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86"/>
  </p:notesMasterIdLst>
  <p:handoutMasterIdLst>
    <p:handoutMasterId r:id="rId87"/>
  </p:handoutMasterIdLst>
  <p:sldIdLst>
    <p:sldId id="267" r:id="rId2"/>
    <p:sldId id="268" r:id="rId3"/>
    <p:sldId id="272" r:id="rId4"/>
    <p:sldId id="289" r:id="rId5"/>
    <p:sldId id="293" r:id="rId6"/>
    <p:sldId id="294" r:id="rId7"/>
    <p:sldId id="278" r:id="rId8"/>
    <p:sldId id="279" r:id="rId9"/>
    <p:sldId id="280" r:id="rId10"/>
    <p:sldId id="295" r:id="rId11"/>
    <p:sldId id="296" r:id="rId12"/>
    <p:sldId id="281" r:id="rId13"/>
    <p:sldId id="282" r:id="rId14"/>
    <p:sldId id="290" r:id="rId15"/>
    <p:sldId id="299" r:id="rId16"/>
    <p:sldId id="301" r:id="rId17"/>
    <p:sldId id="300" r:id="rId18"/>
    <p:sldId id="302" r:id="rId19"/>
    <p:sldId id="292" r:id="rId20"/>
    <p:sldId id="303" r:id="rId21"/>
    <p:sldId id="283" r:id="rId22"/>
    <p:sldId id="284" r:id="rId23"/>
    <p:sldId id="304" r:id="rId24"/>
    <p:sldId id="306" r:id="rId25"/>
    <p:sldId id="305" r:id="rId26"/>
    <p:sldId id="307" r:id="rId27"/>
    <p:sldId id="285" r:id="rId28"/>
    <p:sldId id="308" r:id="rId29"/>
    <p:sldId id="310" r:id="rId30"/>
    <p:sldId id="309" r:id="rId31"/>
    <p:sldId id="311" r:id="rId32"/>
    <p:sldId id="286" r:id="rId33"/>
    <p:sldId id="315" r:id="rId34"/>
    <p:sldId id="312" r:id="rId35"/>
    <p:sldId id="316" r:id="rId36"/>
    <p:sldId id="313" r:id="rId37"/>
    <p:sldId id="314" r:id="rId38"/>
    <p:sldId id="317" r:id="rId39"/>
    <p:sldId id="318" r:id="rId40"/>
    <p:sldId id="346" r:id="rId41"/>
    <p:sldId id="348" r:id="rId42"/>
    <p:sldId id="319" r:id="rId43"/>
    <p:sldId id="323" r:id="rId44"/>
    <p:sldId id="324" r:id="rId45"/>
    <p:sldId id="325" r:id="rId46"/>
    <p:sldId id="320" r:id="rId47"/>
    <p:sldId id="326" r:id="rId48"/>
    <p:sldId id="328" r:id="rId49"/>
    <p:sldId id="321" r:id="rId50"/>
    <p:sldId id="327" r:id="rId51"/>
    <p:sldId id="322" r:id="rId52"/>
    <p:sldId id="329" r:id="rId53"/>
    <p:sldId id="330" r:id="rId54"/>
    <p:sldId id="287" r:id="rId55"/>
    <p:sldId id="351" r:id="rId56"/>
    <p:sldId id="352" r:id="rId57"/>
    <p:sldId id="353" r:id="rId58"/>
    <p:sldId id="354" r:id="rId59"/>
    <p:sldId id="355" r:id="rId60"/>
    <p:sldId id="356" r:id="rId61"/>
    <p:sldId id="340" r:id="rId62"/>
    <p:sldId id="341" r:id="rId63"/>
    <p:sldId id="344" r:id="rId64"/>
    <p:sldId id="345" r:id="rId65"/>
    <p:sldId id="359" r:id="rId66"/>
    <p:sldId id="360" r:id="rId67"/>
    <p:sldId id="361" r:id="rId68"/>
    <p:sldId id="342" r:id="rId69"/>
    <p:sldId id="357" r:id="rId70"/>
    <p:sldId id="358" r:id="rId71"/>
    <p:sldId id="331" r:id="rId72"/>
    <p:sldId id="362" r:id="rId73"/>
    <p:sldId id="332" r:id="rId74"/>
    <p:sldId id="333" r:id="rId75"/>
    <p:sldId id="334" r:id="rId76"/>
    <p:sldId id="335" r:id="rId77"/>
    <p:sldId id="336" r:id="rId78"/>
    <p:sldId id="337" r:id="rId79"/>
    <p:sldId id="349" r:id="rId80"/>
    <p:sldId id="350" r:id="rId81"/>
    <p:sldId id="288" r:id="rId82"/>
    <p:sldId id="277" r:id="rId83"/>
    <p:sldId id="275" r:id="rId84"/>
    <p:sldId id="291"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E61574-0DDF-4336-978B-3BC5400C1A99}" v="2529" dt="2023-09-20T14:28:36.928"/>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3784" autoAdjust="0"/>
  </p:normalViewPr>
  <p:slideViewPr>
    <p:cSldViewPr snapToGrid="0">
      <p:cViewPr varScale="1">
        <p:scale>
          <a:sx n="109" d="100"/>
          <a:sy n="109" d="100"/>
        </p:scale>
        <p:origin x="594" y="10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ard Leslie N" userId="0215b3a3-2f11-4a9b-8dcf-81ec854199b6" providerId="ADAL" clId="{84E61574-0DDF-4336-978B-3BC5400C1A99}"/>
    <pc:docChg chg="undo redo custSel addSld delSld modSld sldOrd">
      <pc:chgData name="Woodard Leslie N" userId="0215b3a3-2f11-4a9b-8dcf-81ec854199b6" providerId="ADAL" clId="{84E61574-0DDF-4336-978B-3BC5400C1A99}" dt="2023-09-20T14:28:36.928" v="18502"/>
      <pc:docMkLst>
        <pc:docMk/>
      </pc:docMkLst>
      <pc:sldChg chg="addSp delSp modSp mod setBg setClrOvrMap">
        <pc:chgData name="Woodard Leslie N" userId="0215b3a3-2f11-4a9b-8dcf-81ec854199b6" providerId="ADAL" clId="{84E61574-0DDF-4336-978B-3BC5400C1A99}" dt="2023-09-12T15:59:31.144" v="6722" actId="20577"/>
        <pc:sldMkLst>
          <pc:docMk/>
          <pc:sldMk cId="3346596536" sldId="268"/>
        </pc:sldMkLst>
        <pc:spChg chg="mod">
          <ac:chgData name="Woodard Leslie N" userId="0215b3a3-2f11-4a9b-8dcf-81ec854199b6" providerId="ADAL" clId="{84E61574-0DDF-4336-978B-3BC5400C1A99}" dt="2023-09-12T15:59:26.373" v="6719" actId="26606"/>
          <ac:spMkLst>
            <pc:docMk/>
            <pc:sldMk cId="3346596536" sldId="268"/>
            <ac:spMk id="2" creationId="{00000000-0000-0000-0000-000000000000}"/>
          </ac:spMkLst>
        </pc:spChg>
        <pc:spChg chg="del">
          <ac:chgData name="Woodard Leslie N" userId="0215b3a3-2f11-4a9b-8dcf-81ec854199b6" providerId="ADAL" clId="{84E61574-0DDF-4336-978B-3BC5400C1A99}" dt="2023-09-12T15:59:26.373" v="6719" actId="26606"/>
          <ac:spMkLst>
            <pc:docMk/>
            <pc:sldMk cId="3346596536" sldId="268"/>
            <ac:spMk id="3" creationId="{00000000-0000-0000-0000-000000000000}"/>
          </ac:spMkLst>
        </pc:spChg>
        <pc:spChg chg="add">
          <ac:chgData name="Woodard Leslie N" userId="0215b3a3-2f11-4a9b-8dcf-81ec854199b6" providerId="ADAL" clId="{84E61574-0DDF-4336-978B-3BC5400C1A99}" dt="2023-09-12T15:59:26.373" v="6719" actId="26606"/>
          <ac:spMkLst>
            <pc:docMk/>
            <pc:sldMk cId="3346596536" sldId="268"/>
            <ac:spMk id="9" creationId="{4E78424C-6FD0-41F8-9CAA-5DC19C42359F}"/>
          </ac:spMkLst>
        </pc:spChg>
        <pc:spChg chg="add">
          <ac:chgData name="Woodard Leslie N" userId="0215b3a3-2f11-4a9b-8dcf-81ec854199b6" providerId="ADAL" clId="{84E61574-0DDF-4336-978B-3BC5400C1A99}" dt="2023-09-12T15:59:26.373" v="6719" actId="26606"/>
          <ac:spMkLst>
            <pc:docMk/>
            <pc:sldMk cId="3346596536" sldId="268"/>
            <ac:spMk id="11" creationId="{DD136760-57DC-4301-8BEA-B71AD2D13905}"/>
          </ac:spMkLst>
        </pc:spChg>
        <pc:spChg chg="add">
          <ac:chgData name="Woodard Leslie N" userId="0215b3a3-2f11-4a9b-8dcf-81ec854199b6" providerId="ADAL" clId="{84E61574-0DDF-4336-978B-3BC5400C1A99}" dt="2023-09-12T15:59:26.373" v="6719" actId="26606"/>
          <ac:spMkLst>
            <pc:docMk/>
            <pc:sldMk cId="3346596536" sldId="268"/>
            <ac:spMk id="13" creationId="{BDC58DEA-1307-4F44-AD47-E613D8B76A89}"/>
          </ac:spMkLst>
        </pc:spChg>
        <pc:spChg chg="add">
          <ac:chgData name="Woodard Leslie N" userId="0215b3a3-2f11-4a9b-8dcf-81ec854199b6" providerId="ADAL" clId="{84E61574-0DDF-4336-978B-3BC5400C1A99}" dt="2023-09-12T15:59:26.373" v="6719" actId="26606"/>
          <ac:spMkLst>
            <pc:docMk/>
            <pc:sldMk cId="3346596536" sldId="268"/>
            <ac:spMk id="15" creationId="{C99B912D-1E4B-42AF-A2BE-CFEFEC916EE7}"/>
          </ac:spMkLst>
        </pc:spChg>
        <pc:graphicFrameChg chg="add mod">
          <ac:chgData name="Woodard Leslie N" userId="0215b3a3-2f11-4a9b-8dcf-81ec854199b6" providerId="ADAL" clId="{84E61574-0DDF-4336-978B-3BC5400C1A99}" dt="2023-09-12T15:59:31.144" v="6722" actId="20577"/>
          <ac:graphicFrameMkLst>
            <pc:docMk/>
            <pc:sldMk cId="3346596536" sldId="268"/>
            <ac:graphicFrameMk id="5" creationId="{66DB83A4-BCE4-37F5-A0F8-A2CB69B3E62A}"/>
          </ac:graphicFrameMkLst>
        </pc:graphicFrameChg>
      </pc:sldChg>
      <pc:sldChg chg="addSp delSp modSp mod setBg setClrOvrMap">
        <pc:chgData name="Woodard Leslie N" userId="0215b3a3-2f11-4a9b-8dcf-81ec854199b6" providerId="ADAL" clId="{84E61574-0DDF-4336-978B-3BC5400C1A99}" dt="2023-09-12T16:01:17.454" v="6735" actId="26606"/>
        <pc:sldMkLst>
          <pc:docMk/>
          <pc:sldMk cId="3999759775" sldId="272"/>
        </pc:sldMkLst>
        <pc:spChg chg="add del mod">
          <ac:chgData name="Woodard Leslie N" userId="0215b3a3-2f11-4a9b-8dcf-81ec854199b6" providerId="ADAL" clId="{84E61574-0DDF-4336-978B-3BC5400C1A99}" dt="2023-09-12T16:00:58.277" v="6733" actId="478"/>
          <ac:spMkLst>
            <pc:docMk/>
            <pc:sldMk cId="3999759775" sldId="272"/>
            <ac:spMk id="4" creationId="{E193BF49-A887-5C48-EB2F-7D86B5967EBE}"/>
          </ac:spMkLst>
        </pc:spChg>
        <pc:spChg chg="mod ord">
          <ac:chgData name="Woodard Leslie N" userId="0215b3a3-2f11-4a9b-8dcf-81ec854199b6" providerId="ADAL" clId="{84E61574-0DDF-4336-978B-3BC5400C1A99}" dt="2023-09-12T16:01:17.454" v="6735" actId="26606"/>
          <ac:spMkLst>
            <pc:docMk/>
            <pc:sldMk cId="3999759775" sldId="272"/>
            <ac:spMk id="5" creationId="{768B7E7C-5E3D-361B-482C-C20528D74866}"/>
          </ac:spMkLst>
        </pc:spChg>
        <pc:spChg chg="mod">
          <ac:chgData name="Woodard Leslie N" userId="0215b3a3-2f11-4a9b-8dcf-81ec854199b6" providerId="ADAL" clId="{84E61574-0DDF-4336-978B-3BC5400C1A99}" dt="2023-09-12T16:01:17.454" v="6735" actId="26606"/>
          <ac:spMkLst>
            <pc:docMk/>
            <pc:sldMk cId="3999759775" sldId="272"/>
            <ac:spMk id="7" creationId="{9DBF6FD8-A01D-F43E-8C78-9F4E8FD059A5}"/>
          </ac:spMkLst>
        </pc:spChg>
        <pc:spChg chg="add">
          <ac:chgData name="Woodard Leslie N" userId="0215b3a3-2f11-4a9b-8dcf-81ec854199b6" providerId="ADAL" clId="{84E61574-0DDF-4336-978B-3BC5400C1A99}" dt="2023-09-12T16:01:17.454" v="6735" actId="26606"/>
          <ac:spMkLst>
            <pc:docMk/>
            <pc:sldMk cId="3999759775" sldId="272"/>
            <ac:spMk id="16" creationId="{4FA533C5-33E3-4611-AF9F-72811D8B26A6}"/>
          </ac:spMkLst>
        </pc:spChg>
        <pc:spChg chg="add">
          <ac:chgData name="Woodard Leslie N" userId="0215b3a3-2f11-4a9b-8dcf-81ec854199b6" providerId="ADAL" clId="{84E61574-0DDF-4336-978B-3BC5400C1A99}" dt="2023-09-12T16:01:17.454" v="6735" actId="26606"/>
          <ac:spMkLst>
            <pc:docMk/>
            <pc:sldMk cId="3999759775" sldId="272"/>
            <ac:spMk id="22" creationId="{87F0FDC4-AD8C-47D9-9131-623C98ADB0AE}"/>
          </ac:spMkLst>
        </pc:spChg>
        <pc:spChg chg="add">
          <ac:chgData name="Woodard Leslie N" userId="0215b3a3-2f11-4a9b-8dcf-81ec854199b6" providerId="ADAL" clId="{84E61574-0DDF-4336-978B-3BC5400C1A99}" dt="2023-09-12T16:01:17.454" v="6735" actId="26606"/>
          <ac:spMkLst>
            <pc:docMk/>
            <pc:sldMk cId="3999759775" sldId="272"/>
            <ac:spMk id="24" creationId="{DE27238C-8EAF-4098-86E6-7723B7DAE601}"/>
          </ac:spMkLst>
        </pc:spChg>
        <pc:spChg chg="add">
          <ac:chgData name="Woodard Leslie N" userId="0215b3a3-2f11-4a9b-8dcf-81ec854199b6" providerId="ADAL" clId="{84E61574-0DDF-4336-978B-3BC5400C1A99}" dt="2023-09-12T16:01:17.454" v="6735" actId="26606"/>
          <ac:spMkLst>
            <pc:docMk/>
            <pc:sldMk cId="3999759775" sldId="272"/>
            <ac:spMk id="26" creationId="{992F97B1-1891-4FCC-9E5F-BA97EDB48F89}"/>
          </ac:spMkLst>
        </pc:spChg>
        <pc:spChg chg="add">
          <ac:chgData name="Woodard Leslie N" userId="0215b3a3-2f11-4a9b-8dcf-81ec854199b6" providerId="ADAL" clId="{84E61574-0DDF-4336-978B-3BC5400C1A99}" dt="2023-09-12T16:01:17.454" v="6735" actId="26606"/>
          <ac:spMkLst>
            <pc:docMk/>
            <pc:sldMk cId="3999759775" sldId="272"/>
            <ac:spMk id="28" creationId="{78C6C821-FEE1-4EB6-9590-C021440C77DE}"/>
          </ac:spMkLst>
        </pc:spChg>
        <pc:spChg chg="add">
          <ac:chgData name="Woodard Leslie N" userId="0215b3a3-2f11-4a9b-8dcf-81ec854199b6" providerId="ADAL" clId="{84E61574-0DDF-4336-978B-3BC5400C1A99}" dt="2023-09-12T16:01:17.454" v="6735" actId="26606"/>
          <ac:spMkLst>
            <pc:docMk/>
            <pc:sldMk cId="3999759775" sldId="272"/>
            <ac:spMk id="30" creationId="{B61A74B3-E247-44D4-8C48-FAE8E2056401}"/>
          </ac:spMkLst>
        </pc:spChg>
        <pc:picChg chg="add del mod">
          <ac:chgData name="Woodard Leslie N" userId="0215b3a3-2f11-4a9b-8dcf-81ec854199b6" providerId="ADAL" clId="{84E61574-0DDF-4336-978B-3BC5400C1A99}" dt="2023-09-12T16:00:58.277" v="6733" actId="478"/>
          <ac:picMkLst>
            <pc:docMk/>
            <pc:sldMk cId="3999759775" sldId="272"/>
            <ac:picMk id="3" creationId="{9BF2A190-2A87-71F5-8680-34E177607F00}"/>
          </ac:picMkLst>
        </pc:picChg>
        <pc:picChg chg="add">
          <ac:chgData name="Woodard Leslie N" userId="0215b3a3-2f11-4a9b-8dcf-81ec854199b6" providerId="ADAL" clId="{84E61574-0DDF-4336-978B-3BC5400C1A99}" dt="2023-09-12T16:01:17.454" v="6735" actId="26606"/>
          <ac:picMkLst>
            <pc:docMk/>
            <pc:sldMk cId="3999759775" sldId="272"/>
            <ac:picMk id="12" creationId="{91B28F63-CF00-448F-B141-FE33C33B1891}"/>
          </ac:picMkLst>
        </pc:picChg>
        <pc:picChg chg="add">
          <ac:chgData name="Woodard Leslie N" userId="0215b3a3-2f11-4a9b-8dcf-81ec854199b6" providerId="ADAL" clId="{84E61574-0DDF-4336-978B-3BC5400C1A99}" dt="2023-09-12T16:01:17.454" v="6735" actId="26606"/>
          <ac:picMkLst>
            <pc:docMk/>
            <pc:sldMk cId="3999759775" sldId="272"/>
            <ac:picMk id="14" creationId="{2AE609E2-8522-44E4-9077-980E5BCF3E14}"/>
          </ac:picMkLst>
        </pc:picChg>
        <pc:picChg chg="add">
          <ac:chgData name="Woodard Leslie N" userId="0215b3a3-2f11-4a9b-8dcf-81ec854199b6" providerId="ADAL" clId="{84E61574-0DDF-4336-978B-3BC5400C1A99}" dt="2023-09-12T16:01:17.454" v="6735" actId="26606"/>
          <ac:picMkLst>
            <pc:docMk/>
            <pc:sldMk cId="3999759775" sldId="272"/>
            <ac:picMk id="18" creationId="{8949AD42-25FD-4C3D-9EEE-B7FEC5809988}"/>
          </ac:picMkLst>
        </pc:picChg>
        <pc:picChg chg="add">
          <ac:chgData name="Woodard Leslie N" userId="0215b3a3-2f11-4a9b-8dcf-81ec854199b6" providerId="ADAL" clId="{84E61574-0DDF-4336-978B-3BC5400C1A99}" dt="2023-09-12T16:01:17.454" v="6735" actId="26606"/>
          <ac:picMkLst>
            <pc:docMk/>
            <pc:sldMk cId="3999759775" sldId="272"/>
            <ac:picMk id="20" creationId="{6AC7D913-60B7-4603-881B-831DA5D3A940}"/>
          </ac:picMkLst>
        </pc:picChg>
      </pc:sldChg>
      <pc:sldChg chg="addSp modSp mod setBg">
        <pc:chgData name="Woodard Leslie N" userId="0215b3a3-2f11-4a9b-8dcf-81ec854199b6" providerId="ADAL" clId="{84E61574-0DDF-4336-978B-3BC5400C1A99}" dt="2023-09-12T16:04:26.777" v="6756" actId="26606"/>
        <pc:sldMkLst>
          <pc:docMk/>
          <pc:sldMk cId="1303301948" sldId="277"/>
        </pc:sldMkLst>
        <pc:spChg chg="mod">
          <ac:chgData name="Woodard Leslie N" userId="0215b3a3-2f11-4a9b-8dcf-81ec854199b6" providerId="ADAL" clId="{84E61574-0DDF-4336-978B-3BC5400C1A99}" dt="2023-09-12T16:04:26.777" v="6756" actId="26606"/>
          <ac:spMkLst>
            <pc:docMk/>
            <pc:sldMk cId="1303301948" sldId="277"/>
            <ac:spMk id="2" creationId="{347F4A67-77C9-B9ED-3CF4-8635B1B5EF46}"/>
          </ac:spMkLst>
        </pc:spChg>
        <pc:spChg chg="mod">
          <ac:chgData name="Woodard Leslie N" userId="0215b3a3-2f11-4a9b-8dcf-81ec854199b6" providerId="ADAL" clId="{84E61574-0DDF-4336-978B-3BC5400C1A99}" dt="2023-09-12T16:04:26.777" v="6756" actId="26606"/>
          <ac:spMkLst>
            <pc:docMk/>
            <pc:sldMk cId="1303301948" sldId="277"/>
            <ac:spMk id="8" creationId="{00000000-0000-0000-0000-000000000000}"/>
          </ac:spMkLst>
        </pc:spChg>
        <pc:spChg chg="add">
          <ac:chgData name="Woodard Leslie N" userId="0215b3a3-2f11-4a9b-8dcf-81ec854199b6" providerId="ADAL" clId="{84E61574-0DDF-4336-978B-3BC5400C1A99}" dt="2023-09-12T16:04:26.777" v="6756" actId="26606"/>
          <ac:spMkLst>
            <pc:docMk/>
            <pc:sldMk cId="1303301948" sldId="277"/>
            <ac:spMk id="13" creationId="{923E8915-D2AA-4327-A45A-972C3CA9574B}"/>
          </ac:spMkLst>
        </pc:spChg>
        <pc:spChg chg="add">
          <ac:chgData name="Woodard Leslie N" userId="0215b3a3-2f11-4a9b-8dcf-81ec854199b6" providerId="ADAL" clId="{84E61574-0DDF-4336-978B-3BC5400C1A99}" dt="2023-09-12T16:04:26.777" v="6756" actId="26606"/>
          <ac:spMkLst>
            <pc:docMk/>
            <pc:sldMk cId="1303301948" sldId="277"/>
            <ac:spMk id="15" creationId="{8302FC3C-9804-4950-B721-5FD704BA6065}"/>
          </ac:spMkLst>
        </pc:spChg>
        <pc:spChg chg="add">
          <ac:chgData name="Woodard Leslie N" userId="0215b3a3-2f11-4a9b-8dcf-81ec854199b6" providerId="ADAL" clId="{84E61574-0DDF-4336-978B-3BC5400C1A99}" dt="2023-09-12T16:04:26.777" v="6756" actId="26606"/>
          <ac:spMkLst>
            <pc:docMk/>
            <pc:sldMk cId="1303301948" sldId="277"/>
            <ac:spMk id="21" creationId="{F3798573-F27B-47EB-8EA4-7EE34954C2D6}"/>
          </ac:spMkLst>
        </pc:spChg>
        <pc:picChg chg="add">
          <ac:chgData name="Woodard Leslie N" userId="0215b3a3-2f11-4a9b-8dcf-81ec854199b6" providerId="ADAL" clId="{84E61574-0DDF-4336-978B-3BC5400C1A99}" dt="2023-09-12T16:04:26.777" v="6756" actId="26606"/>
          <ac:picMkLst>
            <pc:docMk/>
            <pc:sldMk cId="1303301948" sldId="277"/>
            <ac:picMk id="19" creationId="{3BC6EBB2-9BDC-4075-BA6B-43A9FBF9C86C}"/>
          </ac:picMkLst>
        </pc:picChg>
        <pc:cxnChg chg="add">
          <ac:chgData name="Woodard Leslie N" userId="0215b3a3-2f11-4a9b-8dcf-81ec854199b6" providerId="ADAL" clId="{84E61574-0DDF-4336-978B-3BC5400C1A99}" dt="2023-09-12T16:04:26.777" v="6756" actId="26606"/>
          <ac:cxnSpMkLst>
            <pc:docMk/>
            <pc:sldMk cId="1303301948" sldId="277"/>
            <ac:cxnSpMk id="17" creationId="{6B9695BD-ECF6-49CA-8877-8C493193C65D}"/>
          </ac:cxnSpMkLst>
        </pc:cxnChg>
      </pc:sldChg>
      <pc:sldChg chg="addSp modSp mod setBg setClrOvrMap">
        <pc:chgData name="Woodard Leslie N" userId="0215b3a3-2f11-4a9b-8dcf-81ec854199b6" providerId="ADAL" clId="{84E61574-0DDF-4336-978B-3BC5400C1A99}" dt="2023-09-12T16:01:14.646" v="6734" actId="26606"/>
        <pc:sldMkLst>
          <pc:docMk/>
          <pc:sldMk cId="2274311650" sldId="278"/>
        </pc:sldMkLst>
        <pc:spChg chg="mod">
          <ac:chgData name="Woodard Leslie N" userId="0215b3a3-2f11-4a9b-8dcf-81ec854199b6" providerId="ADAL" clId="{84E61574-0DDF-4336-978B-3BC5400C1A99}" dt="2023-09-12T16:01:14.646" v="6734" actId="26606"/>
          <ac:spMkLst>
            <pc:docMk/>
            <pc:sldMk cId="2274311650" sldId="278"/>
            <ac:spMk id="4" creationId="{014D29DD-C71E-C9B8-A81A-CCEA4CCABC1F}"/>
          </ac:spMkLst>
        </pc:spChg>
        <pc:spChg chg="mod ord">
          <ac:chgData name="Woodard Leslie N" userId="0215b3a3-2f11-4a9b-8dcf-81ec854199b6" providerId="ADAL" clId="{84E61574-0DDF-4336-978B-3BC5400C1A99}" dt="2023-09-12T16:01:14.646" v="6734" actId="26606"/>
          <ac:spMkLst>
            <pc:docMk/>
            <pc:sldMk cId="2274311650" sldId="278"/>
            <ac:spMk id="5" creationId="{768B7E7C-5E3D-361B-482C-C20528D74866}"/>
          </ac:spMkLst>
        </pc:spChg>
        <pc:spChg chg="add">
          <ac:chgData name="Woodard Leslie N" userId="0215b3a3-2f11-4a9b-8dcf-81ec854199b6" providerId="ADAL" clId="{84E61574-0DDF-4336-978B-3BC5400C1A99}" dt="2023-09-12T16:01:14.646" v="6734" actId="26606"/>
          <ac:spMkLst>
            <pc:docMk/>
            <pc:sldMk cId="2274311650" sldId="278"/>
            <ac:spMk id="14" creationId="{4FA533C5-33E3-4611-AF9F-72811D8B26A6}"/>
          </ac:spMkLst>
        </pc:spChg>
        <pc:spChg chg="add">
          <ac:chgData name="Woodard Leslie N" userId="0215b3a3-2f11-4a9b-8dcf-81ec854199b6" providerId="ADAL" clId="{84E61574-0DDF-4336-978B-3BC5400C1A99}" dt="2023-09-12T16:01:14.646" v="6734" actId="26606"/>
          <ac:spMkLst>
            <pc:docMk/>
            <pc:sldMk cId="2274311650" sldId="278"/>
            <ac:spMk id="20" creationId="{87F0FDC4-AD8C-47D9-9131-623C98ADB0AE}"/>
          </ac:spMkLst>
        </pc:spChg>
        <pc:spChg chg="add">
          <ac:chgData name="Woodard Leslie N" userId="0215b3a3-2f11-4a9b-8dcf-81ec854199b6" providerId="ADAL" clId="{84E61574-0DDF-4336-978B-3BC5400C1A99}" dt="2023-09-12T16:01:14.646" v="6734" actId="26606"/>
          <ac:spMkLst>
            <pc:docMk/>
            <pc:sldMk cId="2274311650" sldId="278"/>
            <ac:spMk id="22" creationId="{DE27238C-8EAF-4098-86E6-7723B7DAE601}"/>
          </ac:spMkLst>
        </pc:spChg>
        <pc:spChg chg="add">
          <ac:chgData name="Woodard Leslie N" userId="0215b3a3-2f11-4a9b-8dcf-81ec854199b6" providerId="ADAL" clId="{84E61574-0DDF-4336-978B-3BC5400C1A99}" dt="2023-09-12T16:01:14.646" v="6734" actId="26606"/>
          <ac:spMkLst>
            <pc:docMk/>
            <pc:sldMk cId="2274311650" sldId="278"/>
            <ac:spMk id="24" creationId="{992F97B1-1891-4FCC-9E5F-BA97EDB48F89}"/>
          </ac:spMkLst>
        </pc:spChg>
        <pc:spChg chg="add">
          <ac:chgData name="Woodard Leslie N" userId="0215b3a3-2f11-4a9b-8dcf-81ec854199b6" providerId="ADAL" clId="{84E61574-0DDF-4336-978B-3BC5400C1A99}" dt="2023-09-12T16:01:14.646" v="6734" actId="26606"/>
          <ac:spMkLst>
            <pc:docMk/>
            <pc:sldMk cId="2274311650" sldId="278"/>
            <ac:spMk id="26" creationId="{78C6C821-FEE1-4EB6-9590-C021440C77DE}"/>
          </ac:spMkLst>
        </pc:spChg>
        <pc:spChg chg="add">
          <ac:chgData name="Woodard Leslie N" userId="0215b3a3-2f11-4a9b-8dcf-81ec854199b6" providerId="ADAL" clId="{84E61574-0DDF-4336-978B-3BC5400C1A99}" dt="2023-09-12T16:01:14.646" v="6734" actId="26606"/>
          <ac:spMkLst>
            <pc:docMk/>
            <pc:sldMk cId="2274311650" sldId="278"/>
            <ac:spMk id="28" creationId="{B61A74B3-E247-44D4-8C48-FAE8E2056401}"/>
          </ac:spMkLst>
        </pc:spChg>
        <pc:picChg chg="add">
          <ac:chgData name="Woodard Leslie N" userId="0215b3a3-2f11-4a9b-8dcf-81ec854199b6" providerId="ADAL" clId="{84E61574-0DDF-4336-978B-3BC5400C1A99}" dt="2023-09-12T16:01:14.646" v="6734" actId="26606"/>
          <ac:picMkLst>
            <pc:docMk/>
            <pc:sldMk cId="2274311650" sldId="278"/>
            <ac:picMk id="10" creationId="{91B28F63-CF00-448F-B141-FE33C33B1891}"/>
          </ac:picMkLst>
        </pc:picChg>
        <pc:picChg chg="add">
          <ac:chgData name="Woodard Leslie N" userId="0215b3a3-2f11-4a9b-8dcf-81ec854199b6" providerId="ADAL" clId="{84E61574-0DDF-4336-978B-3BC5400C1A99}" dt="2023-09-12T16:01:14.646" v="6734" actId="26606"/>
          <ac:picMkLst>
            <pc:docMk/>
            <pc:sldMk cId="2274311650" sldId="278"/>
            <ac:picMk id="12" creationId="{2AE609E2-8522-44E4-9077-980E5BCF3E14}"/>
          </ac:picMkLst>
        </pc:picChg>
        <pc:picChg chg="add">
          <ac:chgData name="Woodard Leslie N" userId="0215b3a3-2f11-4a9b-8dcf-81ec854199b6" providerId="ADAL" clId="{84E61574-0DDF-4336-978B-3BC5400C1A99}" dt="2023-09-12T16:01:14.646" v="6734" actId="26606"/>
          <ac:picMkLst>
            <pc:docMk/>
            <pc:sldMk cId="2274311650" sldId="278"/>
            <ac:picMk id="16" creationId="{8949AD42-25FD-4C3D-9EEE-B7FEC5809988}"/>
          </ac:picMkLst>
        </pc:picChg>
        <pc:picChg chg="add">
          <ac:chgData name="Woodard Leslie N" userId="0215b3a3-2f11-4a9b-8dcf-81ec854199b6" providerId="ADAL" clId="{84E61574-0DDF-4336-978B-3BC5400C1A99}" dt="2023-09-12T16:01:14.646" v="6734" actId="26606"/>
          <ac:picMkLst>
            <pc:docMk/>
            <pc:sldMk cId="2274311650" sldId="278"/>
            <ac:picMk id="18" creationId="{6AC7D913-60B7-4603-881B-831DA5D3A940}"/>
          </ac:picMkLst>
        </pc:picChg>
      </pc:sldChg>
      <pc:sldChg chg="modSp mod modAnim">
        <pc:chgData name="Woodard Leslie N" userId="0215b3a3-2f11-4a9b-8dcf-81ec854199b6" providerId="ADAL" clId="{84E61574-0DDF-4336-978B-3BC5400C1A99}" dt="2023-09-20T14:28:36.928" v="18502"/>
        <pc:sldMkLst>
          <pc:docMk/>
          <pc:sldMk cId="2791748975" sldId="279"/>
        </pc:sldMkLst>
        <pc:spChg chg="mod">
          <ac:chgData name="Woodard Leslie N" userId="0215b3a3-2f11-4a9b-8dcf-81ec854199b6" providerId="ADAL" clId="{84E61574-0DDF-4336-978B-3BC5400C1A99}" dt="2023-09-15T15:24:50.989" v="18492" actId="20577"/>
          <ac:spMkLst>
            <pc:docMk/>
            <pc:sldMk cId="2791748975" sldId="279"/>
            <ac:spMk id="3" creationId="{00000000-0000-0000-0000-000000000000}"/>
          </ac:spMkLst>
        </pc:spChg>
      </pc:sldChg>
      <pc:sldChg chg="addSp delSp modSp mod setBg modAnim setClrOvrMap">
        <pc:chgData name="Woodard Leslie N" userId="0215b3a3-2f11-4a9b-8dcf-81ec854199b6" providerId="ADAL" clId="{84E61574-0DDF-4336-978B-3BC5400C1A99}" dt="2023-09-15T00:56:53.823" v="18389"/>
        <pc:sldMkLst>
          <pc:docMk/>
          <pc:sldMk cId="4099883353" sldId="280"/>
        </pc:sldMkLst>
        <pc:spChg chg="mod">
          <ac:chgData name="Woodard Leslie N" userId="0215b3a3-2f11-4a9b-8dcf-81ec854199b6" providerId="ADAL" clId="{84E61574-0DDF-4336-978B-3BC5400C1A99}" dt="2023-09-12T16:01:46.054" v="6737" actId="26606"/>
          <ac:spMkLst>
            <pc:docMk/>
            <pc:sldMk cId="4099883353" sldId="280"/>
            <ac:spMk id="2" creationId="{00000000-0000-0000-0000-000000000000}"/>
          </ac:spMkLst>
        </pc:spChg>
        <pc:spChg chg="add del mod">
          <ac:chgData name="Woodard Leslie N" userId="0215b3a3-2f11-4a9b-8dcf-81ec854199b6" providerId="ADAL" clId="{84E61574-0DDF-4336-978B-3BC5400C1A99}" dt="2023-09-12T16:01:46.054" v="6737" actId="26606"/>
          <ac:spMkLst>
            <pc:docMk/>
            <pc:sldMk cId="4099883353" sldId="280"/>
            <ac:spMk id="3" creationId="{00000000-0000-0000-0000-000000000000}"/>
          </ac:spMkLst>
        </pc:spChg>
        <pc:spChg chg="add del">
          <ac:chgData name="Woodard Leslie N" userId="0215b3a3-2f11-4a9b-8dcf-81ec854199b6" providerId="ADAL" clId="{84E61574-0DDF-4336-978B-3BC5400C1A99}" dt="2023-09-12T16:01:46.054" v="6737" actId="26606"/>
          <ac:spMkLst>
            <pc:docMk/>
            <pc:sldMk cId="4099883353" sldId="280"/>
            <ac:spMk id="9" creationId="{4E78424C-6FD0-41F8-9CAA-5DC19C42359F}"/>
          </ac:spMkLst>
        </pc:spChg>
        <pc:spChg chg="add del">
          <ac:chgData name="Woodard Leslie N" userId="0215b3a3-2f11-4a9b-8dcf-81ec854199b6" providerId="ADAL" clId="{84E61574-0DDF-4336-978B-3BC5400C1A99}" dt="2023-09-12T16:01:46.054" v="6737" actId="26606"/>
          <ac:spMkLst>
            <pc:docMk/>
            <pc:sldMk cId="4099883353" sldId="280"/>
            <ac:spMk id="11" creationId="{DD136760-57DC-4301-8BEA-B71AD2D13905}"/>
          </ac:spMkLst>
        </pc:spChg>
        <pc:spChg chg="add del">
          <ac:chgData name="Woodard Leslie N" userId="0215b3a3-2f11-4a9b-8dcf-81ec854199b6" providerId="ADAL" clId="{84E61574-0DDF-4336-978B-3BC5400C1A99}" dt="2023-09-12T16:01:46.054" v="6737" actId="26606"/>
          <ac:spMkLst>
            <pc:docMk/>
            <pc:sldMk cId="4099883353" sldId="280"/>
            <ac:spMk id="13" creationId="{BDC58DEA-1307-4F44-AD47-E613D8B76A89}"/>
          </ac:spMkLst>
        </pc:spChg>
        <pc:spChg chg="add del">
          <ac:chgData name="Woodard Leslie N" userId="0215b3a3-2f11-4a9b-8dcf-81ec854199b6" providerId="ADAL" clId="{84E61574-0DDF-4336-978B-3BC5400C1A99}" dt="2023-09-12T16:01:46.054" v="6737" actId="26606"/>
          <ac:spMkLst>
            <pc:docMk/>
            <pc:sldMk cId="4099883353" sldId="280"/>
            <ac:spMk id="15" creationId="{C99B912D-1E4B-42AF-A2BE-CFEFEC916EE7}"/>
          </ac:spMkLst>
        </pc:spChg>
        <pc:graphicFrameChg chg="add del">
          <ac:chgData name="Woodard Leslie N" userId="0215b3a3-2f11-4a9b-8dcf-81ec854199b6" providerId="ADAL" clId="{84E61574-0DDF-4336-978B-3BC5400C1A99}" dt="2023-09-12T16:01:46.054" v="6737" actId="26606"/>
          <ac:graphicFrameMkLst>
            <pc:docMk/>
            <pc:sldMk cId="4099883353" sldId="280"/>
            <ac:graphicFrameMk id="5" creationId="{E87D146D-2CF3-EA89-A00D-F10CC412CBFE}"/>
          </ac:graphicFrameMkLst>
        </pc:graphicFrameChg>
      </pc:sldChg>
      <pc:sldChg chg="addSp modSp mod setBg setClrOvrMap">
        <pc:chgData name="Woodard Leslie N" userId="0215b3a3-2f11-4a9b-8dcf-81ec854199b6" providerId="ADAL" clId="{84E61574-0DDF-4336-978B-3BC5400C1A99}" dt="2023-09-12T16:02:06.069" v="6738" actId="26606"/>
        <pc:sldMkLst>
          <pc:docMk/>
          <pc:sldMk cId="1894364289" sldId="281"/>
        </pc:sldMkLst>
        <pc:spChg chg="mod">
          <ac:chgData name="Woodard Leslie N" userId="0215b3a3-2f11-4a9b-8dcf-81ec854199b6" providerId="ADAL" clId="{84E61574-0DDF-4336-978B-3BC5400C1A99}" dt="2023-09-12T16:02:06.069" v="6738" actId="26606"/>
          <ac:spMkLst>
            <pc:docMk/>
            <pc:sldMk cId="1894364289" sldId="281"/>
            <ac:spMk id="4" creationId="{014D29DD-C71E-C9B8-A81A-CCEA4CCABC1F}"/>
          </ac:spMkLst>
        </pc:spChg>
        <pc:spChg chg="mod ord">
          <ac:chgData name="Woodard Leslie N" userId="0215b3a3-2f11-4a9b-8dcf-81ec854199b6" providerId="ADAL" clId="{84E61574-0DDF-4336-978B-3BC5400C1A99}" dt="2023-09-12T16:02:06.069" v="6738" actId="26606"/>
          <ac:spMkLst>
            <pc:docMk/>
            <pc:sldMk cId="1894364289" sldId="281"/>
            <ac:spMk id="5" creationId="{768B7E7C-5E3D-361B-482C-C20528D74866}"/>
          </ac:spMkLst>
        </pc:spChg>
        <pc:spChg chg="add">
          <ac:chgData name="Woodard Leslie N" userId="0215b3a3-2f11-4a9b-8dcf-81ec854199b6" providerId="ADAL" clId="{84E61574-0DDF-4336-978B-3BC5400C1A99}" dt="2023-09-12T16:02:06.069" v="6738" actId="26606"/>
          <ac:spMkLst>
            <pc:docMk/>
            <pc:sldMk cId="1894364289" sldId="281"/>
            <ac:spMk id="14" creationId="{4FA533C5-33E3-4611-AF9F-72811D8B26A6}"/>
          </ac:spMkLst>
        </pc:spChg>
        <pc:spChg chg="add">
          <ac:chgData name="Woodard Leslie N" userId="0215b3a3-2f11-4a9b-8dcf-81ec854199b6" providerId="ADAL" clId="{84E61574-0DDF-4336-978B-3BC5400C1A99}" dt="2023-09-12T16:02:06.069" v="6738" actId="26606"/>
          <ac:spMkLst>
            <pc:docMk/>
            <pc:sldMk cId="1894364289" sldId="281"/>
            <ac:spMk id="20" creationId="{87F0FDC4-AD8C-47D9-9131-623C98ADB0AE}"/>
          </ac:spMkLst>
        </pc:spChg>
        <pc:spChg chg="add">
          <ac:chgData name="Woodard Leslie N" userId="0215b3a3-2f11-4a9b-8dcf-81ec854199b6" providerId="ADAL" clId="{84E61574-0DDF-4336-978B-3BC5400C1A99}" dt="2023-09-12T16:02:06.069" v="6738" actId="26606"/>
          <ac:spMkLst>
            <pc:docMk/>
            <pc:sldMk cId="1894364289" sldId="281"/>
            <ac:spMk id="22" creationId="{DE27238C-8EAF-4098-86E6-7723B7DAE601}"/>
          </ac:spMkLst>
        </pc:spChg>
        <pc:spChg chg="add">
          <ac:chgData name="Woodard Leslie N" userId="0215b3a3-2f11-4a9b-8dcf-81ec854199b6" providerId="ADAL" clId="{84E61574-0DDF-4336-978B-3BC5400C1A99}" dt="2023-09-12T16:02:06.069" v="6738" actId="26606"/>
          <ac:spMkLst>
            <pc:docMk/>
            <pc:sldMk cId="1894364289" sldId="281"/>
            <ac:spMk id="24" creationId="{992F97B1-1891-4FCC-9E5F-BA97EDB48F89}"/>
          </ac:spMkLst>
        </pc:spChg>
        <pc:spChg chg="add">
          <ac:chgData name="Woodard Leslie N" userId="0215b3a3-2f11-4a9b-8dcf-81ec854199b6" providerId="ADAL" clId="{84E61574-0DDF-4336-978B-3BC5400C1A99}" dt="2023-09-12T16:02:06.069" v="6738" actId="26606"/>
          <ac:spMkLst>
            <pc:docMk/>
            <pc:sldMk cId="1894364289" sldId="281"/>
            <ac:spMk id="26" creationId="{78C6C821-FEE1-4EB6-9590-C021440C77DE}"/>
          </ac:spMkLst>
        </pc:spChg>
        <pc:spChg chg="add">
          <ac:chgData name="Woodard Leslie N" userId="0215b3a3-2f11-4a9b-8dcf-81ec854199b6" providerId="ADAL" clId="{84E61574-0DDF-4336-978B-3BC5400C1A99}" dt="2023-09-12T16:02:06.069" v="6738" actId="26606"/>
          <ac:spMkLst>
            <pc:docMk/>
            <pc:sldMk cId="1894364289" sldId="281"/>
            <ac:spMk id="28" creationId="{B61A74B3-E247-44D4-8C48-FAE8E2056401}"/>
          </ac:spMkLst>
        </pc:spChg>
        <pc:picChg chg="add">
          <ac:chgData name="Woodard Leslie N" userId="0215b3a3-2f11-4a9b-8dcf-81ec854199b6" providerId="ADAL" clId="{84E61574-0DDF-4336-978B-3BC5400C1A99}" dt="2023-09-12T16:02:06.069" v="6738" actId="26606"/>
          <ac:picMkLst>
            <pc:docMk/>
            <pc:sldMk cId="1894364289" sldId="281"/>
            <ac:picMk id="10" creationId="{91B28F63-CF00-448F-B141-FE33C33B1891}"/>
          </ac:picMkLst>
        </pc:picChg>
        <pc:picChg chg="add">
          <ac:chgData name="Woodard Leslie N" userId="0215b3a3-2f11-4a9b-8dcf-81ec854199b6" providerId="ADAL" clId="{84E61574-0DDF-4336-978B-3BC5400C1A99}" dt="2023-09-12T16:02:06.069" v="6738" actId="26606"/>
          <ac:picMkLst>
            <pc:docMk/>
            <pc:sldMk cId="1894364289" sldId="281"/>
            <ac:picMk id="12" creationId="{2AE609E2-8522-44E4-9077-980E5BCF3E14}"/>
          </ac:picMkLst>
        </pc:picChg>
        <pc:picChg chg="add">
          <ac:chgData name="Woodard Leslie N" userId="0215b3a3-2f11-4a9b-8dcf-81ec854199b6" providerId="ADAL" clId="{84E61574-0DDF-4336-978B-3BC5400C1A99}" dt="2023-09-12T16:02:06.069" v="6738" actId="26606"/>
          <ac:picMkLst>
            <pc:docMk/>
            <pc:sldMk cId="1894364289" sldId="281"/>
            <ac:picMk id="16" creationId="{8949AD42-25FD-4C3D-9EEE-B7FEC5809988}"/>
          </ac:picMkLst>
        </pc:picChg>
        <pc:picChg chg="add">
          <ac:chgData name="Woodard Leslie N" userId="0215b3a3-2f11-4a9b-8dcf-81ec854199b6" providerId="ADAL" clId="{84E61574-0DDF-4336-978B-3BC5400C1A99}" dt="2023-09-12T16:02:06.069" v="6738" actId="26606"/>
          <ac:picMkLst>
            <pc:docMk/>
            <pc:sldMk cId="1894364289" sldId="281"/>
            <ac:picMk id="18" creationId="{6AC7D913-60B7-4603-881B-831DA5D3A940}"/>
          </ac:picMkLst>
        </pc:picChg>
      </pc:sldChg>
      <pc:sldChg chg="modSp mod modAnim modNotesTx">
        <pc:chgData name="Woodard Leslie N" userId="0215b3a3-2f11-4a9b-8dcf-81ec854199b6" providerId="ADAL" clId="{84E61574-0DDF-4336-978B-3BC5400C1A99}" dt="2023-09-15T00:58:35.618" v="18403"/>
        <pc:sldMkLst>
          <pc:docMk/>
          <pc:sldMk cId="1855313176" sldId="282"/>
        </pc:sldMkLst>
        <pc:spChg chg="mod">
          <ac:chgData name="Woodard Leslie N" userId="0215b3a3-2f11-4a9b-8dcf-81ec854199b6" providerId="ADAL" clId="{84E61574-0DDF-4336-978B-3BC5400C1A99}" dt="2023-09-11T20:00:20.961" v="3027" actId="20577"/>
          <ac:spMkLst>
            <pc:docMk/>
            <pc:sldMk cId="1855313176" sldId="282"/>
            <ac:spMk id="5" creationId="{38936B2A-9467-3424-3D55-9BDDB16C397F}"/>
          </ac:spMkLst>
        </pc:spChg>
        <pc:spChg chg="mod">
          <ac:chgData name="Woodard Leslie N" userId="0215b3a3-2f11-4a9b-8dcf-81ec854199b6" providerId="ADAL" clId="{84E61574-0DDF-4336-978B-3BC5400C1A99}" dt="2023-09-11T19:09:09.190" v="2335" actId="20577"/>
          <ac:spMkLst>
            <pc:docMk/>
            <pc:sldMk cId="1855313176" sldId="282"/>
            <ac:spMk id="7" creationId="{0EC39826-8583-C2F6-15F8-2E15B466DD17}"/>
          </ac:spMkLst>
        </pc:spChg>
      </pc:sldChg>
      <pc:sldChg chg="addSp delSp modSp mod setBg modAnim setClrOvrMap">
        <pc:chgData name="Woodard Leslie N" userId="0215b3a3-2f11-4a9b-8dcf-81ec854199b6" providerId="ADAL" clId="{84E61574-0DDF-4336-978B-3BC5400C1A99}" dt="2023-09-15T01:01:57.174" v="18445"/>
        <pc:sldMkLst>
          <pc:docMk/>
          <pc:sldMk cId="3733227190" sldId="283"/>
        </pc:sldMkLst>
        <pc:spChg chg="mod">
          <ac:chgData name="Woodard Leslie N" userId="0215b3a3-2f11-4a9b-8dcf-81ec854199b6" providerId="ADAL" clId="{84E61574-0DDF-4336-978B-3BC5400C1A99}" dt="2023-09-12T14:09:01.476" v="3876" actId="26606"/>
          <ac:spMkLst>
            <pc:docMk/>
            <pc:sldMk cId="3733227190" sldId="283"/>
            <ac:spMk id="2" creationId="{00000000-0000-0000-0000-000000000000}"/>
          </ac:spMkLst>
        </pc:spChg>
        <pc:spChg chg="mod ord">
          <ac:chgData name="Woodard Leslie N" userId="0215b3a3-2f11-4a9b-8dcf-81ec854199b6" providerId="ADAL" clId="{84E61574-0DDF-4336-978B-3BC5400C1A99}" dt="2023-09-12T14:09:01.476" v="3876" actId="26606"/>
          <ac:spMkLst>
            <pc:docMk/>
            <pc:sldMk cId="3733227190" sldId="283"/>
            <ac:spMk id="3" creationId="{00000000-0000-0000-0000-000000000000}"/>
          </ac:spMkLst>
        </pc:spChg>
        <pc:spChg chg="add mod">
          <ac:chgData name="Woodard Leslie N" userId="0215b3a3-2f11-4a9b-8dcf-81ec854199b6" providerId="ADAL" clId="{84E61574-0DDF-4336-978B-3BC5400C1A99}" dt="2023-09-12T14:15:51.172" v="4074" actId="1076"/>
          <ac:spMkLst>
            <pc:docMk/>
            <pc:sldMk cId="3733227190" sldId="283"/>
            <ac:spMk id="6" creationId="{2414C062-ACBF-C899-1B95-24E9A82E42D5}"/>
          </ac:spMkLst>
        </pc:spChg>
        <pc:spChg chg="add del">
          <ac:chgData name="Woodard Leslie N" userId="0215b3a3-2f11-4a9b-8dcf-81ec854199b6" providerId="ADAL" clId="{84E61574-0DDF-4336-978B-3BC5400C1A99}" dt="2023-09-12T14:09:01.476" v="3876" actId="26606"/>
          <ac:spMkLst>
            <pc:docMk/>
            <pc:sldMk cId="3733227190" sldId="283"/>
            <ac:spMk id="10" creationId="{49076D5E-68ED-4CD1-A04F-E7934EBFAAD9}"/>
          </ac:spMkLst>
        </pc:spChg>
        <pc:spChg chg="add del">
          <ac:chgData name="Woodard Leslie N" userId="0215b3a3-2f11-4a9b-8dcf-81ec854199b6" providerId="ADAL" clId="{84E61574-0DDF-4336-978B-3BC5400C1A99}" dt="2023-09-12T14:09:01.476" v="3876" actId="26606"/>
          <ac:spMkLst>
            <pc:docMk/>
            <pc:sldMk cId="3733227190" sldId="283"/>
            <ac:spMk id="12" creationId="{21BE0A6B-EBF8-4301-B1AE-F6A1C4003E2A}"/>
          </ac:spMkLst>
        </pc:spChg>
        <pc:spChg chg="add del">
          <ac:chgData name="Woodard Leslie N" userId="0215b3a3-2f11-4a9b-8dcf-81ec854199b6" providerId="ADAL" clId="{84E61574-0DDF-4336-978B-3BC5400C1A99}" dt="2023-09-12T14:09:01.476" v="3876" actId="26606"/>
          <ac:spMkLst>
            <pc:docMk/>
            <pc:sldMk cId="3733227190" sldId="283"/>
            <ac:spMk id="14" creationId="{03C06118-B3FE-4B51-80A1-B82C2E9FF970}"/>
          </ac:spMkLst>
        </pc:spChg>
        <pc:spChg chg="add del">
          <ac:chgData name="Woodard Leslie N" userId="0215b3a3-2f11-4a9b-8dcf-81ec854199b6" providerId="ADAL" clId="{84E61574-0DDF-4336-978B-3BC5400C1A99}" dt="2023-09-12T14:09:01.476" v="3876" actId="26606"/>
          <ac:spMkLst>
            <pc:docMk/>
            <pc:sldMk cId="3733227190" sldId="283"/>
            <ac:spMk id="16" creationId="{172BE3F8-96D6-4535-9AE4-694DC4F5B13F}"/>
          </ac:spMkLst>
        </pc:spChg>
        <pc:spChg chg="add del">
          <ac:chgData name="Woodard Leslie N" userId="0215b3a3-2f11-4a9b-8dcf-81ec854199b6" providerId="ADAL" clId="{84E61574-0DDF-4336-978B-3BC5400C1A99}" dt="2023-09-12T14:08:46.452" v="3867" actId="26606"/>
          <ac:spMkLst>
            <pc:docMk/>
            <pc:sldMk cId="3733227190" sldId="283"/>
            <ac:spMk id="21" creationId="{EE4E366E-272A-409E-840F-9A6A64A9E3FF}"/>
          </ac:spMkLst>
        </pc:spChg>
        <pc:spChg chg="add del">
          <ac:chgData name="Woodard Leslie N" userId="0215b3a3-2f11-4a9b-8dcf-81ec854199b6" providerId="ADAL" clId="{84E61574-0DDF-4336-978B-3BC5400C1A99}" dt="2023-09-12T14:08:46.452" v="3867" actId="26606"/>
          <ac:spMkLst>
            <pc:docMk/>
            <pc:sldMk cId="3733227190" sldId="283"/>
            <ac:spMk id="23" creationId="{A721560C-E4AB-4287-A29C-3F6916794CB9}"/>
          </ac:spMkLst>
        </pc:spChg>
        <pc:spChg chg="add del">
          <ac:chgData name="Woodard Leslie N" userId="0215b3a3-2f11-4a9b-8dcf-81ec854199b6" providerId="ADAL" clId="{84E61574-0DDF-4336-978B-3BC5400C1A99}" dt="2023-09-12T14:08:46.452" v="3867" actId="26606"/>
          <ac:spMkLst>
            <pc:docMk/>
            <pc:sldMk cId="3733227190" sldId="283"/>
            <ac:spMk id="25" creationId="{DF6CFF07-D953-4F9C-9A0E-E0A6AACB6158}"/>
          </ac:spMkLst>
        </pc:spChg>
        <pc:spChg chg="add del">
          <ac:chgData name="Woodard Leslie N" userId="0215b3a3-2f11-4a9b-8dcf-81ec854199b6" providerId="ADAL" clId="{84E61574-0DDF-4336-978B-3BC5400C1A99}" dt="2023-09-12T14:08:46.452" v="3867" actId="26606"/>
          <ac:spMkLst>
            <pc:docMk/>
            <pc:sldMk cId="3733227190" sldId="283"/>
            <ac:spMk id="27" creationId="{DAA4FEEE-0B5F-41BF-825D-60F9FB089568}"/>
          </ac:spMkLst>
        </pc:spChg>
        <pc:spChg chg="add del">
          <ac:chgData name="Woodard Leslie N" userId="0215b3a3-2f11-4a9b-8dcf-81ec854199b6" providerId="ADAL" clId="{84E61574-0DDF-4336-978B-3BC5400C1A99}" dt="2023-09-12T14:08:50.179" v="3869" actId="26606"/>
          <ac:spMkLst>
            <pc:docMk/>
            <pc:sldMk cId="3733227190" sldId="283"/>
            <ac:spMk id="29" creationId="{9922B851-6B16-415F-9600-DB0E665C54FD}"/>
          </ac:spMkLst>
        </pc:spChg>
        <pc:spChg chg="add del">
          <ac:chgData name="Woodard Leslie N" userId="0215b3a3-2f11-4a9b-8dcf-81ec854199b6" providerId="ADAL" clId="{84E61574-0DDF-4336-978B-3BC5400C1A99}" dt="2023-09-12T14:08:50.179" v="3869" actId="26606"/>
          <ac:spMkLst>
            <pc:docMk/>
            <pc:sldMk cId="3733227190" sldId="283"/>
            <ac:spMk id="30" creationId="{FAA2B0B0-E6D1-4F97-A03B-5B9DC568AABC}"/>
          </ac:spMkLst>
        </pc:spChg>
        <pc:spChg chg="add del">
          <ac:chgData name="Woodard Leslie N" userId="0215b3a3-2f11-4a9b-8dcf-81ec854199b6" providerId="ADAL" clId="{84E61574-0DDF-4336-978B-3BC5400C1A99}" dt="2023-09-12T14:08:50.179" v="3869" actId="26606"/>
          <ac:spMkLst>
            <pc:docMk/>
            <pc:sldMk cId="3733227190" sldId="283"/>
            <ac:spMk id="31" creationId="{7067A410-38E7-4862-BC25-A40927006E3A}"/>
          </ac:spMkLst>
        </pc:spChg>
        <pc:spChg chg="add del">
          <ac:chgData name="Woodard Leslie N" userId="0215b3a3-2f11-4a9b-8dcf-81ec854199b6" providerId="ADAL" clId="{84E61574-0DDF-4336-978B-3BC5400C1A99}" dt="2023-09-12T14:08:50.179" v="3869" actId="26606"/>
          <ac:spMkLst>
            <pc:docMk/>
            <pc:sldMk cId="3733227190" sldId="283"/>
            <ac:spMk id="32" creationId="{95E21D77-54D4-42F2-9F79-B4B22CCA1C68}"/>
          </ac:spMkLst>
        </pc:spChg>
        <pc:spChg chg="add del">
          <ac:chgData name="Woodard Leslie N" userId="0215b3a3-2f11-4a9b-8dcf-81ec854199b6" providerId="ADAL" clId="{84E61574-0DDF-4336-978B-3BC5400C1A99}" dt="2023-09-12T14:08:52.062" v="3871" actId="26606"/>
          <ac:spMkLst>
            <pc:docMk/>
            <pc:sldMk cId="3733227190" sldId="283"/>
            <ac:spMk id="34" creationId="{144A11D1-6963-485E-86DE-760B07434307}"/>
          </ac:spMkLst>
        </pc:spChg>
        <pc:spChg chg="add del">
          <ac:chgData name="Woodard Leslie N" userId="0215b3a3-2f11-4a9b-8dcf-81ec854199b6" providerId="ADAL" clId="{84E61574-0DDF-4336-978B-3BC5400C1A99}" dt="2023-09-12T14:08:52.062" v="3871" actId="26606"/>
          <ac:spMkLst>
            <pc:docMk/>
            <pc:sldMk cId="3733227190" sldId="283"/>
            <ac:spMk id="35" creationId="{93BDF132-E4EF-4CB3-9A12-1EB75E159A5B}"/>
          </ac:spMkLst>
        </pc:spChg>
        <pc:spChg chg="add del">
          <ac:chgData name="Woodard Leslie N" userId="0215b3a3-2f11-4a9b-8dcf-81ec854199b6" providerId="ADAL" clId="{84E61574-0DDF-4336-978B-3BC5400C1A99}" dt="2023-09-12T14:08:52.062" v="3871" actId="26606"/>
          <ac:spMkLst>
            <pc:docMk/>
            <pc:sldMk cId="3733227190" sldId="283"/>
            <ac:spMk id="36" creationId="{F8486D32-0A56-4407-A9D1-7AFC169465F2}"/>
          </ac:spMkLst>
        </pc:spChg>
        <pc:spChg chg="add del">
          <ac:chgData name="Woodard Leslie N" userId="0215b3a3-2f11-4a9b-8dcf-81ec854199b6" providerId="ADAL" clId="{84E61574-0DDF-4336-978B-3BC5400C1A99}" dt="2023-09-12T14:08:52.062" v="3871" actId="26606"/>
          <ac:spMkLst>
            <pc:docMk/>
            <pc:sldMk cId="3733227190" sldId="283"/>
            <ac:spMk id="37" creationId="{B73FE0C2-11C7-466D-B4BA-0330484CD53D}"/>
          </ac:spMkLst>
        </pc:spChg>
        <pc:spChg chg="add del">
          <ac:chgData name="Woodard Leslie N" userId="0215b3a3-2f11-4a9b-8dcf-81ec854199b6" providerId="ADAL" clId="{84E61574-0DDF-4336-978B-3BC5400C1A99}" dt="2023-09-12T14:08:53.818" v="3873" actId="26606"/>
          <ac:spMkLst>
            <pc:docMk/>
            <pc:sldMk cId="3733227190" sldId="283"/>
            <ac:spMk id="39" creationId="{9922B851-6B16-415F-9600-DB0E665C54FD}"/>
          </ac:spMkLst>
        </pc:spChg>
        <pc:spChg chg="add del">
          <ac:chgData name="Woodard Leslie N" userId="0215b3a3-2f11-4a9b-8dcf-81ec854199b6" providerId="ADAL" clId="{84E61574-0DDF-4336-978B-3BC5400C1A99}" dt="2023-09-12T14:08:53.818" v="3873" actId="26606"/>
          <ac:spMkLst>
            <pc:docMk/>
            <pc:sldMk cId="3733227190" sldId="283"/>
            <ac:spMk id="40" creationId="{FAA2B0B0-E6D1-4F97-A03B-5B9DC568AABC}"/>
          </ac:spMkLst>
        </pc:spChg>
        <pc:spChg chg="add del">
          <ac:chgData name="Woodard Leslie N" userId="0215b3a3-2f11-4a9b-8dcf-81ec854199b6" providerId="ADAL" clId="{84E61574-0DDF-4336-978B-3BC5400C1A99}" dt="2023-09-12T14:08:53.818" v="3873" actId="26606"/>
          <ac:spMkLst>
            <pc:docMk/>
            <pc:sldMk cId="3733227190" sldId="283"/>
            <ac:spMk id="41" creationId="{7067A410-38E7-4862-BC25-A40927006E3A}"/>
          </ac:spMkLst>
        </pc:spChg>
        <pc:spChg chg="add del">
          <ac:chgData name="Woodard Leslie N" userId="0215b3a3-2f11-4a9b-8dcf-81ec854199b6" providerId="ADAL" clId="{84E61574-0DDF-4336-978B-3BC5400C1A99}" dt="2023-09-12T14:08:53.818" v="3873" actId="26606"/>
          <ac:spMkLst>
            <pc:docMk/>
            <pc:sldMk cId="3733227190" sldId="283"/>
            <ac:spMk id="42" creationId="{95E21D77-54D4-42F2-9F79-B4B22CCA1C68}"/>
          </ac:spMkLst>
        </pc:spChg>
        <pc:spChg chg="add del">
          <ac:chgData name="Woodard Leslie N" userId="0215b3a3-2f11-4a9b-8dcf-81ec854199b6" providerId="ADAL" clId="{84E61574-0DDF-4336-978B-3BC5400C1A99}" dt="2023-09-12T14:09:01.476" v="3875" actId="26606"/>
          <ac:spMkLst>
            <pc:docMk/>
            <pc:sldMk cId="3733227190" sldId="283"/>
            <ac:spMk id="44" creationId="{61515115-95FB-41E0-86F3-8744438C09D0}"/>
          </ac:spMkLst>
        </pc:spChg>
        <pc:spChg chg="add del">
          <ac:chgData name="Woodard Leslie N" userId="0215b3a3-2f11-4a9b-8dcf-81ec854199b6" providerId="ADAL" clId="{84E61574-0DDF-4336-978B-3BC5400C1A99}" dt="2023-09-12T14:09:01.476" v="3875" actId="26606"/>
          <ac:spMkLst>
            <pc:docMk/>
            <pc:sldMk cId="3733227190" sldId="283"/>
            <ac:spMk id="45" creationId="{8222A33F-BE2D-4D69-92A0-5DF8B17BAACA}"/>
          </ac:spMkLst>
        </pc:spChg>
        <pc:spChg chg="add del">
          <ac:chgData name="Woodard Leslie N" userId="0215b3a3-2f11-4a9b-8dcf-81ec854199b6" providerId="ADAL" clId="{84E61574-0DDF-4336-978B-3BC5400C1A99}" dt="2023-09-12T14:09:01.476" v="3875" actId="26606"/>
          <ac:spMkLst>
            <pc:docMk/>
            <pc:sldMk cId="3733227190" sldId="283"/>
            <ac:spMk id="46" creationId="{CE1C74D0-9609-468A-9597-5D87C8A42B58}"/>
          </ac:spMkLst>
        </pc:spChg>
        <pc:spChg chg="add del">
          <ac:chgData name="Woodard Leslie N" userId="0215b3a3-2f11-4a9b-8dcf-81ec854199b6" providerId="ADAL" clId="{84E61574-0DDF-4336-978B-3BC5400C1A99}" dt="2023-09-12T14:09:01.476" v="3875" actId="26606"/>
          <ac:spMkLst>
            <pc:docMk/>
            <pc:sldMk cId="3733227190" sldId="283"/>
            <ac:spMk id="47" creationId="{C137128D-E594-4905-9F76-E385F0831D60}"/>
          </ac:spMkLst>
        </pc:spChg>
        <pc:spChg chg="add">
          <ac:chgData name="Woodard Leslie N" userId="0215b3a3-2f11-4a9b-8dcf-81ec854199b6" providerId="ADAL" clId="{84E61574-0DDF-4336-978B-3BC5400C1A99}" dt="2023-09-12T14:09:01.476" v="3876" actId="26606"/>
          <ac:spMkLst>
            <pc:docMk/>
            <pc:sldMk cId="3733227190" sldId="283"/>
            <ac:spMk id="49" creationId="{B4AAD3FD-83A5-4B89-9F8F-01B8870865BE}"/>
          </ac:spMkLst>
        </pc:spChg>
        <pc:spChg chg="add">
          <ac:chgData name="Woodard Leslie N" userId="0215b3a3-2f11-4a9b-8dcf-81ec854199b6" providerId="ADAL" clId="{84E61574-0DDF-4336-978B-3BC5400C1A99}" dt="2023-09-12T14:09:01.476" v="3876" actId="26606"/>
          <ac:spMkLst>
            <pc:docMk/>
            <pc:sldMk cId="3733227190" sldId="283"/>
            <ac:spMk id="50" creationId="{61752F1D-FC0F-4103-9584-630E643CCDA6}"/>
          </ac:spMkLst>
        </pc:spChg>
        <pc:spChg chg="add">
          <ac:chgData name="Woodard Leslie N" userId="0215b3a3-2f11-4a9b-8dcf-81ec854199b6" providerId="ADAL" clId="{84E61574-0DDF-4336-978B-3BC5400C1A99}" dt="2023-09-12T14:09:01.476" v="3876" actId="26606"/>
          <ac:spMkLst>
            <pc:docMk/>
            <pc:sldMk cId="3733227190" sldId="283"/>
            <ac:spMk id="51" creationId="{70151CB7-E7DE-4917-B831-01DF9CE01306}"/>
          </ac:spMkLst>
        </pc:spChg>
        <pc:spChg chg="add">
          <ac:chgData name="Woodard Leslie N" userId="0215b3a3-2f11-4a9b-8dcf-81ec854199b6" providerId="ADAL" clId="{84E61574-0DDF-4336-978B-3BC5400C1A99}" dt="2023-09-12T14:09:01.476" v="3876" actId="26606"/>
          <ac:spMkLst>
            <pc:docMk/>
            <pc:sldMk cId="3733227190" sldId="283"/>
            <ac:spMk id="52" creationId="{A92A1116-1C84-41DF-B803-1F7B0883EC82}"/>
          </ac:spMkLst>
        </pc:spChg>
        <pc:picChg chg="add mod ord">
          <ac:chgData name="Woodard Leslie N" userId="0215b3a3-2f11-4a9b-8dcf-81ec854199b6" providerId="ADAL" clId="{84E61574-0DDF-4336-978B-3BC5400C1A99}" dt="2023-09-12T14:09:01.476" v="3876" actId="26606"/>
          <ac:picMkLst>
            <pc:docMk/>
            <pc:sldMk cId="3733227190" sldId="283"/>
            <ac:picMk id="5" creationId="{A189754A-2B43-82B6-FE97-0EE538B6FB8E}"/>
          </ac:picMkLst>
        </pc:picChg>
      </pc:sldChg>
      <pc:sldChg chg="addSp modSp mod setBg setClrOvrMap">
        <pc:chgData name="Woodard Leslie N" userId="0215b3a3-2f11-4a9b-8dcf-81ec854199b6" providerId="ADAL" clId="{84E61574-0DDF-4336-978B-3BC5400C1A99}" dt="2023-09-12T16:03:23.831" v="6748" actId="26606"/>
        <pc:sldMkLst>
          <pc:docMk/>
          <pc:sldMk cId="3770880715" sldId="284"/>
        </pc:sldMkLst>
        <pc:spChg chg="mod">
          <ac:chgData name="Woodard Leslie N" userId="0215b3a3-2f11-4a9b-8dcf-81ec854199b6" providerId="ADAL" clId="{84E61574-0DDF-4336-978B-3BC5400C1A99}" dt="2023-09-12T16:03:23.831" v="6748" actId="26606"/>
          <ac:spMkLst>
            <pc:docMk/>
            <pc:sldMk cId="3770880715" sldId="284"/>
            <ac:spMk id="4" creationId="{014D29DD-C71E-C9B8-A81A-CCEA4CCABC1F}"/>
          </ac:spMkLst>
        </pc:spChg>
        <pc:spChg chg="mod ord">
          <ac:chgData name="Woodard Leslie N" userId="0215b3a3-2f11-4a9b-8dcf-81ec854199b6" providerId="ADAL" clId="{84E61574-0DDF-4336-978B-3BC5400C1A99}" dt="2023-09-12T16:03:23.831" v="6748" actId="26606"/>
          <ac:spMkLst>
            <pc:docMk/>
            <pc:sldMk cId="3770880715" sldId="284"/>
            <ac:spMk id="5" creationId="{768B7E7C-5E3D-361B-482C-C20528D74866}"/>
          </ac:spMkLst>
        </pc:spChg>
        <pc:spChg chg="add">
          <ac:chgData name="Woodard Leslie N" userId="0215b3a3-2f11-4a9b-8dcf-81ec854199b6" providerId="ADAL" clId="{84E61574-0DDF-4336-978B-3BC5400C1A99}" dt="2023-09-12T16:03:23.831" v="6748" actId="26606"/>
          <ac:spMkLst>
            <pc:docMk/>
            <pc:sldMk cId="3770880715" sldId="284"/>
            <ac:spMk id="14" creationId="{4FA533C5-33E3-4611-AF9F-72811D8B26A6}"/>
          </ac:spMkLst>
        </pc:spChg>
        <pc:spChg chg="add">
          <ac:chgData name="Woodard Leslie N" userId="0215b3a3-2f11-4a9b-8dcf-81ec854199b6" providerId="ADAL" clId="{84E61574-0DDF-4336-978B-3BC5400C1A99}" dt="2023-09-12T16:03:23.831" v="6748" actId="26606"/>
          <ac:spMkLst>
            <pc:docMk/>
            <pc:sldMk cId="3770880715" sldId="284"/>
            <ac:spMk id="20" creationId="{87F0FDC4-AD8C-47D9-9131-623C98ADB0AE}"/>
          </ac:spMkLst>
        </pc:spChg>
        <pc:spChg chg="add">
          <ac:chgData name="Woodard Leslie N" userId="0215b3a3-2f11-4a9b-8dcf-81ec854199b6" providerId="ADAL" clId="{84E61574-0DDF-4336-978B-3BC5400C1A99}" dt="2023-09-12T16:03:23.831" v="6748" actId="26606"/>
          <ac:spMkLst>
            <pc:docMk/>
            <pc:sldMk cId="3770880715" sldId="284"/>
            <ac:spMk id="22" creationId="{DE27238C-8EAF-4098-86E6-7723B7DAE601}"/>
          </ac:spMkLst>
        </pc:spChg>
        <pc:spChg chg="add">
          <ac:chgData name="Woodard Leslie N" userId="0215b3a3-2f11-4a9b-8dcf-81ec854199b6" providerId="ADAL" clId="{84E61574-0DDF-4336-978B-3BC5400C1A99}" dt="2023-09-12T16:03:23.831" v="6748" actId="26606"/>
          <ac:spMkLst>
            <pc:docMk/>
            <pc:sldMk cId="3770880715" sldId="284"/>
            <ac:spMk id="24" creationId="{992F97B1-1891-4FCC-9E5F-BA97EDB48F89}"/>
          </ac:spMkLst>
        </pc:spChg>
        <pc:spChg chg="add">
          <ac:chgData name="Woodard Leslie N" userId="0215b3a3-2f11-4a9b-8dcf-81ec854199b6" providerId="ADAL" clId="{84E61574-0DDF-4336-978B-3BC5400C1A99}" dt="2023-09-12T16:03:23.831" v="6748" actId="26606"/>
          <ac:spMkLst>
            <pc:docMk/>
            <pc:sldMk cId="3770880715" sldId="284"/>
            <ac:spMk id="26" creationId="{78C6C821-FEE1-4EB6-9590-C021440C77DE}"/>
          </ac:spMkLst>
        </pc:spChg>
        <pc:spChg chg="add">
          <ac:chgData name="Woodard Leslie N" userId="0215b3a3-2f11-4a9b-8dcf-81ec854199b6" providerId="ADAL" clId="{84E61574-0DDF-4336-978B-3BC5400C1A99}" dt="2023-09-12T16:03:23.831" v="6748" actId="26606"/>
          <ac:spMkLst>
            <pc:docMk/>
            <pc:sldMk cId="3770880715" sldId="284"/>
            <ac:spMk id="28" creationId="{B61A74B3-E247-44D4-8C48-FAE8E2056401}"/>
          </ac:spMkLst>
        </pc:spChg>
        <pc:picChg chg="add">
          <ac:chgData name="Woodard Leslie N" userId="0215b3a3-2f11-4a9b-8dcf-81ec854199b6" providerId="ADAL" clId="{84E61574-0DDF-4336-978B-3BC5400C1A99}" dt="2023-09-12T16:03:23.831" v="6748" actId="26606"/>
          <ac:picMkLst>
            <pc:docMk/>
            <pc:sldMk cId="3770880715" sldId="284"/>
            <ac:picMk id="10" creationId="{91B28F63-CF00-448F-B141-FE33C33B1891}"/>
          </ac:picMkLst>
        </pc:picChg>
        <pc:picChg chg="add">
          <ac:chgData name="Woodard Leslie N" userId="0215b3a3-2f11-4a9b-8dcf-81ec854199b6" providerId="ADAL" clId="{84E61574-0DDF-4336-978B-3BC5400C1A99}" dt="2023-09-12T16:03:23.831" v="6748" actId="26606"/>
          <ac:picMkLst>
            <pc:docMk/>
            <pc:sldMk cId="3770880715" sldId="284"/>
            <ac:picMk id="12" creationId="{2AE609E2-8522-44E4-9077-980E5BCF3E14}"/>
          </ac:picMkLst>
        </pc:picChg>
        <pc:picChg chg="add">
          <ac:chgData name="Woodard Leslie N" userId="0215b3a3-2f11-4a9b-8dcf-81ec854199b6" providerId="ADAL" clId="{84E61574-0DDF-4336-978B-3BC5400C1A99}" dt="2023-09-12T16:03:23.831" v="6748" actId="26606"/>
          <ac:picMkLst>
            <pc:docMk/>
            <pc:sldMk cId="3770880715" sldId="284"/>
            <ac:picMk id="16" creationId="{8949AD42-25FD-4C3D-9EEE-B7FEC5809988}"/>
          </ac:picMkLst>
        </pc:picChg>
        <pc:picChg chg="add">
          <ac:chgData name="Woodard Leslie N" userId="0215b3a3-2f11-4a9b-8dcf-81ec854199b6" providerId="ADAL" clId="{84E61574-0DDF-4336-978B-3BC5400C1A99}" dt="2023-09-12T16:03:23.831" v="6748" actId="26606"/>
          <ac:picMkLst>
            <pc:docMk/>
            <pc:sldMk cId="3770880715" sldId="284"/>
            <ac:picMk id="18" creationId="{6AC7D913-60B7-4603-881B-831DA5D3A940}"/>
          </ac:picMkLst>
        </pc:picChg>
      </pc:sldChg>
      <pc:sldChg chg="addSp modSp mod setBg setClrOvrMap">
        <pc:chgData name="Woodard Leslie N" userId="0215b3a3-2f11-4a9b-8dcf-81ec854199b6" providerId="ADAL" clId="{84E61574-0DDF-4336-978B-3BC5400C1A99}" dt="2023-09-12T16:03:38.841" v="6749" actId="26606"/>
        <pc:sldMkLst>
          <pc:docMk/>
          <pc:sldMk cId="1657831115" sldId="285"/>
        </pc:sldMkLst>
        <pc:spChg chg="mod">
          <ac:chgData name="Woodard Leslie N" userId="0215b3a3-2f11-4a9b-8dcf-81ec854199b6" providerId="ADAL" clId="{84E61574-0DDF-4336-978B-3BC5400C1A99}" dt="2023-09-12T16:03:38.841" v="6749" actId="26606"/>
          <ac:spMkLst>
            <pc:docMk/>
            <pc:sldMk cId="1657831115" sldId="285"/>
            <ac:spMk id="4" creationId="{014D29DD-C71E-C9B8-A81A-CCEA4CCABC1F}"/>
          </ac:spMkLst>
        </pc:spChg>
        <pc:spChg chg="mod ord">
          <ac:chgData name="Woodard Leslie N" userId="0215b3a3-2f11-4a9b-8dcf-81ec854199b6" providerId="ADAL" clId="{84E61574-0DDF-4336-978B-3BC5400C1A99}" dt="2023-09-12T16:03:38.841" v="6749" actId="26606"/>
          <ac:spMkLst>
            <pc:docMk/>
            <pc:sldMk cId="1657831115" sldId="285"/>
            <ac:spMk id="5" creationId="{768B7E7C-5E3D-361B-482C-C20528D74866}"/>
          </ac:spMkLst>
        </pc:spChg>
        <pc:spChg chg="add">
          <ac:chgData name="Woodard Leslie N" userId="0215b3a3-2f11-4a9b-8dcf-81ec854199b6" providerId="ADAL" clId="{84E61574-0DDF-4336-978B-3BC5400C1A99}" dt="2023-09-12T16:03:38.841" v="6749" actId="26606"/>
          <ac:spMkLst>
            <pc:docMk/>
            <pc:sldMk cId="1657831115" sldId="285"/>
            <ac:spMk id="14" creationId="{4FA533C5-33E3-4611-AF9F-72811D8B26A6}"/>
          </ac:spMkLst>
        </pc:spChg>
        <pc:spChg chg="add">
          <ac:chgData name="Woodard Leslie N" userId="0215b3a3-2f11-4a9b-8dcf-81ec854199b6" providerId="ADAL" clId="{84E61574-0DDF-4336-978B-3BC5400C1A99}" dt="2023-09-12T16:03:38.841" v="6749" actId="26606"/>
          <ac:spMkLst>
            <pc:docMk/>
            <pc:sldMk cId="1657831115" sldId="285"/>
            <ac:spMk id="20" creationId="{87F0FDC4-AD8C-47D9-9131-623C98ADB0AE}"/>
          </ac:spMkLst>
        </pc:spChg>
        <pc:spChg chg="add">
          <ac:chgData name="Woodard Leslie N" userId="0215b3a3-2f11-4a9b-8dcf-81ec854199b6" providerId="ADAL" clId="{84E61574-0DDF-4336-978B-3BC5400C1A99}" dt="2023-09-12T16:03:38.841" v="6749" actId="26606"/>
          <ac:spMkLst>
            <pc:docMk/>
            <pc:sldMk cId="1657831115" sldId="285"/>
            <ac:spMk id="22" creationId="{DE27238C-8EAF-4098-86E6-7723B7DAE601}"/>
          </ac:spMkLst>
        </pc:spChg>
        <pc:spChg chg="add">
          <ac:chgData name="Woodard Leslie N" userId="0215b3a3-2f11-4a9b-8dcf-81ec854199b6" providerId="ADAL" clId="{84E61574-0DDF-4336-978B-3BC5400C1A99}" dt="2023-09-12T16:03:38.841" v="6749" actId="26606"/>
          <ac:spMkLst>
            <pc:docMk/>
            <pc:sldMk cId="1657831115" sldId="285"/>
            <ac:spMk id="24" creationId="{992F97B1-1891-4FCC-9E5F-BA97EDB48F89}"/>
          </ac:spMkLst>
        </pc:spChg>
        <pc:spChg chg="add">
          <ac:chgData name="Woodard Leslie N" userId="0215b3a3-2f11-4a9b-8dcf-81ec854199b6" providerId="ADAL" clId="{84E61574-0DDF-4336-978B-3BC5400C1A99}" dt="2023-09-12T16:03:38.841" v="6749" actId="26606"/>
          <ac:spMkLst>
            <pc:docMk/>
            <pc:sldMk cId="1657831115" sldId="285"/>
            <ac:spMk id="26" creationId="{78C6C821-FEE1-4EB6-9590-C021440C77DE}"/>
          </ac:spMkLst>
        </pc:spChg>
        <pc:spChg chg="add">
          <ac:chgData name="Woodard Leslie N" userId="0215b3a3-2f11-4a9b-8dcf-81ec854199b6" providerId="ADAL" clId="{84E61574-0DDF-4336-978B-3BC5400C1A99}" dt="2023-09-12T16:03:38.841" v="6749" actId="26606"/>
          <ac:spMkLst>
            <pc:docMk/>
            <pc:sldMk cId="1657831115" sldId="285"/>
            <ac:spMk id="28" creationId="{B61A74B3-E247-44D4-8C48-FAE8E2056401}"/>
          </ac:spMkLst>
        </pc:spChg>
        <pc:picChg chg="add">
          <ac:chgData name="Woodard Leslie N" userId="0215b3a3-2f11-4a9b-8dcf-81ec854199b6" providerId="ADAL" clId="{84E61574-0DDF-4336-978B-3BC5400C1A99}" dt="2023-09-12T16:03:38.841" v="6749" actId="26606"/>
          <ac:picMkLst>
            <pc:docMk/>
            <pc:sldMk cId="1657831115" sldId="285"/>
            <ac:picMk id="10" creationId="{91B28F63-CF00-448F-B141-FE33C33B1891}"/>
          </ac:picMkLst>
        </pc:picChg>
        <pc:picChg chg="add">
          <ac:chgData name="Woodard Leslie N" userId="0215b3a3-2f11-4a9b-8dcf-81ec854199b6" providerId="ADAL" clId="{84E61574-0DDF-4336-978B-3BC5400C1A99}" dt="2023-09-12T16:03:38.841" v="6749" actId="26606"/>
          <ac:picMkLst>
            <pc:docMk/>
            <pc:sldMk cId="1657831115" sldId="285"/>
            <ac:picMk id="12" creationId="{2AE609E2-8522-44E4-9077-980E5BCF3E14}"/>
          </ac:picMkLst>
        </pc:picChg>
        <pc:picChg chg="add">
          <ac:chgData name="Woodard Leslie N" userId="0215b3a3-2f11-4a9b-8dcf-81ec854199b6" providerId="ADAL" clId="{84E61574-0DDF-4336-978B-3BC5400C1A99}" dt="2023-09-12T16:03:38.841" v="6749" actId="26606"/>
          <ac:picMkLst>
            <pc:docMk/>
            <pc:sldMk cId="1657831115" sldId="285"/>
            <ac:picMk id="16" creationId="{8949AD42-25FD-4C3D-9EEE-B7FEC5809988}"/>
          </ac:picMkLst>
        </pc:picChg>
        <pc:picChg chg="add">
          <ac:chgData name="Woodard Leslie N" userId="0215b3a3-2f11-4a9b-8dcf-81ec854199b6" providerId="ADAL" clId="{84E61574-0DDF-4336-978B-3BC5400C1A99}" dt="2023-09-12T16:03:38.841" v="6749" actId="26606"/>
          <ac:picMkLst>
            <pc:docMk/>
            <pc:sldMk cId="1657831115" sldId="285"/>
            <ac:picMk id="18" creationId="{6AC7D913-60B7-4603-881B-831DA5D3A940}"/>
          </ac:picMkLst>
        </pc:picChg>
      </pc:sldChg>
      <pc:sldChg chg="addSp delSp modSp mod setBg setClrOvrMap">
        <pc:chgData name="Woodard Leslie N" userId="0215b3a3-2f11-4a9b-8dcf-81ec854199b6" providerId="ADAL" clId="{84E61574-0DDF-4336-978B-3BC5400C1A99}" dt="2023-09-12T16:04:03.167" v="6754" actId="26606"/>
        <pc:sldMkLst>
          <pc:docMk/>
          <pc:sldMk cId="970457485" sldId="286"/>
        </pc:sldMkLst>
        <pc:spChg chg="mod">
          <ac:chgData name="Woodard Leslie N" userId="0215b3a3-2f11-4a9b-8dcf-81ec854199b6" providerId="ADAL" clId="{84E61574-0DDF-4336-978B-3BC5400C1A99}" dt="2023-09-12T16:04:03.167" v="6754" actId="26606"/>
          <ac:spMkLst>
            <pc:docMk/>
            <pc:sldMk cId="970457485" sldId="286"/>
            <ac:spMk id="4" creationId="{014D29DD-C71E-C9B8-A81A-CCEA4CCABC1F}"/>
          </ac:spMkLst>
        </pc:spChg>
        <pc:spChg chg="mod ord">
          <ac:chgData name="Woodard Leslie N" userId="0215b3a3-2f11-4a9b-8dcf-81ec854199b6" providerId="ADAL" clId="{84E61574-0DDF-4336-978B-3BC5400C1A99}" dt="2023-09-12T16:04:03.167" v="6754" actId="26606"/>
          <ac:spMkLst>
            <pc:docMk/>
            <pc:sldMk cId="970457485" sldId="286"/>
            <ac:spMk id="5" creationId="{768B7E7C-5E3D-361B-482C-C20528D74866}"/>
          </ac:spMkLst>
        </pc:spChg>
        <pc:spChg chg="add del">
          <ac:chgData name="Woodard Leslie N" userId="0215b3a3-2f11-4a9b-8dcf-81ec854199b6" providerId="ADAL" clId="{84E61574-0DDF-4336-978B-3BC5400C1A99}" dt="2023-09-12T16:04:03.113" v="6753" actId="26606"/>
          <ac:spMkLst>
            <pc:docMk/>
            <pc:sldMk cId="970457485" sldId="286"/>
            <ac:spMk id="14" creationId="{4FA533C5-33E3-4611-AF9F-72811D8B26A6}"/>
          </ac:spMkLst>
        </pc:spChg>
        <pc:spChg chg="add del">
          <ac:chgData name="Woodard Leslie N" userId="0215b3a3-2f11-4a9b-8dcf-81ec854199b6" providerId="ADAL" clId="{84E61574-0DDF-4336-978B-3BC5400C1A99}" dt="2023-09-12T16:04:03.113" v="6753" actId="26606"/>
          <ac:spMkLst>
            <pc:docMk/>
            <pc:sldMk cId="970457485" sldId="286"/>
            <ac:spMk id="20" creationId="{87F0FDC4-AD8C-47D9-9131-623C98ADB0AE}"/>
          </ac:spMkLst>
        </pc:spChg>
        <pc:spChg chg="add del">
          <ac:chgData name="Woodard Leslie N" userId="0215b3a3-2f11-4a9b-8dcf-81ec854199b6" providerId="ADAL" clId="{84E61574-0DDF-4336-978B-3BC5400C1A99}" dt="2023-09-12T16:04:03.113" v="6753" actId="26606"/>
          <ac:spMkLst>
            <pc:docMk/>
            <pc:sldMk cId="970457485" sldId="286"/>
            <ac:spMk id="22" creationId="{8A0B882D-4FEF-4E28-9811-11D57386D4F4}"/>
          </ac:spMkLst>
        </pc:spChg>
        <pc:spChg chg="add del">
          <ac:chgData name="Woodard Leslie N" userId="0215b3a3-2f11-4a9b-8dcf-81ec854199b6" providerId="ADAL" clId="{84E61574-0DDF-4336-978B-3BC5400C1A99}" dt="2023-09-12T16:04:03.113" v="6753" actId="26606"/>
          <ac:spMkLst>
            <pc:docMk/>
            <pc:sldMk cId="970457485" sldId="286"/>
            <ac:spMk id="24" creationId="{E8DA6D14-0849-4180-8DEF-F2F6BF123206}"/>
          </ac:spMkLst>
        </pc:spChg>
        <pc:spChg chg="add">
          <ac:chgData name="Woodard Leslie N" userId="0215b3a3-2f11-4a9b-8dcf-81ec854199b6" providerId="ADAL" clId="{84E61574-0DDF-4336-978B-3BC5400C1A99}" dt="2023-09-12T16:04:03.167" v="6754" actId="26606"/>
          <ac:spMkLst>
            <pc:docMk/>
            <pc:sldMk cId="970457485" sldId="286"/>
            <ac:spMk id="26" creationId="{DF6FB2B2-CE21-407F-B22E-302DADC2C3D3}"/>
          </ac:spMkLst>
        </pc:spChg>
        <pc:spChg chg="add">
          <ac:chgData name="Woodard Leslie N" userId="0215b3a3-2f11-4a9b-8dcf-81ec854199b6" providerId="ADAL" clId="{84E61574-0DDF-4336-978B-3BC5400C1A99}" dt="2023-09-12T16:04:03.167" v="6754" actId="26606"/>
          <ac:spMkLst>
            <pc:docMk/>
            <pc:sldMk cId="970457485" sldId="286"/>
            <ac:spMk id="29" creationId="{4FA533C5-33E3-4611-AF9F-72811D8B26A6}"/>
          </ac:spMkLst>
        </pc:spChg>
        <pc:spChg chg="add">
          <ac:chgData name="Woodard Leslie N" userId="0215b3a3-2f11-4a9b-8dcf-81ec854199b6" providerId="ADAL" clId="{84E61574-0DDF-4336-978B-3BC5400C1A99}" dt="2023-09-12T16:04:03.167" v="6754" actId="26606"/>
          <ac:spMkLst>
            <pc:docMk/>
            <pc:sldMk cId="970457485" sldId="286"/>
            <ac:spMk id="32" creationId="{87F0FDC4-AD8C-47D9-9131-623C98ADB0AE}"/>
          </ac:spMkLst>
        </pc:spChg>
        <pc:spChg chg="add">
          <ac:chgData name="Woodard Leslie N" userId="0215b3a3-2f11-4a9b-8dcf-81ec854199b6" providerId="ADAL" clId="{84E61574-0DDF-4336-978B-3BC5400C1A99}" dt="2023-09-12T16:04:03.167" v="6754" actId="26606"/>
          <ac:spMkLst>
            <pc:docMk/>
            <pc:sldMk cId="970457485" sldId="286"/>
            <ac:spMk id="33" creationId="{C28D0172-F2E0-4763-9C35-F022664959D8}"/>
          </ac:spMkLst>
        </pc:spChg>
        <pc:spChg chg="add">
          <ac:chgData name="Woodard Leslie N" userId="0215b3a3-2f11-4a9b-8dcf-81ec854199b6" providerId="ADAL" clId="{84E61574-0DDF-4336-978B-3BC5400C1A99}" dt="2023-09-12T16:04:03.167" v="6754" actId="26606"/>
          <ac:spMkLst>
            <pc:docMk/>
            <pc:sldMk cId="970457485" sldId="286"/>
            <ac:spMk id="34" creationId="{9F2851FB-E841-4509-8A6D-A416376EA380}"/>
          </ac:spMkLst>
        </pc:spChg>
        <pc:picChg chg="add del">
          <ac:chgData name="Woodard Leslie N" userId="0215b3a3-2f11-4a9b-8dcf-81ec854199b6" providerId="ADAL" clId="{84E61574-0DDF-4336-978B-3BC5400C1A99}" dt="2023-09-12T16:04:03.113" v="6753" actId="26606"/>
          <ac:picMkLst>
            <pc:docMk/>
            <pc:sldMk cId="970457485" sldId="286"/>
            <ac:picMk id="10" creationId="{91B28F63-CF00-448F-B141-FE33C33B1891}"/>
          </ac:picMkLst>
        </pc:picChg>
        <pc:picChg chg="add del">
          <ac:chgData name="Woodard Leslie N" userId="0215b3a3-2f11-4a9b-8dcf-81ec854199b6" providerId="ADAL" clId="{84E61574-0DDF-4336-978B-3BC5400C1A99}" dt="2023-09-12T16:04:03.113" v="6753" actId="26606"/>
          <ac:picMkLst>
            <pc:docMk/>
            <pc:sldMk cId="970457485" sldId="286"/>
            <ac:picMk id="12" creationId="{2AE609E2-8522-44E4-9077-980E5BCF3E14}"/>
          </ac:picMkLst>
        </pc:picChg>
        <pc:picChg chg="add del">
          <ac:chgData name="Woodard Leslie N" userId="0215b3a3-2f11-4a9b-8dcf-81ec854199b6" providerId="ADAL" clId="{84E61574-0DDF-4336-978B-3BC5400C1A99}" dt="2023-09-12T16:04:03.113" v="6753" actId="26606"/>
          <ac:picMkLst>
            <pc:docMk/>
            <pc:sldMk cId="970457485" sldId="286"/>
            <ac:picMk id="16" creationId="{8949AD42-25FD-4C3D-9EEE-B7FEC5809988}"/>
          </ac:picMkLst>
        </pc:picChg>
        <pc:picChg chg="add del">
          <ac:chgData name="Woodard Leslie N" userId="0215b3a3-2f11-4a9b-8dcf-81ec854199b6" providerId="ADAL" clId="{84E61574-0DDF-4336-978B-3BC5400C1A99}" dt="2023-09-12T16:04:03.113" v="6753" actId="26606"/>
          <ac:picMkLst>
            <pc:docMk/>
            <pc:sldMk cId="970457485" sldId="286"/>
            <ac:picMk id="18" creationId="{6AC7D913-60B7-4603-881B-831DA5D3A940}"/>
          </ac:picMkLst>
        </pc:picChg>
        <pc:picChg chg="add">
          <ac:chgData name="Woodard Leslie N" userId="0215b3a3-2f11-4a9b-8dcf-81ec854199b6" providerId="ADAL" clId="{84E61574-0DDF-4336-978B-3BC5400C1A99}" dt="2023-09-12T16:04:03.167" v="6754" actId="26606"/>
          <ac:picMkLst>
            <pc:docMk/>
            <pc:sldMk cId="970457485" sldId="286"/>
            <ac:picMk id="27" creationId="{91B28F63-CF00-448F-B141-FE33C33B1891}"/>
          </ac:picMkLst>
        </pc:picChg>
        <pc:picChg chg="add">
          <ac:chgData name="Woodard Leslie N" userId="0215b3a3-2f11-4a9b-8dcf-81ec854199b6" providerId="ADAL" clId="{84E61574-0DDF-4336-978B-3BC5400C1A99}" dt="2023-09-12T16:04:03.167" v="6754" actId="26606"/>
          <ac:picMkLst>
            <pc:docMk/>
            <pc:sldMk cId="970457485" sldId="286"/>
            <ac:picMk id="28" creationId="{2AE609E2-8522-44E4-9077-980E5BCF3E14}"/>
          </ac:picMkLst>
        </pc:picChg>
        <pc:picChg chg="add">
          <ac:chgData name="Woodard Leslie N" userId="0215b3a3-2f11-4a9b-8dcf-81ec854199b6" providerId="ADAL" clId="{84E61574-0DDF-4336-978B-3BC5400C1A99}" dt="2023-09-12T16:04:03.167" v="6754" actId="26606"/>
          <ac:picMkLst>
            <pc:docMk/>
            <pc:sldMk cId="970457485" sldId="286"/>
            <ac:picMk id="30" creationId="{8949AD42-25FD-4C3D-9EEE-B7FEC5809988}"/>
          </ac:picMkLst>
        </pc:picChg>
        <pc:picChg chg="add">
          <ac:chgData name="Woodard Leslie N" userId="0215b3a3-2f11-4a9b-8dcf-81ec854199b6" providerId="ADAL" clId="{84E61574-0DDF-4336-978B-3BC5400C1A99}" dt="2023-09-12T16:04:03.167" v="6754" actId="26606"/>
          <ac:picMkLst>
            <pc:docMk/>
            <pc:sldMk cId="970457485" sldId="286"/>
            <ac:picMk id="31" creationId="{6AC7D913-60B7-4603-881B-831DA5D3A940}"/>
          </ac:picMkLst>
        </pc:picChg>
      </pc:sldChg>
      <pc:sldChg chg="addSp modSp mod setBg">
        <pc:chgData name="Woodard Leslie N" userId="0215b3a3-2f11-4a9b-8dcf-81ec854199b6" providerId="ADAL" clId="{84E61574-0DDF-4336-978B-3BC5400C1A99}" dt="2023-09-12T16:04:10.941" v="6755" actId="26606"/>
        <pc:sldMkLst>
          <pc:docMk/>
          <pc:sldMk cId="2036260436" sldId="287"/>
        </pc:sldMkLst>
        <pc:spChg chg="mod">
          <ac:chgData name="Woodard Leslie N" userId="0215b3a3-2f11-4a9b-8dcf-81ec854199b6" providerId="ADAL" clId="{84E61574-0DDF-4336-978B-3BC5400C1A99}" dt="2023-09-12T16:04:10.941" v="6755" actId="26606"/>
          <ac:spMkLst>
            <pc:docMk/>
            <pc:sldMk cId="2036260436" sldId="287"/>
            <ac:spMk id="4" creationId="{014D29DD-C71E-C9B8-A81A-CCEA4CCABC1F}"/>
          </ac:spMkLst>
        </pc:spChg>
        <pc:spChg chg="mod">
          <ac:chgData name="Woodard Leslie N" userId="0215b3a3-2f11-4a9b-8dcf-81ec854199b6" providerId="ADAL" clId="{84E61574-0DDF-4336-978B-3BC5400C1A99}" dt="2023-09-12T16:04:10.941" v="6755" actId="26606"/>
          <ac:spMkLst>
            <pc:docMk/>
            <pc:sldMk cId="2036260436" sldId="287"/>
            <ac:spMk id="5" creationId="{768B7E7C-5E3D-361B-482C-C20528D74866}"/>
          </ac:spMkLst>
        </pc:spChg>
        <pc:spChg chg="add">
          <ac:chgData name="Woodard Leslie N" userId="0215b3a3-2f11-4a9b-8dcf-81ec854199b6" providerId="ADAL" clId="{84E61574-0DDF-4336-978B-3BC5400C1A99}" dt="2023-09-12T16:04:10.941" v="6755" actId="26606"/>
          <ac:spMkLst>
            <pc:docMk/>
            <pc:sldMk cId="2036260436" sldId="287"/>
            <ac:spMk id="14" creationId="{4FA533C5-33E3-4611-AF9F-72811D8B26A6}"/>
          </ac:spMkLst>
        </pc:spChg>
        <pc:spChg chg="add">
          <ac:chgData name="Woodard Leslie N" userId="0215b3a3-2f11-4a9b-8dcf-81ec854199b6" providerId="ADAL" clId="{84E61574-0DDF-4336-978B-3BC5400C1A99}" dt="2023-09-12T16:04:10.941" v="6755" actId="26606"/>
          <ac:spMkLst>
            <pc:docMk/>
            <pc:sldMk cId="2036260436" sldId="287"/>
            <ac:spMk id="20" creationId="{87F0FDC4-AD8C-47D9-9131-623C98ADB0AE}"/>
          </ac:spMkLst>
        </pc:spChg>
        <pc:spChg chg="add">
          <ac:chgData name="Woodard Leslie N" userId="0215b3a3-2f11-4a9b-8dcf-81ec854199b6" providerId="ADAL" clId="{84E61574-0DDF-4336-978B-3BC5400C1A99}" dt="2023-09-12T16:04:10.941" v="6755" actId="26606"/>
          <ac:spMkLst>
            <pc:docMk/>
            <pc:sldMk cId="2036260436" sldId="287"/>
            <ac:spMk id="22" creationId="{C28D0172-F2E0-4763-9C35-F022664959D8}"/>
          </ac:spMkLst>
        </pc:spChg>
        <pc:spChg chg="add">
          <ac:chgData name="Woodard Leslie N" userId="0215b3a3-2f11-4a9b-8dcf-81ec854199b6" providerId="ADAL" clId="{84E61574-0DDF-4336-978B-3BC5400C1A99}" dt="2023-09-12T16:04:10.941" v="6755" actId="26606"/>
          <ac:spMkLst>
            <pc:docMk/>
            <pc:sldMk cId="2036260436" sldId="287"/>
            <ac:spMk id="24" creationId="{9F2851FB-E841-4509-8A6D-A416376EA380}"/>
          </ac:spMkLst>
        </pc:spChg>
        <pc:spChg chg="add">
          <ac:chgData name="Woodard Leslie N" userId="0215b3a3-2f11-4a9b-8dcf-81ec854199b6" providerId="ADAL" clId="{84E61574-0DDF-4336-978B-3BC5400C1A99}" dt="2023-09-12T16:04:10.941" v="6755" actId="26606"/>
          <ac:spMkLst>
            <pc:docMk/>
            <pc:sldMk cId="2036260436" sldId="287"/>
            <ac:spMk id="26" creationId="{DF6FB2B2-CE21-407F-B22E-302DADC2C3D3}"/>
          </ac:spMkLst>
        </pc:spChg>
        <pc:picChg chg="add">
          <ac:chgData name="Woodard Leslie N" userId="0215b3a3-2f11-4a9b-8dcf-81ec854199b6" providerId="ADAL" clId="{84E61574-0DDF-4336-978B-3BC5400C1A99}" dt="2023-09-12T16:04:10.941" v="6755" actId="26606"/>
          <ac:picMkLst>
            <pc:docMk/>
            <pc:sldMk cId="2036260436" sldId="287"/>
            <ac:picMk id="10" creationId="{91B28F63-CF00-448F-B141-FE33C33B1891}"/>
          </ac:picMkLst>
        </pc:picChg>
        <pc:picChg chg="add">
          <ac:chgData name="Woodard Leslie N" userId="0215b3a3-2f11-4a9b-8dcf-81ec854199b6" providerId="ADAL" clId="{84E61574-0DDF-4336-978B-3BC5400C1A99}" dt="2023-09-12T16:04:10.941" v="6755" actId="26606"/>
          <ac:picMkLst>
            <pc:docMk/>
            <pc:sldMk cId="2036260436" sldId="287"/>
            <ac:picMk id="12" creationId="{2AE609E2-8522-44E4-9077-980E5BCF3E14}"/>
          </ac:picMkLst>
        </pc:picChg>
        <pc:picChg chg="add">
          <ac:chgData name="Woodard Leslie N" userId="0215b3a3-2f11-4a9b-8dcf-81ec854199b6" providerId="ADAL" clId="{84E61574-0DDF-4336-978B-3BC5400C1A99}" dt="2023-09-12T16:04:10.941" v="6755" actId="26606"/>
          <ac:picMkLst>
            <pc:docMk/>
            <pc:sldMk cId="2036260436" sldId="287"/>
            <ac:picMk id="16" creationId="{8949AD42-25FD-4C3D-9EEE-B7FEC5809988}"/>
          </ac:picMkLst>
        </pc:picChg>
        <pc:picChg chg="add">
          <ac:chgData name="Woodard Leslie N" userId="0215b3a3-2f11-4a9b-8dcf-81ec854199b6" providerId="ADAL" clId="{84E61574-0DDF-4336-978B-3BC5400C1A99}" dt="2023-09-12T16:04:10.941" v="6755" actId="26606"/>
          <ac:picMkLst>
            <pc:docMk/>
            <pc:sldMk cId="2036260436" sldId="287"/>
            <ac:picMk id="18" creationId="{6AC7D913-60B7-4603-881B-831DA5D3A940}"/>
          </ac:picMkLst>
        </pc:picChg>
      </pc:sldChg>
      <pc:sldChg chg="ord">
        <pc:chgData name="Woodard Leslie N" userId="0215b3a3-2f11-4a9b-8dcf-81ec854199b6" providerId="ADAL" clId="{84E61574-0DDF-4336-978B-3BC5400C1A99}" dt="2023-09-14T21:28:40.885" v="18305"/>
        <pc:sldMkLst>
          <pc:docMk/>
          <pc:sldMk cId="3611724055" sldId="288"/>
        </pc:sldMkLst>
      </pc:sldChg>
      <pc:sldChg chg="addSp delSp modSp mod modAnim">
        <pc:chgData name="Woodard Leslie N" userId="0215b3a3-2f11-4a9b-8dcf-81ec854199b6" providerId="ADAL" clId="{84E61574-0DDF-4336-978B-3BC5400C1A99}" dt="2023-09-15T00:56:02.925" v="18387"/>
        <pc:sldMkLst>
          <pc:docMk/>
          <pc:sldMk cId="2874531087" sldId="289"/>
        </pc:sldMkLst>
        <pc:spChg chg="add del mod">
          <ac:chgData name="Woodard Leslie N" userId="0215b3a3-2f11-4a9b-8dcf-81ec854199b6" providerId="ADAL" clId="{84E61574-0DDF-4336-978B-3BC5400C1A99}" dt="2023-09-12T16:00:56.455" v="6731" actId="26606"/>
          <ac:spMkLst>
            <pc:docMk/>
            <pc:sldMk cId="2874531087" sldId="289"/>
            <ac:spMk id="3" creationId="{00000000-0000-0000-0000-000000000000}"/>
          </ac:spMkLst>
        </pc:spChg>
        <pc:graphicFrameChg chg="add del">
          <ac:chgData name="Woodard Leslie N" userId="0215b3a3-2f11-4a9b-8dcf-81ec854199b6" providerId="ADAL" clId="{84E61574-0DDF-4336-978B-3BC5400C1A99}" dt="2023-09-12T16:00:49.706" v="6729" actId="26606"/>
          <ac:graphicFrameMkLst>
            <pc:docMk/>
            <pc:sldMk cId="2874531087" sldId="289"/>
            <ac:graphicFrameMk id="6" creationId="{7E955FE4-0A7C-F3EB-7FCA-E8BA2B114D3E}"/>
          </ac:graphicFrameMkLst>
        </pc:graphicFrameChg>
        <pc:graphicFrameChg chg="add del">
          <ac:chgData name="Woodard Leslie N" userId="0215b3a3-2f11-4a9b-8dcf-81ec854199b6" providerId="ADAL" clId="{84E61574-0DDF-4336-978B-3BC5400C1A99}" dt="2023-09-12T16:00:56.455" v="6731" actId="26606"/>
          <ac:graphicFrameMkLst>
            <pc:docMk/>
            <pc:sldMk cId="2874531087" sldId="289"/>
            <ac:graphicFrameMk id="8" creationId="{9BB71BA0-B80C-B60C-649D-30610051A104}"/>
          </ac:graphicFrameMkLst>
        </pc:graphicFrameChg>
      </pc:sldChg>
      <pc:sldChg chg="modSp mod">
        <pc:chgData name="Woodard Leslie N" userId="0215b3a3-2f11-4a9b-8dcf-81ec854199b6" providerId="ADAL" clId="{84E61574-0DDF-4336-978B-3BC5400C1A99}" dt="2023-09-14T21:29:57.608" v="18322" actId="20577"/>
        <pc:sldMkLst>
          <pc:docMk/>
          <pc:sldMk cId="2019395506" sldId="291"/>
        </pc:sldMkLst>
        <pc:spChg chg="mod">
          <ac:chgData name="Woodard Leslie N" userId="0215b3a3-2f11-4a9b-8dcf-81ec854199b6" providerId="ADAL" clId="{84E61574-0DDF-4336-978B-3BC5400C1A99}" dt="2023-09-14T21:29:57.608" v="18322" actId="20577"/>
          <ac:spMkLst>
            <pc:docMk/>
            <pc:sldMk cId="2019395506" sldId="291"/>
            <ac:spMk id="2" creationId="{347F4A67-77C9-B9ED-3CF4-8635B1B5EF46}"/>
          </ac:spMkLst>
        </pc:spChg>
      </pc:sldChg>
      <pc:sldChg chg="addSp delSp modSp mod setBg setClrOvrMap">
        <pc:chgData name="Woodard Leslie N" userId="0215b3a3-2f11-4a9b-8dcf-81ec854199b6" providerId="ADAL" clId="{84E61574-0DDF-4336-978B-3BC5400C1A99}" dt="2023-09-12T16:03:12.224" v="6746" actId="26606"/>
        <pc:sldMkLst>
          <pc:docMk/>
          <pc:sldMk cId="3502762998" sldId="292"/>
        </pc:sldMkLst>
        <pc:spChg chg="mod">
          <ac:chgData name="Woodard Leslie N" userId="0215b3a3-2f11-4a9b-8dcf-81ec854199b6" providerId="ADAL" clId="{84E61574-0DDF-4336-978B-3BC5400C1A99}" dt="2023-09-12T16:03:02.719" v="6742" actId="26606"/>
          <ac:spMkLst>
            <pc:docMk/>
            <pc:sldMk cId="3502762998" sldId="292"/>
            <ac:spMk id="2" creationId="{00000000-0000-0000-0000-000000000000}"/>
          </ac:spMkLst>
        </pc:spChg>
        <pc:spChg chg="add del mod">
          <ac:chgData name="Woodard Leslie N" userId="0215b3a3-2f11-4a9b-8dcf-81ec854199b6" providerId="ADAL" clId="{84E61574-0DDF-4336-978B-3BC5400C1A99}" dt="2023-09-12T16:03:12.224" v="6746" actId="26606"/>
          <ac:spMkLst>
            <pc:docMk/>
            <pc:sldMk cId="3502762998" sldId="292"/>
            <ac:spMk id="4" creationId="{10B94C79-A971-B894-2C9D-DE20E0CE94E8}"/>
          </ac:spMkLst>
        </pc:spChg>
        <pc:spChg chg="add del">
          <ac:chgData name="Woodard Leslie N" userId="0215b3a3-2f11-4a9b-8dcf-81ec854199b6" providerId="ADAL" clId="{84E61574-0DDF-4336-978B-3BC5400C1A99}" dt="2023-09-12T16:02:58.080" v="6740" actId="26606"/>
          <ac:spMkLst>
            <pc:docMk/>
            <pc:sldMk cId="3502762998" sldId="292"/>
            <ac:spMk id="10" creationId="{F747F1B4-B831-4277-8AB0-32767F7EB7BF}"/>
          </ac:spMkLst>
        </pc:spChg>
        <pc:spChg chg="add del">
          <ac:chgData name="Woodard Leslie N" userId="0215b3a3-2f11-4a9b-8dcf-81ec854199b6" providerId="ADAL" clId="{84E61574-0DDF-4336-978B-3BC5400C1A99}" dt="2023-09-12T16:02:58.080" v="6740" actId="26606"/>
          <ac:spMkLst>
            <pc:docMk/>
            <pc:sldMk cId="3502762998" sldId="292"/>
            <ac:spMk id="12" creationId="{D80CFA21-AB7C-4BEB-9BFF-05764FBBF3C6}"/>
          </ac:spMkLst>
        </pc:spChg>
        <pc:spChg chg="add del">
          <ac:chgData name="Woodard Leslie N" userId="0215b3a3-2f11-4a9b-8dcf-81ec854199b6" providerId="ADAL" clId="{84E61574-0DDF-4336-978B-3BC5400C1A99}" dt="2023-09-12T16:02:58.080" v="6740" actId="26606"/>
          <ac:spMkLst>
            <pc:docMk/>
            <pc:sldMk cId="3502762998" sldId="292"/>
            <ac:spMk id="14" creationId="{12F7E335-851A-4CAE-B09F-E657819D4600}"/>
          </ac:spMkLst>
        </pc:spChg>
        <pc:spChg chg="add del">
          <ac:chgData name="Woodard Leslie N" userId="0215b3a3-2f11-4a9b-8dcf-81ec854199b6" providerId="ADAL" clId="{84E61574-0DDF-4336-978B-3BC5400C1A99}" dt="2023-09-12T16:02:58.080" v="6740" actId="26606"/>
          <ac:spMkLst>
            <pc:docMk/>
            <pc:sldMk cId="3502762998" sldId="292"/>
            <ac:spMk id="16" creationId="{10B541F0-7F6E-402E-84D8-CF96EACA5FBC}"/>
          </ac:spMkLst>
        </pc:spChg>
        <pc:spChg chg="add del">
          <ac:chgData name="Woodard Leslie N" userId="0215b3a3-2f11-4a9b-8dcf-81ec854199b6" providerId="ADAL" clId="{84E61574-0DDF-4336-978B-3BC5400C1A99}" dt="2023-09-12T16:03:02.719" v="6742" actId="26606"/>
          <ac:spMkLst>
            <pc:docMk/>
            <pc:sldMk cId="3502762998" sldId="292"/>
            <ac:spMk id="18" creationId="{4E78424C-6FD0-41F8-9CAA-5DC19C42359F}"/>
          </ac:spMkLst>
        </pc:spChg>
        <pc:spChg chg="add del">
          <ac:chgData name="Woodard Leslie N" userId="0215b3a3-2f11-4a9b-8dcf-81ec854199b6" providerId="ADAL" clId="{84E61574-0DDF-4336-978B-3BC5400C1A99}" dt="2023-09-12T16:03:02.719" v="6742" actId="26606"/>
          <ac:spMkLst>
            <pc:docMk/>
            <pc:sldMk cId="3502762998" sldId="292"/>
            <ac:spMk id="19" creationId="{DD136760-57DC-4301-8BEA-B71AD2D13905}"/>
          </ac:spMkLst>
        </pc:spChg>
        <pc:spChg chg="add del">
          <ac:chgData name="Woodard Leslie N" userId="0215b3a3-2f11-4a9b-8dcf-81ec854199b6" providerId="ADAL" clId="{84E61574-0DDF-4336-978B-3BC5400C1A99}" dt="2023-09-12T16:03:02.719" v="6742" actId="26606"/>
          <ac:spMkLst>
            <pc:docMk/>
            <pc:sldMk cId="3502762998" sldId="292"/>
            <ac:spMk id="20" creationId="{BDC58DEA-1307-4F44-AD47-E613D8B76A89}"/>
          </ac:spMkLst>
        </pc:spChg>
        <pc:spChg chg="add del">
          <ac:chgData name="Woodard Leslie N" userId="0215b3a3-2f11-4a9b-8dcf-81ec854199b6" providerId="ADAL" clId="{84E61574-0DDF-4336-978B-3BC5400C1A99}" dt="2023-09-12T16:03:02.719" v="6742" actId="26606"/>
          <ac:spMkLst>
            <pc:docMk/>
            <pc:sldMk cId="3502762998" sldId="292"/>
            <ac:spMk id="21" creationId="{C99B912D-1E4B-42AF-A2BE-CFEFEC916EE7}"/>
          </ac:spMkLst>
        </pc:spChg>
        <pc:graphicFrameChg chg="add del">
          <ac:chgData name="Woodard Leslie N" userId="0215b3a3-2f11-4a9b-8dcf-81ec854199b6" providerId="ADAL" clId="{84E61574-0DDF-4336-978B-3BC5400C1A99}" dt="2023-09-12T16:02:58.080" v="6740" actId="26606"/>
          <ac:graphicFrameMkLst>
            <pc:docMk/>
            <pc:sldMk cId="3502762998" sldId="292"/>
            <ac:graphicFrameMk id="6" creationId="{ED6BBF85-F0C8-7564-9F59-69E1E7F17150}"/>
          </ac:graphicFrameMkLst>
        </pc:graphicFrameChg>
        <pc:graphicFrameChg chg="add del">
          <ac:chgData name="Woodard Leslie N" userId="0215b3a3-2f11-4a9b-8dcf-81ec854199b6" providerId="ADAL" clId="{84E61574-0DDF-4336-978B-3BC5400C1A99}" dt="2023-09-12T16:03:02.719" v="6742" actId="26606"/>
          <ac:graphicFrameMkLst>
            <pc:docMk/>
            <pc:sldMk cId="3502762998" sldId="292"/>
            <ac:graphicFrameMk id="22" creationId="{9CC3D348-25B1-1DB7-A950-863BB050D535}"/>
          </ac:graphicFrameMkLst>
        </pc:graphicFrameChg>
        <pc:graphicFrameChg chg="add del">
          <ac:chgData name="Woodard Leslie N" userId="0215b3a3-2f11-4a9b-8dcf-81ec854199b6" providerId="ADAL" clId="{84E61574-0DDF-4336-978B-3BC5400C1A99}" dt="2023-09-12T16:03:06.999" v="6744" actId="26606"/>
          <ac:graphicFrameMkLst>
            <pc:docMk/>
            <pc:sldMk cId="3502762998" sldId="292"/>
            <ac:graphicFrameMk id="24" creationId="{D5558A49-D7FB-FDEE-9406-1978B33C943A}"/>
          </ac:graphicFrameMkLst>
        </pc:graphicFrameChg>
        <pc:graphicFrameChg chg="add del">
          <ac:chgData name="Woodard Leslie N" userId="0215b3a3-2f11-4a9b-8dcf-81ec854199b6" providerId="ADAL" clId="{84E61574-0DDF-4336-978B-3BC5400C1A99}" dt="2023-09-12T16:03:12.224" v="6746" actId="26606"/>
          <ac:graphicFrameMkLst>
            <pc:docMk/>
            <pc:sldMk cId="3502762998" sldId="292"/>
            <ac:graphicFrameMk id="26" creationId="{295116AA-F69C-C78D-1749-13E07EB26AFD}"/>
          </ac:graphicFrameMkLst>
        </pc:graphicFrameChg>
      </pc:sldChg>
      <pc:sldChg chg="modSp add mod">
        <pc:chgData name="Woodard Leslie N" userId="0215b3a3-2f11-4a9b-8dcf-81ec854199b6" providerId="ADAL" clId="{84E61574-0DDF-4336-978B-3BC5400C1A99}" dt="2023-09-11T14:48:40.066" v="125" actId="20577"/>
        <pc:sldMkLst>
          <pc:docMk/>
          <pc:sldMk cId="1899748333" sldId="293"/>
        </pc:sldMkLst>
        <pc:spChg chg="mod">
          <ac:chgData name="Woodard Leslie N" userId="0215b3a3-2f11-4a9b-8dcf-81ec854199b6" providerId="ADAL" clId="{84E61574-0DDF-4336-978B-3BC5400C1A99}" dt="2023-09-11T14:48:40.066" v="125" actId="20577"/>
          <ac:spMkLst>
            <pc:docMk/>
            <pc:sldMk cId="1899748333" sldId="293"/>
            <ac:spMk id="3" creationId="{00000000-0000-0000-0000-000000000000}"/>
          </ac:spMkLst>
        </pc:spChg>
      </pc:sldChg>
      <pc:sldChg chg="modSp add mod modAnim">
        <pc:chgData name="Woodard Leslie N" userId="0215b3a3-2f11-4a9b-8dcf-81ec854199b6" providerId="ADAL" clId="{84E61574-0DDF-4336-978B-3BC5400C1A99}" dt="2023-09-15T00:56:19.422" v="18388"/>
        <pc:sldMkLst>
          <pc:docMk/>
          <pc:sldMk cId="2095266007" sldId="294"/>
        </pc:sldMkLst>
        <pc:spChg chg="mod">
          <ac:chgData name="Woodard Leslie N" userId="0215b3a3-2f11-4a9b-8dcf-81ec854199b6" providerId="ADAL" clId="{84E61574-0DDF-4336-978B-3BC5400C1A99}" dt="2023-09-11T19:57:09.053" v="2965" actId="5793"/>
          <ac:spMkLst>
            <pc:docMk/>
            <pc:sldMk cId="2095266007" sldId="294"/>
            <ac:spMk id="3" creationId="{00000000-0000-0000-0000-000000000000}"/>
          </ac:spMkLst>
        </pc:spChg>
      </pc:sldChg>
      <pc:sldChg chg="modSp add mod modAnim">
        <pc:chgData name="Woodard Leslie N" userId="0215b3a3-2f11-4a9b-8dcf-81ec854199b6" providerId="ADAL" clId="{84E61574-0DDF-4336-978B-3BC5400C1A99}" dt="2023-09-15T00:57:21.889" v="18392"/>
        <pc:sldMkLst>
          <pc:docMk/>
          <pc:sldMk cId="3768646807" sldId="295"/>
        </pc:sldMkLst>
        <pc:spChg chg="mod">
          <ac:chgData name="Woodard Leslie N" userId="0215b3a3-2f11-4a9b-8dcf-81ec854199b6" providerId="ADAL" clId="{84E61574-0DDF-4336-978B-3BC5400C1A99}" dt="2023-09-11T17:43:46.070" v="1080" actId="6549"/>
          <ac:spMkLst>
            <pc:docMk/>
            <pc:sldMk cId="3768646807" sldId="295"/>
            <ac:spMk id="3" creationId="{00000000-0000-0000-0000-000000000000}"/>
          </ac:spMkLst>
        </pc:spChg>
      </pc:sldChg>
      <pc:sldChg chg="modSp add mod modAnim">
        <pc:chgData name="Woodard Leslie N" userId="0215b3a3-2f11-4a9b-8dcf-81ec854199b6" providerId="ADAL" clId="{84E61574-0DDF-4336-978B-3BC5400C1A99}" dt="2023-09-15T00:58:01.100" v="18398"/>
        <pc:sldMkLst>
          <pc:docMk/>
          <pc:sldMk cId="3478383082" sldId="296"/>
        </pc:sldMkLst>
        <pc:spChg chg="mod">
          <ac:chgData name="Woodard Leslie N" userId="0215b3a3-2f11-4a9b-8dcf-81ec854199b6" providerId="ADAL" clId="{84E61574-0DDF-4336-978B-3BC5400C1A99}" dt="2023-09-11T17:34:54.689" v="1073" actId="33524"/>
          <ac:spMkLst>
            <pc:docMk/>
            <pc:sldMk cId="3478383082" sldId="296"/>
            <ac:spMk id="3" creationId="{00000000-0000-0000-0000-000000000000}"/>
          </ac:spMkLst>
        </pc:spChg>
      </pc:sldChg>
      <pc:sldChg chg="modSp del mod ord">
        <pc:chgData name="Woodard Leslie N" userId="0215b3a3-2f11-4a9b-8dcf-81ec854199b6" providerId="ADAL" clId="{84E61574-0DDF-4336-978B-3BC5400C1A99}" dt="2023-09-12T19:01:09.405" v="10866" actId="47"/>
        <pc:sldMkLst>
          <pc:docMk/>
          <pc:sldMk cId="778091522" sldId="297"/>
        </pc:sldMkLst>
        <pc:spChg chg="mod">
          <ac:chgData name="Woodard Leslie N" userId="0215b3a3-2f11-4a9b-8dcf-81ec854199b6" providerId="ADAL" clId="{84E61574-0DDF-4336-978B-3BC5400C1A99}" dt="2023-09-12T19:00:55.846" v="10864" actId="21"/>
          <ac:spMkLst>
            <pc:docMk/>
            <pc:sldMk cId="778091522" sldId="297"/>
            <ac:spMk id="3" creationId="{00000000-0000-0000-0000-000000000000}"/>
          </ac:spMkLst>
        </pc:spChg>
      </pc:sldChg>
      <pc:sldChg chg="addSp del delDesignElem">
        <pc:chgData name="Woodard Leslie N" userId="0215b3a3-2f11-4a9b-8dcf-81ec854199b6" providerId="ADAL" clId="{84E61574-0DDF-4336-978B-3BC5400C1A99}" dt="2023-09-11T18:42:15.940" v="1292"/>
        <pc:sldMkLst>
          <pc:docMk/>
          <pc:sldMk cId="2417258896" sldId="297"/>
        </pc:sldMkLst>
        <pc:spChg chg="add">
          <ac:chgData name="Woodard Leslie N" userId="0215b3a3-2f11-4a9b-8dcf-81ec854199b6" providerId="ADAL" clId="{84E61574-0DDF-4336-978B-3BC5400C1A99}" dt="2023-09-11T18:42:15.940" v="1292"/>
          <ac:spMkLst>
            <pc:docMk/>
            <pc:sldMk cId="2417258896" sldId="297"/>
            <ac:spMk id="21" creationId="{0D9B8FD4-CDEB-4EB4-B4DE-C89E11938958}"/>
          </ac:spMkLst>
        </pc:spChg>
        <pc:spChg chg="add">
          <ac:chgData name="Woodard Leslie N" userId="0215b3a3-2f11-4a9b-8dcf-81ec854199b6" providerId="ADAL" clId="{84E61574-0DDF-4336-978B-3BC5400C1A99}" dt="2023-09-11T18:42:15.940" v="1292"/>
          <ac:spMkLst>
            <pc:docMk/>
            <pc:sldMk cId="2417258896" sldId="297"/>
            <ac:spMk id="22" creationId="{5A2E3D1D-9E9F-4739-BA14-D4D7FA9FBDD1}"/>
          </ac:spMkLst>
        </pc:spChg>
        <pc:spChg chg="add">
          <ac:chgData name="Woodard Leslie N" userId="0215b3a3-2f11-4a9b-8dcf-81ec854199b6" providerId="ADAL" clId="{84E61574-0DDF-4336-978B-3BC5400C1A99}" dt="2023-09-11T18:42:15.940" v="1292"/>
          <ac:spMkLst>
            <pc:docMk/>
            <pc:sldMk cId="2417258896" sldId="297"/>
            <ac:spMk id="23" creationId="{1FFB365B-E9DC-4859-B8AB-CB83EEBE4E28}"/>
          </ac:spMkLst>
        </pc:spChg>
        <pc:spChg chg="add">
          <ac:chgData name="Woodard Leslie N" userId="0215b3a3-2f11-4a9b-8dcf-81ec854199b6" providerId="ADAL" clId="{84E61574-0DDF-4336-978B-3BC5400C1A99}" dt="2023-09-11T18:42:15.940" v="1292"/>
          <ac:spMkLst>
            <pc:docMk/>
            <pc:sldMk cId="2417258896" sldId="297"/>
            <ac:spMk id="24" creationId="{8ADAB9C8-EB37-4914-A699-C716FC8FE4FE}"/>
          </ac:spMkLst>
        </pc:spChg>
      </pc:sldChg>
      <pc:sldChg chg="addSp delSp modSp add del mod setBg setClrOvrMap chgLayout">
        <pc:chgData name="Woodard Leslie N" userId="0215b3a3-2f11-4a9b-8dcf-81ec854199b6" providerId="ADAL" clId="{84E61574-0DDF-4336-978B-3BC5400C1A99}" dt="2023-09-11T18:42:04.928" v="1290" actId="2696"/>
        <pc:sldMkLst>
          <pc:docMk/>
          <pc:sldMk cId="2966899456" sldId="297"/>
        </pc:sldMkLst>
        <pc:spChg chg="mod ord">
          <ac:chgData name="Woodard Leslie N" userId="0215b3a3-2f11-4a9b-8dcf-81ec854199b6" providerId="ADAL" clId="{84E61574-0DDF-4336-978B-3BC5400C1A99}" dt="2023-09-11T17:46:11.951" v="1282" actId="20577"/>
          <ac:spMkLst>
            <pc:docMk/>
            <pc:sldMk cId="2966899456" sldId="297"/>
            <ac:spMk id="2" creationId="{00000000-0000-0000-0000-000000000000}"/>
          </ac:spMkLst>
        </pc:spChg>
        <pc:spChg chg="mod ord">
          <ac:chgData name="Woodard Leslie N" userId="0215b3a3-2f11-4a9b-8dcf-81ec854199b6" providerId="ADAL" clId="{84E61574-0DDF-4336-978B-3BC5400C1A99}" dt="2023-09-11T17:45:52.346" v="1258" actId="26606"/>
          <ac:spMkLst>
            <pc:docMk/>
            <pc:sldMk cId="2966899456" sldId="297"/>
            <ac:spMk id="3" creationId="{00000000-0000-0000-0000-000000000000}"/>
          </ac:spMkLst>
        </pc:spChg>
        <pc:spChg chg="add del">
          <ac:chgData name="Woodard Leslie N" userId="0215b3a3-2f11-4a9b-8dcf-81ec854199b6" providerId="ADAL" clId="{84E61574-0DDF-4336-978B-3BC5400C1A99}" dt="2023-09-11T17:45:46.537" v="1255" actId="26606"/>
          <ac:spMkLst>
            <pc:docMk/>
            <pc:sldMk cId="2966899456" sldId="297"/>
            <ac:spMk id="8" creationId="{0D9B8FD4-CDEB-4EB4-B4DE-C89E11938958}"/>
          </ac:spMkLst>
        </pc:spChg>
        <pc:spChg chg="add del">
          <ac:chgData name="Woodard Leslie N" userId="0215b3a3-2f11-4a9b-8dcf-81ec854199b6" providerId="ADAL" clId="{84E61574-0DDF-4336-978B-3BC5400C1A99}" dt="2023-09-11T17:45:46.537" v="1255" actId="26606"/>
          <ac:spMkLst>
            <pc:docMk/>
            <pc:sldMk cId="2966899456" sldId="297"/>
            <ac:spMk id="10" creationId="{5A2E3D1D-9E9F-4739-BA14-D4D7FA9FBDD1}"/>
          </ac:spMkLst>
        </pc:spChg>
        <pc:spChg chg="add del">
          <ac:chgData name="Woodard Leslie N" userId="0215b3a3-2f11-4a9b-8dcf-81ec854199b6" providerId="ADAL" clId="{84E61574-0DDF-4336-978B-3BC5400C1A99}" dt="2023-09-11T17:45:46.537" v="1255" actId="26606"/>
          <ac:spMkLst>
            <pc:docMk/>
            <pc:sldMk cId="2966899456" sldId="297"/>
            <ac:spMk id="12" creationId="{1FFB365B-E9DC-4859-B8AB-CB83EEBE4E28}"/>
          </ac:spMkLst>
        </pc:spChg>
        <pc:spChg chg="add del">
          <ac:chgData name="Woodard Leslie N" userId="0215b3a3-2f11-4a9b-8dcf-81ec854199b6" providerId="ADAL" clId="{84E61574-0DDF-4336-978B-3BC5400C1A99}" dt="2023-09-11T17:45:46.537" v="1255" actId="26606"/>
          <ac:spMkLst>
            <pc:docMk/>
            <pc:sldMk cId="2966899456" sldId="297"/>
            <ac:spMk id="14" creationId="{8ADAB9C8-EB37-4914-A699-C716FC8FE4FE}"/>
          </ac:spMkLst>
        </pc:spChg>
        <pc:spChg chg="add del">
          <ac:chgData name="Woodard Leslie N" userId="0215b3a3-2f11-4a9b-8dcf-81ec854199b6" providerId="ADAL" clId="{84E61574-0DDF-4336-978B-3BC5400C1A99}" dt="2023-09-11T17:45:52.295" v="1257" actId="26606"/>
          <ac:spMkLst>
            <pc:docMk/>
            <pc:sldMk cId="2966899456" sldId="297"/>
            <ac:spMk id="16" creationId="{052BEFF1-896C-45B1-B02C-96A6A1BC389A}"/>
          </ac:spMkLst>
        </pc:spChg>
        <pc:spChg chg="add del">
          <ac:chgData name="Woodard Leslie N" userId="0215b3a3-2f11-4a9b-8dcf-81ec854199b6" providerId="ADAL" clId="{84E61574-0DDF-4336-978B-3BC5400C1A99}" dt="2023-09-11T17:45:52.295" v="1257" actId="26606"/>
          <ac:spMkLst>
            <pc:docMk/>
            <pc:sldMk cId="2966899456" sldId="297"/>
            <ac:spMk id="17" creationId="{BB237A14-61B1-4C00-A670-5D8D68A8668E}"/>
          </ac:spMkLst>
        </pc:spChg>
        <pc:spChg chg="add del">
          <ac:chgData name="Woodard Leslie N" userId="0215b3a3-2f11-4a9b-8dcf-81ec854199b6" providerId="ADAL" clId="{84E61574-0DDF-4336-978B-3BC5400C1A99}" dt="2023-09-11T17:45:52.295" v="1257" actId="26606"/>
          <ac:spMkLst>
            <pc:docMk/>
            <pc:sldMk cId="2966899456" sldId="297"/>
            <ac:spMk id="18" creationId="{8598F259-6F54-47A3-8D13-1603D786A328}"/>
          </ac:spMkLst>
        </pc:spChg>
        <pc:spChg chg="add del">
          <ac:chgData name="Woodard Leslie N" userId="0215b3a3-2f11-4a9b-8dcf-81ec854199b6" providerId="ADAL" clId="{84E61574-0DDF-4336-978B-3BC5400C1A99}" dt="2023-09-11T17:45:52.295" v="1257" actId="26606"/>
          <ac:spMkLst>
            <pc:docMk/>
            <pc:sldMk cId="2966899456" sldId="297"/>
            <ac:spMk id="19" creationId="{0BA768A8-4FED-4ED8-9E46-6BE72188ECD2}"/>
          </ac:spMkLst>
        </pc:spChg>
        <pc:spChg chg="add">
          <ac:chgData name="Woodard Leslie N" userId="0215b3a3-2f11-4a9b-8dcf-81ec854199b6" providerId="ADAL" clId="{84E61574-0DDF-4336-978B-3BC5400C1A99}" dt="2023-09-11T17:45:52.346" v="1258" actId="26606"/>
          <ac:spMkLst>
            <pc:docMk/>
            <pc:sldMk cId="2966899456" sldId="297"/>
            <ac:spMk id="21" creationId="{0D9B8FD4-CDEB-4EB4-B4DE-C89E11938958}"/>
          </ac:spMkLst>
        </pc:spChg>
        <pc:spChg chg="add">
          <ac:chgData name="Woodard Leslie N" userId="0215b3a3-2f11-4a9b-8dcf-81ec854199b6" providerId="ADAL" clId="{84E61574-0DDF-4336-978B-3BC5400C1A99}" dt="2023-09-11T17:45:52.346" v="1258" actId="26606"/>
          <ac:spMkLst>
            <pc:docMk/>
            <pc:sldMk cId="2966899456" sldId="297"/>
            <ac:spMk id="22" creationId="{5A2E3D1D-9E9F-4739-BA14-D4D7FA9FBDD1}"/>
          </ac:spMkLst>
        </pc:spChg>
        <pc:spChg chg="add">
          <ac:chgData name="Woodard Leslie N" userId="0215b3a3-2f11-4a9b-8dcf-81ec854199b6" providerId="ADAL" clId="{84E61574-0DDF-4336-978B-3BC5400C1A99}" dt="2023-09-11T17:45:52.346" v="1258" actId="26606"/>
          <ac:spMkLst>
            <pc:docMk/>
            <pc:sldMk cId="2966899456" sldId="297"/>
            <ac:spMk id="23" creationId="{1FFB365B-E9DC-4859-B8AB-CB83EEBE4E28}"/>
          </ac:spMkLst>
        </pc:spChg>
        <pc:spChg chg="add">
          <ac:chgData name="Woodard Leslie N" userId="0215b3a3-2f11-4a9b-8dcf-81ec854199b6" providerId="ADAL" clId="{84E61574-0DDF-4336-978B-3BC5400C1A99}" dt="2023-09-11T17:45:52.346" v="1258" actId="26606"/>
          <ac:spMkLst>
            <pc:docMk/>
            <pc:sldMk cId="2966899456" sldId="297"/>
            <ac:spMk id="24" creationId="{8ADAB9C8-EB37-4914-A699-C716FC8FE4FE}"/>
          </ac:spMkLst>
        </pc:spChg>
      </pc:sldChg>
      <pc:sldChg chg="del ord">
        <pc:chgData name="Woodard Leslie N" userId="0215b3a3-2f11-4a9b-8dcf-81ec854199b6" providerId="ADAL" clId="{84E61574-0DDF-4336-978B-3BC5400C1A99}" dt="2023-09-12T19:01:10.718" v="10867" actId="47"/>
        <pc:sldMkLst>
          <pc:docMk/>
          <pc:sldMk cId="342220483" sldId="298"/>
        </pc:sldMkLst>
      </pc:sldChg>
      <pc:sldChg chg="modSp add del mod">
        <pc:chgData name="Woodard Leslie N" userId="0215b3a3-2f11-4a9b-8dcf-81ec854199b6" providerId="ADAL" clId="{84E61574-0DDF-4336-978B-3BC5400C1A99}" dt="2023-09-11T18:42:29.816" v="1293" actId="2696"/>
        <pc:sldMkLst>
          <pc:docMk/>
          <pc:sldMk cId="1757246387" sldId="298"/>
        </pc:sldMkLst>
        <pc:spChg chg="mod">
          <ac:chgData name="Woodard Leslie N" userId="0215b3a3-2f11-4a9b-8dcf-81ec854199b6" providerId="ADAL" clId="{84E61574-0DDF-4336-978B-3BC5400C1A99}" dt="2023-09-11T17:47:01.071" v="1289" actId="20577"/>
          <ac:spMkLst>
            <pc:docMk/>
            <pc:sldMk cId="1757246387" sldId="298"/>
            <ac:spMk id="3" creationId="{00000000-0000-0000-0000-000000000000}"/>
          </ac:spMkLst>
        </pc:spChg>
      </pc:sldChg>
      <pc:sldChg chg="addSp delSp modSp add mod modClrScheme modAnim chgLayout">
        <pc:chgData name="Woodard Leslie N" userId="0215b3a3-2f11-4a9b-8dcf-81ec854199b6" providerId="ADAL" clId="{84E61574-0DDF-4336-978B-3BC5400C1A99}" dt="2023-09-15T01:00:05.199" v="18430" actId="20577"/>
        <pc:sldMkLst>
          <pc:docMk/>
          <pc:sldMk cId="1141889454" sldId="299"/>
        </pc:sldMkLst>
        <pc:spChg chg="mod ord">
          <ac:chgData name="Woodard Leslie N" userId="0215b3a3-2f11-4a9b-8dcf-81ec854199b6" providerId="ADAL" clId="{84E61574-0DDF-4336-978B-3BC5400C1A99}" dt="2023-09-11T19:28:59.689" v="2367" actId="700"/>
          <ac:spMkLst>
            <pc:docMk/>
            <pc:sldMk cId="1141889454" sldId="299"/>
            <ac:spMk id="2" creationId="{00000000-0000-0000-0000-000000000000}"/>
          </ac:spMkLst>
        </pc:spChg>
        <pc:spChg chg="add mod ord">
          <ac:chgData name="Woodard Leslie N" userId="0215b3a3-2f11-4a9b-8dcf-81ec854199b6" providerId="ADAL" clId="{84E61574-0DDF-4336-978B-3BC5400C1A99}" dt="2023-09-15T01:00:05.199" v="18430" actId="20577"/>
          <ac:spMkLst>
            <pc:docMk/>
            <pc:sldMk cId="1141889454" sldId="299"/>
            <ac:spMk id="3" creationId="{14FEC4EE-BA8D-D368-FD26-20668D69FB26}"/>
          </ac:spMkLst>
        </pc:spChg>
        <pc:spChg chg="mod ord">
          <ac:chgData name="Woodard Leslie N" userId="0215b3a3-2f11-4a9b-8dcf-81ec854199b6" providerId="ADAL" clId="{84E61574-0DDF-4336-978B-3BC5400C1A99}" dt="2023-09-15T01:00:02.408" v="18420" actId="27636"/>
          <ac:spMkLst>
            <pc:docMk/>
            <pc:sldMk cId="1141889454" sldId="299"/>
            <ac:spMk id="4" creationId="{10B94C79-A971-B894-2C9D-DE20E0CE94E8}"/>
          </ac:spMkLst>
        </pc:spChg>
        <pc:picChg chg="del">
          <ac:chgData name="Woodard Leslie N" userId="0215b3a3-2f11-4a9b-8dcf-81ec854199b6" providerId="ADAL" clId="{84E61574-0DDF-4336-978B-3BC5400C1A99}" dt="2023-09-11T18:44:48.483" v="1295" actId="478"/>
          <ac:picMkLst>
            <pc:docMk/>
            <pc:sldMk cId="1141889454" sldId="299"/>
            <ac:picMk id="8" creationId="{43DF775B-1C59-6D6D-D8EE-688EAC45E992}"/>
          </ac:picMkLst>
        </pc:picChg>
      </pc:sldChg>
      <pc:sldChg chg="addSp delSp modSp add mod modAnim">
        <pc:chgData name="Woodard Leslie N" userId="0215b3a3-2f11-4a9b-8dcf-81ec854199b6" providerId="ADAL" clId="{84E61574-0DDF-4336-978B-3BC5400C1A99}" dt="2023-09-15T01:00:54.382" v="18436"/>
        <pc:sldMkLst>
          <pc:docMk/>
          <pc:sldMk cId="915055587" sldId="300"/>
        </pc:sldMkLst>
        <pc:spChg chg="add del mod">
          <ac:chgData name="Woodard Leslie N" userId="0215b3a3-2f11-4a9b-8dcf-81ec854199b6" providerId="ADAL" clId="{84E61574-0DDF-4336-978B-3BC5400C1A99}" dt="2023-09-12T14:01:36.486" v="3483" actId="478"/>
          <ac:spMkLst>
            <pc:docMk/>
            <pc:sldMk cId="915055587" sldId="300"/>
            <ac:spMk id="3" creationId="{D1A50A4A-B223-C308-4D5B-30DC3BA46ED2}"/>
          </ac:spMkLst>
        </pc:spChg>
        <pc:spChg chg="mod">
          <ac:chgData name="Woodard Leslie N" userId="0215b3a3-2f11-4a9b-8dcf-81ec854199b6" providerId="ADAL" clId="{84E61574-0DDF-4336-978B-3BC5400C1A99}" dt="2023-09-11T19:06:17.127" v="2137" actId="20577"/>
          <ac:spMkLst>
            <pc:docMk/>
            <pc:sldMk cId="915055587" sldId="300"/>
            <ac:spMk id="4" creationId="{10B94C79-A971-B894-2C9D-DE20E0CE94E8}"/>
          </ac:spMkLst>
        </pc:spChg>
        <pc:spChg chg="add mod">
          <ac:chgData name="Woodard Leslie N" userId="0215b3a3-2f11-4a9b-8dcf-81ec854199b6" providerId="ADAL" clId="{84E61574-0DDF-4336-978B-3BC5400C1A99}" dt="2023-09-12T14:01:39.261" v="3484" actId="1076"/>
          <ac:spMkLst>
            <pc:docMk/>
            <pc:sldMk cId="915055587" sldId="300"/>
            <ac:spMk id="5" creationId="{0DB6A071-7C5C-F539-7F9C-8E9A7B1A68D9}"/>
          </ac:spMkLst>
        </pc:spChg>
      </pc:sldChg>
      <pc:sldChg chg="addSp delSp modSp add mod setBg modClrScheme modAnim setClrOvrMap chgLayout">
        <pc:chgData name="Woodard Leslie N" userId="0215b3a3-2f11-4a9b-8dcf-81ec854199b6" providerId="ADAL" clId="{84E61574-0DDF-4336-978B-3BC5400C1A99}" dt="2023-09-15T01:00:33.679" v="18433"/>
        <pc:sldMkLst>
          <pc:docMk/>
          <pc:sldMk cId="850815807" sldId="301"/>
        </pc:sldMkLst>
        <pc:spChg chg="mod ord">
          <ac:chgData name="Woodard Leslie N" userId="0215b3a3-2f11-4a9b-8dcf-81ec854199b6" providerId="ADAL" clId="{84E61574-0DDF-4336-978B-3BC5400C1A99}" dt="2023-09-12T12:58:14.354" v="3170" actId="26606"/>
          <ac:spMkLst>
            <pc:docMk/>
            <pc:sldMk cId="850815807" sldId="301"/>
            <ac:spMk id="2" creationId="{00000000-0000-0000-0000-000000000000}"/>
          </ac:spMkLst>
        </pc:spChg>
        <pc:spChg chg="add del mod ord">
          <ac:chgData name="Woodard Leslie N" userId="0215b3a3-2f11-4a9b-8dcf-81ec854199b6" providerId="ADAL" clId="{84E61574-0DDF-4336-978B-3BC5400C1A99}" dt="2023-09-11T20:01:39.766" v="3045" actId="700"/>
          <ac:spMkLst>
            <pc:docMk/>
            <pc:sldMk cId="850815807" sldId="301"/>
            <ac:spMk id="3" creationId="{7ECE12A6-9E4B-08D4-41B0-0AEB2F059453}"/>
          </ac:spMkLst>
        </pc:spChg>
        <pc:spChg chg="add del mod ord">
          <ac:chgData name="Woodard Leslie N" userId="0215b3a3-2f11-4a9b-8dcf-81ec854199b6" providerId="ADAL" clId="{84E61574-0DDF-4336-978B-3BC5400C1A99}" dt="2023-09-12T12:58:14.354" v="3170" actId="26606"/>
          <ac:spMkLst>
            <pc:docMk/>
            <pc:sldMk cId="850815807" sldId="301"/>
            <ac:spMk id="4" creationId="{10B94C79-A971-B894-2C9D-DE20E0CE94E8}"/>
          </ac:spMkLst>
        </pc:spChg>
        <pc:spChg chg="add del mod ord">
          <ac:chgData name="Woodard Leslie N" userId="0215b3a3-2f11-4a9b-8dcf-81ec854199b6" providerId="ADAL" clId="{84E61574-0DDF-4336-978B-3BC5400C1A99}" dt="2023-09-11T20:02:01.150" v="3047" actId="700"/>
          <ac:spMkLst>
            <pc:docMk/>
            <pc:sldMk cId="850815807" sldId="301"/>
            <ac:spMk id="5" creationId="{4ED3428D-8844-252B-46AF-1169965CA970}"/>
          </ac:spMkLst>
        </pc:spChg>
        <pc:spChg chg="add del">
          <ac:chgData name="Woodard Leslie N" userId="0215b3a3-2f11-4a9b-8dcf-81ec854199b6" providerId="ADAL" clId="{84E61574-0DDF-4336-978B-3BC5400C1A99}" dt="2023-09-11T20:02:46.425" v="3052" actId="26606"/>
          <ac:spMkLst>
            <pc:docMk/>
            <pc:sldMk cId="850815807" sldId="301"/>
            <ac:spMk id="16" creationId="{4AC0CD9D-7610-4620-93B4-798CCD9AB581}"/>
          </ac:spMkLst>
        </pc:spChg>
        <pc:spChg chg="add del">
          <ac:chgData name="Woodard Leslie N" userId="0215b3a3-2f11-4a9b-8dcf-81ec854199b6" providerId="ADAL" clId="{84E61574-0DDF-4336-978B-3BC5400C1A99}" dt="2023-09-11T20:02:46.425" v="3052" actId="26606"/>
          <ac:spMkLst>
            <pc:docMk/>
            <pc:sldMk cId="850815807" sldId="301"/>
            <ac:spMk id="22" creationId="{DE4D62F9-188E-4530-84C2-24BDEE4BEB82}"/>
          </ac:spMkLst>
        </pc:spChg>
        <pc:spChg chg="add del">
          <ac:chgData name="Woodard Leslie N" userId="0215b3a3-2f11-4a9b-8dcf-81ec854199b6" providerId="ADAL" clId="{84E61574-0DDF-4336-978B-3BC5400C1A99}" dt="2023-09-11T20:02:46.425" v="3052" actId="26606"/>
          <ac:spMkLst>
            <pc:docMk/>
            <pc:sldMk cId="850815807" sldId="301"/>
            <ac:spMk id="24" creationId="{5F3FC718-FDE3-4EF7-921E-A5F374EAF824}"/>
          </ac:spMkLst>
        </pc:spChg>
        <pc:spChg chg="add del">
          <ac:chgData name="Woodard Leslie N" userId="0215b3a3-2f11-4a9b-8dcf-81ec854199b6" providerId="ADAL" clId="{84E61574-0DDF-4336-978B-3BC5400C1A99}" dt="2023-09-11T20:02:46.425" v="3052" actId="26606"/>
          <ac:spMkLst>
            <pc:docMk/>
            <pc:sldMk cId="850815807" sldId="301"/>
            <ac:spMk id="26" creationId="{FAA0F719-3DC8-4F08-AD8F-5A845658CB9D}"/>
          </ac:spMkLst>
        </pc:spChg>
        <pc:spChg chg="add del">
          <ac:chgData name="Woodard Leslie N" userId="0215b3a3-2f11-4a9b-8dcf-81ec854199b6" providerId="ADAL" clId="{84E61574-0DDF-4336-978B-3BC5400C1A99}" dt="2023-09-11T20:02:46.425" v="3052" actId="26606"/>
          <ac:spMkLst>
            <pc:docMk/>
            <pc:sldMk cId="850815807" sldId="301"/>
            <ac:spMk id="28" creationId="{7DCB61BE-FA0F-4EFB-BE0E-268BAD8E30D6}"/>
          </ac:spMkLst>
        </pc:spChg>
        <pc:spChg chg="add del">
          <ac:chgData name="Woodard Leslie N" userId="0215b3a3-2f11-4a9b-8dcf-81ec854199b6" providerId="ADAL" clId="{84E61574-0DDF-4336-978B-3BC5400C1A99}" dt="2023-09-11T20:02:46.425" v="3052" actId="26606"/>
          <ac:spMkLst>
            <pc:docMk/>
            <pc:sldMk cId="850815807" sldId="301"/>
            <ac:spMk id="30" creationId="{A4B31EAA-7423-46F7-9B90-4AB2B09C35C4}"/>
          </ac:spMkLst>
        </pc:spChg>
        <pc:spChg chg="add del">
          <ac:chgData name="Woodard Leslie N" userId="0215b3a3-2f11-4a9b-8dcf-81ec854199b6" providerId="ADAL" clId="{84E61574-0DDF-4336-978B-3BC5400C1A99}" dt="2023-09-11T20:03:35.150" v="3065" actId="26606"/>
          <ac:spMkLst>
            <pc:docMk/>
            <pc:sldMk cId="850815807" sldId="301"/>
            <ac:spMk id="34" creationId="{4AC0CD9D-7610-4620-93B4-798CCD9AB581}"/>
          </ac:spMkLst>
        </pc:spChg>
        <pc:spChg chg="add del">
          <ac:chgData name="Woodard Leslie N" userId="0215b3a3-2f11-4a9b-8dcf-81ec854199b6" providerId="ADAL" clId="{84E61574-0DDF-4336-978B-3BC5400C1A99}" dt="2023-09-11T20:03:35.150" v="3065" actId="26606"/>
          <ac:spMkLst>
            <pc:docMk/>
            <pc:sldMk cId="850815807" sldId="301"/>
            <ac:spMk id="37" creationId="{DE4D62F9-188E-4530-84C2-24BDEE4BEB82}"/>
          </ac:spMkLst>
        </pc:spChg>
        <pc:spChg chg="add del">
          <ac:chgData name="Woodard Leslie N" userId="0215b3a3-2f11-4a9b-8dcf-81ec854199b6" providerId="ADAL" clId="{84E61574-0DDF-4336-978B-3BC5400C1A99}" dt="2023-09-11T20:03:35.150" v="3065" actId="26606"/>
          <ac:spMkLst>
            <pc:docMk/>
            <pc:sldMk cId="850815807" sldId="301"/>
            <ac:spMk id="38" creationId="{EE4E366E-272A-409E-840F-9A6A64A9E3FF}"/>
          </ac:spMkLst>
        </pc:spChg>
        <pc:spChg chg="add del">
          <ac:chgData name="Woodard Leslie N" userId="0215b3a3-2f11-4a9b-8dcf-81ec854199b6" providerId="ADAL" clId="{84E61574-0DDF-4336-978B-3BC5400C1A99}" dt="2023-09-11T20:03:35.150" v="3065" actId="26606"/>
          <ac:spMkLst>
            <pc:docMk/>
            <pc:sldMk cId="850815807" sldId="301"/>
            <ac:spMk id="39" creationId="{A721560C-E4AB-4287-A29C-3F6916794CB9}"/>
          </ac:spMkLst>
        </pc:spChg>
        <pc:spChg chg="add del">
          <ac:chgData name="Woodard Leslie N" userId="0215b3a3-2f11-4a9b-8dcf-81ec854199b6" providerId="ADAL" clId="{84E61574-0DDF-4336-978B-3BC5400C1A99}" dt="2023-09-11T20:03:35.150" v="3065" actId="26606"/>
          <ac:spMkLst>
            <pc:docMk/>
            <pc:sldMk cId="850815807" sldId="301"/>
            <ac:spMk id="40" creationId="{DF6CFF07-D953-4F9C-9A0E-E0A6AACB6158}"/>
          </ac:spMkLst>
        </pc:spChg>
        <pc:spChg chg="add del">
          <ac:chgData name="Woodard Leslie N" userId="0215b3a3-2f11-4a9b-8dcf-81ec854199b6" providerId="ADAL" clId="{84E61574-0DDF-4336-978B-3BC5400C1A99}" dt="2023-09-11T20:03:35.150" v="3065" actId="26606"/>
          <ac:spMkLst>
            <pc:docMk/>
            <pc:sldMk cId="850815807" sldId="301"/>
            <ac:spMk id="41" creationId="{DAA4FEEE-0B5F-41BF-825D-60F9FB089568}"/>
          </ac:spMkLst>
        </pc:spChg>
        <pc:spChg chg="add del">
          <ac:chgData name="Woodard Leslie N" userId="0215b3a3-2f11-4a9b-8dcf-81ec854199b6" providerId="ADAL" clId="{84E61574-0DDF-4336-978B-3BC5400C1A99}" dt="2023-09-11T20:03:09.425" v="3056" actId="26606"/>
          <ac:spMkLst>
            <pc:docMk/>
            <pc:sldMk cId="850815807" sldId="301"/>
            <ac:spMk id="50" creationId="{989BE678-777B-482A-A616-FEDC47B162E5}"/>
          </ac:spMkLst>
        </pc:spChg>
        <pc:spChg chg="add del">
          <ac:chgData name="Woodard Leslie N" userId="0215b3a3-2f11-4a9b-8dcf-81ec854199b6" providerId="ADAL" clId="{84E61574-0DDF-4336-978B-3BC5400C1A99}" dt="2023-09-11T20:03:09.425" v="3056" actId="26606"/>
          <ac:spMkLst>
            <pc:docMk/>
            <pc:sldMk cId="850815807" sldId="301"/>
            <ac:spMk id="56" creationId="{D28BE0C3-2102-4820-B88B-A448B1840D14}"/>
          </ac:spMkLst>
        </pc:spChg>
        <pc:spChg chg="add del">
          <ac:chgData name="Woodard Leslie N" userId="0215b3a3-2f11-4a9b-8dcf-81ec854199b6" providerId="ADAL" clId="{84E61574-0DDF-4336-978B-3BC5400C1A99}" dt="2023-09-11T20:03:09.425" v="3056" actId="26606"/>
          <ac:spMkLst>
            <pc:docMk/>
            <pc:sldMk cId="850815807" sldId="301"/>
            <ac:spMk id="58" creationId="{A93A089E-0A16-452C-B341-0F769780D262}"/>
          </ac:spMkLst>
        </pc:spChg>
        <pc:spChg chg="add del">
          <ac:chgData name="Woodard Leslie N" userId="0215b3a3-2f11-4a9b-8dcf-81ec854199b6" providerId="ADAL" clId="{84E61574-0DDF-4336-978B-3BC5400C1A99}" dt="2023-09-11T20:03:21.252" v="3058" actId="26606"/>
          <ac:spMkLst>
            <pc:docMk/>
            <pc:sldMk cId="850815807" sldId="301"/>
            <ac:spMk id="62" creationId="{989BE678-777B-482A-A616-FEDC47B162E5}"/>
          </ac:spMkLst>
        </pc:spChg>
        <pc:spChg chg="add del">
          <ac:chgData name="Woodard Leslie N" userId="0215b3a3-2f11-4a9b-8dcf-81ec854199b6" providerId="ADAL" clId="{84E61574-0DDF-4336-978B-3BC5400C1A99}" dt="2023-09-11T20:03:21.252" v="3058" actId="26606"/>
          <ac:spMkLst>
            <pc:docMk/>
            <pc:sldMk cId="850815807" sldId="301"/>
            <ac:spMk id="65" creationId="{D28BE0C3-2102-4820-B88B-A448B1840D14}"/>
          </ac:spMkLst>
        </pc:spChg>
        <pc:spChg chg="add del">
          <ac:chgData name="Woodard Leslie N" userId="0215b3a3-2f11-4a9b-8dcf-81ec854199b6" providerId="ADAL" clId="{84E61574-0DDF-4336-978B-3BC5400C1A99}" dt="2023-09-11T20:03:21.252" v="3058" actId="26606"/>
          <ac:spMkLst>
            <pc:docMk/>
            <pc:sldMk cId="850815807" sldId="301"/>
            <ac:spMk id="66" creationId="{29787B81-C7DF-412B-A405-EF4454012DEE}"/>
          </ac:spMkLst>
        </pc:spChg>
        <pc:spChg chg="add del">
          <ac:chgData name="Woodard Leslie N" userId="0215b3a3-2f11-4a9b-8dcf-81ec854199b6" providerId="ADAL" clId="{84E61574-0DDF-4336-978B-3BC5400C1A99}" dt="2023-09-11T20:03:24.441" v="3060" actId="26606"/>
          <ac:spMkLst>
            <pc:docMk/>
            <pc:sldMk cId="850815807" sldId="301"/>
            <ac:spMk id="70" creationId="{989BE678-777B-482A-A616-FEDC47B162E5}"/>
          </ac:spMkLst>
        </pc:spChg>
        <pc:spChg chg="add del">
          <ac:chgData name="Woodard Leslie N" userId="0215b3a3-2f11-4a9b-8dcf-81ec854199b6" providerId="ADAL" clId="{84E61574-0DDF-4336-978B-3BC5400C1A99}" dt="2023-09-11T20:03:24.441" v="3060" actId="26606"/>
          <ac:spMkLst>
            <pc:docMk/>
            <pc:sldMk cId="850815807" sldId="301"/>
            <ac:spMk id="73" creationId="{D28BE0C3-2102-4820-B88B-A448B1840D14}"/>
          </ac:spMkLst>
        </pc:spChg>
        <pc:spChg chg="add del">
          <ac:chgData name="Woodard Leslie N" userId="0215b3a3-2f11-4a9b-8dcf-81ec854199b6" providerId="ADAL" clId="{84E61574-0DDF-4336-978B-3BC5400C1A99}" dt="2023-09-11T20:03:24.441" v="3060" actId="26606"/>
          <ac:spMkLst>
            <pc:docMk/>
            <pc:sldMk cId="850815807" sldId="301"/>
            <ac:spMk id="74" creationId="{4F571EA7-BDC6-4E6F-A47A-B5D39E5E70CF}"/>
          </ac:spMkLst>
        </pc:spChg>
        <pc:spChg chg="add del">
          <ac:chgData name="Woodard Leslie N" userId="0215b3a3-2f11-4a9b-8dcf-81ec854199b6" providerId="ADAL" clId="{84E61574-0DDF-4336-978B-3BC5400C1A99}" dt="2023-09-11T20:03:24.441" v="3060" actId="26606"/>
          <ac:spMkLst>
            <pc:docMk/>
            <pc:sldMk cId="850815807" sldId="301"/>
            <ac:spMk id="75" creationId="{526152D8-615F-4A5A-886D-E14B136CD0D4}"/>
          </ac:spMkLst>
        </pc:spChg>
        <pc:spChg chg="add del">
          <ac:chgData name="Woodard Leslie N" userId="0215b3a3-2f11-4a9b-8dcf-81ec854199b6" providerId="ADAL" clId="{84E61574-0DDF-4336-978B-3BC5400C1A99}" dt="2023-09-11T20:03:31.907" v="3062" actId="26606"/>
          <ac:spMkLst>
            <pc:docMk/>
            <pc:sldMk cId="850815807" sldId="301"/>
            <ac:spMk id="79" creationId="{4AC0CD9D-7610-4620-93B4-798CCD9AB581}"/>
          </ac:spMkLst>
        </pc:spChg>
        <pc:spChg chg="add del">
          <ac:chgData name="Woodard Leslie N" userId="0215b3a3-2f11-4a9b-8dcf-81ec854199b6" providerId="ADAL" clId="{84E61574-0DDF-4336-978B-3BC5400C1A99}" dt="2023-09-11T20:03:31.907" v="3062" actId="26606"/>
          <ac:spMkLst>
            <pc:docMk/>
            <pc:sldMk cId="850815807" sldId="301"/>
            <ac:spMk id="82" creationId="{DE4D62F9-188E-4530-84C2-24BDEE4BEB82}"/>
          </ac:spMkLst>
        </pc:spChg>
        <pc:spChg chg="add del">
          <ac:chgData name="Woodard Leslie N" userId="0215b3a3-2f11-4a9b-8dcf-81ec854199b6" providerId="ADAL" clId="{84E61574-0DDF-4336-978B-3BC5400C1A99}" dt="2023-09-11T20:03:31.907" v="3062" actId="26606"/>
          <ac:spMkLst>
            <pc:docMk/>
            <pc:sldMk cId="850815807" sldId="301"/>
            <ac:spMk id="83" creationId="{B87E4204-E93C-417B-9ED0-F81552DE87E4}"/>
          </ac:spMkLst>
        </pc:spChg>
        <pc:spChg chg="add del">
          <ac:chgData name="Woodard Leslie N" userId="0215b3a3-2f11-4a9b-8dcf-81ec854199b6" providerId="ADAL" clId="{84E61574-0DDF-4336-978B-3BC5400C1A99}" dt="2023-09-11T20:03:31.907" v="3062" actId="26606"/>
          <ac:spMkLst>
            <pc:docMk/>
            <pc:sldMk cId="850815807" sldId="301"/>
            <ac:spMk id="84" creationId="{068E4A00-82CC-4AD0-B631-F820AEE40F36}"/>
          </ac:spMkLst>
        </pc:spChg>
        <pc:spChg chg="add del">
          <ac:chgData name="Woodard Leslie N" userId="0215b3a3-2f11-4a9b-8dcf-81ec854199b6" providerId="ADAL" clId="{84E61574-0DDF-4336-978B-3BC5400C1A99}" dt="2023-09-11T20:03:31.907" v="3062" actId="26606"/>
          <ac:spMkLst>
            <pc:docMk/>
            <pc:sldMk cId="850815807" sldId="301"/>
            <ac:spMk id="85" creationId="{463665DF-25B8-4EE2-8F85-921EF38BE2D0}"/>
          </ac:spMkLst>
        </pc:spChg>
        <pc:spChg chg="add del">
          <ac:chgData name="Woodard Leslie N" userId="0215b3a3-2f11-4a9b-8dcf-81ec854199b6" providerId="ADAL" clId="{84E61574-0DDF-4336-978B-3BC5400C1A99}" dt="2023-09-11T20:03:31.907" v="3062" actId="26606"/>
          <ac:spMkLst>
            <pc:docMk/>
            <pc:sldMk cId="850815807" sldId="301"/>
            <ac:spMk id="86" creationId="{B3378DC2-950E-4B63-B833-32DE4719A85C}"/>
          </ac:spMkLst>
        </pc:spChg>
        <pc:spChg chg="add del">
          <ac:chgData name="Woodard Leslie N" userId="0215b3a3-2f11-4a9b-8dcf-81ec854199b6" providerId="ADAL" clId="{84E61574-0DDF-4336-978B-3BC5400C1A99}" dt="2023-09-11T20:03:35.135" v="3064" actId="26606"/>
          <ac:spMkLst>
            <pc:docMk/>
            <pc:sldMk cId="850815807" sldId="301"/>
            <ac:spMk id="90" creationId="{4AC0CD9D-7610-4620-93B4-798CCD9AB581}"/>
          </ac:spMkLst>
        </pc:spChg>
        <pc:spChg chg="add del">
          <ac:chgData name="Woodard Leslie N" userId="0215b3a3-2f11-4a9b-8dcf-81ec854199b6" providerId="ADAL" clId="{84E61574-0DDF-4336-978B-3BC5400C1A99}" dt="2023-09-11T20:03:35.135" v="3064" actId="26606"/>
          <ac:spMkLst>
            <pc:docMk/>
            <pc:sldMk cId="850815807" sldId="301"/>
            <ac:spMk id="93" creationId="{DE4D62F9-188E-4530-84C2-24BDEE4BEB82}"/>
          </ac:spMkLst>
        </pc:spChg>
        <pc:spChg chg="add del">
          <ac:chgData name="Woodard Leslie N" userId="0215b3a3-2f11-4a9b-8dcf-81ec854199b6" providerId="ADAL" clId="{84E61574-0DDF-4336-978B-3BC5400C1A99}" dt="2023-09-11T20:03:35.135" v="3064" actId="26606"/>
          <ac:spMkLst>
            <pc:docMk/>
            <pc:sldMk cId="850815807" sldId="301"/>
            <ac:spMk id="94" creationId="{5F3FC718-FDE3-4EF7-921E-A5F374EAF824}"/>
          </ac:spMkLst>
        </pc:spChg>
        <pc:spChg chg="add del">
          <ac:chgData name="Woodard Leslie N" userId="0215b3a3-2f11-4a9b-8dcf-81ec854199b6" providerId="ADAL" clId="{84E61574-0DDF-4336-978B-3BC5400C1A99}" dt="2023-09-11T20:03:35.135" v="3064" actId="26606"/>
          <ac:spMkLst>
            <pc:docMk/>
            <pc:sldMk cId="850815807" sldId="301"/>
            <ac:spMk id="95" creationId="{FAA0F719-3DC8-4F08-AD8F-5A845658CB9D}"/>
          </ac:spMkLst>
        </pc:spChg>
        <pc:spChg chg="add del">
          <ac:chgData name="Woodard Leslie N" userId="0215b3a3-2f11-4a9b-8dcf-81ec854199b6" providerId="ADAL" clId="{84E61574-0DDF-4336-978B-3BC5400C1A99}" dt="2023-09-11T20:03:35.135" v="3064" actId="26606"/>
          <ac:spMkLst>
            <pc:docMk/>
            <pc:sldMk cId="850815807" sldId="301"/>
            <ac:spMk id="96" creationId="{7DCB61BE-FA0F-4EFB-BE0E-268BAD8E30D6}"/>
          </ac:spMkLst>
        </pc:spChg>
        <pc:spChg chg="add del">
          <ac:chgData name="Woodard Leslie N" userId="0215b3a3-2f11-4a9b-8dcf-81ec854199b6" providerId="ADAL" clId="{84E61574-0DDF-4336-978B-3BC5400C1A99}" dt="2023-09-11T20:03:35.135" v="3064" actId="26606"/>
          <ac:spMkLst>
            <pc:docMk/>
            <pc:sldMk cId="850815807" sldId="301"/>
            <ac:spMk id="97" creationId="{A4B31EAA-7423-46F7-9B90-4AB2B09C35C4}"/>
          </ac:spMkLst>
        </pc:spChg>
        <pc:spChg chg="add del">
          <ac:chgData name="Woodard Leslie N" userId="0215b3a3-2f11-4a9b-8dcf-81ec854199b6" providerId="ADAL" clId="{84E61574-0DDF-4336-978B-3BC5400C1A99}" dt="2023-09-12T12:58:14.354" v="3170" actId="26606"/>
          <ac:spMkLst>
            <pc:docMk/>
            <pc:sldMk cId="850815807" sldId="301"/>
            <ac:spMk id="101" creationId="{4AC0CD9D-7610-4620-93B4-798CCD9AB581}"/>
          </ac:spMkLst>
        </pc:spChg>
        <pc:spChg chg="add del">
          <ac:chgData name="Woodard Leslie N" userId="0215b3a3-2f11-4a9b-8dcf-81ec854199b6" providerId="ADAL" clId="{84E61574-0DDF-4336-978B-3BC5400C1A99}" dt="2023-09-12T12:58:14.354" v="3170" actId="26606"/>
          <ac:spMkLst>
            <pc:docMk/>
            <pc:sldMk cId="850815807" sldId="301"/>
            <ac:spMk id="104" creationId="{DE4D62F9-188E-4530-84C2-24BDEE4BEB82}"/>
          </ac:spMkLst>
        </pc:spChg>
        <pc:spChg chg="add del">
          <ac:chgData name="Woodard Leslie N" userId="0215b3a3-2f11-4a9b-8dcf-81ec854199b6" providerId="ADAL" clId="{84E61574-0DDF-4336-978B-3BC5400C1A99}" dt="2023-09-12T12:58:14.354" v="3170" actId="26606"/>
          <ac:spMkLst>
            <pc:docMk/>
            <pc:sldMk cId="850815807" sldId="301"/>
            <ac:spMk id="105" creationId="{EE4E366E-272A-409E-840F-9A6A64A9E3FF}"/>
          </ac:spMkLst>
        </pc:spChg>
        <pc:spChg chg="add del">
          <ac:chgData name="Woodard Leslie N" userId="0215b3a3-2f11-4a9b-8dcf-81ec854199b6" providerId="ADAL" clId="{84E61574-0DDF-4336-978B-3BC5400C1A99}" dt="2023-09-12T12:58:14.354" v="3170" actId="26606"/>
          <ac:spMkLst>
            <pc:docMk/>
            <pc:sldMk cId="850815807" sldId="301"/>
            <ac:spMk id="106" creationId="{A721560C-E4AB-4287-A29C-3F6916794CB9}"/>
          </ac:spMkLst>
        </pc:spChg>
        <pc:spChg chg="add del">
          <ac:chgData name="Woodard Leslie N" userId="0215b3a3-2f11-4a9b-8dcf-81ec854199b6" providerId="ADAL" clId="{84E61574-0DDF-4336-978B-3BC5400C1A99}" dt="2023-09-12T12:58:14.354" v="3170" actId="26606"/>
          <ac:spMkLst>
            <pc:docMk/>
            <pc:sldMk cId="850815807" sldId="301"/>
            <ac:spMk id="107" creationId="{DF6CFF07-D953-4F9C-9A0E-E0A6AACB6158}"/>
          </ac:spMkLst>
        </pc:spChg>
        <pc:spChg chg="add del">
          <ac:chgData name="Woodard Leslie N" userId="0215b3a3-2f11-4a9b-8dcf-81ec854199b6" providerId="ADAL" clId="{84E61574-0DDF-4336-978B-3BC5400C1A99}" dt="2023-09-12T12:58:14.354" v="3170" actId="26606"/>
          <ac:spMkLst>
            <pc:docMk/>
            <pc:sldMk cId="850815807" sldId="301"/>
            <ac:spMk id="108" creationId="{DAA4FEEE-0B5F-41BF-825D-60F9FB089568}"/>
          </ac:spMkLst>
        </pc:spChg>
        <pc:spChg chg="add del">
          <ac:chgData name="Woodard Leslie N" userId="0215b3a3-2f11-4a9b-8dcf-81ec854199b6" providerId="ADAL" clId="{84E61574-0DDF-4336-978B-3BC5400C1A99}" dt="2023-09-12T12:57:56.576" v="3161" actId="26606"/>
          <ac:spMkLst>
            <pc:docMk/>
            <pc:sldMk cId="850815807" sldId="301"/>
            <ac:spMk id="117" creationId="{4AC0CD9D-7610-4620-93B4-798CCD9AB581}"/>
          </ac:spMkLst>
        </pc:spChg>
        <pc:spChg chg="add del">
          <ac:chgData name="Woodard Leslie N" userId="0215b3a3-2f11-4a9b-8dcf-81ec854199b6" providerId="ADAL" clId="{84E61574-0DDF-4336-978B-3BC5400C1A99}" dt="2023-09-12T12:57:56.576" v="3161" actId="26606"/>
          <ac:spMkLst>
            <pc:docMk/>
            <pc:sldMk cId="850815807" sldId="301"/>
            <ac:spMk id="123" creationId="{DE4D62F9-188E-4530-84C2-24BDEE4BEB82}"/>
          </ac:spMkLst>
        </pc:spChg>
        <pc:spChg chg="add del">
          <ac:chgData name="Woodard Leslie N" userId="0215b3a3-2f11-4a9b-8dcf-81ec854199b6" providerId="ADAL" clId="{84E61574-0DDF-4336-978B-3BC5400C1A99}" dt="2023-09-12T12:57:56.576" v="3161" actId="26606"/>
          <ac:spMkLst>
            <pc:docMk/>
            <pc:sldMk cId="850815807" sldId="301"/>
            <ac:spMk id="125" creationId="{49076D5E-68ED-4CD1-A04F-E7934EBFAAD9}"/>
          </ac:spMkLst>
        </pc:spChg>
        <pc:spChg chg="add del">
          <ac:chgData name="Woodard Leslie N" userId="0215b3a3-2f11-4a9b-8dcf-81ec854199b6" providerId="ADAL" clId="{84E61574-0DDF-4336-978B-3BC5400C1A99}" dt="2023-09-12T12:57:56.576" v="3161" actId="26606"/>
          <ac:spMkLst>
            <pc:docMk/>
            <pc:sldMk cId="850815807" sldId="301"/>
            <ac:spMk id="127" creationId="{21BE0A6B-EBF8-4301-B1AE-F6A1C4003E2A}"/>
          </ac:spMkLst>
        </pc:spChg>
        <pc:spChg chg="add del">
          <ac:chgData name="Woodard Leslie N" userId="0215b3a3-2f11-4a9b-8dcf-81ec854199b6" providerId="ADAL" clId="{84E61574-0DDF-4336-978B-3BC5400C1A99}" dt="2023-09-12T12:57:56.576" v="3161" actId="26606"/>
          <ac:spMkLst>
            <pc:docMk/>
            <pc:sldMk cId="850815807" sldId="301"/>
            <ac:spMk id="129" creationId="{03C06118-B3FE-4B51-80A1-B82C2E9FF970}"/>
          </ac:spMkLst>
        </pc:spChg>
        <pc:spChg chg="add del">
          <ac:chgData name="Woodard Leslie N" userId="0215b3a3-2f11-4a9b-8dcf-81ec854199b6" providerId="ADAL" clId="{84E61574-0DDF-4336-978B-3BC5400C1A99}" dt="2023-09-12T12:57:56.576" v="3161" actId="26606"/>
          <ac:spMkLst>
            <pc:docMk/>
            <pc:sldMk cId="850815807" sldId="301"/>
            <ac:spMk id="131" creationId="{172BE3F8-96D6-4535-9AE4-694DC4F5B13F}"/>
          </ac:spMkLst>
        </pc:spChg>
        <pc:spChg chg="add del">
          <ac:chgData name="Woodard Leslie N" userId="0215b3a3-2f11-4a9b-8dcf-81ec854199b6" providerId="ADAL" clId="{84E61574-0DDF-4336-978B-3BC5400C1A99}" dt="2023-09-12T12:58:01.840" v="3163" actId="26606"/>
          <ac:spMkLst>
            <pc:docMk/>
            <pc:sldMk cId="850815807" sldId="301"/>
            <ac:spMk id="135" creationId="{4AC0CD9D-7610-4620-93B4-798CCD9AB581}"/>
          </ac:spMkLst>
        </pc:spChg>
        <pc:spChg chg="add del">
          <ac:chgData name="Woodard Leslie N" userId="0215b3a3-2f11-4a9b-8dcf-81ec854199b6" providerId="ADAL" clId="{84E61574-0DDF-4336-978B-3BC5400C1A99}" dt="2023-09-12T12:58:01.840" v="3163" actId="26606"/>
          <ac:spMkLst>
            <pc:docMk/>
            <pc:sldMk cId="850815807" sldId="301"/>
            <ac:spMk id="138" creationId="{DE4D62F9-188E-4530-84C2-24BDEE4BEB82}"/>
          </ac:spMkLst>
        </pc:spChg>
        <pc:spChg chg="add del">
          <ac:chgData name="Woodard Leslie N" userId="0215b3a3-2f11-4a9b-8dcf-81ec854199b6" providerId="ADAL" clId="{84E61574-0DDF-4336-978B-3BC5400C1A99}" dt="2023-09-12T12:58:01.840" v="3163" actId="26606"/>
          <ac:spMkLst>
            <pc:docMk/>
            <pc:sldMk cId="850815807" sldId="301"/>
            <ac:spMk id="139" creationId="{B4AAD3FD-83A5-4B89-9F8F-01B8870865BE}"/>
          </ac:spMkLst>
        </pc:spChg>
        <pc:spChg chg="add del">
          <ac:chgData name="Woodard Leslie N" userId="0215b3a3-2f11-4a9b-8dcf-81ec854199b6" providerId="ADAL" clId="{84E61574-0DDF-4336-978B-3BC5400C1A99}" dt="2023-09-12T12:58:01.840" v="3163" actId="26606"/>
          <ac:spMkLst>
            <pc:docMk/>
            <pc:sldMk cId="850815807" sldId="301"/>
            <ac:spMk id="140" creationId="{61752F1D-FC0F-4103-9584-630E643CCDA6}"/>
          </ac:spMkLst>
        </pc:spChg>
        <pc:spChg chg="add del">
          <ac:chgData name="Woodard Leslie N" userId="0215b3a3-2f11-4a9b-8dcf-81ec854199b6" providerId="ADAL" clId="{84E61574-0DDF-4336-978B-3BC5400C1A99}" dt="2023-09-12T12:58:01.840" v="3163" actId="26606"/>
          <ac:spMkLst>
            <pc:docMk/>
            <pc:sldMk cId="850815807" sldId="301"/>
            <ac:spMk id="141" creationId="{70151CB7-E7DE-4917-B831-01DF9CE01306}"/>
          </ac:spMkLst>
        </pc:spChg>
        <pc:spChg chg="add del">
          <ac:chgData name="Woodard Leslie N" userId="0215b3a3-2f11-4a9b-8dcf-81ec854199b6" providerId="ADAL" clId="{84E61574-0DDF-4336-978B-3BC5400C1A99}" dt="2023-09-12T12:58:01.840" v="3163" actId="26606"/>
          <ac:spMkLst>
            <pc:docMk/>
            <pc:sldMk cId="850815807" sldId="301"/>
            <ac:spMk id="142" creationId="{A92A1116-1C84-41DF-B803-1F7B0883EC82}"/>
          </ac:spMkLst>
        </pc:spChg>
        <pc:spChg chg="add del">
          <ac:chgData name="Woodard Leslie N" userId="0215b3a3-2f11-4a9b-8dcf-81ec854199b6" providerId="ADAL" clId="{84E61574-0DDF-4336-978B-3BC5400C1A99}" dt="2023-09-12T12:58:04.977" v="3165" actId="26606"/>
          <ac:spMkLst>
            <pc:docMk/>
            <pc:sldMk cId="850815807" sldId="301"/>
            <ac:spMk id="146" creationId="{4AC0CD9D-7610-4620-93B4-798CCD9AB581}"/>
          </ac:spMkLst>
        </pc:spChg>
        <pc:spChg chg="add del">
          <ac:chgData name="Woodard Leslie N" userId="0215b3a3-2f11-4a9b-8dcf-81ec854199b6" providerId="ADAL" clId="{84E61574-0DDF-4336-978B-3BC5400C1A99}" dt="2023-09-12T12:58:04.977" v="3165" actId="26606"/>
          <ac:spMkLst>
            <pc:docMk/>
            <pc:sldMk cId="850815807" sldId="301"/>
            <ac:spMk id="149" creationId="{DE4D62F9-188E-4530-84C2-24BDEE4BEB82}"/>
          </ac:spMkLst>
        </pc:spChg>
        <pc:spChg chg="add del">
          <ac:chgData name="Woodard Leslie N" userId="0215b3a3-2f11-4a9b-8dcf-81ec854199b6" providerId="ADAL" clId="{84E61574-0DDF-4336-978B-3BC5400C1A99}" dt="2023-09-12T12:58:04.977" v="3165" actId="26606"/>
          <ac:spMkLst>
            <pc:docMk/>
            <pc:sldMk cId="850815807" sldId="301"/>
            <ac:spMk id="150" creationId="{EE4E366E-272A-409E-840F-9A6A64A9E3FF}"/>
          </ac:spMkLst>
        </pc:spChg>
        <pc:spChg chg="add del">
          <ac:chgData name="Woodard Leslie N" userId="0215b3a3-2f11-4a9b-8dcf-81ec854199b6" providerId="ADAL" clId="{84E61574-0DDF-4336-978B-3BC5400C1A99}" dt="2023-09-12T12:58:04.977" v="3165" actId="26606"/>
          <ac:spMkLst>
            <pc:docMk/>
            <pc:sldMk cId="850815807" sldId="301"/>
            <ac:spMk id="151" creationId="{A721560C-E4AB-4287-A29C-3F6916794CB9}"/>
          </ac:spMkLst>
        </pc:spChg>
        <pc:spChg chg="add del">
          <ac:chgData name="Woodard Leslie N" userId="0215b3a3-2f11-4a9b-8dcf-81ec854199b6" providerId="ADAL" clId="{84E61574-0DDF-4336-978B-3BC5400C1A99}" dt="2023-09-12T12:58:04.977" v="3165" actId="26606"/>
          <ac:spMkLst>
            <pc:docMk/>
            <pc:sldMk cId="850815807" sldId="301"/>
            <ac:spMk id="152" creationId="{DF6CFF07-D953-4F9C-9A0E-E0A6AACB6158}"/>
          </ac:spMkLst>
        </pc:spChg>
        <pc:spChg chg="add del">
          <ac:chgData name="Woodard Leslie N" userId="0215b3a3-2f11-4a9b-8dcf-81ec854199b6" providerId="ADAL" clId="{84E61574-0DDF-4336-978B-3BC5400C1A99}" dt="2023-09-12T12:58:04.977" v="3165" actId="26606"/>
          <ac:spMkLst>
            <pc:docMk/>
            <pc:sldMk cId="850815807" sldId="301"/>
            <ac:spMk id="153" creationId="{DAA4FEEE-0B5F-41BF-825D-60F9FB089568}"/>
          </ac:spMkLst>
        </pc:spChg>
        <pc:spChg chg="add del">
          <ac:chgData name="Woodard Leslie N" userId="0215b3a3-2f11-4a9b-8dcf-81ec854199b6" providerId="ADAL" clId="{84E61574-0DDF-4336-978B-3BC5400C1A99}" dt="2023-09-12T12:58:08.217" v="3167" actId="26606"/>
          <ac:spMkLst>
            <pc:docMk/>
            <pc:sldMk cId="850815807" sldId="301"/>
            <ac:spMk id="157" creationId="{4AC0CD9D-7610-4620-93B4-798CCD9AB581}"/>
          </ac:spMkLst>
        </pc:spChg>
        <pc:spChg chg="add del">
          <ac:chgData name="Woodard Leslie N" userId="0215b3a3-2f11-4a9b-8dcf-81ec854199b6" providerId="ADAL" clId="{84E61574-0DDF-4336-978B-3BC5400C1A99}" dt="2023-09-12T12:58:08.217" v="3167" actId="26606"/>
          <ac:spMkLst>
            <pc:docMk/>
            <pc:sldMk cId="850815807" sldId="301"/>
            <ac:spMk id="160" creationId="{DE4D62F9-188E-4530-84C2-24BDEE4BEB82}"/>
          </ac:spMkLst>
        </pc:spChg>
        <pc:spChg chg="add del">
          <ac:chgData name="Woodard Leslie N" userId="0215b3a3-2f11-4a9b-8dcf-81ec854199b6" providerId="ADAL" clId="{84E61574-0DDF-4336-978B-3BC5400C1A99}" dt="2023-09-12T12:58:08.217" v="3167" actId="26606"/>
          <ac:spMkLst>
            <pc:docMk/>
            <pc:sldMk cId="850815807" sldId="301"/>
            <ac:spMk id="161" creationId="{EE4E366E-272A-409E-840F-9A6A64A9E3FF}"/>
          </ac:spMkLst>
        </pc:spChg>
        <pc:spChg chg="add del">
          <ac:chgData name="Woodard Leslie N" userId="0215b3a3-2f11-4a9b-8dcf-81ec854199b6" providerId="ADAL" clId="{84E61574-0DDF-4336-978B-3BC5400C1A99}" dt="2023-09-12T12:58:08.217" v="3167" actId="26606"/>
          <ac:spMkLst>
            <pc:docMk/>
            <pc:sldMk cId="850815807" sldId="301"/>
            <ac:spMk id="162" creationId="{A721560C-E4AB-4287-A29C-3F6916794CB9}"/>
          </ac:spMkLst>
        </pc:spChg>
        <pc:spChg chg="add del">
          <ac:chgData name="Woodard Leslie N" userId="0215b3a3-2f11-4a9b-8dcf-81ec854199b6" providerId="ADAL" clId="{84E61574-0DDF-4336-978B-3BC5400C1A99}" dt="2023-09-12T12:58:08.217" v="3167" actId="26606"/>
          <ac:spMkLst>
            <pc:docMk/>
            <pc:sldMk cId="850815807" sldId="301"/>
            <ac:spMk id="163" creationId="{DF6CFF07-D953-4F9C-9A0E-E0A6AACB6158}"/>
          </ac:spMkLst>
        </pc:spChg>
        <pc:spChg chg="add del">
          <ac:chgData name="Woodard Leslie N" userId="0215b3a3-2f11-4a9b-8dcf-81ec854199b6" providerId="ADAL" clId="{84E61574-0DDF-4336-978B-3BC5400C1A99}" dt="2023-09-12T12:58:08.217" v="3167" actId="26606"/>
          <ac:spMkLst>
            <pc:docMk/>
            <pc:sldMk cId="850815807" sldId="301"/>
            <ac:spMk id="164" creationId="{DAA4FEEE-0B5F-41BF-825D-60F9FB089568}"/>
          </ac:spMkLst>
        </pc:spChg>
        <pc:spChg chg="add del">
          <ac:chgData name="Woodard Leslie N" userId="0215b3a3-2f11-4a9b-8dcf-81ec854199b6" providerId="ADAL" clId="{84E61574-0DDF-4336-978B-3BC5400C1A99}" dt="2023-09-12T12:58:14.323" v="3169" actId="26606"/>
          <ac:spMkLst>
            <pc:docMk/>
            <pc:sldMk cId="850815807" sldId="301"/>
            <ac:spMk id="169" creationId="{4AC0CD9D-7610-4620-93B4-798CCD9AB581}"/>
          </ac:spMkLst>
        </pc:spChg>
        <pc:spChg chg="add del">
          <ac:chgData name="Woodard Leslie N" userId="0215b3a3-2f11-4a9b-8dcf-81ec854199b6" providerId="ADAL" clId="{84E61574-0DDF-4336-978B-3BC5400C1A99}" dt="2023-09-12T12:58:14.323" v="3169" actId="26606"/>
          <ac:spMkLst>
            <pc:docMk/>
            <pc:sldMk cId="850815807" sldId="301"/>
            <ac:spMk id="172" creationId="{DE4D62F9-188E-4530-84C2-24BDEE4BEB82}"/>
          </ac:spMkLst>
        </pc:spChg>
        <pc:spChg chg="add del">
          <ac:chgData name="Woodard Leslie N" userId="0215b3a3-2f11-4a9b-8dcf-81ec854199b6" providerId="ADAL" clId="{84E61574-0DDF-4336-978B-3BC5400C1A99}" dt="2023-09-12T12:58:14.323" v="3169" actId="26606"/>
          <ac:spMkLst>
            <pc:docMk/>
            <pc:sldMk cId="850815807" sldId="301"/>
            <ac:spMk id="173" creationId="{EE4E366E-272A-409E-840F-9A6A64A9E3FF}"/>
          </ac:spMkLst>
        </pc:spChg>
        <pc:spChg chg="add del">
          <ac:chgData name="Woodard Leslie N" userId="0215b3a3-2f11-4a9b-8dcf-81ec854199b6" providerId="ADAL" clId="{84E61574-0DDF-4336-978B-3BC5400C1A99}" dt="2023-09-12T12:58:14.323" v="3169" actId="26606"/>
          <ac:spMkLst>
            <pc:docMk/>
            <pc:sldMk cId="850815807" sldId="301"/>
            <ac:spMk id="174" creationId="{A721560C-E4AB-4287-A29C-3F6916794CB9}"/>
          </ac:spMkLst>
        </pc:spChg>
        <pc:spChg chg="add del">
          <ac:chgData name="Woodard Leslie N" userId="0215b3a3-2f11-4a9b-8dcf-81ec854199b6" providerId="ADAL" clId="{84E61574-0DDF-4336-978B-3BC5400C1A99}" dt="2023-09-12T12:58:14.323" v="3169" actId="26606"/>
          <ac:spMkLst>
            <pc:docMk/>
            <pc:sldMk cId="850815807" sldId="301"/>
            <ac:spMk id="175" creationId="{DF6CFF07-D953-4F9C-9A0E-E0A6AACB6158}"/>
          </ac:spMkLst>
        </pc:spChg>
        <pc:spChg chg="add del">
          <ac:chgData name="Woodard Leslie N" userId="0215b3a3-2f11-4a9b-8dcf-81ec854199b6" providerId="ADAL" clId="{84E61574-0DDF-4336-978B-3BC5400C1A99}" dt="2023-09-12T12:58:14.323" v="3169" actId="26606"/>
          <ac:spMkLst>
            <pc:docMk/>
            <pc:sldMk cId="850815807" sldId="301"/>
            <ac:spMk id="176" creationId="{DAA4FEEE-0B5F-41BF-825D-60F9FB089568}"/>
          </ac:spMkLst>
        </pc:spChg>
        <pc:spChg chg="add">
          <ac:chgData name="Woodard Leslie N" userId="0215b3a3-2f11-4a9b-8dcf-81ec854199b6" providerId="ADAL" clId="{84E61574-0DDF-4336-978B-3BC5400C1A99}" dt="2023-09-12T12:58:14.354" v="3170" actId="26606"/>
          <ac:spMkLst>
            <pc:docMk/>
            <pc:sldMk cId="850815807" sldId="301"/>
            <ac:spMk id="181" creationId="{4AC0CD9D-7610-4620-93B4-798CCD9AB581}"/>
          </ac:spMkLst>
        </pc:spChg>
        <pc:spChg chg="add">
          <ac:chgData name="Woodard Leslie N" userId="0215b3a3-2f11-4a9b-8dcf-81ec854199b6" providerId="ADAL" clId="{84E61574-0DDF-4336-978B-3BC5400C1A99}" dt="2023-09-12T12:58:14.354" v="3170" actId="26606"/>
          <ac:spMkLst>
            <pc:docMk/>
            <pc:sldMk cId="850815807" sldId="301"/>
            <ac:spMk id="184" creationId="{DE4D62F9-188E-4530-84C2-24BDEE4BEB82}"/>
          </ac:spMkLst>
        </pc:spChg>
        <pc:spChg chg="add">
          <ac:chgData name="Woodard Leslie N" userId="0215b3a3-2f11-4a9b-8dcf-81ec854199b6" providerId="ADAL" clId="{84E61574-0DDF-4336-978B-3BC5400C1A99}" dt="2023-09-12T12:58:14.354" v="3170" actId="26606"/>
          <ac:spMkLst>
            <pc:docMk/>
            <pc:sldMk cId="850815807" sldId="301"/>
            <ac:spMk id="185" creationId="{B4AAD3FD-83A5-4B89-9F8F-01B8870865BE}"/>
          </ac:spMkLst>
        </pc:spChg>
        <pc:spChg chg="add">
          <ac:chgData name="Woodard Leslie N" userId="0215b3a3-2f11-4a9b-8dcf-81ec854199b6" providerId="ADAL" clId="{84E61574-0DDF-4336-978B-3BC5400C1A99}" dt="2023-09-12T12:58:14.354" v="3170" actId="26606"/>
          <ac:spMkLst>
            <pc:docMk/>
            <pc:sldMk cId="850815807" sldId="301"/>
            <ac:spMk id="186" creationId="{61752F1D-FC0F-4103-9584-630E643CCDA6}"/>
          </ac:spMkLst>
        </pc:spChg>
        <pc:spChg chg="add">
          <ac:chgData name="Woodard Leslie N" userId="0215b3a3-2f11-4a9b-8dcf-81ec854199b6" providerId="ADAL" clId="{84E61574-0DDF-4336-978B-3BC5400C1A99}" dt="2023-09-12T12:58:14.354" v="3170" actId="26606"/>
          <ac:spMkLst>
            <pc:docMk/>
            <pc:sldMk cId="850815807" sldId="301"/>
            <ac:spMk id="187" creationId="{70151CB7-E7DE-4917-B831-01DF9CE01306}"/>
          </ac:spMkLst>
        </pc:spChg>
        <pc:spChg chg="add">
          <ac:chgData name="Woodard Leslie N" userId="0215b3a3-2f11-4a9b-8dcf-81ec854199b6" providerId="ADAL" clId="{84E61574-0DDF-4336-978B-3BC5400C1A99}" dt="2023-09-12T12:58:14.354" v="3170" actId="26606"/>
          <ac:spMkLst>
            <pc:docMk/>
            <pc:sldMk cId="850815807" sldId="301"/>
            <ac:spMk id="188" creationId="{A92A1116-1C84-41DF-B803-1F7B0883EC82}"/>
          </ac:spMkLst>
        </pc:spChg>
        <pc:spChg chg="add">
          <ac:chgData name="Woodard Leslie N" userId="0215b3a3-2f11-4a9b-8dcf-81ec854199b6" providerId="ADAL" clId="{84E61574-0DDF-4336-978B-3BC5400C1A99}" dt="2023-09-12T12:58:14.354" v="3170" actId="26606"/>
          <ac:spMkLst>
            <pc:docMk/>
            <pc:sldMk cId="850815807" sldId="301"/>
            <ac:spMk id="189" creationId="{10B94C79-A971-B894-2C9D-DE20E0CE94E8}"/>
          </ac:spMkLst>
        </pc:spChg>
        <pc:graphicFrameChg chg="add del">
          <ac:chgData name="Woodard Leslie N" userId="0215b3a3-2f11-4a9b-8dcf-81ec854199b6" providerId="ADAL" clId="{84E61574-0DDF-4336-978B-3BC5400C1A99}" dt="2023-09-12T12:58:04.977" v="3165" actId="26606"/>
          <ac:graphicFrameMkLst>
            <pc:docMk/>
            <pc:sldMk cId="850815807" sldId="301"/>
            <ac:graphicFrameMk id="110" creationId="{F49B639D-7722-4E13-3614-47A8F764CA8D}"/>
          </ac:graphicFrameMkLst>
        </pc:graphicFrameChg>
        <pc:graphicFrameChg chg="add del">
          <ac:chgData name="Woodard Leslie N" userId="0215b3a3-2f11-4a9b-8dcf-81ec854199b6" providerId="ADAL" clId="{84E61574-0DDF-4336-978B-3BC5400C1A99}" dt="2023-09-12T12:58:08.217" v="3167" actId="26606"/>
          <ac:graphicFrameMkLst>
            <pc:docMk/>
            <pc:sldMk cId="850815807" sldId="301"/>
            <ac:graphicFrameMk id="165" creationId="{FE38D65D-1D71-72D3-6791-CF7055383280}"/>
          </ac:graphicFrameMkLst>
        </pc:graphicFrameChg>
        <pc:graphicFrameChg chg="add del">
          <ac:chgData name="Woodard Leslie N" userId="0215b3a3-2f11-4a9b-8dcf-81ec854199b6" providerId="ADAL" clId="{84E61574-0DDF-4336-978B-3BC5400C1A99}" dt="2023-09-12T12:58:14.323" v="3169" actId="26606"/>
          <ac:graphicFrameMkLst>
            <pc:docMk/>
            <pc:sldMk cId="850815807" sldId="301"/>
            <ac:graphicFrameMk id="177" creationId="{A02464CA-2219-69C9-7AF8-A0830453A560}"/>
          </ac:graphicFrameMkLst>
        </pc:graphicFrameChg>
        <pc:picChg chg="add mod ord">
          <ac:chgData name="Woodard Leslie N" userId="0215b3a3-2f11-4a9b-8dcf-81ec854199b6" providerId="ADAL" clId="{84E61574-0DDF-4336-978B-3BC5400C1A99}" dt="2023-09-12T12:58:14.354" v="3170" actId="26606"/>
          <ac:picMkLst>
            <pc:docMk/>
            <pc:sldMk cId="850815807" sldId="301"/>
            <ac:picMk id="7" creationId="{6151F035-2593-4C1F-C8DD-FD4A10D1CABC}"/>
          </ac:picMkLst>
        </pc:picChg>
        <pc:picChg chg="del">
          <ac:chgData name="Woodard Leslie N" userId="0215b3a3-2f11-4a9b-8dcf-81ec854199b6" providerId="ADAL" clId="{84E61574-0DDF-4336-978B-3BC5400C1A99}" dt="2023-09-11T19:49:02.982" v="2715" actId="478"/>
          <ac:picMkLst>
            <pc:docMk/>
            <pc:sldMk cId="850815807" sldId="301"/>
            <ac:picMk id="8" creationId="{43DF775B-1C59-6D6D-D8EE-688EAC45E992}"/>
          </ac:picMkLst>
        </pc:picChg>
        <pc:picChg chg="add del">
          <ac:chgData name="Woodard Leslie N" userId="0215b3a3-2f11-4a9b-8dcf-81ec854199b6" providerId="ADAL" clId="{84E61574-0DDF-4336-978B-3BC5400C1A99}" dt="2023-09-11T20:02:46.425" v="3052" actId="26606"/>
          <ac:picMkLst>
            <pc:docMk/>
            <pc:sldMk cId="850815807" sldId="301"/>
            <ac:picMk id="12" creationId="{41B68C77-138E-4BF7-A276-BD0C78A4219F}"/>
          </ac:picMkLst>
        </pc:picChg>
        <pc:picChg chg="add del">
          <ac:chgData name="Woodard Leslie N" userId="0215b3a3-2f11-4a9b-8dcf-81ec854199b6" providerId="ADAL" clId="{84E61574-0DDF-4336-978B-3BC5400C1A99}" dt="2023-09-11T20:02:46.425" v="3052" actId="26606"/>
          <ac:picMkLst>
            <pc:docMk/>
            <pc:sldMk cId="850815807" sldId="301"/>
            <ac:picMk id="14" creationId="{7C268552-D473-46ED-B1B8-422042C4DEF1}"/>
          </ac:picMkLst>
        </pc:picChg>
        <pc:picChg chg="add del">
          <ac:chgData name="Woodard Leslie N" userId="0215b3a3-2f11-4a9b-8dcf-81ec854199b6" providerId="ADAL" clId="{84E61574-0DDF-4336-978B-3BC5400C1A99}" dt="2023-09-11T20:02:46.425" v="3052" actId="26606"/>
          <ac:picMkLst>
            <pc:docMk/>
            <pc:sldMk cId="850815807" sldId="301"/>
            <ac:picMk id="18" creationId="{B9238B3E-24AA-439A-B527-6C5DF6D72145}"/>
          </ac:picMkLst>
        </pc:picChg>
        <pc:picChg chg="add del">
          <ac:chgData name="Woodard Leslie N" userId="0215b3a3-2f11-4a9b-8dcf-81ec854199b6" providerId="ADAL" clId="{84E61574-0DDF-4336-978B-3BC5400C1A99}" dt="2023-09-11T20:02:46.425" v="3052" actId="26606"/>
          <ac:picMkLst>
            <pc:docMk/>
            <pc:sldMk cId="850815807" sldId="301"/>
            <ac:picMk id="20" creationId="{69F01145-BEA3-4CBF-AA21-10077B948CA8}"/>
          </ac:picMkLst>
        </pc:picChg>
        <pc:picChg chg="add del">
          <ac:chgData name="Woodard Leslie N" userId="0215b3a3-2f11-4a9b-8dcf-81ec854199b6" providerId="ADAL" clId="{84E61574-0DDF-4336-978B-3BC5400C1A99}" dt="2023-09-11T20:03:35.150" v="3065" actId="26606"/>
          <ac:picMkLst>
            <pc:docMk/>
            <pc:sldMk cId="850815807" sldId="301"/>
            <ac:picMk id="32" creationId="{41B68C77-138E-4BF7-A276-BD0C78A4219F}"/>
          </ac:picMkLst>
        </pc:picChg>
        <pc:picChg chg="add del">
          <ac:chgData name="Woodard Leslie N" userId="0215b3a3-2f11-4a9b-8dcf-81ec854199b6" providerId="ADAL" clId="{84E61574-0DDF-4336-978B-3BC5400C1A99}" dt="2023-09-11T20:03:35.150" v="3065" actId="26606"/>
          <ac:picMkLst>
            <pc:docMk/>
            <pc:sldMk cId="850815807" sldId="301"/>
            <ac:picMk id="33" creationId="{7C268552-D473-46ED-B1B8-422042C4DEF1}"/>
          </ac:picMkLst>
        </pc:picChg>
        <pc:picChg chg="add del">
          <ac:chgData name="Woodard Leslie N" userId="0215b3a3-2f11-4a9b-8dcf-81ec854199b6" providerId="ADAL" clId="{84E61574-0DDF-4336-978B-3BC5400C1A99}" dt="2023-09-11T20:03:35.150" v="3065" actId="26606"/>
          <ac:picMkLst>
            <pc:docMk/>
            <pc:sldMk cId="850815807" sldId="301"/>
            <ac:picMk id="35" creationId="{B9238B3E-24AA-439A-B527-6C5DF6D72145}"/>
          </ac:picMkLst>
        </pc:picChg>
        <pc:picChg chg="add del">
          <ac:chgData name="Woodard Leslie N" userId="0215b3a3-2f11-4a9b-8dcf-81ec854199b6" providerId="ADAL" clId="{84E61574-0DDF-4336-978B-3BC5400C1A99}" dt="2023-09-11T20:03:35.150" v="3065" actId="26606"/>
          <ac:picMkLst>
            <pc:docMk/>
            <pc:sldMk cId="850815807" sldId="301"/>
            <ac:picMk id="36" creationId="{69F01145-BEA3-4CBF-AA21-10077B948CA8}"/>
          </ac:picMkLst>
        </pc:picChg>
        <pc:picChg chg="add del">
          <ac:chgData name="Woodard Leslie N" userId="0215b3a3-2f11-4a9b-8dcf-81ec854199b6" providerId="ADAL" clId="{84E61574-0DDF-4336-978B-3BC5400C1A99}" dt="2023-09-11T20:03:09.425" v="3056" actId="26606"/>
          <ac:picMkLst>
            <pc:docMk/>
            <pc:sldMk cId="850815807" sldId="301"/>
            <ac:picMk id="46" creationId="{DF19BAF3-7E20-4B9D-B544-BABAEEA1FA75}"/>
          </ac:picMkLst>
        </pc:picChg>
        <pc:picChg chg="add del">
          <ac:chgData name="Woodard Leslie N" userId="0215b3a3-2f11-4a9b-8dcf-81ec854199b6" providerId="ADAL" clId="{84E61574-0DDF-4336-978B-3BC5400C1A99}" dt="2023-09-11T20:03:09.425" v="3056" actId="26606"/>
          <ac:picMkLst>
            <pc:docMk/>
            <pc:sldMk cId="850815807" sldId="301"/>
            <ac:picMk id="48" creationId="{950648F4-ABCD-4DF0-8641-76CFB2354721}"/>
          </ac:picMkLst>
        </pc:picChg>
        <pc:picChg chg="add del">
          <ac:chgData name="Woodard Leslie N" userId="0215b3a3-2f11-4a9b-8dcf-81ec854199b6" providerId="ADAL" clId="{84E61574-0DDF-4336-978B-3BC5400C1A99}" dt="2023-09-11T20:03:09.425" v="3056" actId="26606"/>
          <ac:picMkLst>
            <pc:docMk/>
            <pc:sldMk cId="850815807" sldId="301"/>
            <ac:picMk id="52" creationId="{CF1EB4BD-9C7E-4AA3-9681-C7EB0DA6250B}"/>
          </ac:picMkLst>
        </pc:picChg>
        <pc:picChg chg="add del">
          <ac:chgData name="Woodard Leslie N" userId="0215b3a3-2f11-4a9b-8dcf-81ec854199b6" providerId="ADAL" clId="{84E61574-0DDF-4336-978B-3BC5400C1A99}" dt="2023-09-11T20:03:09.425" v="3056" actId="26606"/>
          <ac:picMkLst>
            <pc:docMk/>
            <pc:sldMk cId="850815807" sldId="301"/>
            <ac:picMk id="54" creationId="{94AAE3AA-3759-4D28-B0EF-575F25A5146C}"/>
          </ac:picMkLst>
        </pc:picChg>
        <pc:picChg chg="add del">
          <ac:chgData name="Woodard Leslie N" userId="0215b3a3-2f11-4a9b-8dcf-81ec854199b6" providerId="ADAL" clId="{84E61574-0DDF-4336-978B-3BC5400C1A99}" dt="2023-09-11T20:03:21.252" v="3058" actId="26606"/>
          <ac:picMkLst>
            <pc:docMk/>
            <pc:sldMk cId="850815807" sldId="301"/>
            <ac:picMk id="60" creationId="{DF19BAF3-7E20-4B9D-B544-BABAEEA1FA75}"/>
          </ac:picMkLst>
        </pc:picChg>
        <pc:picChg chg="add del">
          <ac:chgData name="Woodard Leslie N" userId="0215b3a3-2f11-4a9b-8dcf-81ec854199b6" providerId="ADAL" clId="{84E61574-0DDF-4336-978B-3BC5400C1A99}" dt="2023-09-11T20:03:21.252" v="3058" actId="26606"/>
          <ac:picMkLst>
            <pc:docMk/>
            <pc:sldMk cId="850815807" sldId="301"/>
            <ac:picMk id="61" creationId="{950648F4-ABCD-4DF0-8641-76CFB2354721}"/>
          </ac:picMkLst>
        </pc:picChg>
        <pc:picChg chg="add del">
          <ac:chgData name="Woodard Leslie N" userId="0215b3a3-2f11-4a9b-8dcf-81ec854199b6" providerId="ADAL" clId="{84E61574-0DDF-4336-978B-3BC5400C1A99}" dt="2023-09-11T20:03:21.252" v="3058" actId="26606"/>
          <ac:picMkLst>
            <pc:docMk/>
            <pc:sldMk cId="850815807" sldId="301"/>
            <ac:picMk id="63" creationId="{CF1EB4BD-9C7E-4AA3-9681-C7EB0DA6250B}"/>
          </ac:picMkLst>
        </pc:picChg>
        <pc:picChg chg="add del">
          <ac:chgData name="Woodard Leslie N" userId="0215b3a3-2f11-4a9b-8dcf-81ec854199b6" providerId="ADAL" clId="{84E61574-0DDF-4336-978B-3BC5400C1A99}" dt="2023-09-11T20:03:21.252" v="3058" actId="26606"/>
          <ac:picMkLst>
            <pc:docMk/>
            <pc:sldMk cId="850815807" sldId="301"/>
            <ac:picMk id="64" creationId="{94AAE3AA-3759-4D28-B0EF-575F25A5146C}"/>
          </ac:picMkLst>
        </pc:picChg>
        <pc:picChg chg="add del">
          <ac:chgData name="Woodard Leslie N" userId="0215b3a3-2f11-4a9b-8dcf-81ec854199b6" providerId="ADAL" clId="{84E61574-0DDF-4336-978B-3BC5400C1A99}" dt="2023-09-11T20:03:24.441" v="3060" actId="26606"/>
          <ac:picMkLst>
            <pc:docMk/>
            <pc:sldMk cId="850815807" sldId="301"/>
            <ac:picMk id="68" creationId="{DF19BAF3-7E20-4B9D-B544-BABAEEA1FA75}"/>
          </ac:picMkLst>
        </pc:picChg>
        <pc:picChg chg="add del">
          <ac:chgData name="Woodard Leslie N" userId="0215b3a3-2f11-4a9b-8dcf-81ec854199b6" providerId="ADAL" clId="{84E61574-0DDF-4336-978B-3BC5400C1A99}" dt="2023-09-11T20:03:24.441" v="3060" actId="26606"/>
          <ac:picMkLst>
            <pc:docMk/>
            <pc:sldMk cId="850815807" sldId="301"/>
            <ac:picMk id="69" creationId="{950648F4-ABCD-4DF0-8641-76CFB2354721}"/>
          </ac:picMkLst>
        </pc:picChg>
        <pc:picChg chg="add del">
          <ac:chgData name="Woodard Leslie N" userId="0215b3a3-2f11-4a9b-8dcf-81ec854199b6" providerId="ADAL" clId="{84E61574-0DDF-4336-978B-3BC5400C1A99}" dt="2023-09-11T20:03:24.441" v="3060" actId="26606"/>
          <ac:picMkLst>
            <pc:docMk/>
            <pc:sldMk cId="850815807" sldId="301"/>
            <ac:picMk id="71" creationId="{CF1EB4BD-9C7E-4AA3-9681-C7EB0DA6250B}"/>
          </ac:picMkLst>
        </pc:picChg>
        <pc:picChg chg="add del">
          <ac:chgData name="Woodard Leslie N" userId="0215b3a3-2f11-4a9b-8dcf-81ec854199b6" providerId="ADAL" clId="{84E61574-0DDF-4336-978B-3BC5400C1A99}" dt="2023-09-11T20:03:24.441" v="3060" actId="26606"/>
          <ac:picMkLst>
            <pc:docMk/>
            <pc:sldMk cId="850815807" sldId="301"/>
            <ac:picMk id="72" creationId="{94AAE3AA-3759-4D28-B0EF-575F25A5146C}"/>
          </ac:picMkLst>
        </pc:picChg>
        <pc:picChg chg="add del">
          <ac:chgData name="Woodard Leslie N" userId="0215b3a3-2f11-4a9b-8dcf-81ec854199b6" providerId="ADAL" clId="{84E61574-0DDF-4336-978B-3BC5400C1A99}" dt="2023-09-11T20:03:31.907" v="3062" actId="26606"/>
          <ac:picMkLst>
            <pc:docMk/>
            <pc:sldMk cId="850815807" sldId="301"/>
            <ac:picMk id="77" creationId="{41B68C77-138E-4BF7-A276-BD0C78A4219F}"/>
          </ac:picMkLst>
        </pc:picChg>
        <pc:picChg chg="add del">
          <ac:chgData name="Woodard Leslie N" userId="0215b3a3-2f11-4a9b-8dcf-81ec854199b6" providerId="ADAL" clId="{84E61574-0DDF-4336-978B-3BC5400C1A99}" dt="2023-09-11T20:03:31.907" v="3062" actId="26606"/>
          <ac:picMkLst>
            <pc:docMk/>
            <pc:sldMk cId="850815807" sldId="301"/>
            <ac:picMk id="78" creationId="{7C268552-D473-46ED-B1B8-422042C4DEF1}"/>
          </ac:picMkLst>
        </pc:picChg>
        <pc:picChg chg="add del">
          <ac:chgData name="Woodard Leslie N" userId="0215b3a3-2f11-4a9b-8dcf-81ec854199b6" providerId="ADAL" clId="{84E61574-0DDF-4336-978B-3BC5400C1A99}" dt="2023-09-11T20:03:31.907" v="3062" actId="26606"/>
          <ac:picMkLst>
            <pc:docMk/>
            <pc:sldMk cId="850815807" sldId="301"/>
            <ac:picMk id="80" creationId="{B9238B3E-24AA-439A-B527-6C5DF6D72145}"/>
          </ac:picMkLst>
        </pc:picChg>
        <pc:picChg chg="add del">
          <ac:chgData name="Woodard Leslie N" userId="0215b3a3-2f11-4a9b-8dcf-81ec854199b6" providerId="ADAL" clId="{84E61574-0DDF-4336-978B-3BC5400C1A99}" dt="2023-09-11T20:03:31.907" v="3062" actId="26606"/>
          <ac:picMkLst>
            <pc:docMk/>
            <pc:sldMk cId="850815807" sldId="301"/>
            <ac:picMk id="81" creationId="{69F01145-BEA3-4CBF-AA21-10077B948CA8}"/>
          </ac:picMkLst>
        </pc:picChg>
        <pc:picChg chg="add del">
          <ac:chgData name="Woodard Leslie N" userId="0215b3a3-2f11-4a9b-8dcf-81ec854199b6" providerId="ADAL" clId="{84E61574-0DDF-4336-978B-3BC5400C1A99}" dt="2023-09-11T20:03:35.135" v="3064" actId="26606"/>
          <ac:picMkLst>
            <pc:docMk/>
            <pc:sldMk cId="850815807" sldId="301"/>
            <ac:picMk id="88" creationId="{41B68C77-138E-4BF7-A276-BD0C78A4219F}"/>
          </ac:picMkLst>
        </pc:picChg>
        <pc:picChg chg="add del">
          <ac:chgData name="Woodard Leslie N" userId="0215b3a3-2f11-4a9b-8dcf-81ec854199b6" providerId="ADAL" clId="{84E61574-0DDF-4336-978B-3BC5400C1A99}" dt="2023-09-11T20:03:35.135" v="3064" actId="26606"/>
          <ac:picMkLst>
            <pc:docMk/>
            <pc:sldMk cId="850815807" sldId="301"/>
            <ac:picMk id="89" creationId="{7C268552-D473-46ED-B1B8-422042C4DEF1}"/>
          </ac:picMkLst>
        </pc:picChg>
        <pc:picChg chg="add del">
          <ac:chgData name="Woodard Leslie N" userId="0215b3a3-2f11-4a9b-8dcf-81ec854199b6" providerId="ADAL" clId="{84E61574-0DDF-4336-978B-3BC5400C1A99}" dt="2023-09-11T20:03:35.135" v="3064" actId="26606"/>
          <ac:picMkLst>
            <pc:docMk/>
            <pc:sldMk cId="850815807" sldId="301"/>
            <ac:picMk id="91" creationId="{B9238B3E-24AA-439A-B527-6C5DF6D72145}"/>
          </ac:picMkLst>
        </pc:picChg>
        <pc:picChg chg="add del">
          <ac:chgData name="Woodard Leslie N" userId="0215b3a3-2f11-4a9b-8dcf-81ec854199b6" providerId="ADAL" clId="{84E61574-0DDF-4336-978B-3BC5400C1A99}" dt="2023-09-11T20:03:35.135" v="3064" actId="26606"/>
          <ac:picMkLst>
            <pc:docMk/>
            <pc:sldMk cId="850815807" sldId="301"/>
            <ac:picMk id="92" creationId="{69F01145-BEA3-4CBF-AA21-10077B948CA8}"/>
          </ac:picMkLst>
        </pc:picChg>
        <pc:picChg chg="add del">
          <ac:chgData name="Woodard Leslie N" userId="0215b3a3-2f11-4a9b-8dcf-81ec854199b6" providerId="ADAL" clId="{84E61574-0DDF-4336-978B-3BC5400C1A99}" dt="2023-09-12T12:58:14.354" v="3170" actId="26606"/>
          <ac:picMkLst>
            <pc:docMk/>
            <pc:sldMk cId="850815807" sldId="301"/>
            <ac:picMk id="99" creationId="{41B68C77-138E-4BF7-A276-BD0C78A4219F}"/>
          </ac:picMkLst>
        </pc:picChg>
        <pc:picChg chg="add del">
          <ac:chgData name="Woodard Leslie N" userId="0215b3a3-2f11-4a9b-8dcf-81ec854199b6" providerId="ADAL" clId="{84E61574-0DDF-4336-978B-3BC5400C1A99}" dt="2023-09-12T12:58:14.354" v="3170" actId="26606"/>
          <ac:picMkLst>
            <pc:docMk/>
            <pc:sldMk cId="850815807" sldId="301"/>
            <ac:picMk id="100" creationId="{7C268552-D473-46ED-B1B8-422042C4DEF1}"/>
          </ac:picMkLst>
        </pc:picChg>
        <pc:picChg chg="add del">
          <ac:chgData name="Woodard Leslie N" userId="0215b3a3-2f11-4a9b-8dcf-81ec854199b6" providerId="ADAL" clId="{84E61574-0DDF-4336-978B-3BC5400C1A99}" dt="2023-09-12T12:58:14.354" v="3170" actId="26606"/>
          <ac:picMkLst>
            <pc:docMk/>
            <pc:sldMk cId="850815807" sldId="301"/>
            <ac:picMk id="102" creationId="{B9238B3E-24AA-439A-B527-6C5DF6D72145}"/>
          </ac:picMkLst>
        </pc:picChg>
        <pc:picChg chg="add del">
          <ac:chgData name="Woodard Leslie N" userId="0215b3a3-2f11-4a9b-8dcf-81ec854199b6" providerId="ADAL" clId="{84E61574-0DDF-4336-978B-3BC5400C1A99}" dt="2023-09-12T12:58:14.354" v="3170" actId="26606"/>
          <ac:picMkLst>
            <pc:docMk/>
            <pc:sldMk cId="850815807" sldId="301"/>
            <ac:picMk id="103" creationId="{69F01145-BEA3-4CBF-AA21-10077B948CA8}"/>
          </ac:picMkLst>
        </pc:picChg>
        <pc:picChg chg="add del">
          <ac:chgData name="Woodard Leslie N" userId="0215b3a3-2f11-4a9b-8dcf-81ec854199b6" providerId="ADAL" clId="{84E61574-0DDF-4336-978B-3BC5400C1A99}" dt="2023-09-12T12:57:56.576" v="3161" actId="26606"/>
          <ac:picMkLst>
            <pc:docMk/>
            <pc:sldMk cId="850815807" sldId="301"/>
            <ac:picMk id="113" creationId="{41B68C77-138E-4BF7-A276-BD0C78A4219F}"/>
          </ac:picMkLst>
        </pc:picChg>
        <pc:picChg chg="add del">
          <ac:chgData name="Woodard Leslie N" userId="0215b3a3-2f11-4a9b-8dcf-81ec854199b6" providerId="ADAL" clId="{84E61574-0DDF-4336-978B-3BC5400C1A99}" dt="2023-09-12T12:57:56.576" v="3161" actId="26606"/>
          <ac:picMkLst>
            <pc:docMk/>
            <pc:sldMk cId="850815807" sldId="301"/>
            <ac:picMk id="115" creationId="{7C268552-D473-46ED-B1B8-422042C4DEF1}"/>
          </ac:picMkLst>
        </pc:picChg>
        <pc:picChg chg="add del">
          <ac:chgData name="Woodard Leslie N" userId="0215b3a3-2f11-4a9b-8dcf-81ec854199b6" providerId="ADAL" clId="{84E61574-0DDF-4336-978B-3BC5400C1A99}" dt="2023-09-12T12:57:56.576" v="3161" actId="26606"/>
          <ac:picMkLst>
            <pc:docMk/>
            <pc:sldMk cId="850815807" sldId="301"/>
            <ac:picMk id="119" creationId="{B9238B3E-24AA-439A-B527-6C5DF6D72145}"/>
          </ac:picMkLst>
        </pc:picChg>
        <pc:picChg chg="add del">
          <ac:chgData name="Woodard Leslie N" userId="0215b3a3-2f11-4a9b-8dcf-81ec854199b6" providerId="ADAL" clId="{84E61574-0DDF-4336-978B-3BC5400C1A99}" dt="2023-09-12T12:57:56.576" v="3161" actId="26606"/>
          <ac:picMkLst>
            <pc:docMk/>
            <pc:sldMk cId="850815807" sldId="301"/>
            <ac:picMk id="121" creationId="{69F01145-BEA3-4CBF-AA21-10077B948CA8}"/>
          </ac:picMkLst>
        </pc:picChg>
        <pc:picChg chg="add del">
          <ac:chgData name="Woodard Leslie N" userId="0215b3a3-2f11-4a9b-8dcf-81ec854199b6" providerId="ADAL" clId="{84E61574-0DDF-4336-978B-3BC5400C1A99}" dt="2023-09-12T12:58:01.840" v="3163" actId="26606"/>
          <ac:picMkLst>
            <pc:docMk/>
            <pc:sldMk cId="850815807" sldId="301"/>
            <ac:picMk id="133" creationId="{41B68C77-138E-4BF7-A276-BD0C78A4219F}"/>
          </ac:picMkLst>
        </pc:picChg>
        <pc:picChg chg="add del">
          <ac:chgData name="Woodard Leslie N" userId="0215b3a3-2f11-4a9b-8dcf-81ec854199b6" providerId="ADAL" clId="{84E61574-0DDF-4336-978B-3BC5400C1A99}" dt="2023-09-12T12:58:01.840" v="3163" actId="26606"/>
          <ac:picMkLst>
            <pc:docMk/>
            <pc:sldMk cId="850815807" sldId="301"/>
            <ac:picMk id="134" creationId="{7C268552-D473-46ED-B1B8-422042C4DEF1}"/>
          </ac:picMkLst>
        </pc:picChg>
        <pc:picChg chg="add del">
          <ac:chgData name="Woodard Leslie N" userId="0215b3a3-2f11-4a9b-8dcf-81ec854199b6" providerId="ADAL" clId="{84E61574-0DDF-4336-978B-3BC5400C1A99}" dt="2023-09-12T12:58:01.840" v="3163" actId="26606"/>
          <ac:picMkLst>
            <pc:docMk/>
            <pc:sldMk cId="850815807" sldId="301"/>
            <ac:picMk id="136" creationId="{B9238B3E-24AA-439A-B527-6C5DF6D72145}"/>
          </ac:picMkLst>
        </pc:picChg>
        <pc:picChg chg="add del">
          <ac:chgData name="Woodard Leslie N" userId="0215b3a3-2f11-4a9b-8dcf-81ec854199b6" providerId="ADAL" clId="{84E61574-0DDF-4336-978B-3BC5400C1A99}" dt="2023-09-12T12:58:01.840" v="3163" actId="26606"/>
          <ac:picMkLst>
            <pc:docMk/>
            <pc:sldMk cId="850815807" sldId="301"/>
            <ac:picMk id="137" creationId="{69F01145-BEA3-4CBF-AA21-10077B948CA8}"/>
          </ac:picMkLst>
        </pc:picChg>
        <pc:picChg chg="add del">
          <ac:chgData name="Woodard Leslie N" userId="0215b3a3-2f11-4a9b-8dcf-81ec854199b6" providerId="ADAL" clId="{84E61574-0DDF-4336-978B-3BC5400C1A99}" dt="2023-09-12T12:58:04.977" v="3165" actId="26606"/>
          <ac:picMkLst>
            <pc:docMk/>
            <pc:sldMk cId="850815807" sldId="301"/>
            <ac:picMk id="144" creationId="{41B68C77-138E-4BF7-A276-BD0C78A4219F}"/>
          </ac:picMkLst>
        </pc:picChg>
        <pc:picChg chg="add del">
          <ac:chgData name="Woodard Leslie N" userId="0215b3a3-2f11-4a9b-8dcf-81ec854199b6" providerId="ADAL" clId="{84E61574-0DDF-4336-978B-3BC5400C1A99}" dt="2023-09-12T12:58:04.977" v="3165" actId="26606"/>
          <ac:picMkLst>
            <pc:docMk/>
            <pc:sldMk cId="850815807" sldId="301"/>
            <ac:picMk id="145" creationId="{7C268552-D473-46ED-B1B8-422042C4DEF1}"/>
          </ac:picMkLst>
        </pc:picChg>
        <pc:picChg chg="add del">
          <ac:chgData name="Woodard Leslie N" userId="0215b3a3-2f11-4a9b-8dcf-81ec854199b6" providerId="ADAL" clId="{84E61574-0DDF-4336-978B-3BC5400C1A99}" dt="2023-09-12T12:58:04.977" v="3165" actId="26606"/>
          <ac:picMkLst>
            <pc:docMk/>
            <pc:sldMk cId="850815807" sldId="301"/>
            <ac:picMk id="147" creationId="{B9238B3E-24AA-439A-B527-6C5DF6D72145}"/>
          </ac:picMkLst>
        </pc:picChg>
        <pc:picChg chg="add del">
          <ac:chgData name="Woodard Leslie N" userId="0215b3a3-2f11-4a9b-8dcf-81ec854199b6" providerId="ADAL" clId="{84E61574-0DDF-4336-978B-3BC5400C1A99}" dt="2023-09-12T12:58:04.977" v="3165" actId="26606"/>
          <ac:picMkLst>
            <pc:docMk/>
            <pc:sldMk cId="850815807" sldId="301"/>
            <ac:picMk id="148" creationId="{69F01145-BEA3-4CBF-AA21-10077B948CA8}"/>
          </ac:picMkLst>
        </pc:picChg>
        <pc:picChg chg="add del">
          <ac:chgData name="Woodard Leslie N" userId="0215b3a3-2f11-4a9b-8dcf-81ec854199b6" providerId="ADAL" clId="{84E61574-0DDF-4336-978B-3BC5400C1A99}" dt="2023-09-12T12:58:08.217" v="3167" actId="26606"/>
          <ac:picMkLst>
            <pc:docMk/>
            <pc:sldMk cId="850815807" sldId="301"/>
            <ac:picMk id="155" creationId="{41B68C77-138E-4BF7-A276-BD0C78A4219F}"/>
          </ac:picMkLst>
        </pc:picChg>
        <pc:picChg chg="add del">
          <ac:chgData name="Woodard Leslie N" userId="0215b3a3-2f11-4a9b-8dcf-81ec854199b6" providerId="ADAL" clId="{84E61574-0DDF-4336-978B-3BC5400C1A99}" dt="2023-09-12T12:58:08.217" v="3167" actId="26606"/>
          <ac:picMkLst>
            <pc:docMk/>
            <pc:sldMk cId="850815807" sldId="301"/>
            <ac:picMk id="156" creationId="{7C268552-D473-46ED-B1B8-422042C4DEF1}"/>
          </ac:picMkLst>
        </pc:picChg>
        <pc:picChg chg="add del">
          <ac:chgData name="Woodard Leslie N" userId="0215b3a3-2f11-4a9b-8dcf-81ec854199b6" providerId="ADAL" clId="{84E61574-0DDF-4336-978B-3BC5400C1A99}" dt="2023-09-12T12:58:08.217" v="3167" actId="26606"/>
          <ac:picMkLst>
            <pc:docMk/>
            <pc:sldMk cId="850815807" sldId="301"/>
            <ac:picMk id="158" creationId="{B9238B3E-24AA-439A-B527-6C5DF6D72145}"/>
          </ac:picMkLst>
        </pc:picChg>
        <pc:picChg chg="add del">
          <ac:chgData name="Woodard Leslie N" userId="0215b3a3-2f11-4a9b-8dcf-81ec854199b6" providerId="ADAL" clId="{84E61574-0DDF-4336-978B-3BC5400C1A99}" dt="2023-09-12T12:58:08.217" v="3167" actId="26606"/>
          <ac:picMkLst>
            <pc:docMk/>
            <pc:sldMk cId="850815807" sldId="301"/>
            <ac:picMk id="159" creationId="{69F01145-BEA3-4CBF-AA21-10077B948CA8}"/>
          </ac:picMkLst>
        </pc:picChg>
        <pc:picChg chg="add del">
          <ac:chgData name="Woodard Leslie N" userId="0215b3a3-2f11-4a9b-8dcf-81ec854199b6" providerId="ADAL" clId="{84E61574-0DDF-4336-978B-3BC5400C1A99}" dt="2023-09-12T12:58:14.323" v="3169" actId="26606"/>
          <ac:picMkLst>
            <pc:docMk/>
            <pc:sldMk cId="850815807" sldId="301"/>
            <ac:picMk id="167" creationId="{41B68C77-138E-4BF7-A276-BD0C78A4219F}"/>
          </ac:picMkLst>
        </pc:picChg>
        <pc:picChg chg="add del">
          <ac:chgData name="Woodard Leslie N" userId="0215b3a3-2f11-4a9b-8dcf-81ec854199b6" providerId="ADAL" clId="{84E61574-0DDF-4336-978B-3BC5400C1A99}" dt="2023-09-12T12:58:14.323" v="3169" actId="26606"/>
          <ac:picMkLst>
            <pc:docMk/>
            <pc:sldMk cId="850815807" sldId="301"/>
            <ac:picMk id="168" creationId="{7C268552-D473-46ED-B1B8-422042C4DEF1}"/>
          </ac:picMkLst>
        </pc:picChg>
        <pc:picChg chg="add del">
          <ac:chgData name="Woodard Leslie N" userId="0215b3a3-2f11-4a9b-8dcf-81ec854199b6" providerId="ADAL" clId="{84E61574-0DDF-4336-978B-3BC5400C1A99}" dt="2023-09-12T12:58:14.323" v="3169" actId="26606"/>
          <ac:picMkLst>
            <pc:docMk/>
            <pc:sldMk cId="850815807" sldId="301"/>
            <ac:picMk id="170" creationId="{B9238B3E-24AA-439A-B527-6C5DF6D72145}"/>
          </ac:picMkLst>
        </pc:picChg>
        <pc:picChg chg="add del">
          <ac:chgData name="Woodard Leslie N" userId="0215b3a3-2f11-4a9b-8dcf-81ec854199b6" providerId="ADAL" clId="{84E61574-0DDF-4336-978B-3BC5400C1A99}" dt="2023-09-12T12:58:14.323" v="3169" actId="26606"/>
          <ac:picMkLst>
            <pc:docMk/>
            <pc:sldMk cId="850815807" sldId="301"/>
            <ac:picMk id="171" creationId="{69F01145-BEA3-4CBF-AA21-10077B948CA8}"/>
          </ac:picMkLst>
        </pc:picChg>
        <pc:picChg chg="add">
          <ac:chgData name="Woodard Leslie N" userId="0215b3a3-2f11-4a9b-8dcf-81ec854199b6" providerId="ADAL" clId="{84E61574-0DDF-4336-978B-3BC5400C1A99}" dt="2023-09-12T12:58:14.354" v="3170" actId="26606"/>
          <ac:picMkLst>
            <pc:docMk/>
            <pc:sldMk cId="850815807" sldId="301"/>
            <ac:picMk id="179" creationId="{41B68C77-138E-4BF7-A276-BD0C78A4219F}"/>
          </ac:picMkLst>
        </pc:picChg>
        <pc:picChg chg="add">
          <ac:chgData name="Woodard Leslie N" userId="0215b3a3-2f11-4a9b-8dcf-81ec854199b6" providerId="ADAL" clId="{84E61574-0DDF-4336-978B-3BC5400C1A99}" dt="2023-09-12T12:58:14.354" v="3170" actId="26606"/>
          <ac:picMkLst>
            <pc:docMk/>
            <pc:sldMk cId="850815807" sldId="301"/>
            <ac:picMk id="180" creationId="{7C268552-D473-46ED-B1B8-422042C4DEF1}"/>
          </ac:picMkLst>
        </pc:picChg>
        <pc:picChg chg="add">
          <ac:chgData name="Woodard Leslie N" userId="0215b3a3-2f11-4a9b-8dcf-81ec854199b6" providerId="ADAL" clId="{84E61574-0DDF-4336-978B-3BC5400C1A99}" dt="2023-09-12T12:58:14.354" v="3170" actId="26606"/>
          <ac:picMkLst>
            <pc:docMk/>
            <pc:sldMk cId="850815807" sldId="301"/>
            <ac:picMk id="182" creationId="{B9238B3E-24AA-439A-B527-6C5DF6D72145}"/>
          </ac:picMkLst>
        </pc:picChg>
        <pc:picChg chg="add">
          <ac:chgData name="Woodard Leslie N" userId="0215b3a3-2f11-4a9b-8dcf-81ec854199b6" providerId="ADAL" clId="{84E61574-0DDF-4336-978B-3BC5400C1A99}" dt="2023-09-12T12:58:14.354" v="3170" actId="26606"/>
          <ac:picMkLst>
            <pc:docMk/>
            <pc:sldMk cId="850815807" sldId="301"/>
            <ac:picMk id="183" creationId="{69F01145-BEA3-4CBF-AA21-10077B948CA8}"/>
          </ac:picMkLst>
        </pc:picChg>
      </pc:sldChg>
      <pc:sldChg chg="modSp add del mod">
        <pc:chgData name="Woodard Leslie N" userId="0215b3a3-2f11-4a9b-8dcf-81ec854199b6" providerId="ADAL" clId="{84E61574-0DDF-4336-978B-3BC5400C1A99}" dt="2023-09-11T19:57:11.462" v="2966" actId="47"/>
        <pc:sldMkLst>
          <pc:docMk/>
          <pc:sldMk cId="615732690" sldId="302"/>
        </pc:sldMkLst>
        <pc:spChg chg="mod">
          <ac:chgData name="Woodard Leslie N" userId="0215b3a3-2f11-4a9b-8dcf-81ec854199b6" providerId="ADAL" clId="{84E61574-0DDF-4336-978B-3BC5400C1A99}" dt="2023-09-11T19:57:03.385" v="2962" actId="21"/>
          <ac:spMkLst>
            <pc:docMk/>
            <pc:sldMk cId="615732690" sldId="302"/>
            <ac:spMk id="3" creationId="{00000000-0000-0000-0000-000000000000}"/>
          </ac:spMkLst>
        </pc:spChg>
      </pc:sldChg>
      <pc:sldChg chg="addSp modSp add mod modAnim">
        <pc:chgData name="Woodard Leslie N" userId="0215b3a3-2f11-4a9b-8dcf-81ec854199b6" providerId="ADAL" clId="{84E61574-0DDF-4336-978B-3BC5400C1A99}" dt="2023-09-15T01:01:04.845" v="18438"/>
        <pc:sldMkLst>
          <pc:docMk/>
          <pc:sldMk cId="3139652388" sldId="302"/>
        </pc:sldMkLst>
        <pc:spChg chg="add mod">
          <ac:chgData name="Woodard Leslie N" userId="0215b3a3-2f11-4a9b-8dcf-81ec854199b6" providerId="ADAL" clId="{84E61574-0DDF-4336-978B-3BC5400C1A99}" dt="2023-09-12T14:01:30.434" v="3481" actId="114"/>
          <ac:spMkLst>
            <pc:docMk/>
            <pc:sldMk cId="3139652388" sldId="302"/>
            <ac:spMk id="3" creationId="{87CFC98D-052D-624A-8965-C24925ECCDB0}"/>
          </ac:spMkLst>
        </pc:spChg>
        <pc:spChg chg="mod">
          <ac:chgData name="Woodard Leslie N" userId="0215b3a3-2f11-4a9b-8dcf-81ec854199b6" providerId="ADAL" clId="{84E61574-0DDF-4336-978B-3BC5400C1A99}" dt="2023-09-13T15:42:29.538" v="11294" actId="20577"/>
          <ac:spMkLst>
            <pc:docMk/>
            <pc:sldMk cId="3139652388" sldId="302"/>
            <ac:spMk id="4" creationId="{10B94C79-A971-B894-2C9D-DE20E0CE94E8}"/>
          </ac:spMkLst>
        </pc:spChg>
      </pc:sldChg>
      <pc:sldChg chg="addSp modSp add mod setBg setClrOvrMap">
        <pc:chgData name="Woodard Leslie N" userId="0215b3a3-2f11-4a9b-8dcf-81ec854199b6" providerId="ADAL" clId="{84E61574-0DDF-4336-978B-3BC5400C1A99}" dt="2023-09-12T16:03:15.567" v="6747" actId="26606"/>
        <pc:sldMkLst>
          <pc:docMk/>
          <pc:sldMk cId="181684744" sldId="303"/>
        </pc:sldMkLst>
        <pc:spChg chg="mod">
          <ac:chgData name="Woodard Leslie N" userId="0215b3a3-2f11-4a9b-8dcf-81ec854199b6" providerId="ADAL" clId="{84E61574-0DDF-4336-978B-3BC5400C1A99}" dt="2023-09-12T16:03:15.567" v="6747" actId="26606"/>
          <ac:spMkLst>
            <pc:docMk/>
            <pc:sldMk cId="181684744" sldId="303"/>
            <ac:spMk id="4" creationId="{014D29DD-C71E-C9B8-A81A-CCEA4CCABC1F}"/>
          </ac:spMkLst>
        </pc:spChg>
        <pc:spChg chg="mod ord">
          <ac:chgData name="Woodard Leslie N" userId="0215b3a3-2f11-4a9b-8dcf-81ec854199b6" providerId="ADAL" clId="{84E61574-0DDF-4336-978B-3BC5400C1A99}" dt="2023-09-12T16:03:15.567" v="6747" actId="26606"/>
          <ac:spMkLst>
            <pc:docMk/>
            <pc:sldMk cId="181684744" sldId="303"/>
            <ac:spMk id="5" creationId="{768B7E7C-5E3D-361B-482C-C20528D74866}"/>
          </ac:spMkLst>
        </pc:spChg>
        <pc:spChg chg="add">
          <ac:chgData name="Woodard Leslie N" userId="0215b3a3-2f11-4a9b-8dcf-81ec854199b6" providerId="ADAL" clId="{84E61574-0DDF-4336-978B-3BC5400C1A99}" dt="2023-09-12T16:03:15.567" v="6747" actId="26606"/>
          <ac:spMkLst>
            <pc:docMk/>
            <pc:sldMk cId="181684744" sldId="303"/>
            <ac:spMk id="14" creationId="{4FA533C5-33E3-4611-AF9F-72811D8B26A6}"/>
          </ac:spMkLst>
        </pc:spChg>
        <pc:spChg chg="add">
          <ac:chgData name="Woodard Leslie N" userId="0215b3a3-2f11-4a9b-8dcf-81ec854199b6" providerId="ADAL" clId="{84E61574-0DDF-4336-978B-3BC5400C1A99}" dt="2023-09-12T16:03:15.567" v="6747" actId="26606"/>
          <ac:spMkLst>
            <pc:docMk/>
            <pc:sldMk cId="181684744" sldId="303"/>
            <ac:spMk id="20" creationId="{87F0FDC4-AD8C-47D9-9131-623C98ADB0AE}"/>
          </ac:spMkLst>
        </pc:spChg>
        <pc:spChg chg="add">
          <ac:chgData name="Woodard Leslie N" userId="0215b3a3-2f11-4a9b-8dcf-81ec854199b6" providerId="ADAL" clId="{84E61574-0DDF-4336-978B-3BC5400C1A99}" dt="2023-09-12T16:03:15.567" v="6747" actId="26606"/>
          <ac:spMkLst>
            <pc:docMk/>
            <pc:sldMk cId="181684744" sldId="303"/>
            <ac:spMk id="22" creationId="{DE27238C-8EAF-4098-86E6-7723B7DAE601}"/>
          </ac:spMkLst>
        </pc:spChg>
        <pc:spChg chg="add">
          <ac:chgData name="Woodard Leslie N" userId="0215b3a3-2f11-4a9b-8dcf-81ec854199b6" providerId="ADAL" clId="{84E61574-0DDF-4336-978B-3BC5400C1A99}" dt="2023-09-12T16:03:15.567" v="6747" actId="26606"/>
          <ac:spMkLst>
            <pc:docMk/>
            <pc:sldMk cId="181684744" sldId="303"/>
            <ac:spMk id="24" creationId="{992F97B1-1891-4FCC-9E5F-BA97EDB48F89}"/>
          </ac:spMkLst>
        </pc:spChg>
        <pc:spChg chg="add">
          <ac:chgData name="Woodard Leslie N" userId="0215b3a3-2f11-4a9b-8dcf-81ec854199b6" providerId="ADAL" clId="{84E61574-0DDF-4336-978B-3BC5400C1A99}" dt="2023-09-12T16:03:15.567" v="6747" actId="26606"/>
          <ac:spMkLst>
            <pc:docMk/>
            <pc:sldMk cId="181684744" sldId="303"/>
            <ac:spMk id="26" creationId="{78C6C821-FEE1-4EB6-9590-C021440C77DE}"/>
          </ac:spMkLst>
        </pc:spChg>
        <pc:spChg chg="add">
          <ac:chgData name="Woodard Leslie N" userId="0215b3a3-2f11-4a9b-8dcf-81ec854199b6" providerId="ADAL" clId="{84E61574-0DDF-4336-978B-3BC5400C1A99}" dt="2023-09-12T16:03:15.567" v="6747" actId="26606"/>
          <ac:spMkLst>
            <pc:docMk/>
            <pc:sldMk cId="181684744" sldId="303"/>
            <ac:spMk id="28" creationId="{B61A74B3-E247-44D4-8C48-FAE8E2056401}"/>
          </ac:spMkLst>
        </pc:spChg>
        <pc:picChg chg="add">
          <ac:chgData name="Woodard Leslie N" userId="0215b3a3-2f11-4a9b-8dcf-81ec854199b6" providerId="ADAL" clId="{84E61574-0DDF-4336-978B-3BC5400C1A99}" dt="2023-09-12T16:03:15.567" v="6747" actId="26606"/>
          <ac:picMkLst>
            <pc:docMk/>
            <pc:sldMk cId="181684744" sldId="303"/>
            <ac:picMk id="10" creationId="{91B28F63-CF00-448F-B141-FE33C33B1891}"/>
          </ac:picMkLst>
        </pc:picChg>
        <pc:picChg chg="add">
          <ac:chgData name="Woodard Leslie N" userId="0215b3a3-2f11-4a9b-8dcf-81ec854199b6" providerId="ADAL" clId="{84E61574-0DDF-4336-978B-3BC5400C1A99}" dt="2023-09-12T16:03:15.567" v="6747" actId="26606"/>
          <ac:picMkLst>
            <pc:docMk/>
            <pc:sldMk cId="181684744" sldId="303"/>
            <ac:picMk id="12" creationId="{2AE609E2-8522-44E4-9077-980E5BCF3E14}"/>
          </ac:picMkLst>
        </pc:picChg>
        <pc:picChg chg="add">
          <ac:chgData name="Woodard Leslie N" userId="0215b3a3-2f11-4a9b-8dcf-81ec854199b6" providerId="ADAL" clId="{84E61574-0DDF-4336-978B-3BC5400C1A99}" dt="2023-09-12T16:03:15.567" v="6747" actId="26606"/>
          <ac:picMkLst>
            <pc:docMk/>
            <pc:sldMk cId="181684744" sldId="303"/>
            <ac:picMk id="16" creationId="{8949AD42-25FD-4C3D-9EEE-B7FEC5809988}"/>
          </ac:picMkLst>
        </pc:picChg>
        <pc:picChg chg="add">
          <ac:chgData name="Woodard Leslie N" userId="0215b3a3-2f11-4a9b-8dcf-81ec854199b6" providerId="ADAL" clId="{84E61574-0DDF-4336-978B-3BC5400C1A99}" dt="2023-09-12T16:03:15.567" v="6747" actId="26606"/>
          <ac:picMkLst>
            <pc:docMk/>
            <pc:sldMk cId="181684744" sldId="303"/>
            <ac:picMk id="18" creationId="{6AC7D913-60B7-4603-881B-831DA5D3A940}"/>
          </ac:picMkLst>
        </pc:picChg>
      </pc:sldChg>
      <pc:sldChg chg="addSp delSp modSp add mod modClrScheme modAnim chgLayout">
        <pc:chgData name="Woodard Leslie N" userId="0215b3a3-2f11-4a9b-8dcf-81ec854199b6" providerId="ADAL" clId="{84E61574-0DDF-4336-978B-3BC5400C1A99}" dt="2023-09-15T15:26:49.881" v="18500"/>
        <pc:sldMkLst>
          <pc:docMk/>
          <pc:sldMk cId="317912216" sldId="304"/>
        </pc:sldMkLst>
        <pc:spChg chg="add del mod ord">
          <ac:chgData name="Woodard Leslie N" userId="0215b3a3-2f11-4a9b-8dcf-81ec854199b6" providerId="ADAL" clId="{84E61574-0DDF-4336-978B-3BC5400C1A99}" dt="2023-09-12T14:13:53.837" v="3879" actId="700"/>
          <ac:spMkLst>
            <pc:docMk/>
            <pc:sldMk cId="317912216" sldId="304"/>
            <ac:spMk id="2" creationId="{217B829F-8F24-0C40-E1BE-B450C6625542}"/>
          </ac:spMkLst>
        </pc:spChg>
        <pc:spChg chg="add del mod ord">
          <ac:chgData name="Woodard Leslie N" userId="0215b3a3-2f11-4a9b-8dcf-81ec854199b6" providerId="ADAL" clId="{84E61574-0DDF-4336-978B-3BC5400C1A99}" dt="2023-09-12T14:13:53.837" v="3879" actId="700"/>
          <ac:spMkLst>
            <pc:docMk/>
            <pc:sldMk cId="317912216" sldId="304"/>
            <ac:spMk id="3" creationId="{C3C6B2AB-C374-8733-FA59-753E25E75F88}"/>
          </ac:spMkLst>
        </pc:spChg>
        <pc:spChg chg="del mod ord">
          <ac:chgData name="Woodard Leslie N" userId="0215b3a3-2f11-4a9b-8dcf-81ec854199b6" providerId="ADAL" clId="{84E61574-0DDF-4336-978B-3BC5400C1A99}" dt="2023-09-12T14:13:50.929" v="3878" actId="700"/>
          <ac:spMkLst>
            <pc:docMk/>
            <pc:sldMk cId="317912216" sldId="304"/>
            <ac:spMk id="4" creationId="{014D29DD-C71E-C9B8-A81A-CCEA4CCABC1F}"/>
          </ac:spMkLst>
        </pc:spChg>
        <pc:spChg chg="mod ord">
          <ac:chgData name="Woodard Leslie N" userId="0215b3a3-2f11-4a9b-8dcf-81ec854199b6" providerId="ADAL" clId="{84E61574-0DDF-4336-978B-3BC5400C1A99}" dt="2023-09-12T14:13:53.837" v="3879" actId="700"/>
          <ac:spMkLst>
            <pc:docMk/>
            <pc:sldMk cId="317912216" sldId="304"/>
            <ac:spMk id="5" creationId="{768B7E7C-5E3D-361B-482C-C20528D74866}"/>
          </ac:spMkLst>
        </pc:spChg>
        <pc:spChg chg="add del mod ord">
          <ac:chgData name="Woodard Leslie N" userId="0215b3a3-2f11-4a9b-8dcf-81ec854199b6" providerId="ADAL" clId="{84E61574-0DDF-4336-978B-3BC5400C1A99}" dt="2023-09-12T14:13:53.837" v="3879" actId="700"/>
          <ac:spMkLst>
            <pc:docMk/>
            <pc:sldMk cId="317912216" sldId="304"/>
            <ac:spMk id="6" creationId="{7CEF699A-BD03-661B-C982-A717D9E2BF1A}"/>
          </ac:spMkLst>
        </pc:spChg>
        <pc:spChg chg="add del mod ord">
          <ac:chgData name="Woodard Leslie N" userId="0215b3a3-2f11-4a9b-8dcf-81ec854199b6" providerId="ADAL" clId="{84E61574-0DDF-4336-978B-3BC5400C1A99}" dt="2023-09-12T14:13:53.837" v="3879" actId="700"/>
          <ac:spMkLst>
            <pc:docMk/>
            <pc:sldMk cId="317912216" sldId="304"/>
            <ac:spMk id="7" creationId="{0FE9E5FE-7C56-0844-4B7C-A8E3930FFD05}"/>
          </ac:spMkLst>
        </pc:spChg>
        <pc:spChg chg="add mod ord">
          <ac:chgData name="Woodard Leslie N" userId="0215b3a3-2f11-4a9b-8dcf-81ec854199b6" providerId="ADAL" clId="{84E61574-0DDF-4336-978B-3BC5400C1A99}" dt="2023-09-12T14:28:23.266" v="4726" actId="27636"/>
          <ac:spMkLst>
            <pc:docMk/>
            <pc:sldMk cId="317912216" sldId="304"/>
            <ac:spMk id="8" creationId="{C49BF356-4F68-EEE8-0168-432B5AC3E3FC}"/>
          </ac:spMkLst>
        </pc:spChg>
        <pc:spChg chg="add mod ord">
          <ac:chgData name="Woodard Leslie N" userId="0215b3a3-2f11-4a9b-8dcf-81ec854199b6" providerId="ADAL" clId="{84E61574-0DDF-4336-978B-3BC5400C1A99}" dt="2023-09-15T15:26:49.881" v="18500"/>
          <ac:spMkLst>
            <pc:docMk/>
            <pc:sldMk cId="317912216" sldId="304"/>
            <ac:spMk id="9" creationId="{68FBAD59-64ED-C997-2E1B-548ECE67F09F}"/>
          </ac:spMkLst>
        </pc:spChg>
        <pc:spChg chg="add mod">
          <ac:chgData name="Woodard Leslie N" userId="0215b3a3-2f11-4a9b-8dcf-81ec854199b6" providerId="ADAL" clId="{84E61574-0DDF-4336-978B-3BC5400C1A99}" dt="2023-09-12T14:19:14.033" v="4303"/>
          <ac:spMkLst>
            <pc:docMk/>
            <pc:sldMk cId="317912216" sldId="304"/>
            <ac:spMk id="10" creationId="{A1DA24C4-E620-6767-E8C7-EC8E9492B393}"/>
          </ac:spMkLst>
        </pc:spChg>
      </pc:sldChg>
      <pc:sldChg chg="addSp delSp modSp add mod modClrScheme modAnim chgLayout">
        <pc:chgData name="Woodard Leslie N" userId="0215b3a3-2f11-4a9b-8dcf-81ec854199b6" providerId="ADAL" clId="{84E61574-0DDF-4336-978B-3BC5400C1A99}" dt="2023-09-15T01:03:18.680" v="18459"/>
        <pc:sldMkLst>
          <pc:docMk/>
          <pc:sldMk cId="2666195412" sldId="305"/>
        </pc:sldMkLst>
        <pc:spChg chg="add mod ord">
          <ac:chgData name="Woodard Leslie N" userId="0215b3a3-2f11-4a9b-8dcf-81ec854199b6" providerId="ADAL" clId="{84E61574-0DDF-4336-978B-3BC5400C1A99}" dt="2023-09-15T00:47:21.550" v="18386" actId="20577"/>
          <ac:spMkLst>
            <pc:docMk/>
            <pc:sldMk cId="2666195412" sldId="305"/>
            <ac:spMk id="2" creationId="{0F938605-15B0-2B5C-4F38-CF8032D2918B}"/>
          </ac:spMkLst>
        </pc:spChg>
        <pc:spChg chg="add del mod ord">
          <ac:chgData name="Woodard Leslie N" userId="0215b3a3-2f11-4a9b-8dcf-81ec854199b6" providerId="ADAL" clId="{84E61574-0DDF-4336-978B-3BC5400C1A99}" dt="2023-09-12T14:58:02.043" v="5402" actId="700"/>
          <ac:spMkLst>
            <pc:docMk/>
            <pc:sldMk cId="2666195412" sldId="305"/>
            <ac:spMk id="3" creationId="{FFAB607A-AE2B-A119-0E6B-71974AEFB3BF}"/>
          </ac:spMkLst>
        </pc:spChg>
        <pc:spChg chg="del mod ord">
          <ac:chgData name="Woodard Leslie N" userId="0215b3a3-2f11-4a9b-8dcf-81ec854199b6" providerId="ADAL" clId="{84E61574-0DDF-4336-978B-3BC5400C1A99}" dt="2023-09-12T14:14:39.415" v="4029" actId="700"/>
          <ac:spMkLst>
            <pc:docMk/>
            <pc:sldMk cId="2666195412" sldId="305"/>
            <ac:spMk id="4" creationId="{014D29DD-C71E-C9B8-A81A-CCEA4CCABC1F}"/>
          </ac:spMkLst>
        </pc:spChg>
        <pc:spChg chg="mod ord">
          <ac:chgData name="Woodard Leslie N" userId="0215b3a3-2f11-4a9b-8dcf-81ec854199b6" providerId="ADAL" clId="{84E61574-0DDF-4336-978B-3BC5400C1A99}" dt="2023-09-12T14:58:02.043" v="5402" actId="700"/>
          <ac:spMkLst>
            <pc:docMk/>
            <pc:sldMk cId="2666195412" sldId="305"/>
            <ac:spMk id="5" creationId="{768B7E7C-5E3D-361B-482C-C20528D74866}"/>
          </ac:spMkLst>
        </pc:spChg>
        <pc:spChg chg="add del">
          <ac:chgData name="Woodard Leslie N" userId="0215b3a3-2f11-4a9b-8dcf-81ec854199b6" providerId="ADAL" clId="{84E61574-0DDF-4336-978B-3BC5400C1A99}" dt="2023-09-12T14:58:16.656" v="5404" actId="22"/>
          <ac:spMkLst>
            <pc:docMk/>
            <pc:sldMk cId="2666195412" sldId="305"/>
            <ac:spMk id="7" creationId="{1C1BD635-6D3C-623E-6F88-66952214A47F}"/>
          </ac:spMkLst>
        </pc:spChg>
      </pc:sldChg>
      <pc:sldChg chg="addSp delSp modSp add mod modClrScheme modAnim chgLayout">
        <pc:chgData name="Woodard Leslie N" userId="0215b3a3-2f11-4a9b-8dcf-81ec854199b6" providerId="ADAL" clId="{84E61574-0DDF-4336-978B-3BC5400C1A99}" dt="2023-09-15T01:03:04.378" v="18457"/>
        <pc:sldMkLst>
          <pc:docMk/>
          <pc:sldMk cId="3312888115" sldId="306"/>
        </pc:sldMkLst>
        <pc:spChg chg="add mod ord">
          <ac:chgData name="Woodard Leslie N" userId="0215b3a3-2f11-4a9b-8dcf-81ec854199b6" providerId="ADAL" clId="{84E61574-0DDF-4336-978B-3BC5400C1A99}" dt="2023-09-12T14:37:54.887" v="5147" actId="1076"/>
          <ac:spMkLst>
            <pc:docMk/>
            <pc:sldMk cId="3312888115" sldId="306"/>
            <ac:spMk id="2" creationId="{5185FF10-3709-9E62-DB8B-FD863FD502A5}"/>
          </ac:spMkLst>
        </pc:spChg>
        <pc:spChg chg="add mod ord">
          <ac:chgData name="Woodard Leslie N" userId="0215b3a3-2f11-4a9b-8dcf-81ec854199b6" providerId="ADAL" clId="{84E61574-0DDF-4336-978B-3BC5400C1A99}" dt="2023-09-12T14:38:05.071" v="5149" actId="1076"/>
          <ac:spMkLst>
            <pc:docMk/>
            <pc:sldMk cId="3312888115" sldId="306"/>
            <ac:spMk id="3" creationId="{0588F20A-EB35-DBB2-C30B-CAF3DF652154}"/>
          </ac:spMkLst>
        </pc:spChg>
        <pc:spChg chg="add mod ord">
          <ac:chgData name="Woodard Leslie N" userId="0215b3a3-2f11-4a9b-8dcf-81ec854199b6" providerId="ADAL" clId="{84E61574-0DDF-4336-978B-3BC5400C1A99}" dt="2023-09-12T14:38:08.931" v="5150" actId="1076"/>
          <ac:spMkLst>
            <pc:docMk/>
            <pc:sldMk cId="3312888115" sldId="306"/>
            <ac:spMk id="4" creationId="{5CBDB1B1-A09F-786C-62D2-C1FE6D708897}"/>
          </ac:spMkLst>
        </pc:spChg>
        <pc:spChg chg="mod ord">
          <ac:chgData name="Woodard Leslie N" userId="0215b3a3-2f11-4a9b-8dcf-81ec854199b6" providerId="ADAL" clId="{84E61574-0DDF-4336-978B-3BC5400C1A99}" dt="2023-09-12T14:35:54.547" v="5081" actId="700"/>
          <ac:spMkLst>
            <pc:docMk/>
            <pc:sldMk cId="3312888115" sldId="306"/>
            <ac:spMk id="5" creationId="{768B7E7C-5E3D-361B-482C-C20528D74866}"/>
          </ac:spMkLst>
        </pc:spChg>
        <pc:spChg chg="add mod ord">
          <ac:chgData name="Woodard Leslie N" userId="0215b3a3-2f11-4a9b-8dcf-81ec854199b6" providerId="ADAL" clId="{84E61574-0DDF-4336-978B-3BC5400C1A99}" dt="2023-09-12T14:38:14.506" v="5151" actId="1076"/>
          <ac:spMkLst>
            <pc:docMk/>
            <pc:sldMk cId="3312888115" sldId="306"/>
            <ac:spMk id="6" creationId="{D614F5B0-C0A4-756F-B1B6-91B27EEB7C8E}"/>
          </ac:spMkLst>
        </pc:spChg>
        <pc:spChg chg="add mod ord">
          <ac:chgData name="Woodard Leslie N" userId="0215b3a3-2f11-4a9b-8dcf-81ec854199b6" providerId="ADAL" clId="{84E61574-0DDF-4336-978B-3BC5400C1A99}" dt="2023-09-12T14:38:20.655" v="5152" actId="1076"/>
          <ac:spMkLst>
            <pc:docMk/>
            <pc:sldMk cId="3312888115" sldId="306"/>
            <ac:spMk id="7" creationId="{D8A749CC-962E-6743-DD44-57C97B046941}"/>
          </ac:spMkLst>
        </pc:spChg>
        <pc:spChg chg="mod ord">
          <ac:chgData name="Woodard Leslie N" userId="0215b3a3-2f11-4a9b-8dcf-81ec854199b6" providerId="ADAL" clId="{84E61574-0DDF-4336-978B-3BC5400C1A99}" dt="2023-09-12T14:37:58.729" v="5148" actId="1076"/>
          <ac:spMkLst>
            <pc:docMk/>
            <pc:sldMk cId="3312888115" sldId="306"/>
            <ac:spMk id="8" creationId="{C49BF356-4F68-EEE8-0168-432B5AC3E3FC}"/>
          </ac:spMkLst>
        </pc:spChg>
        <pc:spChg chg="del mod ord">
          <ac:chgData name="Woodard Leslie N" userId="0215b3a3-2f11-4a9b-8dcf-81ec854199b6" providerId="ADAL" clId="{84E61574-0DDF-4336-978B-3BC5400C1A99}" dt="2023-09-12T14:31:09.090" v="4732" actId="478"/>
          <ac:spMkLst>
            <pc:docMk/>
            <pc:sldMk cId="3312888115" sldId="306"/>
            <ac:spMk id="9" creationId="{68FBAD59-64ED-C997-2E1B-548ECE67F09F}"/>
          </ac:spMkLst>
        </pc:spChg>
        <pc:spChg chg="add mod">
          <ac:chgData name="Woodard Leslie N" userId="0215b3a3-2f11-4a9b-8dcf-81ec854199b6" providerId="ADAL" clId="{84E61574-0DDF-4336-978B-3BC5400C1A99}" dt="2023-09-12T14:39:00.449" v="5161" actId="1076"/>
          <ac:spMkLst>
            <pc:docMk/>
            <pc:sldMk cId="3312888115" sldId="306"/>
            <ac:spMk id="12" creationId="{37476378-3312-D73E-94F1-0459C2D00A3D}"/>
          </ac:spMkLst>
        </pc:spChg>
      </pc:sldChg>
      <pc:sldChg chg="addSp delSp modSp add mod setBg setClrOvrMap">
        <pc:chgData name="Woodard Leslie N" userId="0215b3a3-2f11-4a9b-8dcf-81ec854199b6" providerId="ADAL" clId="{84E61574-0DDF-4336-978B-3BC5400C1A99}" dt="2023-09-12T15:01:59.604" v="5604"/>
        <pc:sldMkLst>
          <pc:docMk/>
          <pc:sldMk cId="1397136071" sldId="307"/>
        </pc:sldMkLst>
        <pc:spChg chg="mod">
          <ac:chgData name="Woodard Leslie N" userId="0215b3a3-2f11-4a9b-8dcf-81ec854199b6" providerId="ADAL" clId="{84E61574-0DDF-4336-978B-3BC5400C1A99}" dt="2023-09-12T15:01:59.604" v="5604"/>
          <ac:spMkLst>
            <pc:docMk/>
            <pc:sldMk cId="1397136071" sldId="307"/>
            <ac:spMk id="2" creationId="{0F938605-15B0-2B5C-4F38-CF8032D2918B}"/>
          </ac:spMkLst>
        </pc:spChg>
        <pc:spChg chg="mod">
          <ac:chgData name="Woodard Leslie N" userId="0215b3a3-2f11-4a9b-8dcf-81ec854199b6" providerId="ADAL" clId="{84E61574-0DDF-4336-978B-3BC5400C1A99}" dt="2023-09-12T14:58:56.492" v="5475" actId="20577"/>
          <ac:spMkLst>
            <pc:docMk/>
            <pc:sldMk cId="1397136071" sldId="307"/>
            <ac:spMk id="5" creationId="{768B7E7C-5E3D-361B-482C-C20528D74866}"/>
          </ac:spMkLst>
        </pc:spChg>
        <pc:spChg chg="add">
          <ac:chgData name="Woodard Leslie N" userId="0215b3a3-2f11-4a9b-8dcf-81ec854199b6" providerId="ADAL" clId="{84E61574-0DDF-4336-978B-3BC5400C1A99}" dt="2023-09-12T14:58:46.655" v="5431" actId="26606"/>
          <ac:spMkLst>
            <pc:docMk/>
            <pc:sldMk cId="1397136071" sldId="307"/>
            <ac:spMk id="10" creationId="{923E8915-D2AA-4327-A45A-972C3CA9574B}"/>
          </ac:spMkLst>
        </pc:spChg>
        <pc:spChg chg="add del">
          <ac:chgData name="Woodard Leslie N" userId="0215b3a3-2f11-4a9b-8dcf-81ec854199b6" providerId="ADAL" clId="{84E61574-0DDF-4336-978B-3BC5400C1A99}" dt="2023-09-12T14:58:42.208" v="5428" actId="26606"/>
          <ac:spMkLst>
            <pc:docMk/>
            <pc:sldMk cId="1397136071" sldId="307"/>
            <ac:spMk id="12" creationId="{B4AAD3FD-83A5-4B89-9F8F-01B8870865BE}"/>
          </ac:spMkLst>
        </pc:spChg>
        <pc:spChg chg="add del">
          <ac:chgData name="Woodard Leslie N" userId="0215b3a3-2f11-4a9b-8dcf-81ec854199b6" providerId="ADAL" clId="{84E61574-0DDF-4336-978B-3BC5400C1A99}" dt="2023-09-12T14:58:42.208" v="5428" actId="26606"/>
          <ac:spMkLst>
            <pc:docMk/>
            <pc:sldMk cId="1397136071" sldId="307"/>
            <ac:spMk id="14" creationId="{61752F1D-FC0F-4103-9584-630E643CCDA6}"/>
          </ac:spMkLst>
        </pc:spChg>
        <pc:spChg chg="add del">
          <ac:chgData name="Woodard Leslie N" userId="0215b3a3-2f11-4a9b-8dcf-81ec854199b6" providerId="ADAL" clId="{84E61574-0DDF-4336-978B-3BC5400C1A99}" dt="2023-09-12T14:58:42.208" v="5428" actId="26606"/>
          <ac:spMkLst>
            <pc:docMk/>
            <pc:sldMk cId="1397136071" sldId="307"/>
            <ac:spMk id="16" creationId="{70151CB7-E7DE-4917-B831-01DF9CE01306}"/>
          </ac:spMkLst>
        </pc:spChg>
        <pc:spChg chg="add del">
          <ac:chgData name="Woodard Leslie N" userId="0215b3a3-2f11-4a9b-8dcf-81ec854199b6" providerId="ADAL" clId="{84E61574-0DDF-4336-978B-3BC5400C1A99}" dt="2023-09-12T14:58:42.208" v="5428" actId="26606"/>
          <ac:spMkLst>
            <pc:docMk/>
            <pc:sldMk cId="1397136071" sldId="307"/>
            <ac:spMk id="18" creationId="{A92A1116-1C84-41DF-B803-1F7B0883EC82}"/>
          </ac:spMkLst>
        </pc:spChg>
        <pc:spChg chg="add del">
          <ac:chgData name="Woodard Leslie N" userId="0215b3a3-2f11-4a9b-8dcf-81ec854199b6" providerId="ADAL" clId="{84E61574-0DDF-4336-978B-3BC5400C1A99}" dt="2023-09-12T14:58:46.603" v="5430" actId="26606"/>
          <ac:spMkLst>
            <pc:docMk/>
            <pc:sldMk cId="1397136071" sldId="307"/>
            <ac:spMk id="20" creationId="{B4AAD3FD-83A5-4B89-9F8F-01B8870865BE}"/>
          </ac:spMkLst>
        </pc:spChg>
        <pc:spChg chg="add del">
          <ac:chgData name="Woodard Leslie N" userId="0215b3a3-2f11-4a9b-8dcf-81ec854199b6" providerId="ADAL" clId="{84E61574-0DDF-4336-978B-3BC5400C1A99}" dt="2023-09-12T14:58:46.603" v="5430" actId="26606"/>
          <ac:spMkLst>
            <pc:docMk/>
            <pc:sldMk cId="1397136071" sldId="307"/>
            <ac:spMk id="21" creationId="{61752F1D-FC0F-4103-9584-630E643CCDA6}"/>
          </ac:spMkLst>
        </pc:spChg>
        <pc:spChg chg="add del">
          <ac:chgData name="Woodard Leslie N" userId="0215b3a3-2f11-4a9b-8dcf-81ec854199b6" providerId="ADAL" clId="{84E61574-0DDF-4336-978B-3BC5400C1A99}" dt="2023-09-12T14:58:46.603" v="5430" actId="26606"/>
          <ac:spMkLst>
            <pc:docMk/>
            <pc:sldMk cId="1397136071" sldId="307"/>
            <ac:spMk id="22" creationId="{70151CB7-E7DE-4917-B831-01DF9CE01306}"/>
          </ac:spMkLst>
        </pc:spChg>
        <pc:spChg chg="add del">
          <ac:chgData name="Woodard Leslie N" userId="0215b3a3-2f11-4a9b-8dcf-81ec854199b6" providerId="ADAL" clId="{84E61574-0DDF-4336-978B-3BC5400C1A99}" dt="2023-09-12T14:58:46.603" v="5430" actId="26606"/>
          <ac:spMkLst>
            <pc:docMk/>
            <pc:sldMk cId="1397136071" sldId="307"/>
            <ac:spMk id="24" creationId="{A92A1116-1C84-41DF-B803-1F7B0883EC82}"/>
          </ac:spMkLst>
        </pc:spChg>
        <pc:spChg chg="add">
          <ac:chgData name="Woodard Leslie N" userId="0215b3a3-2f11-4a9b-8dcf-81ec854199b6" providerId="ADAL" clId="{84E61574-0DDF-4336-978B-3BC5400C1A99}" dt="2023-09-12T14:58:46.655" v="5431" actId="26606"/>
          <ac:spMkLst>
            <pc:docMk/>
            <pc:sldMk cId="1397136071" sldId="307"/>
            <ac:spMk id="26" creationId="{8302FC3C-9804-4950-B721-5FD704BA6065}"/>
          </ac:spMkLst>
        </pc:spChg>
        <pc:spChg chg="add">
          <ac:chgData name="Woodard Leslie N" userId="0215b3a3-2f11-4a9b-8dcf-81ec854199b6" providerId="ADAL" clId="{84E61574-0DDF-4336-978B-3BC5400C1A99}" dt="2023-09-12T14:58:46.655" v="5431" actId="26606"/>
          <ac:spMkLst>
            <pc:docMk/>
            <pc:sldMk cId="1397136071" sldId="307"/>
            <ac:spMk id="29" creationId="{F3798573-F27B-47EB-8EA4-7EE34954C2D6}"/>
          </ac:spMkLst>
        </pc:spChg>
        <pc:picChg chg="add del">
          <ac:chgData name="Woodard Leslie N" userId="0215b3a3-2f11-4a9b-8dcf-81ec854199b6" providerId="ADAL" clId="{84E61574-0DDF-4336-978B-3BC5400C1A99}" dt="2023-09-12T14:58:42.208" v="5428" actId="26606"/>
          <ac:picMkLst>
            <pc:docMk/>
            <pc:sldMk cId="1397136071" sldId="307"/>
            <ac:picMk id="9" creationId="{79EAAFF2-7BFB-20CA-E942-CA7BD883282F}"/>
          </ac:picMkLst>
        </pc:picChg>
        <pc:picChg chg="add del">
          <ac:chgData name="Woodard Leslie N" userId="0215b3a3-2f11-4a9b-8dcf-81ec854199b6" providerId="ADAL" clId="{84E61574-0DDF-4336-978B-3BC5400C1A99}" dt="2023-09-12T14:58:46.603" v="5430" actId="26606"/>
          <ac:picMkLst>
            <pc:docMk/>
            <pc:sldMk cId="1397136071" sldId="307"/>
            <ac:picMk id="23" creationId="{FDA232BD-481C-0420-80AA-BB6C9B3614D4}"/>
          </ac:picMkLst>
        </pc:picChg>
        <pc:picChg chg="add">
          <ac:chgData name="Woodard Leslie N" userId="0215b3a3-2f11-4a9b-8dcf-81ec854199b6" providerId="ADAL" clId="{84E61574-0DDF-4336-978B-3BC5400C1A99}" dt="2023-09-12T14:58:46.655" v="5431" actId="26606"/>
          <ac:picMkLst>
            <pc:docMk/>
            <pc:sldMk cId="1397136071" sldId="307"/>
            <ac:picMk id="28" creationId="{3BC6EBB2-9BDC-4075-BA6B-43A9FBF9C86C}"/>
          </ac:picMkLst>
        </pc:picChg>
        <pc:cxnChg chg="add">
          <ac:chgData name="Woodard Leslie N" userId="0215b3a3-2f11-4a9b-8dcf-81ec854199b6" providerId="ADAL" clId="{84E61574-0DDF-4336-978B-3BC5400C1A99}" dt="2023-09-12T14:58:46.655" v="5431" actId="26606"/>
          <ac:cxnSpMkLst>
            <pc:docMk/>
            <pc:sldMk cId="1397136071" sldId="307"/>
            <ac:cxnSpMk id="27" creationId="{6B9695BD-ECF6-49CA-8877-8C493193C65D}"/>
          </ac:cxnSpMkLst>
        </pc:cxnChg>
      </pc:sldChg>
      <pc:sldChg chg="addSp delSp modSp add mod setBg modClrScheme setClrOvrMap chgLayout">
        <pc:chgData name="Woodard Leslie N" userId="0215b3a3-2f11-4a9b-8dcf-81ec854199b6" providerId="ADAL" clId="{84E61574-0DDF-4336-978B-3BC5400C1A99}" dt="2023-09-12T15:38:05.773" v="6280" actId="20577"/>
        <pc:sldMkLst>
          <pc:docMk/>
          <pc:sldMk cId="3420008860" sldId="308"/>
        </pc:sldMkLst>
        <pc:spChg chg="add del mod ord">
          <ac:chgData name="Woodard Leslie N" userId="0215b3a3-2f11-4a9b-8dcf-81ec854199b6" providerId="ADAL" clId="{84E61574-0DDF-4336-978B-3BC5400C1A99}" dt="2023-09-12T15:13:53.485" v="5917" actId="26606"/>
          <ac:spMkLst>
            <pc:docMk/>
            <pc:sldMk cId="3420008860" sldId="308"/>
            <ac:spMk id="2" creationId="{0F938605-15B0-2B5C-4F38-CF8032D2918B}"/>
          </ac:spMkLst>
        </pc:spChg>
        <pc:spChg chg="add del mod ord">
          <ac:chgData name="Woodard Leslie N" userId="0215b3a3-2f11-4a9b-8dcf-81ec854199b6" providerId="ADAL" clId="{84E61574-0DDF-4336-978B-3BC5400C1A99}" dt="2023-09-12T15:12:30.322" v="5864" actId="700"/>
          <ac:spMkLst>
            <pc:docMk/>
            <pc:sldMk cId="3420008860" sldId="308"/>
            <ac:spMk id="3" creationId="{FDFF0537-184E-A49A-820C-38D7D346B5A2}"/>
          </ac:spMkLst>
        </pc:spChg>
        <pc:spChg chg="mod ord">
          <ac:chgData name="Woodard Leslie N" userId="0215b3a3-2f11-4a9b-8dcf-81ec854199b6" providerId="ADAL" clId="{84E61574-0DDF-4336-978B-3BC5400C1A99}" dt="2023-09-12T15:13:53.485" v="5917" actId="26606"/>
          <ac:spMkLst>
            <pc:docMk/>
            <pc:sldMk cId="3420008860" sldId="308"/>
            <ac:spMk id="5" creationId="{768B7E7C-5E3D-361B-482C-C20528D74866}"/>
          </ac:spMkLst>
        </pc:spChg>
        <pc:spChg chg="add del">
          <ac:chgData name="Woodard Leslie N" userId="0215b3a3-2f11-4a9b-8dcf-81ec854199b6" providerId="ADAL" clId="{84E61574-0DDF-4336-978B-3BC5400C1A99}" dt="2023-09-12T15:13:53.431" v="5916" actId="26606"/>
          <ac:spMkLst>
            <pc:docMk/>
            <pc:sldMk cId="3420008860" sldId="308"/>
            <ac:spMk id="10" creationId="{4E78424C-6FD0-41F8-9CAA-5DC19C42359F}"/>
          </ac:spMkLst>
        </pc:spChg>
        <pc:spChg chg="add del">
          <ac:chgData name="Woodard Leslie N" userId="0215b3a3-2f11-4a9b-8dcf-81ec854199b6" providerId="ADAL" clId="{84E61574-0DDF-4336-978B-3BC5400C1A99}" dt="2023-09-12T15:12:59.098" v="5867" actId="26606"/>
          <ac:spMkLst>
            <pc:docMk/>
            <pc:sldMk cId="3420008860" sldId="308"/>
            <ac:spMk id="11" creationId="{F747F1B4-B831-4277-8AB0-32767F7EB7BF}"/>
          </ac:spMkLst>
        </pc:spChg>
        <pc:spChg chg="add del">
          <ac:chgData name="Woodard Leslie N" userId="0215b3a3-2f11-4a9b-8dcf-81ec854199b6" providerId="ADAL" clId="{84E61574-0DDF-4336-978B-3BC5400C1A99}" dt="2023-09-12T15:13:53.431" v="5916" actId="26606"/>
          <ac:spMkLst>
            <pc:docMk/>
            <pc:sldMk cId="3420008860" sldId="308"/>
            <ac:spMk id="12" creationId="{DD136760-57DC-4301-8BEA-B71AD2D13905}"/>
          </ac:spMkLst>
        </pc:spChg>
        <pc:spChg chg="add del">
          <ac:chgData name="Woodard Leslie N" userId="0215b3a3-2f11-4a9b-8dcf-81ec854199b6" providerId="ADAL" clId="{84E61574-0DDF-4336-978B-3BC5400C1A99}" dt="2023-09-12T15:12:59.098" v="5867" actId="26606"/>
          <ac:spMkLst>
            <pc:docMk/>
            <pc:sldMk cId="3420008860" sldId="308"/>
            <ac:spMk id="13" creationId="{D80CFA21-AB7C-4BEB-9BFF-05764FBBF3C6}"/>
          </ac:spMkLst>
        </pc:spChg>
        <pc:spChg chg="add del">
          <ac:chgData name="Woodard Leslie N" userId="0215b3a3-2f11-4a9b-8dcf-81ec854199b6" providerId="ADAL" clId="{84E61574-0DDF-4336-978B-3BC5400C1A99}" dt="2023-09-12T15:13:53.431" v="5916" actId="26606"/>
          <ac:spMkLst>
            <pc:docMk/>
            <pc:sldMk cId="3420008860" sldId="308"/>
            <ac:spMk id="14" creationId="{BDC58DEA-1307-4F44-AD47-E613D8B76A89}"/>
          </ac:spMkLst>
        </pc:spChg>
        <pc:spChg chg="add del">
          <ac:chgData name="Woodard Leslie N" userId="0215b3a3-2f11-4a9b-8dcf-81ec854199b6" providerId="ADAL" clId="{84E61574-0DDF-4336-978B-3BC5400C1A99}" dt="2023-09-12T15:12:59.098" v="5867" actId="26606"/>
          <ac:spMkLst>
            <pc:docMk/>
            <pc:sldMk cId="3420008860" sldId="308"/>
            <ac:spMk id="15" creationId="{12F7E335-851A-4CAE-B09F-E657819D4600}"/>
          </ac:spMkLst>
        </pc:spChg>
        <pc:spChg chg="add del">
          <ac:chgData name="Woodard Leslie N" userId="0215b3a3-2f11-4a9b-8dcf-81ec854199b6" providerId="ADAL" clId="{84E61574-0DDF-4336-978B-3BC5400C1A99}" dt="2023-09-12T15:13:53.431" v="5916" actId="26606"/>
          <ac:spMkLst>
            <pc:docMk/>
            <pc:sldMk cId="3420008860" sldId="308"/>
            <ac:spMk id="16" creationId="{C99B912D-1E4B-42AF-A2BE-CFEFEC916EE7}"/>
          </ac:spMkLst>
        </pc:spChg>
        <pc:spChg chg="add del">
          <ac:chgData name="Woodard Leslie N" userId="0215b3a3-2f11-4a9b-8dcf-81ec854199b6" providerId="ADAL" clId="{84E61574-0DDF-4336-978B-3BC5400C1A99}" dt="2023-09-12T15:12:59.098" v="5867" actId="26606"/>
          <ac:spMkLst>
            <pc:docMk/>
            <pc:sldMk cId="3420008860" sldId="308"/>
            <ac:spMk id="17" creationId="{10B541F0-7F6E-402E-84D8-CF96EACA5FBC}"/>
          </ac:spMkLst>
        </pc:spChg>
        <pc:graphicFrameChg chg="add del">
          <ac:chgData name="Woodard Leslie N" userId="0215b3a3-2f11-4a9b-8dcf-81ec854199b6" providerId="ADAL" clId="{84E61574-0DDF-4336-978B-3BC5400C1A99}" dt="2023-09-12T15:12:59.098" v="5867" actId="26606"/>
          <ac:graphicFrameMkLst>
            <pc:docMk/>
            <pc:sldMk cId="3420008860" sldId="308"/>
            <ac:graphicFrameMk id="7" creationId="{5A63C3E0-37C4-9AD4-14A8-C0024AF06C0A}"/>
          </ac:graphicFrameMkLst>
        </pc:graphicFrameChg>
        <pc:graphicFrameChg chg="add del">
          <ac:chgData name="Woodard Leslie N" userId="0215b3a3-2f11-4a9b-8dcf-81ec854199b6" providerId="ADAL" clId="{84E61574-0DDF-4336-978B-3BC5400C1A99}" dt="2023-09-12T15:13:50.416" v="5914" actId="26606"/>
          <ac:graphicFrameMkLst>
            <pc:docMk/>
            <pc:sldMk cId="3420008860" sldId="308"/>
            <ac:graphicFrameMk id="8" creationId="{2EB888F2-9616-D5CC-871E-BFEC27E346AA}"/>
          </ac:graphicFrameMkLst>
        </pc:graphicFrameChg>
        <pc:graphicFrameChg chg="add del">
          <ac:chgData name="Woodard Leslie N" userId="0215b3a3-2f11-4a9b-8dcf-81ec854199b6" providerId="ADAL" clId="{84E61574-0DDF-4336-978B-3BC5400C1A99}" dt="2023-09-12T15:13:53.431" v="5916" actId="26606"/>
          <ac:graphicFrameMkLst>
            <pc:docMk/>
            <pc:sldMk cId="3420008860" sldId="308"/>
            <ac:graphicFrameMk id="18" creationId="{564FAF1C-3D7D-D495-0A47-5C365F485ACE}"/>
          </ac:graphicFrameMkLst>
        </pc:graphicFrameChg>
        <pc:graphicFrameChg chg="add mod">
          <ac:chgData name="Woodard Leslie N" userId="0215b3a3-2f11-4a9b-8dcf-81ec854199b6" providerId="ADAL" clId="{84E61574-0DDF-4336-978B-3BC5400C1A99}" dt="2023-09-12T15:38:05.773" v="6280" actId="20577"/>
          <ac:graphicFrameMkLst>
            <pc:docMk/>
            <pc:sldMk cId="3420008860" sldId="308"/>
            <ac:graphicFrameMk id="20" creationId="{2EB888F2-9616-D5CC-871E-BFEC27E346AA}"/>
          </ac:graphicFrameMkLst>
        </pc:graphicFrameChg>
      </pc:sldChg>
      <pc:sldChg chg="addSp delSp modSp add mod ord setBg modClrScheme modAnim chgLayout">
        <pc:chgData name="Woodard Leslie N" userId="0215b3a3-2f11-4a9b-8dcf-81ec854199b6" providerId="ADAL" clId="{84E61574-0DDF-4336-978B-3BC5400C1A99}" dt="2023-09-15T01:03:52.601" v="18461"/>
        <pc:sldMkLst>
          <pc:docMk/>
          <pc:sldMk cId="2205254821" sldId="309"/>
        </pc:sldMkLst>
        <pc:spChg chg="add del">
          <ac:chgData name="Woodard Leslie N" userId="0215b3a3-2f11-4a9b-8dcf-81ec854199b6" providerId="ADAL" clId="{84E61574-0DDF-4336-978B-3BC5400C1A99}" dt="2023-09-12T15:37:03.495" v="6147" actId="22"/>
          <ac:spMkLst>
            <pc:docMk/>
            <pc:sldMk cId="2205254821" sldId="309"/>
            <ac:spMk id="3" creationId="{8E1612A0-5D4C-3B66-CE4E-81D79A6CB8AE}"/>
          </ac:spMkLst>
        </pc:spChg>
        <pc:spChg chg="mod ord">
          <ac:chgData name="Woodard Leslie N" userId="0215b3a3-2f11-4a9b-8dcf-81ec854199b6" providerId="ADAL" clId="{84E61574-0DDF-4336-978B-3BC5400C1A99}" dt="2023-09-12T16:03:54.954" v="6751" actId="26606"/>
          <ac:spMkLst>
            <pc:docMk/>
            <pc:sldMk cId="2205254821" sldId="309"/>
            <ac:spMk id="4" creationId="{014D29DD-C71E-C9B8-A81A-CCEA4CCABC1F}"/>
          </ac:spMkLst>
        </pc:spChg>
        <pc:spChg chg="mod ord">
          <ac:chgData name="Woodard Leslie N" userId="0215b3a3-2f11-4a9b-8dcf-81ec854199b6" providerId="ADAL" clId="{84E61574-0DDF-4336-978B-3BC5400C1A99}" dt="2023-09-12T16:03:54.954" v="6751" actId="26606"/>
          <ac:spMkLst>
            <pc:docMk/>
            <pc:sldMk cId="2205254821" sldId="309"/>
            <ac:spMk id="5" creationId="{768B7E7C-5E3D-361B-482C-C20528D74866}"/>
          </ac:spMkLst>
        </pc:spChg>
        <pc:spChg chg="add del">
          <ac:chgData name="Woodard Leslie N" userId="0215b3a3-2f11-4a9b-8dcf-81ec854199b6" providerId="ADAL" clId="{84E61574-0DDF-4336-978B-3BC5400C1A99}" dt="2023-09-12T16:03:54.954" v="6751" actId="26606"/>
          <ac:spMkLst>
            <pc:docMk/>
            <pc:sldMk cId="2205254821" sldId="309"/>
            <ac:spMk id="10" creationId="{923E8915-D2AA-4327-A45A-972C3CA9574B}"/>
          </ac:spMkLst>
        </pc:spChg>
        <pc:spChg chg="add del">
          <ac:chgData name="Woodard Leslie N" userId="0215b3a3-2f11-4a9b-8dcf-81ec854199b6" providerId="ADAL" clId="{84E61574-0DDF-4336-978B-3BC5400C1A99}" dt="2023-09-12T16:03:54.954" v="6751" actId="26606"/>
          <ac:spMkLst>
            <pc:docMk/>
            <pc:sldMk cId="2205254821" sldId="309"/>
            <ac:spMk id="12" creationId="{8302FC3C-9804-4950-B721-5FD704BA6065}"/>
          </ac:spMkLst>
        </pc:spChg>
        <pc:spChg chg="add del">
          <ac:chgData name="Woodard Leslie N" userId="0215b3a3-2f11-4a9b-8dcf-81ec854199b6" providerId="ADAL" clId="{84E61574-0DDF-4336-978B-3BC5400C1A99}" dt="2023-09-12T16:03:54.954" v="6751" actId="26606"/>
          <ac:spMkLst>
            <pc:docMk/>
            <pc:sldMk cId="2205254821" sldId="309"/>
            <ac:spMk id="18" creationId="{F3798573-F27B-47EB-8EA4-7EE34954C2D6}"/>
          </ac:spMkLst>
        </pc:spChg>
        <pc:picChg chg="add del">
          <ac:chgData name="Woodard Leslie N" userId="0215b3a3-2f11-4a9b-8dcf-81ec854199b6" providerId="ADAL" clId="{84E61574-0DDF-4336-978B-3BC5400C1A99}" dt="2023-09-12T16:03:54.954" v="6751" actId="26606"/>
          <ac:picMkLst>
            <pc:docMk/>
            <pc:sldMk cId="2205254821" sldId="309"/>
            <ac:picMk id="16" creationId="{3BC6EBB2-9BDC-4075-BA6B-43A9FBF9C86C}"/>
          </ac:picMkLst>
        </pc:picChg>
        <pc:cxnChg chg="add del">
          <ac:chgData name="Woodard Leslie N" userId="0215b3a3-2f11-4a9b-8dcf-81ec854199b6" providerId="ADAL" clId="{84E61574-0DDF-4336-978B-3BC5400C1A99}" dt="2023-09-12T16:03:54.954" v="6751" actId="26606"/>
          <ac:cxnSpMkLst>
            <pc:docMk/>
            <pc:sldMk cId="2205254821" sldId="309"/>
            <ac:cxnSpMk id="14" creationId="{6B9695BD-ECF6-49CA-8877-8C493193C65D}"/>
          </ac:cxnSpMkLst>
        </pc:cxnChg>
      </pc:sldChg>
      <pc:sldChg chg="addSp delSp modSp add mod setBg modClrScheme setClrOvrMap chgLayout">
        <pc:chgData name="Woodard Leslie N" userId="0215b3a3-2f11-4a9b-8dcf-81ec854199b6" providerId="ADAL" clId="{84E61574-0DDF-4336-978B-3BC5400C1A99}" dt="2023-09-12T15:39:18.459" v="6281" actId="26606"/>
        <pc:sldMkLst>
          <pc:docMk/>
          <pc:sldMk cId="366051311" sldId="310"/>
        </pc:sldMkLst>
        <pc:spChg chg="del mod ord">
          <ac:chgData name="Woodard Leslie N" userId="0215b3a3-2f11-4a9b-8dcf-81ec854199b6" providerId="ADAL" clId="{84E61574-0DDF-4336-978B-3BC5400C1A99}" dt="2023-09-12T15:39:18.459" v="6281" actId="26606"/>
          <ac:spMkLst>
            <pc:docMk/>
            <pc:sldMk cId="366051311" sldId="310"/>
            <ac:spMk id="4" creationId="{014D29DD-C71E-C9B8-A81A-CCEA4CCABC1F}"/>
          </ac:spMkLst>
        </pc:spChg>
        <pc:spChg chg="mod ord">
          <ac:chgData name="Woodard Leslie N" userId="0215b3a3-2f11-4a9b-8dcf-81ec854199b6" providerId="ADAL" clId="{84E61574-0DDF-4336-978B-3BC5400C1A99}" dt="2023-09-12T15:39:18.459" v="6281" actId="26606"/>
          <ac:spMkLst>
            <pc:docMk/>
            <pc:sldMk cId="366051311" sldId="310"/>
            <ac:spMk id="5" creationId="{768B7E7C-5E3D-361B-482C-C20528D74866}"/>
          </ac:spMkLst>
        </pc:spChg>
        <pc:spChg chg="add">
          <ac:chgData name="Woodard Leslie N" userId="0215b3a3-2f11-4a9b-8dcf-81ec854199b6" providerId="ADAL" clId="{84E61574-0DDF-4336-978B-3BC5400C1A99}" dt="2023-09-12T15:39:18.459" v="6281" actId="26606"/>
          <ac:spMkLst>
            <pc:docMk/>
            <pc:sldMk cId="366051311" sldId="310"/>
            <ac:spMk id="11" creationId="{4E78424C-6FD0-41F8-9CAA-5DC19C42359F}"/>
          </ac:spMkLst>
        </pc:spChg>
        <pc:spChg chg="add">
          <ac:chgData name="Woodard Leslie N" userId="0215b3a3-2f11-4a9b-8dcf-81ec854199b6" providerId="ADAL" clId="{84E61574-0DDF-4336-978B-3BC5400C1A99}" dt="2023-09-12T15:39:18.459" v="6281" actId="26606"/>
          <ac:spMkLst>
            <pc:docMk/>
            <pc:sldMk cId="366051311" sldId="310"/>
            <ac:spMk id="13" creationId="{DD136760-57DC-4301-8BEA-B71AD2D13905}"/>
          </ac:spMkLst>
        </pc:spChg>
        <pc:spChg chg="add">
          <ac:chgData name="Woodard Leslie N" userId="0215b3a3-2f11-4a9b-8dcf-81ec854199b6" providerId="ADAL" clId="{84E61574-0DDF-4336-978B-3BC5400C1A99}" dt="2023-09-12T15:39:18.459" v="6281" actId="26606"/>
          <ac:spMkLst>
            <pc:docMk/>
            <pc:sldMk cId="366051311" sldId="310"/>
            <ac:spMk id="15" creationId="{BDC58DEA-1307-4F44-AD47-E613D8B76A89}"/>
          </ac:spMkLst>
        </pc:spChg>
        <pc:spChg chg="add">
          <ac:chgData name="Woodard Leslie N" userId="0215b3a3-2f11-4a9b-8dcf-81ec854199b6" providerId="ADAL" clId="{84E61574-0DDF-4336-978B-3BC5400C1A99}" dt="2023-09-12T15:39:18.459" v="6281" actId="26606"/>
          <ac:spMkLst>
            <pc:docMk/>
            <pc:sldMk cId="366051311" sldId="310"/>
            <ac:spMk id="17" creationId="{C99B912D-1E4B-42AF-A2BE-CFEFEC916EE7}"/>
          </ac:spMkLst>
        </pc:spChg>
        <pc:graphicFrameChg chg="add">
          <ac:chgData name="Woodard Leslie N" userId="0215b3a3-2f11-4a9b-8dcf-81ec854199b6" providerId="ADAL" clId="{84E61574-0DDF-4336-978B-3BC5400C1A99}" dt="2023-09-12T15:39:18.459" v="6281" actId="26606"/>
          <ac:graphicFrameMkLst>
            <pc:docMk/>
            <pc:sldMk cId="366051311" sldId="310"/>
            <ac:graphicFrameMk id="7" creationId="{D9274F1A-4763-6FC8-FDCE-4A07BB45CD9A}"/>
          </ac:graphicFrameMkLst>
        </pc:graphicFrameChg>
      </pc:sldChg>
      <pc:sldChg chg="addSp delSp modSp new mod setBg setClrOvrMap">
        <pc:chgData name="Woodard Leslie N" userId="0215b3a3-2f11-4a9b-8dcf-81ec854199b6" providerId="ADAL" clId="{84E61574-0DDF-4336-978B-3BC5400C1A99}" dt="2023-09-12T15:58:45.279" v="6718" actId="26606"/>
        <pc:sldMkLst>
          <pc:docMk/>
          <pc:sldMk cId="2496472249" sldId="311"/>
        </pc:sldMkLst>
        <pc:spChg chg="del mod">
          <ac:chgData name="Woodard Leslie N" userId="0215b3a3-2f11-4a9b-8dcf-81ec854199b6" providerId="ADAL" clId="{84E61574-0DDF-4336-978B-3BC5400C1A99}" dt="2023-09-12T15:58:34.129" v="6715" actId="478"/>
          <ac:spMkLst>
            <pc:docMk/>
            <pc:sldMk cId="2496472249" sldId="311"/>
            <ac:spMk id="2" creationId="{91518AF5-5BDB-DAC4-0DC4-8FE599E05D16}"/>
          </ac:spMkLst>
        </pc:spChg>
        <pc:spChg chg="del">
          <ac:chgData name="Woodard Leslie N" userId="0215b3a3-2f11-4a9b-8dcf-81ec854199b6" providerId="ADAL" clId="{84E61574-0DDF-4336-978B-3BC5400C1A99}" dt="2023-09-12T15:58:31.340" v="6714" actId="478"/>
          <ac:spMkLst>
            <pc:docMk/>
            <pc:sldMk cId="2496472249" sldId="311"/>
            <ac:spMk id="3" creationId="{65C0F10D-6E83-5622-4727-AF168D453799}"/>
          </ac:spMkLst>
        </pc:spChg>
        <pc:spChg chg="add del mod">
          <ac:chgData name="Woodard Leslie N" userId="0215b3a3-2f11-4a9b-8dcf-81ec854199b6" providerId="ADAL" clId="{84E61574-0DDF-4336-978B-3BC5400C1A99}" dt="2023-09-12T15:58:42.168" v="6717" actId="478"/>
          <ac:spMkLst>
            <pc:docMk/>
            <pc:sldMk cId="2496472249" sldId="311"/>
            <ac:spMk id="7" creationId="{3650FF6D-BF93-1901-AEBF-09C5E7CDEA5F}"/>
          </ac:spMkLst>
        </pc:spChg>
        <pc:spChg chg="add del">
          <ac:chgData name="Woodard Leslie N" userId="0215b3a3-2f11-4a9b-8dcf-81ec854199b6" providerId="ADAL" clId="{84E61574-0DDF-4336-978B-3BC5400C1A99}" dt="2023-09-12T15:58:45.279" v="6718" actId="26606"/>
          <ac:spMkLst>
            <pc:docMk/>
            <pc:sldMk cId="2496472249" sldId="311"/>
            <ac:spMk id="14" creationId="{4AC0CD9D-7610-4620-93B4-798CCD9AB581}"/>
          </ac:spMkLst>
        </pc:spChg>
        <pc:spChg chg="add del">
          <ac:chgData name="Woodard Leslie N" userId="0215b3a3-2f11-4a9b-8dcf-81ec854199b6" providerId="ADAL" clId="{84E61574-0DDF-4336-978B-3BC5400C1A99}" dt="2023-09-12T15:58:45.279" v="6718" actId="26606"/>
          <ac:spMkLst>
            <pc:docMk/>
            <pc:sldMk cId="2496472249" sldId="311"/>
            <ac:spMk id="20" creationId="{DE4D62F9-188E-4530-84C2-24BDEE4BEB82}"/>
          </ac:spMkLst>
        </pc:spChg>
        <pc:spChg chg="add del">
          <ac:chgData name="Woodard Leslie N" userId="0215b3a3-2f11-4a9b-8dcf-81ec854199b6" providerId="ADAL" clId="{84E61574-0DDF-4336-978B-3BC5400C1A99}" dt="2023-09-12T15:58:45.279" v="6718" actId="26606"/>
          <ac:spMkLst>
            <pc:docMk/>
            <pc:sldMk cId="2496472249" sldId="311"/>
            <ac:spMk id="22" creationId="{D27CF008-4B18-436D-B2D5-C1346C12438E}"/>
          </ac:spMkLst>
        </pc:spChg>
        <pc:spChg chg="add del">
          <ac:chgData name="Woodard Leslie N" userId="0215b3a3-2f11-4a9b-8dcf-81ec854199b6" providerId="ADAL" clId="{84E61574-0DDF-4336-978B-3BC5400C1A99}" dt="2023-09-12T15:58:45.279" v="6718" actId="26606"/>
          <ac:spMkLst>
            <pc:docMk/>
            <pc:sldMk cId="2496472249" sldId="311"/>
            <ac:spMk id="24" creationId="{CE22DAD8-5F67-4B73-ADA9-06EF381F7AD6}"/>
          </ac:spMkLst>
        </pc:spChg>
        <pc:spChg chg="add del">
          <ac:chgData name="Woodard Leslie N" userId="0215b3a3-2f11-4a9b-8dcf-81ec854199b6" providerId="ADAL" clId="{84E61574-0DDF-4336-978B-3BC5400C1A99}" dt="2023-09-12T15:58:45.279" v="6718" actId="26606"/>
          <ac:spMkLst>
            <pc:docMk/>
            <pc:sldMk cId="2496472249" sldId="311"/>
            <ac:spMk id="26" creationId="{E4F17063-EDA4-417B-946F-BA357F3B390D}"/>
          </ac:spMkLst>
        </pc:spChg>
        <pc:spChg chg="add del">
          <ac:chgData name="Woodard Leslie N" userId="0215b3a3-2f11-4a9b-8dcf-81ec854199b6" providerId="ADAL" clId="{84E61574-0DDF-4336-978B-3BC5400C1A99}" dt="2023-09-12T15:58:45.279" v="6718" actId="26606"/>
          <ac:spMkLst>
            <pc:docMk/>
            <pc:sldMk cId="2496472249" sldId="311"/>
            <ac:spMk id="28" creationId="{D36F3EEA-55D4-4677-80E7-92D00B8F343B}"/>
          </ac:spMkLst>
        </pc:spChg>
        <pc:spChg chg="add">
          <ac:chgData name="Woodard Leslie N" userId="0215b3a3-2f11-4a9b-8dcf-81ec854199b6" providerId="ADAL" clId="{84E61574-0DDF-4336-978B-3BC5400C1A99}" dt="2023-09-12T15:58:45.279" v="6718" actId="26606"/>
          <ac:spMkLst>
            <pc:docMk/>
            <pc:sldMk cId="2496472249" sldId="311"/>
            <ac:spMk id="37" creationId="{AEBE9F1A-B38D-446E-83AE-14B17CE77FF2}"/>
          </ac:spMkLst>
        </pc:spChg>
        <pc:spChg chg="add">
          <ac:chgData name="Woodard Leslie N" userId="0215b3a3-2f11-4a9b-8dcf-81ec854199b6" providerId="ADAL" clId="{84E61574-0DDF-4336-978B-3BC5400C1A99}" dt="2023-09-12T15:58:45.279" v="6718" actId="26606"/>
          <ac:spMkLst>
            <pc:docMk/>
            <pc:sldMk cId="2496472249" sldId="311"/>
            <ac:spMk id="43" creationId="{5E3EB826-A471-488F-9E8A-D65528A3C0CA}"/>
          </ac:spMkLst>
        </pc:spChg>
        <pc:spChg chg="add">
          <ac:chgData name="Woodard Leslie N" userId="0215b3a3-2f11-4a9b-8dcf-81ec854199b6" providerId="ADAL" clId="{84E61574-0DDF-4336-978B-3BC5400C1A99}" dt="2023-09-12T15:58:45.279" v="6718" actId="26606"/>
          <ac:spMkLst>
            <pc:docMk/>
            <pc:sldMk cId="2496472249" sldId="311"/>
            <ac:spMk id="45" creationId="{DFB3CEA1-88D9-42FB-88ED-1E9807FE6596}"/>
          </ac:spMkLst>
        </pc:spChg>
        <pc:spChg chg="add">
          <ac:chgData name="Woodard Leslie N" userId="0215b3a3-2f11-4a9b-8dcf-81ec854199b6" providerId="ADAL" clId="{84E61574-0DDF-4336-978B-3BC5400C1A99}" dt="2023-09-12T15:58:45.279" v="6718" actId="26606"/>
          <ac:spMkLst>
            <pc:docMk/>
            <pc:sldMk cId="2496472249" sldId="311"/>
            <ac:spMk id="47" creationId="{9A6C928E-4252-4F33-8C34-E50A12A3170B}"/>
          </ac:spMkLst>
        </pc:spChg>
        <pc:picChg chg="add mod ord">
          <ac:chgData name="Woodard Leslie N" userId="0215b3a3-2f11-4a9b-8dcf-81ec854199b6" providerId="ADAL" clId="{84E61574-0DDF-4336-978B-3BC5400C1A99}" dt="2023-09-12T15:58:45.279" v="6718" actId="26606"/>
          <ac:picMkLst>
            <pc:docMk/>
            <pc:sldMk cId="2496472249" sldId="311"/>
            <ac:picMk id="5" creationId="{E4D5D7E3-2A39-8064-204B-4ED9CC685C7F}"/>
          </ac:picMkLst>
        </pc:picChg>
        <pc:picChg chg="add del">
          <ac:chgData name="Woodard Leslie N" userId="0215b3a3-2f11-4a9b-8dcf-81ec854199b6" providerId="ADAL" clId="{84E61574-0DDF-4336-978B-3BC5400C1A99}" dt="2023-09-12T15:58:45.279" v="6718" actId="26606"/>
          <ac:picMkLst>
            <pc:docMk/>
            <pc:sldMk cId="2496472249" sldId="311"/>
            <ac:picMk id="10" creationId="{41B68C77-138E-4BF7-A276-BD0C78A4219F}"/>
          </ac:picMkLst>
        </pc:picChg>
        <pc:picChg chg="add del">
          <ac:chgData name="Woodard Leslie N" userId="0215b3a3-2f11-4a9b-8dcf-81ec854199b6" providerId="ADAL" clId="{84E61574-0DDF-4336-978B-3BC5400C1A99}" dt="2023-09-12T15:58:45.279" v="6718" actId="26606"/>
          <ac:picMkLst>
            <pc:docMk/>
            <pc:sldMk cId="2496472249" sldId="311"/>
            <ac:picMk id="12" creationId="{7C268552-D473-46ED-B1B8-422042C4DEF1}"/>
          </ac:picMkLst>
        </pc:picChg>
        <pc:picChg chg="add del">
          <ac:chgData name="Woodard Leslie N" userId="0215b3a3-2f11-4a9b-8dcf-81ec854199b6" providerId="ADAL" clId="{84E61574-0DDF-4336-978B-3BC5400C1A99}" dt="2023-09-12T15:58:45.279" v="6718" actId="26606"/>
          <ac:picMkLst>
            <pc:docMk/>
            <pc:sldMk cId="2496472249" sldId="311"/>
            <ac:picMk id="16" creationId="{B9238B3E-24AA-439A-B527-6C5DF6D72145}"/>
          </ac:picMkLst>
        </pc:picChg>
        <pc:picChg chg="add del">
          <ac:chgData name="Woodard Leslie N" userId="0215b3a3-2f11-4a9b-8dcf-81ec854199b6" providerId="ADAL" clId="{84E61574-0DDF-4336-978B-3BC5400C1A99}" dt="2023-09-12T15:58:45.279" v="6718" actId="26606"/>
          <ac:picMkLst>
            <pc:docMk/>
            <pc:sldMk cId="2496472249" sldId="311"/>
            <ac:picMk id="18" creationId="{69F01145-BEA3-4CBF-AA21-10077B948CA8}"/>
          </ac:picMkLst>
        </pc:picChg>
        <pc:picChg chg="add">
          <ac:chgData name="Woodard Leslie N" userId="0215b3a3-2f11-4a9b-8dcf-81ec854199b6" providerId="ADAL" clId="{84E61574-0DDF-4336-978B-3BC5400C1A99}" dt="2023-09-12T15:58:45.279" v="6718" actId="26606"/>
          <ac:picMkLst>
            <pc:docMk/>
            <pc:sldMk cId="2496472249" sldId="311"/>
            <ac:picMk id="33" creationId="{C9ECDD5C-152A-4CC7-8333-0F367B3A62EA}"/>
          </ac:picMkLst>
        </pc:picChg>
        <pc:picChg chg="add">
          <ac:chgData name="Woodard Leslie N" userId="0215b3a3-2f11-4a9b-8dcf-81ec854199b6" providerId="ADAL" clId="{84E61574-0DDF-4336-978B-3BC5400C1A99}" dt="2023-09-12T15:58:45.279" v="6718" actId="26606"/>
          <ac:picMkLst>
            <pc:docMk/>
            <pc:sldMk cId="2496472249" sldId="311"/>
            <ac:picMk id="35" creationId="{7F5C92A3-369B-43F3-BDCE-E560B1B0EC89}"/>
          </ac:picMkLst>
        </pc:picChg>
        <pc:picChg chg="add">
          <ac:chgData name="Woodard Leslie N" userId="0215b3a3-2f11-4a9b-8dcf-81ec854199b6" providerId="ADAL" clId="{84E61574-0DDF-4336-978B-3BC5400C1A99}" dt="2023-09-12T15:58:45.279" v="6718" actId="26606"/>
          <ac:picMkLst>
            <pc:docMk/>
            <pc:sldMk cId="2496472249" sldId="311"/>
            <ac:picMk id="39" creationId="{915B5014-A7EC-4BA6-9C83-8840CF81DB28}"/>
          </ac:picMkLst>
        </pc:picChg>
        <pc:picChg chg="add">
          <ac:chgData name="Woodard Leslie N" userId="0215b3a3-2f11-4a9b-8dcf-81ec854199b6" providerId="ADAL" clId="{84E61574-0DDF-4336-978B-3BC5400C1A99}" dt="2023-09-12T15:58:45.279" v="6718" actId="26606"/>
          <ac:picMkLst>
            <pc:docMk/>
            <pc:sldMk cId="2496472249" sldId="311"/>
            <ac:picMk id="41" creationId="{022C43AB-86D7-420D-8AD7-DC0A15FDD0AF}"/>
          </ac:picMkLst>
        </pc:picChg>
      </pc:sldChg>
      <pc:sldChg chg="addSp delSp modSp new mod modClrScheme modAnim chgLayout">
        <pc:chgData name="Woodard Leslie N" userId="0215b3a3-2f11-4a9b-8dcf-81ec854199b6" providerId="ADAL" clId="{84E61574-0DDF-4336-978B-3BC5400C1A99}" dt="2023-09-12T18:54:12.767" v="10472" actId="20577"/>
        <pc:sldMkLst>
          <pc:docMk/>
          <pc:sldMk cId="1545242766" sldId="312"/>
        </pc:sldMkLst>
        <pc:spChg chg="del mod ord">
          <ac:chgData name="Woodard Leslie N" userId="0215b3a3-2f11-4a9b-8dcf-81ec854199b6" providerId="ADAL" clId="{84E61574-0DDF-4336-978B-3BC5400C1A99}" dt="2023-09-12T17:50:52.191" v="6758" actId="700"/>
          <ac:spMkLst>
            <pc:docMk/>
            <pc:sldMk cId="1545242766" sldId="312"/>
            <ac:spMk id="2" creationId="{BED579DE-03A0-6DF7-B87E-9FD819395F5B}"/>
          </ac:spMkLst>
        </pc:spChg>
        <pc:spChg chg="del mod ord">
          <ac:chgData name="Woodard Leslie N" userId="0215b3a3-2f11-4a9b-8dcf-81ec854199b6" providerId="ADAL" clId="{84E61574-0DDF-4336-978B-3BC5400C1A99}" dt="2023-09-12T17:50:52.191" v="6758" actId="700"/>
          <ac:spMkLst>
            <pc:docMk/>
            <pc:sldMk cId="1545242766" sldId="312"/>
            <ac:spMk id="3" creationId="{94486718-A948-DC6C-E2AD-6C05B82C642A}"/>
          </ac:spMkLst>
        </pc:spChg>
        <pc:spChg chg="add mod ord">
          <ac:chgData name="Woodard Leslie N" userId="0215b3a3-2f11-4a9b-8dcf-81ec854199b6" providerId="ADAL" clId="{84E61574-0DDF-4336-978B-3BC5400C1A99}" dt="2023-09-12T18:54:12.767" v="10472" actId="20577"/>
          <ac:spMkLst>
            <pc:docMk/>
            <pc:sldMk cId="1545242766" sldId="312"/>
            <ac:spMk id="4" creationId="{4176CD08-4D51-B634-B2DA-55B8358542A1}"/>
          </ac:spMkLst>
        </pc:spChg>
        <pc:spChg chg="add mod ord">
          <ac:chgData name="Woodard Leslie N" userId="0215b3a3-2f11-4a9b-8dcf-81ec854199b6" providerId="ADAL" clId="{84E61574-0DDF-4336-978B-3BC5400C1A99}" dt="2023-09-12T18:06:34.188" v="8085" actId="27636"/>
          <ac:spMkLst>
            <pc:docMk/>
            <pc:sldMk cId="1545242766" sldId="312"/>
            <ac:spMk id="5" creationId="{3DE12D50-0A0C-AEB0-5C9E-098C8A833551}"/>
          </ac:spMkLst>
        </pc:spChg>
        <pc:spChg chg="add del">
          <ac:chgData name="Woodard Leslie N" userId="0215b3a3-2f11-4a9b-8dcf-81ec854199b6" providerId="ADAL" clId="{84E61574-0DDF-4336-978B-3BC5400C1A99}" dt="2023-09-12T18:06:25.647" v="8081" actId="22"/>
          <ac:spMkLst>
            <pc:docMk/>
            <pc:sldMk cId="1545242766" sldId="312"/>
            <ac:spMk id="7" creationId="{3D184663-C335-090B-340A-5ED12A31878B}"/>
          </ac:spMkLst>
        </pc:spChg>
        <pc:spChg chg="add mod">
          <ac:chgData name="Woodard Leslie N" userId="0215b3a3-2f11-4a9b-8dcf-81ec854199b6" providerId="ADAL" clId="{84E61574-0DDF-4336-978B-3BC5400C1A99}" dt="2023-09-12T18:10:11.683" v="8122" actId="14100"/>
          <ac:spMkLst>
            <pc:docMk/>
            <pc:sldMk cId="1545242766" sldId="312"/>
            <ac:spMk id="8" creationId="{F0DB7CE6-D306-B99B-98E3-FF46594C1BB2}"/>
          </ac:spMkLst>
        </pc:spChg>
        <pc:spChg chg="add mod">
          <ac:chgData name="Woodard Leslie N" userId="0215b3a3-2f11-4a9b-8dcf-81ec854199b6" providerId="ADAL" clId="{84E61574-0DDF-4336-978B-3BC5400C1A99}" dt="2023-09-12T18:10:27.360" v="8125" actId="14100"/>
          <ac:spMkLst>
            <pc:docMk/>
            <pc:sldMk cId="1545242766" sldId="312"/>
            <ac:spMk id="9" creationId="{93304F24-21AB-B26D-41E9-187278D29AE0}"/>
          </ac:spMkLst>
        </pc:spChg>
      </pc:sldChg>
      <pc:sldChg chg="addSp delSp modSp add mod setBg modAnim setClrOvrMap">
        <pc:chgData name="Woodard Leslie N" userId="0215b3a3-2f11-4a9b-8dcf-81ec854199b6" providerId="ADAL" clId="{84E61574-0DDF-4336-978B-3BC5400C1A99}" dt="2023-09-12T18:54:24.430" v="10501" actId="20577"/>
        <pc:sldMkLst>
          <pc:docMk/>
          <pc:sldMk cId="470621419" sldId="313"/>
        </pc:sldMkLst>
        <pc:spChg chg="mod">
          <ac:chgData name="Woodard Leslie N" userId="0215b3a3-2f11-4a9b-8dcf-81ec854199b6" providerId="ADAL" clId="{84E61574-0DDF-4336-978B-3BC5400C1A99}" dt="2023-09-12T18:54:24.430" v="10501" actId="20577"/>
          <ac:spMkLst>
            <pc:docMk/>
            <pc:sldMk cId="470621419" sldId="313"/>
            <ac:spMk id="4" creationId="{4176CD08-4D51-B634-B2DA-55B8358542A1}"/>
          </ac:spMkLst>
        </pc:spChg>
        <pc:spChg chg="mod ord">
          <ac:chgData name="Woodard Leslie N" userId="0215b3a3-2f11-4a9b-8dcf-81ec854199b6" providerId="ADAL" clId="{84E61574-0DDF-4336-978B-3BC5400C1A99}" dt="2023-09-12T18:00:47.699" v="7778" actId="1076"/>
          <ac:spMkLst>
            <pc:docMk/>
            <pc:sldMk cId="470621419" sldId="313"/>
            <ac:spMk id="5" creationId="{3DE12D50-0A0C-AEB0-5C9E-098C8A833551}"/>
          </ac:spMkLst>
        </pc:spChg>
        <pc:spChg chg="add mod">
          <ac:chgData name="Woodard Leslie N" userId="0215b3a3-2f11-4a9b-8dcf-81ec854199b6" providerId="ADAL" clId="{84E61574-0DDF-4336-978B-3BC5400C1A99}" dt="2023-09-12T18:09:39.044" v="8116" actId="14100"/>
          <ac:spMkLst>
            <pc:docMk/>
            <pc:sldMk cId="470621419" sldId="313"/>
            <ac:spMk id="6" creationId="{C01B702E-5BFA-9C7E-7DDB-FF4E440B1EEE}"/>
          </ac:spMkLst>
        </pc:spChg>
        <pc:spChg chg="add mod">
          <ac:chgData name="Woodard Leslie N" userId="0215b3a3-2f11-4a9b-8dcf-81ec854199b6" providerId="ADAL" clId="{84E61574-0DDF-4336-978B-3BC5400C1A99}" dt="2023-09-12T18:20:03.107" v="8632" actId="14100"/>
          <ac:spMkLst>
            <pc:docMk/>
            <pc:sldMk cId="470621419" sldId="313"/>
            <ac:spMk id="7" creationId="{748EC18A-9FAA-818A-A9CE-8781BAD4BFCD}"/>
          </ac:spMkLst>
        </pc:spChg>
        <pc:spChg chg="add del">
          <ac:chgData name="Woodard Leslie N" userId="0215b3a3-2f11-4a9b-8dcf-81ec854199b6" providerId="ADAL" clId="{84E61574-0DDF-4336-978B-3BC5400C1A99}" dt="2023-09-12T18:00:30.609" v="7769" actId="26606"/>
          <ac:spMkLst>
            <pc:docMk/>
            <pc:sldMk cId="470621419" sldId="313"/>
            <ac:spMk id="10" creationId="{B87E4204-E93C-417B-9ED0-F81552DE87E4}"/>
          </ac:spMkLst>
        </pc:spChg>
        <pc:spChg chg="add del">
          <ac:chgData name="Woodard Leslie N" userId="0215b3a3-2f11-4a9b-8dcf-81ec854199b6" providerId="ADAL" clId="{84E61574-0DDF-4336-978B-3BC5400C1A99}" dt="2023-09-12T18:00:30.609" v="7769" actId="26606"/>
          <ac:spMkLst>
            <pc:docMk/>
            <pc:sldMk cId="470621419" sldId="313"/>
            <ac:spMk id="12" creationId="{068E4A00-82CC-4AD0-B631-F820AEE40F36}"/>
          </ac:spMkLst>
        </pc:spChg>
        <pc:spChg chg="add del">
          <ac:chgData name="Woodard Leslie N" userId="0215b3a3-2f11-4a9b-8dcf-81ec854199b6" providerId="ADAL" clId="{84E61574-0DDF-4336-978B-3BC5400C1A99}" dt="2023-09-12T18:00:30.609" v="7769" actId="26606"/>
          <ac:spMkLst>
            <pc:docMk/>
            <pc:sldMk cId="470621419" sldId="313"/>
            <ac:spMk id="14" creationId="{463665DF-25B8-4EE2-8F85-921EF38BE2D0}"/>
          </ac:spMkLst>
        </pc:spChg>
        <pc:spChg chg="add del">
          <ac:chgData name="Woodard Leslie N" userId="0215b3a3-2f11-4a9b-8dcf-81ec854199b6" providerId="ADAL" clId="{84E61574-0DDF-4336-978B-3BC5400C1A99}" dt="2023-09-12T18:00:30.609" v="7769" actId="26606"/>
          <ac:spMkLst>
            <pc:docMk/>
            <pc:sldMk cId="470621419" sldId="313"/>
            <ac:spMk id="16" creationId="{B3378DC2-950E-4B63-B833-32DE4719A85C}"/>
          </ac:spMkLst>
        </pc:spChg>
        <pc:spChg chg="add del">
          <ac:chgData name="Woodard Leslie N" userId="0215b3a3-2f11-4a9b-8dcf-81ec854199b6" providerId="ADAL" clId="{84E61574-0DDF-4336-978B-3BC5400C1A99}" dt="2023-09-12T18:00:32.969" v="7771" actId="26606"/>
          <ac:spMkLst>
            <pc:docMk/>
            <pc:sldMk cId="470621419" sldId="313"/>
            <ac:spMk id="18" creationId="{49076D5E-68ED-4CD1-A04F-E7934EBFAAD9}"/>
          </ac:spMkLst>
        </pc:spChg>
        <pc:spChg chg="add del">
          <ac:chgData name="Woodard Leslie N" userId="0215b3a3-2f11-4a9b-8dcf-81ec854199b6" providerId="ADAL" clId="{84E61574-0DDF-4336-978B-3BC5400C1A99}" dt="2023-09-12T18:00:32.969" v="7771" actId="26606"/>
          <ac:spMkLst>
            <pc:docMk/>
            <pc:sldMk cId="470621419" sldId="313"/>
            <ac:spMk id="19" creationId="{21BE0A6B-EBF8-4301-B1AE-F6A1C4003E2A}"/>
          </ac:spMkLst>
        </pc:spChg>
        <pc:spChg chg="add del">
          <ac:chgData name="Woodard Leslie N" userId="0215b3a3-2f11-4a9b-8dcf-81ec854199b6" providerId="ADAL" clId="{84E61574-0DDF-4336-978B-3BC5400C1A99}" dt="2023-09-12T18:00:32.969" v="7771" actId="26606"/>
          <ac:spMkLst>
            <pc:docMk/>
            <pc:sldMk cId="470621419" sldId="313"/>
            <ac:spMk id="20" creationId="{03C06118-B3FE-4B51-80A1-B82C2E9FF970}"/>
          </ac:spMkLst>
        </pc:spChg>
        <pc:spChg chg="add del">
          <ac:chgData name="Woodard Leslie N" userId="0215b3a3-2f11-4a9b-8dcf-81ec854199b6" providerId="ADAL" clId="{84E61574-0DDF-4336-978B-3BC5400C1A99}" dt="2023-09-12T18:00:32.969" v="7771" actId="26606"/>
          <ac:spMkLst>
            <pc:docMk/>
            <pc:sldMk cId="470621419" sldId="313"/>
            <ac:spMk id="21" creationId="{172BE3F8-96D6-4535-9AE4-694DC4F5B13F}"/>
          </ac:spMkLst>
        </pc:spChg>
        <pc:spChg chg="add del">
          <ac:chgData name="Woodard Leslie N" userId="0215b3a3-2f11-4a9b-8dcf-81ec854199b6" providerId="ADAL" clId="{84E61574-0DDF-4336-978B-3BC5400C1A99}" dt="2023-09-12T18:00:35.523" v="7773" actId="26606"/>
          <ac:spMkLst>
            <pc:docMk/>
            <pc:sldMk cId="470621419" sldId="313"/>
            <ac:spMk id="23" creationId="{04A3DA6D-FED2-4369-9ACD-B578C8790D66}"/>
          </ac:spMkLst>
        </pc:spChg>
        <pc:spChg chg="add del">
          <ac:chgData name="Woodard Leslie N" userId="0215b3a3-2f11-4a9b-8dcf-81ec854199b6" providerId="ADAL" clId="{84E61574-0DDF-4336-978B-3BC5400C1A99}" dt="2023-09-12T18:00:35.523" v="7773" actId="26606"/>
          <ac:spMkLst>
            <pc:docMk/>
            <pc:sldMk cId="470621419" sldId="313"/>
            <ac:spMk id="24" creationId="{163C72DE-4C01-4F6C-9020-327690ADA850}"/>
          </ac:spMkLst>
        </pc:spChg>
        <pc:spChg chg="add del">
          <ac:chgData name="Woodard Leslie N" userId="0215b3a3-2f11-4a9b-8dcf-81ec854199b6" providerId="ADAL" clId="{84E61574-0DDF-4336-978B-3BC5400C1A99}" dt="2023-09-12T18:00:35.523" v="7773" actId="26606"/>
          <ac:spMkLst>
            <pc:docMk/>
            <pc:sldMk cId="470621419" sldId="313"/>
            <ac:spMk id="25" creationId="{5627181E-8B3E-4EFB-8F43-17296B86C0D6}"/>
          </ac:spMkLst>
        </pc:spChg>
        <pc:spChg chg="add del">
          <ac:chgData name="Woodard Leslie N" userId="0215b3a3-2f11-4a9b-8dcf-81ec854199b6" providerId="ADAL" clId="{84E61574-0DDF-4336-978B-3BC5400C1A99}" dt="2023-09-12T18:00:35.523" v="7773" actId="26606"/>
          <ac:spMkLst>
            <pc:docMk/>
            <pc:sldMk cId="470621419" sldId="313"/>
            <ac:spMk id="26" creationId="{2E45DBDE-EAD7-4DEE-B77D-577BBB0A1318}"/>
          </ac:spMkLst>
        </pc:spChg>
        <pc:picChg chg="add mod">
          <ac:chgData name="Woodard Leslie N" userId="0215b3a3-2f11-4a9b-8dcf-81ec854199b6" providerId="ADAL" clId="{84E61574-0DDF-4336-978B-3BC5400C1A99}" dt="2023-09-12T18:00:51.132" v="7779" actId="14100"/>
          <ac:picMkLst>
            <pc:docMk/>
            <pc:sldMk cId="470621419" sldId="313"/>
            <ac:picMk id="3" creationId="{5615FC7B-D2F2-1660-8894-EB10936963ED}"/>
          </ac:picMkLst>
        </pc:picChg>
      </pc:sldChg>
      <pc:sldChg chg="addSp delSp modSp add mod modClrScheme modAnim chgLayout">
        <pc:chgData name="Woodard Leslie N" userId="0215b3a3-2f11-4a9b-8dcf-81ec854199b6" providerId="ADAL" clId="{84E61574-0DDF-4336-978B-3BC5400C1A99}" dt="2023-09-12T18:22:52.506" v="8663"/>
        <pc:sldMkLst>
          <pc:docMk/>
          <pc:sldMk cId="1248163481" sldId="314"/>
        </pc:sldMkLst>
        <pc:spChg chg="add del mod ord">
          <ac:chgData name="Woodard Leslie N" userId="0215b3a3-2f11-4a9b-8dcf-81ec854199b6" providerId="ADAL" clId="{84E61574-0DDF-4336-978B-3BC5400C1A99}" dt="2023-09-12T18:07:39.923" v="8102" actId="478"/>
          <ac:spMkLst>
            <pc:docMk/>
            <pc:sldMk cId="1248163481" sldId="314"/>
            <ac:spMk id="2" creationId="{05CCC51C-0945-5C98-771C-0AB5ADD5F4AB}"/>
          </ac:spMkLst>
        </pc:spChg>
        <pc:spChg chg="add mod ord">
          <ac:chgData name="Woodard Leslie N" userId="0215b3a3-2f11-4a9b-8dcf-81ec854199b6" providerId="ADAL" clId="{84E61574-0DDF-4336-978B-3BC5400C1A99}" dt="2023-09-12T18:07:49.270" v="8106" actId="27636"/>
          <ac:spMkLst>
            <pc:docMk/>
            <pc:sldMk cId="1248163481" sldId="314"/>
            <ac:spMk id="3" creationId="{03716477-36BE-9A15-6DFB-821B448E476D}"/>
          </ac:spMkLst>
        </pc:spChg>
        <pc:spChg chg="del mod ord">
          <ac:chgData name="Woodard Leslie N" userId="0215b3a3-2f11-4a9b-8dcf-81ec854199b6" providerId="ADAL" clId="{84E61574-0DDF-4336-978B-3BC5400C1A99}" dt="2023-09-12T18:02:01.748" v="7800" actId="700"/>
          <ac:spMkLst>
            <pc:docMk/>
            <pc:sldMk cId="1248163481" sldId="314"/>
            <ac:spMk id="4" creationId="{4176CD08-4D51-B634-B2DA-55B8358542A1}"/>
          </ac:spMkLst>
        </pc:spChg>
        <pc:spChg chg="mod ord">
          <ac:chgData name="Woodard Leslie N" userId="0215b3a3-2f11-4a9b-8dcf-81ec854199b6" providerId="ADAL" clId="{84E61574-0DDF-4336-978B-3BC5400C1A99}" dt="2023-09-12T18:07:49.270" v="8105" actId="27636"/>
          <ac:spMkLst>
            <pc:docMk/>
            <pc:sldMk cId="1248163481" sldId="314"/>
            <ac:spMk id="5" creationId="{3DE12D50-0A0C-AEB0-5C9E-098C8A833551}"/>
          </ac:spMkLst>
        </pc:spChg>
        <pc:spChg chg="add mod">
          <ac:chgData name="Woodard Leslie N" userId="0215b3a3-2f11-4a9b-8dcf-81ec854199b6" providerId="ADAL" clId="{84E61574-0DDF-4336-978B-3BC5400C1A99}" dt="2023-09-12T18:09:00.716" v="8110" actId="208"/>
          <ac:spMkLst>
            <pc:docMk/>
            <pc:sldMk cId="1248163481" sldId="314"/>
            <ac:spMk id="6" creationId="{C41C09FD-9368-CDDA-1C53-CACA9F57FE02}"/>
          </ac:spMkLst>
        </pc:spChg>
        <pc:spChg chg="add mod">
          <ac:chgData name="Woodard Leslie N" userId="0215b3a3-2f11-4a9b-8dcf-81ec854199b6" providerId="ADAL" clId="{84E61574-0DDF-4336-978B-3BC5400C1A99}" dt="2023-09-12T18:09:12.458" v="8113" actId="14100"/>
          <ac:spMkLst>
            <pc:docMk/>
            <pc:sldMk cId="1248163481" sldId="314"/>
            <ac:spMk id="7" creationId="{8DBAF0E2-87F8-F33A-946E-F86CC3826F60}"/>
          </ac:spMkLst>
        </pc:spChg>
      </pc:sldChg>
      <pc:sldChg chg="addSp modSp add mod modAnim">
        <pc:chgData name="Woodard Leslie N" userId="0215b3a3-2f11-4a9b-8dcf-81ec854199b6" providerId="ADAL" clId="{84E61574-0DDF-4336-978B-3BC5400C1A99}" dt="2023-09-12T18:54:07.990" v="10460" actId="20577"/>
        <pc:sldMkLst>
          <pc:docMk/>
          <pc:sldMk cId="1080070512" sldId="315"/>
        </pc:sldMkLst>
        <pc:spChg chg="add mod">
          <ac:chgData name="Woodard Leslie N" userId="0215b3a3-2f11-4a9b-8dcf-81ec854199b6" providerId="ADAL" clId="{84E61574-0DDF-4336-978B-3BC5400C1A99}" dt="2023-09-12T18:10:46.393" v="8131" actId="14100"/>
          <ac:spMkLst>
            <pc:docMk/>
            <pc:sldMk cId="1080070512" sldId="315"/>
            <ac:spMk id="2" creationId="{677754E8-7E22-068E-E5C9-0637B6D83A49}"/>
          </ac:spMkLst>
        </pc:spChg>
        <pc:spChg chg="mod">
          <ac:chgData name="Woodard Leslie N" userId="0215b3a3-2f11-4a9b-8dcf-81ec854199b6" providerId="ADAL" clId="{84E61574-0DDF-4336-978B-3BC5400C1A99}" dt="2023-09-12T18:54:07.990" v="10460" actId="20577"/>
          <ac:spMkLst>
            <pc:docMk/>
            <pc:sldMk cId="1080070512" sldId="315"/>
            <ac:spMk id="4" creationId="{4176CD08-4D51-B634-B2DA-55B8358542A1}"/>
          </ac:spMkLst>
        </pc:spChg>
        <pc:spChg chg="mod">
          <ac:chgData name="Woodard Leslie N" userId="0215b3a3-2f11-4a9b-8dcf-81ec854199b6" providerId="ADAL" clId="{84E61574-0DDF-4336-978B-3BC5400C1A99}" dt="2023-09-12T18:05:48.028" v="8077" actId="20577"/>
          <ac:spMkLst>
            <pc:docMk/>
            <pc:sldMk cId="1080070512" sldId="315"/>
            <ac:spMk id="5" creationId="{3DE12D50-0A0C-AEB0-5C9E-098C8A833551}"/>
          </ac:spMkLst>
        </pc:spChg>
      </pc:sldChg>
      <pc:sldChg chg="addSp delSp modSp add mod modAnim">
        <pc:chgData name="Woodard Leslie N" userId="0215b3a3-2f11-4a9b-8dcf-81ec854199b6" providerId="ADAL" clId="{84E61574-0DDF-4336-978B-3BC5400C1A99}" dt="2023-09-12T18:54:20.102" v="10489" actId="20577"/>
        <pc:sldMkLst>
          <pc:docMk/>
          <pc:sldMk cId="2751926585" sldId="316"/>
        </pc:sldMkLst>
        <pc:spChg chg="add del mod">
          <ac:chgData name="Woodard Leslie N" userId="0215b3a3-2f11-4a9b-8dcf-81ec854199b6" providerId="ADAL" clId="{84E61574-0DDF-4336-978B-3BC5400C1A99}" dt="2023-09-12T18:09:55.610" v="8119" actId="478"/>
          <ac:spMkLst>
            <pc:docMk/>
            <pc:sldMk cId="2751926585" sldId="316"/>
            <ac:spMk id="2" creationId="{6765CF15-A107-0430-0BB3-8F1E301E8C4A}"/>
          </ac:spMkLst>
        </pc:spChg>
        <pc:spChg chg="add mod">
          <ac:chgData name="Woodard Leslie N" userId="0215b3a3-2f11-4a9b-8dcf-81ec854199b6" providerId="ADAL" clId="{84E61574-0DDF-4336-978B-3BC5400C1A99}" dt="2023-09-12T18:21:36.734" v="8643" actId="14100"/>
          <ac:spMkLst>
            <pc:docMk/>
            <pc:sldMk cId="2751926585" sldId="316"/>
            <ac:spMk id="3" creationId="{3E5CE404-73DE-E56E-FA7A-9E9C07801A7C}"/>
          </ac:spMkLst>
        </pc:spChg>
        <pc:spChg chg="mod">
          <ac:chgData name="Woodard Leslie N" userId="0215b3a3-2f11-4a9b-8dcf-81ec854199b6" providerId="ADAL" clId="{84E61574-0DDF-4336-978B-3BC5400C1A99}" dt="2023-09-12T18:54:20.102" v="10489" actId="20577"/>
          <ac:spMkLst>
            <pc:docMk/>
            <pc:sldMk cId="2751926585" sldId="316"/>
            <ac:spMk id="4" creationId="{4176CD08-4D51-B634-B2DA-55B8358542A1}"/>
          </ac:spMkLst>
        </pc:spChg>
        <pc:spChg chg="mod">
          <ac:chgData name="Woodard Leslie N" userId="0215b3a3-2f11-4a9b-8dcf-81ec854199b6" providerId="ADAL" clId="{84E61574-0DDF-4336-978B-3BC5400C1A99}" dt="2023-09-12T18:46:34.262" v="10146" actId="20577"/>
          <ac:spMkLst>
            <pc:docMk/>
            <pc:sldMk cId="2751926585" sldId="316"/>
            <ac:spMk id="5" creationId="{3DE12D50-0A0C-AEB0-5C9E-098C8A833551}"/>
          </ac:spMkLst>
        </pc:spChg>
        <pc:spChg chg="add mod">
          <ac:chgData name="Woodard Leslie N" userId="0215b3a3-2f11-4a9b-8dcf-81ec854199b6" providerId="ADAL" clId="{84E61574-0DDF-4336-978B-3BC5400C1A99}" dt="2023-09-12T18:21:58.221" v="8649" actId="14100"/>
          <ac:spMkLst>
            <pc:docMk/>
            <pc:sldMk cId="2751926585" sldId="316"/>
            <ac:spMk id="6" creationId="{C378459A-BE8D-7386-66EC-EF50CCA0DBA7}"/>
          </ac:spMkLst>
        </pc:spChg>
        <pc:spChg chg="add mod">
          <ac:chgData name="Woodard Leslie N" userId="0215b3a3-2f11-4a9b-8dcf-81ec854199b6" providerId="ADAL" clId="{84E61574-0DDF-4336-978B-3BC5400C1A99}" dt="2023-09-12T18:22:23.594" v="8655" actId="14100"/>
          <ac:spMkLst>
            <pc:docMk/>
            <pc:sldMk cId="2751926585" sldId="316"/>
            <ac:spMk id="7" creationId="{82B37263-6351-300B-9104-BA40A2F3D605}"/>
          </ac:spMkLst>
        </pc:spChg>
        <pc:spChg chg="add mod">
          <ac:chgData name="Woodard Leslie N" userId="0215b3a3-2f11-4a9b-8dcf-81ec854199b6" providerId="ADAL" clId="{84E61574-0DDF-4336-978B-3BC5400C1A99}" dt="2023-09-12T18:22:16.225" v="8653" actId="14100"/>
          <ac:spMkLst>
            <pc:docMk/>
            <pc:sldMk cId="2751926585" sldId="316"/>
            <ac:spMk id="8" creationId="{F2F993AF-C91B-E368-FF59-C312F77E91EE}"/>
          </ac:spMkLst>
        </pc:spChg>
      </pc:sldChg>
      <pc:sldChg chg="addSp modSp add mod modAnim">
        <pc:chgData name="Woodard Leslie N" userId="0215b3a3-2f11-4a9b-8dcf-81ec854199b6" providerId="ADAL" clId="{84E61574-0DDF-4336-978B-3BC5400C1A99}" dt="2023-09-12T18:54:42.488" v="10545" actId="20577"/>
        <pc:sldMkLst>
          <pc:docMk/>
          <pc:sldMk cId="3865132713" sldId="317"/>
        </pc:sldMkLst>
        <pc:spChg chg="add mod">
          <ac:chgData name="Woodard Leslie N" userId="0215b3a3-2f11-4a9b-8dcf-81ec854199b6" providerId="ADAL" clId="{84E61574-0DDF-4336-978B-3BC5400C1A99}" dt="2023-09-12T18:20:47.111" v="8636" actId="1076"/>
          <ac:spMkLst>
            <pc:docMk/>
            <pc:sldMk cId="3865132713" sldId="317"/>
            <ac:spMk id="2" creationId="{2F4087BA-7A75-CBAA-19C4-AEDF0971B939}"/>
          </ac:spMkLst>
        </pc:spChg>
        <pc:spChg chg="add mod">
          <ac:chgData name="Woodard Leslie N" userId="0215b3a3-2f11-4a9b-8dcf-81ec854199b6" providerId="ADAL" clId="{84E61574-0DDF-4336-978B-3BC5400C1A99}" dt="2023-09-12T18:20:43.662" v="8635" actId="14100"/>
          <ac:spMkLst>
            <pc:docMk/>
            <pc:sldMk cId="3865132713" sldId="317"/>
            <ac:spMk id="3" creationId="{6E9841A0-A9F7-5EDA-294C-49045F9D42A1}"/>
          </ac:spMkLst>
        </pc:spChg>
        <pc:spChg chg="mod">
          <ac:chgData name="Woodard Leslie N" userId="0215b3a3-2f11-4a9b-8dcf-81ec854199b6" providerId="ADAL" clId="{84E61574-0DDF-4336-978B-3BC5400C1A99}" dt="2023-09-12T18:54:42.488" v="10545" actId="20577"/>
          <ac:spMkLst>
            <pc:docMk/>
            <pc:sldMk cId="3865132713" sldId="317"/>
            <ac:spMk id="4" creationId="{4176CD08-4D51-B634-B2DA-55B8358542A1}"/>
          </ac:spMkLst>
        </pc:spChg>
        <pc:spChg chg="mod">
          <ac:chgData name="Woodard Leslie N" userId="0215b3a3-2f11-4a9b-8dcf-81ec854199b6" providerId="ADAL" clId="{84E61574-0DDF-4336-978B-3BC5400C1A99}" dt="2023-09-12T18:18:41.271" v="8621" actId="20577"/>
          <ac:spMkLst>
            <pc:docMk/>
            <pc:sldMk cId="3865132713" sldId="317"/>
            <ac:spMk id="5" creationId="{3DE12D50-0A0C-AEB0-5C9E-098C8A833551}"/>
          </ac:spMkLst>
        </pc:spChg>
      </pc:sldChg>
      <pc:sldChg chg="addSp delSp modSp add mod setBg setClrOvrMap delDesignElem">
        <pc:chgData name="Woodard Leslie N" userId="0215b3a3-2f11-4a9b-8dcf-81ec854199b6" providerId="ADAL" clId="{84E61574-0DDF-4336-978B-3BC5400C1A99}" dt="2023-09-12T18:26:15.517" v="8775" actId="20577"/>
        <pc:sldMkLst>
          <pc:docMk/>
          <pc:sldMk cId="3757710311" sldId="318"/>
        </pc:sldMkLst>
        <pc:spChg chg="mod ord">
          <ac:chgData name="Woodard Leslie N" userId="0215b3a3-2f11-4a9b-8dcf-81ec854199b6" providerId="ADAL" clId="{84E61574-0DDF-4336-978B-3BC5400C1A99}" dt="2023-09-12T18:26:15.517" v="8775" actId="20577"/>
          <ac:spMkLst>
            <pc:docMk/>
            <pc:sldMk cId="3757710311" sldId="318"/>
            <ac:spMk id="4" creationId="{014D29DD-C71E-C9B8-A81A-CCEA4CCABC1F}"/>
          </ac:spMkLst>
        </pc:spChg>
        <pc:spChg chg="mod">
          <ac:chgData name="Woodard Leslie N" userId="0215b3a3-2f11-4a9b-8dcf-81ec854199b6" providerId="ADAL" clId="{84E61574-0DDF-4336-978B-3BC5400C1A99}" dt="2023-09-12T18:24:27.608" v="8759" actId="26606"/>
          <ac:spMkLst>
            <pc:docMk/>
            <pc:sldMk cId="3757710311" sldId="318"/>
            <ac:spMk id="5" creationId="{768B7E7C-5E3D-361B-482C-C20528D74866}"/>
          </ac:spMkLst>
        </pc:spChg>
        <pc:spChg chg="add del">
          <ac:chgData name="Woodard Leslie N" userId="0215b3a3-2f11-4a9b-8dcf-81ec854199b6" providerId="ADAL" clId="{84E61574-0DDF-4336-978B-3BC5400C1A99}" dt="2023-09-12T18:24:09.124" v="8752" actId="26606"/>
          <ac:spMkLst>
            <pc:docMk/>
            <pc:sldMk cId="3757710311" sldId="318"/>
            <ac:spMk id="9" creationId="{4FA533C5-33E3-4611-AF9F-72811D8B26A6}"/>
          </ac:spMkLst>
        </pc:spChg>
        <pc:spChg chg="del">
          <ac:chgData name="Woodard Leslie N" userId="0215b3a3-2f11-4a9b-8dcf-81ec854199b6" providerId="ADAL" clId="{84E61574-0DDF-4336-978B-3BC5400C1A99}" dt="2023-09-12T18:23:26.458" v="8667"/>
          <ac:spMkLst>
            <pc:docMk/>
            <pc:sldMk cId="3757710311" sldId="318"/>
            <ac:spMk id="14" creationId="{4FA533C5-33E3-4611-AF9F-72811D8B26A6}"/>
          </ac:spMkLst>
        </pc:spChg>
        <pc:spChg chg="add del">
          <ac:chgData name="Woodard Leslie N" userId="0215b3a3-2f11-4a9b-8dcf-81ec854199b6" providerId="ADAL" clId="{84E61574-0DDF-4336-978B-3BC5400C1A99}" dt="2023-09-12T18:24:09.124" v="8752" actId="26606"/>
          <ac:spMkLst>
            <pc:docMk/>
            <pc:sldMk cId="3757710311" sldId="318"/>
            <ac:spMk id="15" creationId="{87F0FDC4-AD8C-47D9-9131-623C98ADB0AE}"/>
          </ac:spMkLst>
        </pc:spChg>
        <pc:spChg chg="add del">
          <ac:chgData name="Woodard Leslie N" userId="0215b3a3-2f11-4a9b-8dcf-81ec854199b6" providerId="ADAL" clId="{84E61574-0DDF-4336-978B-3BC5400C1A99}" dt="2023-09-12T18:24:09.124" v="8752" actId="26606"/>
          <ac:spMkLst>
            <pc:docMk/>
            <pc:sldMk cId="3757710311" sldId="318"/>
            <ac:spMk id="17" creationId="{C28D0172-F2E0-4763-9C35-F022664959D8}"/>
          </ac:spMkLst>
        </pc:spChg>
        <pc:spChg chg="add del">
          <ac:chgData name="Woodard Leslie N" userId="0215b3a3-2f11-4a9b-8dcf-81ec854199b6" providerId="ADAL" clId="{84E61574-0DDF-4336-978B-3BC5400C1A99}" dt="2023-09-12T18:24:09.124" v="8752" actId="26606"/>
          <ac:spMkLst>
            <pc:docMk/>
            <pc:sldMk cId="3757710311" sldId="318"/>
            <ac:spMk id="19" creationId="{9F2851FB-E841-4509-8A6D-A416376EA380}"/>
          </ac:spMkLst>
        </pc:spChg>
        <pc:spChg chg="del">
          <ac:chgData name="Woodard Leslie N" userId="0215b3a3-2f11-4a9b-8dcf-81ec854199b6" providerId="ADAL" clId="{84E61574-0DDF-4336-978B-3BC5400C1A99}" dt="2023-09-12T18:23:26.458" v="8667"/>
          <ac:spMkLst>
            <pc:docMk/>
            <pc:sldMk cId="3757710311" sldId="318"/>
            <ac:spMk id="20" creationId="{87F0FDC4-AD8C-47D9-9131-623C98ADB0AE}"/>
          </ac:spMkLst>
        </pc:spChg>
        <pc:spChg chg="add del">
          <ac:chgData name="Woodard Leslie N" userId="0215b3a3-2f11-4a9b-8dcf-81ec854199b6" providerId="ADAL" clId="{84E61574-0DDF-4336-978B-3BC5400C1A99}" dt="2023-09-12T18:24:09.124" v="8752" actId="26606"/>
          <ac:spMkLst>
            <pc:docMk/>
            <pc:sldMk cId="3757710311" sldId="318"/>
            <ac:spMk id="21" creationId="{DF6FB2B2-CE21-407F-B22E-302DADC2C3D3}"/>
          </ac:spMkLst>
        </pc:spChg>
        <pc:spChg chg="del">
          <ac:chgData name="Woodard Leslie N" userId="0215b3a3-2f11-4a9b-8dcf-81ec854199b6" providerId="ADAL" clId="{84E61574-0DDF-4336-978B-3BC5400C1A99}" dt="2023-09-12T18:23:26.458" v="8667"/>
          <ac:spMkLst>
            <pc:docMk/>
            <pc:sldMk cId="3757710311" sldId="318"/>
            <ac:spMk id="22" creationId="{DE27238C-8EAF-4098-86E6-7723B7DAE601}"/>
          </ac:spMkLst>
        </pc:spChg>
        <pc:spChg chg="del">
          <ac:chgData name="Woodard Leslie N" userId="0215b3a3-2f11-4a9b-8dcf-81ec854199b6" providerId="ADAL" clId="{84E61574-0DDF-4336-978B-3BC5400C1A99}" dt="2023-09-12T18:23:26.458" v="8667"/>
          <ac:spMkLst>
            <pc:docMk/>
            <pc:sldMk cId="3757710311" sldId="318"/>
            <ac:spMk id="24" creationId="{992F97B1-1891-4FCC-9E5F-BA97EDB48F89}"/>
          </ac:spMkLst>
        </pc:spChg>
        <pc:spChg chg="del">
          <ac:chgData name="Woodard Leslie N" userId="0215b3a3-2f11-4a9b-8dcf-81ec854199b6" providerId="ADAL" clId="{84E61574-0DDF-4336-978B-3BC5400C1A99}" dt="2023-09-12T18:23:26.458" v="8667"/>
          <ac:spMkLst>
            <pc:docMk/>
            <pc:sldMk cId="3757710311" sldId="318"/>
            <ac:spMk id="26" creationId="{78C6C821-FEE1-4EB6-9590-C021440C77DE}"/>
          </ac:spMkLst>
        </pc:spChg>
        <pc:spChg chg="add del">
          <ac:chgData name="Woodard Leslie N" userId="0215b3a3-2f11-4a9b-8dcf-81ec854199b6" providerId="ADAL" clId="{84E61574-0DDF-4336-978B-3BC5400C1A99}" dt="2023-09-12T18:24:12.823" v="8754" actId="26606"/>
          <ac:spMkLst>
            <pc:docMk/>
            <pc:sldMk cId="3757710311" sldId="318"/>
            <ac:spMk id="27" creationId="{4FA533C5-33E3-4611-AF9F-72811D8B26A6}"/>
          </ac:spMkLst>
        </pc:spChg>
        <pc:spChg chg="del">
          <ac:chgData name="Woodard Leslie N" userId="0215b3a3-2f11-4a9b-8dcf-81ec854199b6" providerId="ADAL" clId="{84E61574-0DDF-4336-978B-3BC5400C1A99}" dt="2023-09-12T18:23:26.458" v="8667"/>
          <ac:spMkLst>
            <pc:docMk/>
            <pc:sldMk cId="3757710311" sldId="318"/>
            <ac:spMk id="28" creationId="{B61A74B3-E247-44D4-8C48-FAE8E2056401}"/>
          </ac:spMkLst>
        </pc:spChg>
        <pc:spChg chg="add del">
          <ac:chgData name="Woodard Leslie N" userId="0215b3a3-2f11-4a9b-8dcf-81ec854199b6" providerId="ADAL" clId="{84E61574-0DDF-4336-978B-3BC5400C1A99}" dt="2023-09-12T18:24:12.823" v="8754" actId="26606"/>
          <ac:spMkLst>
            <pc:docMk/>
            <pc:sldMk cId="3757710311" sldId="318"/>
            <ac:spMk id="31" creationId="{87F0FDC4-AD8C-47D9-9131-623C98ADB0AE}"/>
          </ac:spMkLst>
        </pc:spChg>
        <pc:spChg chg="add del">
          <ac:chgData name="Woodard Leslie N" userId="0215b3a3-2f11-4a9b-8dcf-81ec854199b6" providerId="ADAL" clId="{84E61574-0DDF-4336-978B-3BC5400C1A99}" dt="2023-09-12T18:24:12.823" v="8754" actId="26606"/>
          <ac:spMkLst>
            <pc:docMk/>
            <pc:sldMk cId="3757710311" sldId="318"/>
            <ac:spMk id="32" creationId="{59EC6FFF-3949-4638-A265-B1515909B9FA}"/>
          </ac:spMkLst>
        </pc:spChg>
        <pc:spChg chg="add del">
          <ac:chgData name="Woodard Leslie N" userId="0215b3a3-2f11-4a9b-8dcf-81ec854199b6" providerId="ADAL" clId="{84E61574-0DDF-4336-978B-3BC5400C1A99}" dt="2023-09-12T18:24:12.823" v="8754" actId="26606"/>
          <ac:spMkLst>
            <pc:docMk/>
            <pc:sldMk cId="3757710311" sldId="318"/>
            <ac:spMk id="33" creationId="{8C05BC5F-3118-49D0-B18C-5D9CC922C23D}"/>
          </ac:spMkLst>
        </pc:spChg>
        <pc:spChg chg="add del">
          <ac:chgData name="Woodard Leslie N" userId="0215b3a3-2f11-4a9b-8dcf-81ec854199b6" providerId="ADAL" clId="{84E61574-0DDF-4336-978B-3BC5400C1A99}" dt="2023-09-12T18:24:12.823" v="8754" actId="26606"/>
          <ac:spMkLst>
            <pc:docMk/>
            <pc:sldMk cId="3757710311" sldId="318"/>
            <ac:spMk id="34" creationId="{9A4B1E59-3C8A-453C-B841-6AB3B0CF7069}"/>
          </ac:spMkLst>
        </pc:spChg>
        <pc:spChg chg="add del">
          <ac:chgData name="Woodard Leslie N" userId="0215b3a3-2f11-4a9b-8dcf-81ec854199b6" providerId="ADAL" clId="{84E61574-0DDF-4336-978B-3BC5400C1A99}" dt="2023-09-12T18:24:22.342" v="8756" actId="26606"/>
          <ac:spMkLst>
            <pc:docMk/>
            <pc:sldMk cId="3757710311" sldId="318"/>
            <ac:spMk id="38" creationId="{4FA533C5-33E3-4611-AF9F-72811D8B26A6}"/>
          </ac:spMkLst>
        </pc:spChg>
        <pc:spChg chg="add del">
          <ac:chgData name="Woodard Leslie N" userId="0215b3a3-2f11-4a9b-8dcf-81ec854199b6" providerId="ADAL" clId="{84E61574-0DDF-4336-978B-3BC5400C1A99}" dt="2023-09-12T18:24:22.342" v="8756" actId="26606"/>
          <ac:spMkLst>
            <pc:docMk/>
            <pc:sldMk cId="3757710311" sldId="318"/>
            <ac:spMk id="41" creationId="{87F0FDC4-AD8C-47D9-9131-623C98ADB0AE}"/>
          </ac:spMkLst>
        </pc:spChg>
        <pc:spChg chg="add del">
          <ac:chgData name="Woodard Leslie N" userId="0215b3a3-2f11-4a9b-8dcf-81ec854199b6" providerId="ADAL" clId="{84E61574-0DDF-4336-978B-3BC5400C1A99}" dt="2023-09-12T18:24:22.342" v="8756" actId="26606"/>
          <ac:spMkLst>
            <pc:docMk/>
            <pc:sldMk cId="3757710311" sldId="318"/>
            <ac:spMk id="42" creationId="{C28D0172-F2E0-4763-9C35-F022664959D8}"/>
          </ac:spMkLst>
        </pc:spChg>
        <pc:spChg chg="add del">
          <ac:chgData name="Woodard Leslie N" userId="0215b3a3-2f11-4a9b-8dcf-81ec854199b6" providerId="ADAL" clId="{84E61574-0DDF-4336-978B-3BC5400C1A99}" dt="2023-09-12T18:24:22.342" v="8756" actId="26606"/>
          <ac:spMkLst>
            <pc:docMk/>
            <pc:sldMk cId="3757710311" sldId="318"/>
            <ac:spMk id="43" creationId="{9F2851FB-E841-4509-8A6D-A416376EA380}"/>
          </ac:spMkLst>
        </pc:spChg>
        <pc:spChg chg="add del">
          <ac:chgData name="Woodard Leslie N" userId="0215b3a3-2f11-4a9b-8dcf-81ec854199b6" providerId="ADAL" clId="{84E61574-0DDF-4336-978B-3BC5400C1A99}" dt="2023-09-12T18:24:22.342" v="8756" actId="26606"/>
          <ac:spMkLst>
            <pc:docMk/>
            <pc:sldMk cId="3757710311" sldId="318"/>
            <ac:spMk id="44" creationId="{DF6FB2B2-CE21-407F-B22E-302DADC2C3D3}"/>
          </ac:spMkLst>
        </pc:spChg>
        <pc:spChg chg="add del">
          <ac:chgData name="Woodard Leslie N" userId="0215b3a3-2f11-4a9b-8dcf-81ec854199b6" providerId="ADAL" clId="{84E61574-0DDF-4336-978B-3BC5400C1A99}" dt="2023-09-12T18:24:27.581" v="8758" actId="26606"/>
          <ac:spMkLst>
            <pc:docMk/>
            <pc:sldMk cId="3757710311" sldId="318"/>
            <ac:spMk id="48" creationId="{4FA533C5-33E3-4611-AF9F-72811D8B26A6}"/>
          </ac:spMkLst>
        </pc:spChg>
        <pc:spChg chg="add del">
          <ac:chgData name="Woodard Leslie N" userId="0215b3a3-2f11-4a9b-8dcf-81ec854199b6" providerId="ADAL" clId="{84E61574-0DDF-4336-978B-3BC5400C1A99}" dt="2023-09-12T18:24:27.581" v="8758" actId="26606"/>
          <ac:spMkLst>
            <pc:docMk/>
            <pc:sldMk cId="3757710311" sldId="318"/>
            <ac:spMk id="51" creationId="{87F0FDC4-AD8C-47D9-9131-623C98ADB0AE}"/>
          </ac:spMkLst>
        </pc:spChg>
        <pc:spChg chg="add del">
          <ac:chgData name="Woodard Leslie N" userId="0215b3a3-2f11-4a9b-8dcf-81ec854199b6" providerId="ADAL" clId="{84E61574-0DDF-4336-978B-3BC5400C1A99}" dt="2023-09-12T18:24:27.581" v="8758" actId="26606"/>
          <ac:spMkLst>
            <pc:docMk/>
            <pc:sldMk cId="3757710311" sldId="318"/>
            <ac:spMk id="52" creationId="{DE27238C-8EAF-4098-86E6-7723B7DAE601}"/>
          </ac:spMkLst>
        </pc:spChg>
        <pc:spChg chg="add del">
          <ac:chgData name="Woodard Leslie N" userId="0215b3a3-2f11-4a9b-8dcf-81ec854199b6" providerId="ADAL" clId="{84E61574-0DDF-4336-978B-3BC5400C1A99}" dt="2023-09-12T18:24:27.581" v="8758" actId="26606"/>
          <ac:spMkLst>
            <pc:docMk/>
            <pc:sldMk cId="3757710311" sldId="318"/>
            <ac:spMk id="53" creationId="{992F97B1-1891-4FCC-9E5F-BA97EDB48F89}"/>
          </ac:spMkLst>
        </pc:spChg>
        <pc:spChg chg="add del">
          <ac:chgData name="Woodard Leslie N" userId="0215b3a3-2f11-4a9b-8dcf-81ec854199b6" providerId="ADAL" clId="{84E61574-0DDF-4336-978B-3BC5400C1A99}" dt="2023-09-12T18:24:27.581" v="8758" actId="26606"/>
          <ac:spMkLst>
            <pc:docMk/>
            <pc:sldMk cId="3757710311" sldId="318"/>
            <ac:spMk id="54" creationId="{78C6C821-FEE1-4EB6-9590-C021440C77DE}"/>
          </ac:spMkLst>
        </pc:spChg>
        <pc:spChg chg="add del">
          <ac:chgData name="Woodard Leslie N" userId="0215b3a3-2f11-4a9b-8dcf-81ec854199b6" providerId="ADAL" clId="{84E61574-0DDF-4336-978B-3BC5400C1A99}" dt="2023-09-12T18:24:27.581" v="8758" actId="26606"/>
          <ac:spMkLst>
            <pc:docMk/>
            <pc:sldMk cId="3757710311" sldId="318"/>
            <ac:spMk id="55" creationId="{B61A74B3-E247-44D4-8C48-FAE8E2056401}"/>
          </ac:spMkLst>
        </pc:spChg>
        <pc:spChg chg="add">
          <ac:chgData name="Woodard Leslie N" userId="0215b3a3-2f11-4a9b-8dcf-81ec854199b6" providerId="ADAL" clId="{84E61574-0DDF-4336-978B-3BC5400C1A99}" dt="2023-09-12T18:24:27.608" v="8759" actId="26606"/>
          <ac:spMkLst>
            <pc:docMk/>
            <pc:sldMk cId="3757710311" sldId="318"/>
            <ac:spMk id="59" creationId="{4FA533C5-33E3-4611-AF9F-72811D8B26A6}"/>
          </ac:spMkLst>
        </pc:spChg>
        <pc:spChg chg="add">
          <ac:chgData name="Woodard Leslie N" userId="0215b3a3-2f11-4a9b-8dcf-81ec854199b6" providerId="ADAL" clId="{84E61574-0DDF-4336-978B-3BC5400C1A99}" dt="2023-09-12T18:24:27.608" v="8759" actId="26606"/>
          <ac:spMkLst>
            <pc:docMk/>
            <pc:sldMk cId="3757710311" sldId="318"/>
            <ac:spMk id="62" creationId="{87F0FDC4-AD8C-47D9-9131-623C98ADB0AE}"/>
          </ac:spMkLst>
        </pc:spChg>
        <pc:spChg chg="add">
          <ac:chgData name="Woodard Leslie N" userId="0215b3a3-2f11-4a9b-8dcf-81ec854199b6" providerId="ADAL" clId="{84E61574-0DDF-4336-978B-3BC5400C1A99}" dt="2023-09-12T18:24:27.608" v="8759" actId="26606"/>
          <ac:spMkLst>
            <pc:docMk/>
            <pc:sldMk cId="3757710311" sldId="318"/>
            <ac:spMk id="63" creationId="{8A0B882D-4FEF-4E28-9811-11D57386D4F4}"/>
          </ac:spMkLst>
        </pc:spChg>
        <pc:spChg chg="add">
          <ac:chgData name="Woodard Leslie N" userId="0215b3a3-2f11-4a9b-8dcf-81ec854199b6" providerId="ADAL" clId="{84E61574-0DDF-4336-978B-3BC5400C1A99}" dt="2023-09-12T18:24:27.608" v="8759" actId="26606"/>
          <ac:spMkLst>
            <pc:docMk/>
            <pc:sldMk cId="3757710311" sldId="318"/>
            <ac:spMk id="64" creationId="{E8DA6D14-0849-4180-8DEF-F2F6BF123206}"/>
          </ac:spMkLst>
        </pc:spChg>
        <pc:picChg chg="add del">
          <ac:chgData name="Woodard Leslie N" userId="0215b3a3-2f11-4a9b-8dcf-81ec854199b6" providerId="ADAL" clId="{84E61574-0DDF-4336-978B-3BC5400C1A99}" dt="2023-09-12T18:24:09.124" v="8752" actId="26606"/>
          <ac:picMkLst>
            <pc:docMk/>
            <pc:sldMk cId="3757710311" sldId="318"/>
            <ac:picMk id="7" creationId="{91B28F63-CF00-448F-B141-FE33C33B1891}"/>
          </ac:picMkLst>
        </pc:picChg>
        <pc:picChg chg="add del">
          <ac:chgData name="Woodard Leslie N" userId="0215b3a3-2f11-4a9b-8dcf-81ec854199b6" providerId="ADAL" clId="{84E61574-0DDF-4336-978B-3BC5400C1A99}" dt="2023-09-12T18:24:09.124" v="8752" actId="26606"/>
          <ac:picMkLst>
            <pc:docMk/>
            <pc:sldMk cId="3757710311" sldId="318"/>
            <ac:picMk id="8" creationId="{2AE609E2-8522-44E4-9077-980E5BCF3E14}"/>
          </ac:picMkLst>
        </pc:picChg>
        <pc:picChg chg="del">
          <ac:chgData name="Woodard Leslie N" userId="0215b3a3-2f11-4a9b-8dcf-81ec854199b6" providerId="ADAL" clId="{84E61574-0DDF-4336-978B-3BC5400C1A99}" dt="2023-09-12T18:23:26.458" v="8667"/>
          <ac:picMkLst>
            <pc:docMk/>
            <pc:sldMk cId="3757710311" sldId="318"/>
            <ac:picMk id="10" creationId="{91B28F63-CF00-448F-B141-FE33C33B1891}"/>
          </ac:picMkLst>
        </pc:picChg>
        <pc:picChg chg="add del">
          <ac:chgData name="Woodard Leslie N" userId="0215b3a3-2f11-4a9b-8dcf-81ec854199b6" providerId="ADAL" clId="{84E61574-0DDF-4336-978B-3BC5400C1A99}" dt="2023-09-12T18:24:09.124" v="8752" actId="26606"/>
          <ac:picMkLst>
            <pc:docMk/>
            <pc:sldMk cId="3757710311" sldId="318"/>
            <ac:picMk id="11" creationId="{8949AD42-25FD-4C3D-9EEE-B7FEC5809988}"/>
          </ac:picMkLst>
        </pc:picChg>
        <pc:picChg chg="del">
          <ac:chgData name="Woodard Leslie N" userId="0215b3a3-2f11-4a9b-8dcf-81ec854199b6" providerId="ADAL" clId="{84E61574-0DDF-4336-978B-3BC5400C1A99}" dt="2023-09-12T18:23:26.458" v="8667"/>
          <ac:picMkLst>
            <pc:docMk/>
            <pc:sldMk cId="3757710311" sldId="318"/>
            <ac:picMk id="12" creationId="{2AE609E2-8522-44E4-9077-980E5BCF3E14}"/>
          </ac:picMkLst>
        </pc:picChg>
        <pc:picChg chg="add del">
          <ac:chgData name="Woodard Leslie N" userId="0215b3a3-2f11-4a9b-8dcf-81ec854199b6" providerId="ADAL" clId="{84E61574-0DDF-4336-978B-3BC5400C1A99}" dt="2023-09-12T18:24:09.124" v="8752" actId="26606"/>
          <ac:picMkLst>
            <pc:docMk/>
            <pc:sldMk cId="3757710311" sldId="318"/>
            <ac:picMk id="13" creationId="{6AC7D913-60B7-4603-881B-831DA5D3A940}"/>
          </ac:picMkLst>
        </pc:picChg>
        <pc:picChg chg="del">
          <ac:chgData name="Woodard Leslie N" userId="0215b3a3-2f11-4a9b-8dcf-81ec854199b6" providerId="ADAL" clId="{84E61574-0DDF-4336-978B-3BC5400C1A99}" dt="2023-09-12T18:23:26.458" v="8667"/>
          <ac:picMkLst>
            <pc:docMk/>
            <pc:sldMk cId="3757710311" sldId="318"/>
            <ac:picMk id="16" creationId="{8949AD42-25FD-4C3D-9EEE-B7FEC5809988}"/>
          </ac:picMkLst>
        </pc:picChg>
        <pc:picChg chg="del">
          <ac:chgData name="Woodard Leslie N" userId="0215b3a3-2f11-4a9b-8dcf-81ec854199b6" providerId="ADAL" clId="{84E61574-0DDF-4336-978B-3BC5400C1A99}" dt="2023-09-12T18:23:26.458" v="8667"/>
          <ac:picMkLst>
            <pc:docMk/>
            <pc:sldMk cId="3757710311" sldId="318"/>
            <ac:picMk id="18" creationId="{6AC7D913-60B7-4603-881B-831DA5D3A940}"/>
          </ac:picMkLst>
        </pc:picChg>
        <pc:picChg chg="add del">
          <ac:chgData name="Woodard Leslie N" userId="0215b3a3-2f11-4a9b-8dcf-81ec854199b6" providerId="ADAL" clId="{84E61574-0DDF-4336-978B-3BC5400C1A99}" dt="2023-09-12T18:24:12.823" v="8754" actId="26606"/>
          <ac:picMkLst>
            <pc:docMk/>
            <pc:sldMk cId="3757710311" sldId="318"/>
            <ac:picMk id="23" creationId="{91B28F63-CF00-448F-B141-FE33C33B1891}"/>
          </ac:picMkLst>
        </pc:picChg>
        <pc:picChg chg="add del">
          <ac:chgData name="Woodard Leslie N" userId="0215b3a3-2f11-4a9b-8dcf-81ec854199b6" providerId="ADAL" clId="{84E61574-0DDF-4336-978B-3BC5400C1A99}" dt="2023-09-12T18:24:12.823" v="8754" actId="26606"/>
          <ac:picMkLst>
            <pc:docMk/>
            <pc:sldMk cId="3757710311" sldId="318"/>
            <ac:picMk id="25" creationId="{2AE609E2-8522-44E4-9077-980E5BCF3E14}"/>
          </ac:picMkLst>
        </pc:picChg>
        <pc:picChg chg="add del">
          <ac:chgData name="Woodard Leslie N" userId="0215b3a3-2f11-4a9b-8dcf-81ec854199b6" providerId="ADAL" clId="{84E61574-0DDF-4336-978B-3BC5400C1A99}" dt="2023-09-12T18:24:12.823" v="8754" actId="26606"/>
          <ac:picMkLst>
            <pc:docMk/>
            <pc:sldMk cId="3757710311" sldId="318"/>
            <ac:picMk id="29" creationId="{8949AD42-25FD-4C3D-9EEE-B7FEC5809988}"/>
          </ac:picMkLst>
        </pc:picChg>
        <pc:picChg chg="add del">
          <ac:chgData name="Woodard Leslie N" userId="0215b3a3-2f11-4a9b-8dcf-81ec854199b6" providerId="ADAL" clId="{84E61574-0DDF-4336-978B-3BC5400C1A99}" dt="2023-09-12T18:24:12.823" v="8754" actId="26606"/>
          <ac:picMkLst>
            <pc:docMk/>
            <pc:sldMk cId="3757710311" sldId="318"/>
            <ac:picMk id="30" creationId="{6AC7D913-60B7-4603-881B-831DA5D3A940}"/>
          </ac:picMkLst>
        </pc:picChg>
        <pc:picChg chg="add del">
          <ac:chgData name="Woodard Leslie N" userId="0215b3a3-2f11-4a9b-8dcf-81ec854199b6" providerId="ADAL" clId="{84E61574-0DDF-4336-978B-3BC5400C1A99}" dt="2023-09-12T18:24:22.342" v="8756" actId="26606"/>
          <ac:picMkLst>
            <pc:docMk/>
            <pc:sldMk cId="3757710311" sldId="318"/>
            <ac:picMk id="36" creationId="{91B28F63-CF00-448F-B141-FE33C33B1891}"/>
          </ac:picMkLst>
        </pc:picChg>
        <pc:picChg chg="add del">
          <ac:chgData name="Woodard Leslie N" userId="0215b3a3-2f11-4a9b-8dcf-81ec854199b6" providerId="ADAL" clId="{84E61574-0DDF-4336-978B-3BC5400C1A99}" dt="2023-09-12T18:24:22.342" v="8756" actId="26606"/>
          <ac:picMkLst>
            <pc:docMk/>
            <pc:sldMk cId="3757710311" sldId="318"/>
            <ac:picMk id="37" creationId="{2AE609E2-8522-44E4-9077-980E5BCF3E14}"/>
          </ac:picMkLst>
        </pc:picChg>
        <pc:picChg chg="add del">
          <ac:chgData name="Woodard Leslie N" userId="0215b3a3-2f11-4a9b-8dcf-81ec854199b6" providerId="ADAL" clId="{84E61574-0DDF-4336-978B-3BC5400C1A99}" dt="2023-09-12T18:24:22.342" v="8756" actId="26606"/>
          <ac:picMkLst>
            <pc:docMk/>
            <pc:sldMk cId="3757710311" sldId="318"/>
            <ac:picMk id="39" creationId="{8949AD42-25FD-4C3D-9EEE-B7FEC5809988}"/>
          </ac:picMkLst>
        </pc:picChg>
        <pc:picChg chg="add del">
          <ac:chgData name="Woodard Leslie N" userId="0215b3a3-2f11-4a9b-8dcf-81ec854199b6" providerId="ADAL" clId="{84E61574-0DDF-4336-978B-3BC5400C1A99}" dt="2023-09-12T18:24:22.342" v="8756" actId="26606"/>
          <ac:picMkLst>
            <pc:docMk/>
            <pc:sldMk cId="3757710311" sldId="318"/>
            <ac:picMk id="40" creationId="{6AC7D913-60B7-4603-881B-831DA5D3A940}"/>
          </ac:picMkLst>
        </pc:picChg>
        <pc:picChg chg="add del">
          <ac:chgData name="Woodard Leslie N" userId="0215b3a3-2f11-4a9b-8dcf-81ec854199b6" providerId="ADAL" clId="{84E61574-0DDF-4336-978B-3BC5400C1A99}" dt="2023-09-12T18:24:27.581" v="8758" actId="26606"/>
          <ac:picMkLst>
            <pc:docMk/>
            <pc:sldMk cId="3757710311" sldId="318"/>
            <ac:picMk id="46" creationId="{91B28F63-CF00-448F-B141-FE33C33B1891}"/>
          </ac:picMkLst>
        </pc:picChg>
        <pc:picChg chg="add del">
          <ac:chgData name="Woodard Leslie N" userId="0215b3a3-2f11-4a9b-8dcf-81ec854199b6" providerId="ADAL" clId="{84E61574-0DDF-4336-978B-3BC5400C1A99}" dt="2023-09-12T18:24:27.581" v="8758" actId="26606"/>
          <ac:picMkLst>
            <pc:docMk/>
            <pc:sldMk cId="3757710311" sldId="318"/>
            <ac:picMk id="47" creationId="{2AE609E2-8522-44E4-9077-980E5BCF3E14}"/>
          </ac:picMkLst>
        </pc:picChg>
        <pc:picChg chg="add del">
          <ac:chgData name="Woodard Leslie N" userId="0215b3a3-2f11-4a9b-8dcf-81ec854199b6" providerId="ADAL" clId="{84E61574-0DDF-4336-978B-3BC5400C1A99}" dt="2023-09-12T18:24:27.581" v="8758" actId="26606"/>
          <ac:picMkLst>
            <pc:docMk/>
            <pc:sldMk cId="3757710311" sldId="318"/>
            <ac:picMk id="49" creationId="{8949AD42-25FD-4C3D-9EEE-B7FEC5809988}"/>
          </ac:picMkLst>
        </pc:picChg>
        <pc:picChg chg="add del">
          <ac:chgData name="Woodard Leslie N" userId="0215b3a3-2f11-4a9b-8dcf-81ec854199b6" providerId="ADAL" clId="{84E61574-0DDF-4336-978B-3BC5400C1A99}" dt="2023-09-12T18:24:27.581" v="8758" actId="26606"/>
          <ac:picMkLst>
            <pc:docMk/>
            <pc:sldMk cId="3757710311" sldId="318"/>
            <ac:picMk id="50" creationId="{6AC7D913-60B7-4603-881B-831DA5D3A940}"/>
          </ac:picMkLst>
        </pc:picChg>
        <pc:picChg chg="add">
          <ac:chgData name="Woodard Leslie N" userId="0215b3a3-2f11-4a9b-8dcf-81ec854199b6" providerId="ADAL" clId="{84E61574-0DDF-4336-978B-3BC5400C1A99}" dt="2023-09-12T18:24:27.608" v="8759" actId="26606"/>
          <ac:picMkLst>
            <pc:docMk/>
            <pc:sldMk cId="3757710311" sldId="318"/>
            <ac:picMk id="57" creationId="{91B28F63-CF00-448F-B141-FE33C33B1891}"/>
          </ac:picMkLst>
        </pc:picChg>
        <pc:picChg chg="add">
          <ac:chgData name="Woodard Leslie N" userId="0215b3a3-2f11-4a9b-8dcf-81ec854199b6" providerId="ADAL" clId="{84E61574-0DDF-4336-978B-3BC5400C1A99}" dt="2023-09-12T18:24:27.608" v="8759" actId="26606"/>
          <ac:picMkLst>
            <pc:docMk/>
            <pc:sldMk cId="3757710311" sldId="318"/>
            <ac:picMk id="58" creationId="{2AE609E2-8522-44E4-9077-980E5BCF3E14}"/>
          </ac:picMkLst>
        </pc:picChg>
        <pc:picChg chg="add">
          <ac:chgData name="Woodard Leslie N" userId="0215b3a3-2f11-4a9b-8dcf-81ec854199b6" providerId="ADAL" clId="{84E61574-0DDF-4336-978B-3BC5400C1A99}" dt="2023-09-12T18:24:27.608" v="8759" actId="26606"/>
          <ac:picMkLst>
            <pc:docMk/>
            <pc:sldMk cId="3757710311" sldId="318"/>
            <ac:picMk id="60" creationId="{8949AD42-25FD-4C3D-9EEE-B7FEC5809988}"/>
          </ac:picMkLst>
        </pc:picChg>
        <pc:picChg chg="add">
          <ac:chgData name="Woodard Leslie N" userId="0215b3a3-2f11-4a9b-8dcf-81ec854199b6" providerId="ADAL" clId="{84E61574-0DDF-4336-978B-3BC5400C1A99}" dt="2023-09-12T18:24:27.608" v="8759" actId="26606"/>
          <ac:picMkLst>
            <pc:docMk/>
            <pc:sldMk cId="3757710311" sldId="318"/>
            <ac:picMk id="61" creationId="{6AC7D913-60B7-4603-881B-831DA5D3A940}"/>
          </ac:picMkLst>
        </pc:picChg>
      </pc:sldChg>
      <pc:sldChg chg="addSp delSp modSp add mod setBg delAnim modAnim setClrOvrMap">
        <pc:chgData name="Woodard Leslie N" userId="0215b3a3-2f11-4a9b-8dcf-81ec854199b6" providerId="ADAL" clId="{84E61574-0DDF-4336-978B-3BC5400C1A99}" dt="2023-09-15T01:04:43.400" v="18471"/>
        <pc:sldMkLst>
          <pc:docMk/>
          <pc:sldMk cId="3529039512" sldId="319"/>
        </pc:sldMkLst>
        <pc:spChg chg="del">
          <ac:chgData name="Woodard Leslie N" userId="0215b3a3-2f11-4a9b-8dcf-81ec854199b6" providerId="ADAL" clId="{84E61574-0DDF-4336-978B-3BC5400C1A99}" dt="2023-09-12T18:26:58.878" v="8801" actId="478"/>
          <ac:spMkLst>
            <pc:docMk/>
            <pc:sldMk cId="3529039512" sldId="319"/>
            <ac:spMk id="2" creationId="{2F4087BA-7A75-CBAA-19C4-AEDF0971B939}"/>
          </ac:spMkLst>
        </pc:spChg>
        <pc:spChg chg="del">
          <ac:chgData name="Woodard Leslie N" userId="0215b3a3-2f11-4a9b-8dcf-81ec854199b6" providerId="ADAL" clId="{84E61574-0DDF-4336-978B-3BC5400C1A99}" dt="2023-09-12T18:26:58.111" v="8800" actId="478"/>
          <ac:spMkLst>
            <pc:docMk/>
            <pc:sldMk cId="3529039512" sldId="319"/>
            <ac:spMk id="3" creationId="{6E9841A0-A9F7-5EDA-294C-49045F9D42A1}"/>
          </ac:spMkLst>
        </pc:spChg>
        <pc:spChg chg="mod">
          <ac:chgData name="Woodard Leslie N" userId="0215b3a3-2f11-4a9b-8dcf-81ec854199b6" providerId="ADAL" clId="{84E61574-0DDF-4336-978B-3BC5400C1A99}" dt="2023-09-12T18:30:01.105" v="9223" actId="1076"/>
          <ac:spMkLst>
            <pc:docMk/>
            <pc:sldMk cId="3529039512" sldId="319"/>
            <ac:spMk id="4" creationId="{4176CD08-4D51-B634-B2DA-55B8358542A1}"/>
          </ac:spMkLst>
        </pc:spChg>
        <pc:spChg chg="add del mod">
          <ac:chgData name="Woodard Leslie N" userId="0215b3a3-2f11-4a9b-8dcf-81ec854199b6" providerId="ADAL" clId="{84E61574-0DDF-4336-978B-3BC5400C1A99}" dt="2023-09-12T18:29:55.698" v="9219" actId="26606"/>
          <ac:spMkLst>
            <pc:docMk/>
            <pc:sldMk cId="3529039512" sldId="319"/>
            <ac:spMk id="5" creationId="{3DE12D50-0A0C-AEB0-5C9E-098C8A833551}"/>
          </ac:spMkLst>
        </pc:spChg>
        <pc:spChg chg="add del">
          <ac:chgData name="Woodard Leslie N" userId="0215b3a3-2f11-4a9b-8dcf-81ec854199b6" providerId="ADAL" clId="{84E61574-0DDF-4336-978B-3BC5400C1A99}" dt="2023-09-12T18:29:51.941" v="9217" actId="26606"/>
          <ac:spMkLst>
            <pc:docMk/>
            <pc:sldMk cId="3529039512" sldId="319"/>
            <ac:spMk id="11" creationId="{4E78424C-6FD0-41F8-9CAA-5DC19C42359F}"/>
          </ac:spMkLst>
        </pc:spChg>
        <pc:spChg chg="add mod">
          <ac:chgData name="Woodard Leslie N" userId="0215b3a3-2f11-4a9b-8dcf-81ec854199b6" providerId="ADAL" clId="{84E61574-0DDF-4336-978B-3BC5400C1A99}" dt="2023-09-12T18:30:35.801" v="9230" actId="14100"/>
          <ac:spMkLst>
            <pc:docMk/>
            <pc:sldMk cId="3529039512" sldId="319"/>
            <ac:spMk id="12" creationId="{CD2BEB05-F175-EE21-8648-9FC455CD1CFF}"/>
          </ac:spMkLst>
        </pc:spChg>
        <pc:spChg chg="add del">
          <ac:chgData name="Woodard Leslie N" userId="0215b3a3-2f11-4a9b-8dcf-81ec854199b6" providerId="ADAL" clId="{84E61574-0DDF-4336-978B-3BC5400C1A99}" dt="2023-09-12T18:29:51.941" v="9217" actId="26606"/>
          <ac:spMkLst>
            <pc:docMk/>
            <pc:sldMk cId="3529039512" sldId="319"/>
            <ac:spMk id="13" creationId="{DD136760-57DC-4301-8BEA-B71AD2D13905}"/>
          </ac:spMkLst>
        </pc:spChg>
        <pc:spChg chg="add mod">
          <ac:chgData name="Woodard Leslie N" userId="0215b3a3-2f11-4a9b-8dcf-81ec854199b6" providerId="ADAL" clId="{84E61574-0DDF-4336-978B-3BC5400C1A99}" dt="2023-09-12T18:30:58.588" v="9236" actId="14100"/>
          <ac:spMkLst>
            <pc:docMk/>
            <pc:sldMk cId="3529039512" sldId="319"/>
            <ac:spMk id="14" creationId="{A238E837-B8BE-76A0-6667-B52C01D979AD}"/>
          </ac:spMkLst>
        </pc:spChg>
        <pc:spChg chg="add del">
          <ac:chgData name="Woodard Leslie N" userId="0215b3a3-2f11-4a9b-8dcf-81ec854199b6" providerId="ADAL" clId="{84E61574-0DDF-4336-978B-3BC5400C1A99}" dt="2023-09-12T18:29:51.941" v="9217" actId="26606"/>
          <ac:spMkLst>
            <pc:docMk/>
            <pc:sldMk cId="3529039512" sldId="319"/>
            <ac:spMk id="15" creationId="{BDC58DEA-1307-4F44-AD47-E613D8B76A89}"/>
          </ac:spMkLst>
        </pc:spChg>
        <pc:spChg chg="add mod">
          <ac:chgData name="Woodard Leslie N" userId="0215b3a3-2f11-4a9b-8dcf-81ec854199b6" providerId="ADAL" clId="{84E61574-0DDF-4336-978B-3BC5400C1A99}" dt="2023-09-12T18:30:50.645" v="9234" actId="14100"/>
          <ac:spMkLst>
            <pc:docMk/>
            <pc:sldMk cId="3529039512" sldId="319"/>
            <ac:spMk id="16" creationId="{8950836C-8360-A371-2D20-DACD4ABF7FA2}"/>
          </ac:spMkLst>
        </pc:spChg>
        <pc:spChg chg="add del">
          <ac:chgData name="Woodard Leslie N" userId="0215b3a3-2f11-4a9b-8dcf-81ec854199b6" providerId="ADAL" clId="{84E61574-0DDF-4336-978B-3BC5400C1A99}" dt="2023-09-12T18:29:51.941" v="9217" actId="26606"/>
          <ac:spMkLst>
            <pc:docMk/>
            <pc:sldMk cId="3529039512" sldId="319"/>
            <ac:spMk id="17" creationId="{C99B912D-1E4B-42AF-A2BE-CFEFEC916EE7}"/>
          </ac:spMkLst>
        </pc:spChg>
        <pc:spChg chg="add del">
          <ac:chgData name="Woodard Leslie N" userId="0215b3a3-2f11-4a9b-8dcf-81ec854199b6" providerId="ADAL" clId="{84E61574-0DDF-4336-978B-3BC5400C1A99}" dt="2023-09-12T18:29:55.698" v="9219" actId="26606"/>
          <ac:spMkLst>
            <pc:docMk/>
            <pc:sldMk cId="3529039512" sldId="319"/>
            <ac:spMk id="19" creationId="{ABE6F9A3-300E-47F5-B41C-C8C5E758DE7C}"/>
          </ac:spMkLst>
        </pc:spChg>
        <pc:spChg chg="add del">
          <ac:chgData name="Woodard Leslie N" userId="0215b3a3-2f11-4a9b-8dcf-81ec854199b6" providerId="ADAL" clId="{84E61574-0DDF-4336-978B-3BC5400C1A99}" dt="2023-09-12T18:29:55.698" v="9219" actId="26606"/>
          <ac:spMkLst>
            <pc:docMk/>
            <pc:sldMk cId="3529039512" sldId="319"/>
            <ac:spMk id="20" creationId="{61B4701B-39FE-43B8-86AA-D6B8789C2207}"/>
          </ac:spMkLst>
        </pc:spChg>
        <pc:spChg chg="add del">
          <ac:chgData name="Woodard Leslie N" userId="0215b3a3-2f11-4a9b-8dcf-81ec854199b6" providerId="ADAL" clId="{84E61574-0DDF-4336-978B-3BC5400C1A99}" dt="2023-09-12T18:29:55.698" v="9219" actId="26606"/>
          <ac:spMkLst>
            <pc:docMk/>
            <pc:sldMk cId="3529039512" sldId="319"/>
            <ac:spMk id="21" creationId="{E9A7EF13-49FA-4355-971A-34B065F35022}"/>
          </ac:spMkLst>
        </pc:spChg>
        <pc:spChg chg="add del">
          <ac:chgData name="Woodard Leslie N" userId="0215b3a3-2f11-4a9b-8dcf-81ec854199b6" providerId="ADAL" clId="{84E61574-0DDF-4336-978B-3BC5400C1A99}" dt="2023-09-12T18:29:55.698" v="9219" actId="26606"/>
          <ac:spMkLst>
            <pc:docMk/>
            <pc:sldMk cId="3529039512" sldId="319"/>
            <ac:spMk id="22" creationId="{92CF3C3E-0F7B-4F0C-8EBD-BDD38E9C66F5}"/>
          </ac:spMkLst>
        </pc:spChg>
        <pc:graphicFrameChg chg="add del">
          <ac:chgData name="Woodard Leslie N" userId="0215b3a3-2f11-4a9b-8dcf-81ec854199b6" providerId="ADAL" clId="{84E61574-0DDF-4336-978B-3BC5400C1A99}" dt="2023-09-12T18:29:51.941" v="9217" actId="26606"/>
          <ac:graphicFrameMkLst>
            <pc:docMk/>
            <pc:sldMk cId="3529039512" sldId="319"/>
            <ac:graphicFrameMk id="8" creationId="{114A295D-C170-37E0-02DC-C6DB24292D58}"/>
          </ac:graphicFrameMkLst>
        </pc:graphicFrameChg>
        <pc:graphicFrameChg chg="add del">
          <ac:chgData name="Woodard Leslie N" userId="0215b3a3-2f11-4a9b-8dcf-81ec854199b6" providerId="ADAL" clId="{84E61574-0DDF-4336-978B-3BC5400C1A99}" dt="2023-09-12T18:29:55.698" v="9219" actId="26606"/>
          <ac:graphicFrameMkLst>
            <pc:docMk/>
            <pc:sldMk cId="3529039512" sldId="319"/>
            <ac:graphicFrameMk id="23" creationId="{6B62671C-E79E-A1BE-5A24-FD9211C5FED4}"/>
          </ac:graphicFrameMkLst>
        </pc:graphicFrameChg>
        <pc:picChg chg="add del mod">
          <ac:chgData name="Woodard Leslie N" userId="0215b3a3-2f11-4a9b-8dcf-81ec854199b6" providerId="ADAL" clId="{84E61574-0DDF-4336-978B-3BC5400C1A99}" dt="2023-09-12T18:29:26.772" v="9215" actId="478"/>
          <ac:picMkLst>
            <pc:docMk/>
            <pc:sldMk cId="3529039512" sldId="319"/>
            <ac:picMk id="7" creationId="{038E75C5-1CF8-4D1D-C0EE-9401A8F03661}"/>
          </ac:picMkLst>
        </pc:picChg>
        <pc:picChg chg="add mod">
          <ac:chgData name="Woodard Leslie N" userId="0215b3a3-2f11-4a9b-8dcf-81ec854199b6" providerId="ADAL" clId="{84E61574-0DDF-4336-978B-3BC5400C1A99}" dt="2023-09-12T18:30:11.867" v="9225" actId="1076"/>
          <ac:picMkLst>
            <pc:docMk/>
            <pc:sldMk cId="3529039512" sldId="319"/>
            <ac:picMk id="10" creationId="{4341DD42-1AEE-5183-31FA-32C62C7AC211}"/>
          </ac:picMkLst>
        </pc:picChg>
      </pc:sldChg>
      <pc:sldChg chg="add">
        <pc:chgData name="Woodard Leslie N" userId="0215b3a3-2f11-4a9b-8dcf-81ec854199b6" providerId="ADAL" clId="{84E61574-0DDF-4336-978B-3BC5400C1A99}" dt="2023-09-12T18:33:40.955" v="9243"/>
        <pc:sldMkLst>
          <pc:docMk/>
          <pc:sldMk cId="3134139345" sldId="320"/>
        </pc:sldMkLst>
      </pc:sldChg>
      <pc:sldChg chg="addSp delSp add del setBg delDesignElem">
        <pc:chgData name="Woodard Leslie N" userId="0215b3a3-2f11-4a9b-8dcf-81ec854199b6" providerId="ADAL" clId="{84E61574-0DDF-4336-978B-3BC5400C1A99}" dt="2023-09-12T18:33:40.941" v="9242"/>
        <pc:sldMkLst>
          <pc:docMk/>
          <pc:sldMk cId="3314520404" sldId="320"/>
        </pc:sldMkLst>
        <pc:spChg chg="add del">
          <ac:chgData name="Woodard Leslie N" userId="0215b3a3-2f11-4a9b-8dcf-81ec854199b6" providerId="ADAL" clId="{84E61574-0DDF-4336-978B-3BC5400C1A99}" dt="2023-09-12T18:33:40.941" v="9242"/>
          <ac:spMkLst>
            <pc:docMk/>
            <pc:sldMk cId="3314520404" sldId="320"/>
            <ac:spMk id="14" creationId="{4FA533C5-33E3-4611-AF9F-72811D8B26A6}"/>
          </ac:spMkLst>
        </pc:spChg>
        <pc:spChg chg="add del">
          <ac:chgData name="Woodard Leslie N" userId="0215b3a3-2f11-4a9b-8dcf-81ec854199b6" providerId="ADAL" clId="{84E61574-0DDF-4336-978B-3BC5400C1A99}" dt="2023-09-12T18:33:40.941" v="9242"/>
          <ac:spMkLst>
            <pc:docMk/>
            <pc:sldMk cId="3314520404" sldId="320"/>
            <ac:spMk id="20" creationId="{87F0FDC4-AD8C-47D9-9131-623C98ADB0AE}"/>
          </ac:spMkLst>
        </pc:spChg>
        <pc:spChg chg="add del">
          <ac:chgData name="Woodard Leslie N" userId="0215b3a3-2f11-4a9b-8dcf-81ec854199b6" providerId="ADAL" clId="{84E61574-0DDF-4336-978B-3BC5400C1A99}" dt="2023-09-12T18:33:40.941" v="9242"/>
          <ac:spMkLst>
            <pc:docMk/>
            <pc:sldMk cId="3314520404" sldId="320"/>
            <ac:spMk id="22" creationId="{DE27238C-8EAF-4098-86E6-7723B7DAE601}"/>
          </ac:spMkLst>
        </pc:spChg>
        <pc:spChg chg="add del">
          <ac:chgData name="Woodard Leslie N" userId="0215b3a3-2f11-4a9b-8dcf-81ec854199b6" providerId="ADAL" clId="{84E61574-0DDF-4336-978B-3BC5400C1A99}" dt="2023-09-12T18:33:40.941" v="9242"/>
          <ac:spMkLst>
            <pc:docMk/>
            <pc:sldMk cId="3314520404" sldId="320"/>
            <ac:spMk id="24" creationId="{992F97B1-1891-4FCC-9E5F-BA97EDB48F89}"/>
          </ac:spMkLst>
        </pc:spChg>
        <pc:spChg chg="add del">
          <ac:chgData name="Woodard Leslie N" userId="0215b3a3-2f11-4a9b-8dcf-81ec854199b6" providerId="ADAL" clId="{84E61574-0DDF-4336-978B-3BC5400C1A99}" dt="2023-09-12T18:33:40.941" v="9242"/>
          <ac:spMkLst>
            <pc:docMk/>
            <pc:sldMk cId="3314520404" sldId="320"/>
            <ac:spMk id="26" creationId="{78C6C821-FEE1-4EB6-9590-C021440C77DE}"/>
          </ac:spMkLst>
        </pc:spChg>
        <pc:spChg chg="add del">
          <ac:chgData name="Woodard Leslie N" userId="0215b3a3-2f11-4a9b-8dcf-81ec854199b6" providerId="ADAL" clId="{84E61574-0DDF-4336-978B-3BC5400C1A99}" dt="2023-09-12T18:33:40.941" v="9242"/>
          <ac:spMkLst>
            <pc:docMk/>
            <pc:sldMk cId="3314520404" sldId="320"/>
            <ac:spMk id="28" creationId="{B61A74B3-E247-44D4-8C48-FAE8E2056401}"/>
          </ac:spMkLst>
        </pc:spChg>
        <pc:picChg chg="add del">
          <ac:chgData name="Woodard Leslie N" userId="0215b3a3-2f11-4a9b-8dcf-81ec854199b6" providerId="ADAL" clId="{84E61574-0DDF-4336-978B-3BC5400C1A99}" dt="2023-09-12T18:33:40.941" v="9242"/>
          <ac:picMkLst>
            <pc:docMk/>
            <pc:sldMk cId="3314520404" sldId="320"/>
            <ac:picMk id="10" creationId="{91B28F63-CF00-448F-B141-FE33C33B1891}"/>
          </ac:picMkLst>
        </pc:picChg>
        <pc:picChg chg="add del">
          <ac:chgData name="Woodard Leslie N" userId="0215b3a3-2f11-4a9b-8dcf-81ec854199b6" providerId="ADAL" clId="{84E61574-0DDF-4336-978B-3BC5400C1A99}" dt="2023-09-12T18:33:40.941" v="9242"/>
          <ac:picMkLst>
            <pc:docMk/>
            <pc:sldMk cId="3314520404" sldId="320"/>
            <ac:picMk id="12" creationId="{2AE609E2-8522-44E4-9077-980E5BCF3E14}"/>
          </ac:picMkLst>
        </pc:picChg>
        <pc:picChg chg="add del">
          <ac:chgData name="Woodard Leslie N" userId="0215b3a3-2f11-4a9b-8dcf-81ec854199b6" providerId="ADAL" clId="{84E61574-0DDF-4336-978B-3BC5400C1A99}" dt="2023-09-12T18:33:40.941" v="9242"/>
          <ac:picMkLst>
            <pc:docMk/>
            <pc:sldMk cId="3314520404" sldId="320"/>
            <ac:picMk id="16" creationId="{8949AD42-25FD-4C3D-9EEE-B7FEC5809988}"/>
          </ac:picMkLst>
        </pc:picChg>
        <pc:picChg chg="add del">
          <ac:chgData name="Woodard Leslie N" userId="0215b3a3-2f11-4a9b-8dcf-81ec854199b6" providerId="ADAL" clId="{84E61574-0DDF-4336-978B-3BC5400C1A99}" dt="2023-09-12T18:33:40.941" v="9242"/>
          <ac:picMkLst>
            <pc:docMk/>
            <pc:sldMk cId="3314520404" sldId="320"/>
            <ac:picMk id="18" creationId="{6AC7D913-60B7-4603-881B-831DA5D3A940}"/>
          </ac:picMkLst>
        </pc:picChg>
      </pc:sldChg>
      <pc:sldChg chg="add">
        <pc:chgData name="Woodard Leslie N" userId="0215b3a3-2f11-4a9b-8dcf-81ec854199b6" providerId="ADAL" clId="{84E61574-0DDF-4336-978B-3BC5400C1A99}" dt="2023-09-12T18:33:57.216" v="9248"/>
        <pc:sldMkLst>
          <pc:docMk/>
          <pc:sldMk cId="266492113" sldId="321"/>
        </pc:sldMkLst>
      </pc:sldChg>
      <pc:sldChg chg="addSp delSp add del setBg delDesignElem">
        <pc:chgData name="Woodard Leslie N" userId="0215b3a3-2f11-4a9b-8dcf-81ec854199b6" providerId="ADAL" clId="{84E61574-0DDF-4336-978B-3BC5400C1A99}" dt="2023-09-12T18:33:57.202" v="9247"/>
        <pc:sldMkLst>
          <pc:docMk/>
          <pc:sldMk cId="3878041428" sldId="321"/>
        </pc:sldMkLst>
        <pc:spChg chg="add del">
          <ac:chgData name="Woodard Leslie N" userId="0215b3a3-2f11-4a9b-8dcf-81ec854199b6" providerId="ADAL" clId="{84E61574-0DDF-4336-978B-3BC5400C1A99}" dt="2023-09-12T18:33:57.202" v="9247"/>
          <ac:spMkLst>
            <pc:docMk/>
            <pc:sldMk cId="3878041428" sldId="321"/>
            <ac:spMk id="14" creationId="{4FA533C5-33E3-4611-AF9F-72811D8B26A6}"/>
          </ac:spMkLst>
        </pc:spChg>
        <pc:spChg chg="add del">
          <ac:chgData name="Woodard Leslie N" userId="0215b3a3-2f11-4a9b-8dcf-81ec854199b6" providerId="ADAL" clId="{84E61574-0DDF-4336-978B-3BC5400C1A99}" dt="2023-09-12T18:33:57.202" v="9247"/>
          <ac:spMkLst>
            <pc:docMk/>
            <pc:sldMk cId="3878041428" sldId="321"/>
            <ac:spMk id="20" creationId="{87F0FDC4-AD8C-47D9-9131-623C98ADB0AE}"/>
          </ac:spMkLst>
        </pc:spChg>
        <pc:spChg chg="add del">
          <ac:chgData name="Woodard Leslie N" userId="0215b3a3-2f11-4a9b-8dcf-81ec854199b6" providerId="ADAL" clId="{84E61574-0DDF-4336-978B-3BC5400C1A99}" dt="2023-09-12T18:33:57.202" v="9247"/>
          <ac:spMkLst>
            <pc:docMk/>
            <pc:sldMk cId="3878041428" sldId="321"/>
            <ac:spMk id="22" creationId="{DE27238C-8EAF-4098-86E6-7723B7DAE601}"/>
          </ac:spMkLst>
        </pc:spChg>
        <pc:spChg chg="add del">
          <ac:chgData name="Woodard Leslie N" userId="0215b3a3-2f11-4a9b-8dcf-81ec854199b6" providerId="ADAL" clId="{84E61574-0DDF-4336-978B-3BC5400C1A99}" dt="2023-09-12T18:33:57.202" v="9247"/>
          <ac:spMkLst>
            <pc:docMk/>
            <pc:sldMk cId="3878041428" sldId="321"/>
            <ac:spMk id="24" creationId="{992F97B1-1891-4FCC-9E5F-BA97EDB48F89}"/>
          </ac:spMkLst>
        </pc:spChg>
        <pc:spChg chg="add del">
          <ac:chgData name="Woodard Leslie N" userId="0215b3a3-2f11-4a9b-8dcf-81ec854199b6" providerId="ADAL" clId="{84E61574-0DDF-4336-978B-3BC5400C1A99}" dt="2023-09-12T18:33:57.202" v="9247"/>
          <ac:spMkLst>
            <pc:docMk/>
            <pc:sldMk cId="3878041428" sldId="321"/>
            <ac:spMk id="26" creationId="{78C6C821-FEE1-4EB6-9590-C021440C77DE}"/>
          </ac:spMkLst>
        </pc:spChg>
        <pc:spChg chg="add del">
          <ac:chgData name="Woodard Leslie N" userId="0215b3a3-2f11-4a9b-8dcf-81ec854199b6" providerId="ADAL" clId="{84E61574-0DDF-4336-978B-3BC5400C1A99}" dt="2023-09-12T18:33:57.202" v="9247"/>
          <ac:spMkLst>
            <pc:docMk/>
            <pc:sldMk cId="3878041428" sldId="321"/>
            <ac:spMk id="28" creationId="{B61A74B3-E247-44D4-8C48-FAE8E2056401}"/>
          </ac:spMkLst>
        </pc:spChg>
        <pc:picChg chg="add del">
          <ac:chgData name="Woodard Leslie N" userId="0215b3a3-2f11-4a9b-8dcf-81ec854199b6" providerId="ADAL" clId="{84E61574-0DDF-4336-978B-3BC5400C1A99}" dt="2023-09-12T18:33:57.202" v="9247"/>
          <ac:picMkLst>
            <pc:docMk/>
            <pc:sldMk cId="3878041428" sldId="321"/>
            <ac:picMk id="10" creationId="{91B28F63-CF00-448F-B141-FE33C33B1891}"/>
          </ac:picMkLst>
        </pc:picChg>
        <pc:picChg chg="add del">
          <ac:chgData name="Woodard Leslie N" userId="0215b3a3-2f11-4a9b-8dcf-81ec854199b6" providerId="ADAL" clId="{84E61574-0DDF-4336-978B-3BC5400C1A99}" dt="2023-09-12T18:33:57.202" v="9247"/>
          <ac:picMkLst>
            <pc:docMk/>
            <pc:sldMk cId="3878041428" sldId="321"/>
            <ac:picMk id="12" creationId="{2AE609E2-8522-44E4-9077-980E5BCF3E14}"/>
          </ac:picMkLst>
        </pc:picChg>
        <pc:picChg chg="add del">
          <ac:chgData name="Woodard Leslie N" userId="0215b3a3-2f11-4a9b-8dcf-81ec854199b6" providerId="ADAL" clId="{84E61574-0DDF-4336-978B-3BC5400C1A99}" dt="2023-09-12T18:33:57.202" v="9247"/>
          <ac:picMkLst>
            <pc:docMk/>
            <pc:sldMk cId="3878041428" sldId="321"/>
            <ac:picMk id="16" creationId="{8949AD42-25FD-4C3D-9EEE-B7FEC5809988}"/>
          </ac:picMkLst>
        </pc:picChg>
        <pc:picChg chg="add del">
          <ac:chgData name="Woodard Leslie N" userId="0215b3a3-2f11-4a9b-8dcf-81ec854199b6" providerId="ADAL" clId="{84E61574-0DDF-4336-978B-3BC5400C1A99}" dt="2023-09-12T18:33:57.202" v="9247"/>
          <ac:picMkLst>
            <pc:docMk/>
            <pc:sldMk cId="3878041428" sldId="321"/>
            <ac:picMk id="18" creationId="{6AC7D913-60B7-4603-881B-831DA5D3A940}"/>
          </ac:picMkLst>
        </pc:picChg>
      </pc:sldChg>
      <pc:sldChg chg="add">
        <pc:chgData name="Woodard Leslie N" userId="0215b3a3-2f11-4a9b-8dcf-81ec854199b6" providerId="ADAL" clId="{84E61574-0DDF-4336-978B-3BC5400C1A99}" dt="2023-09-12T18:33:57.216" v="9248"/>
        <pc:sldMkLst>
          <pc:docMk/>
          <pc:sldMk cId="2635137085" sldId="322"/>
        </pc:sldMkLst>
      </pc:sldChg>
      <pc:sldChg chg="addSp delSp add del setBg delDesignElem">
        <pc:chgData name="Woodard Leslie N" userId="0215b3a3-2f11-4a9b-8dcf-81ec854199b6" providerId="ADAL" clId="{84E61574-0DDF-4336-978B-3BC5400C1A99}" dt="2023-09-12T18:33:57.202" v="9247"/>
        <pc:sldMkLst>
          <pc:docMk/>
          <pc:sldMk cId="2823760062" sldId="322"/>
        </pc:sldMkLst>
        <pc:spChg chg="add del">
          <ac:chgData name="Woodard Leslie N" userId="0215b3a3-2f11-4a9b-8dcf-81ec854199b6" providerId="ADAL" clId="{84E61574-0DDF-4336-978B-3BC5400C1A99}" dt="2023-09-12T18:33:57.202" v="9247"/>
          <ac:spMkLst>
            <pc:docMk/>
            <pc:sldMk cId="2823760062" sldId="322"/>
            <ac:spMk id="14" creationId="{4FA533C5-33E3-4611-AF9F-72811D8B26A6}"/>
          </ac:spMkLst>
        </pc:spChg>
        <pc:spChg chg="add del">
          <ac:chgData name="Woodard Leslie N" userId="0215b3a3-2f11-4a9b-8dcf-81ec854199b6" providerId="ADAL" clId="{84E61574-0DDF-4336-978B-3BC5400C1A99}" dt="2023-09-12T18:33:57.202" v="9247"/>
          <ac:spMkLst>
            <pc:docMk/>
            <pc:sldMk cId="2823760062" sldId="322"/>
            <ac:spMk id="20" creationId="{87F0FDC4-AD8C-47D9-9131-623C98ADB0AE}"/>
          </ac:spMkLst>
        </pc:spChg>
        <pc:spChg chg="add del">
          <ac:chgData name="Woodard Leslie N" userId="0215b3a3-2f11-4a9b-8dcf-81ec854199b6" providerId="ADAL" clId="{84E61574-0DDF-4336-978B-3BC5400C1A99}" dt="2023-09-12T18:33:57.202" v="9247"/>
          <ac:spMkLst>
            <pc:docMk/>
            <pc:sldMk cId="2823760062" sldId="322"/>
            <ac:spMk id="22" creationId="{DE27238C-8EAF-4098-86E6-7723B7DAE601}"/>
          </ac:spMkLst>
        </pc:spChg>
        <pc:spChg chg="add del">
          <ac:chgData name="Woodard Leslie N" userId="0215b3a3-2f11-4a9b-8dcf-81ec854199b6" providerId="ADAL" clId="{84E61574-0DDF-4336-978B-3BC5400C1A99}" dt="2023-09-12T18:33:57.202" v="9247"/>
          <ac:spMkLst>
            <pc:docMk/>
            <pc:sldMk cId="2823760062" sldId="322"/>
            <ac:spMk id="24" creationId="{992F97B1-1891-4FCC-9E5F-BA97EDB48F89}"/>
          </ac:spMkLst>
        </pc:spChg>
        <pc:spChg chg="add del">
          <ac:chgData name="Woodard Leslie N" userId="0215b3a3-2f11-4a9b-8dcf-81ec854199b6" providerId="ADAL" clId="{84E61574-0DDF-4336-978B-3BC5400C1A99}" dt="2023-09-12T18:33:57.202" v="9247"/>
          <ac:spMkLst>
            <pc:docMk/>
            <pc:sldMk cId="2823760062" sldId="322"/>
            <ac:spMk id="26" creationId="{78C6C821-FEE1-4EB6-9590-C021440C77DE}"/>
          </ac:spMkLst>
        </pc:spChg>
        <pc:spChg chg="add del">
          <ac:chgData name="Woodard Leslie N" userId="0215b3a3-2f11-4a9b-8dcf-81ec854199b6" providerId="ADAL" clId="{84E61574-0DDF-4336-978B-3BC5400C1A99}" dt="2023-09-12T18:33:57.202" v="9247"/>
          <ac:spMkLst>
            <pc:docMk/>
            <pc:sldMk cId="2823760062" sldId="322"/>
            <ac:spMk id="28" creationId="{B61A74B3-E247-44D4-8C48-FAE8E2056401}"/>
          </ac:spMkLst>
        </pc:spChg>
        <pc:picChg chg="add del">
          <ac:chgData name="Woodard Leslie N" userId="0215b3a3-2f11-4a9b-8dcf-81ec854199b6" providerId="ADAL" clId="{84E61574-0DDF-4336-978B-3BC5400C1A99}" dt="2023-09-12T18:33:57.202" v="9247"/>
          <ac:picMkLst>
            <pc:docMk/>
            <pc:sldMk cId="2823760062" sldId="322"/>
            <ac:picMk id="10" creationId="{91B28F63-CF00-448F-B141-FE33C33B1891}"/>
          </ac:picMkLst>
        </pc:picChg>
        <pc:picChg chg="add del">
          <ac:chgData name="Woodard Leslie N" userId="0215b3a3-2f11-4a9b-8dcf-81ec854199b6" providerId="ADAL" clId="{84E61574-0DDF-4336-978B-3BC5400C1A99}" dt="2023-09-12T18:33:57.202" v="9247"/>
          <ac:picMkLst>
            <pc:docMk/>
            <pc:sldMk cId="2823760062" sldId="322"/>
            <ac:picMk id="12" creationId="{2AE609E2-8522-44E4-9077-980E5BCF3E14}"/>
          </ac:picMkLst>
        </pc:picChg>
        <pc:picChg chg="add del">
          <ac:chgData name="Woodard Leslie N" userId="0215b3a3-2f11-4a9b-8dcf-81ec854199b6" providerId="ADAL" clId="{84E61574-0DDF-4336-978B-3BC5400C1A99}" dt="2023-09-12T18:33:57.202" v="9247"/>
          <ac:picMkLst>
            <pc:docMk/>
            <pc:sldMk cId="2823760062" sldId="322"/>
            <ac:picMk id="16" creationId="{8949AD42-25FD-4C3D-9EEE-B7FEC5809988}"/>
          </ac:picMkLst>
        </pc:picChg>
        <pc:picChg chg="add del">
          <ac:chgData name="Woodard Leslie N" userId="0215b3a3-2f11-4a9b-8dcf-81ec854199b6" providerId="ADAL" clId="{84E61574-0DDF-4336-978B-3BC5400C1A99}" dt="2023-09-12T18:33:57.202" v="9247"/>
          <ac:picMkLst>
            <pc:docMk/>
            <pc:sldMk cId="2823760062" sldId="322"/>
            <ac:picMk id="18" creationId="{6AC7D913-60B7-4603-881B-831DA5D3A940}"/>
          </ac:picMkLst>
        </pc:picChg>
      </pc:sldChg>
      <pc:sldChg chg="modSp add mod">
        <pc:chgData name="Woodard Leslie N" userId="0215b3a3-2f11-4a9b-8dcf-81ec854199b6" providerId="ADAL" clId="{84E61574-0DDF-4336-978B-3BC5400C1A99}" dt="2023-09-12T18:34:30.197" v="9260" actId="20577"/>
        <pc:sldMkLst>
          <pc:docMk/>
          <pc:sldMk cId="123601253" sldId="323"/>
        </pc:sldMkLst>
        <pc:spChg chg="mod">
          <ac:chgData name="Woodard Leslie N" userId="0215b3a3-2f11-4a9b-8dcf-81ec854199b6" providerId="ADAL" clId="{84E61574-0DDF-4336-978B-3BC5400C1A99}" dt="2023-09-12T18:34:30.197" v="9260" actId="20577"/>
          <ac:spMkLst>
            <pc:docMk/>
            <pc:sldMk cId="123601253" sldId="323"/>
            <ac:spMk id="5" creationId="{768B7E7C-5E3D-361B-482C-C20528D74866}"/>
          </ac:spMkLst>
        </pc:spChg>
      </pc:sldChg>
      <pc:sldChg chg="addSp delSp add del setBg delDesignElem">
        <pc:chgData name="Woodard Leslie N" userId="0215b3a3-2f11-4a9b-8dcf-81ec854199b6" providerId="ADAL" clId="{84E61574-0DDF-4336-978B-3BC5400C1A99}" dt="2023-09-12T18:34:21.490" v="9251"/>
        <pc:sldMkLst>
          <pc:docMk/>
          <pc:sldMk cId="3136511886" sldId="323"/>
        </pc:sldMkLst>
        <pc:spChg chg="add del">
          <ac:chgData name="Woodard Leslie N" userId="0215b3a3-2f11-4a9b-8dcf-81ec854199b6" providerId="ADAL" clId="{84E61574-0DDF-4336-978B-3BC5400C1A99}" dt="2023-09-12T18:34:21.490" v="9251"/>
          <ac:spMkLst>
            <pc:docMk/>
            <pc:sldMk cId="3136511886" sldId="323"/>
            <ac:spMk id="14" creationId="{4FA533C5-33E3-4611-AF9F-72811D8B26A6}"/>
          </ac:spMkLst>
        </pc:spChg>
        <pc:spChg chg="add del">
          <ac:chgData name="Woodard Leslie N" userId="0215b3a3-2f11-4a9b-8dcf-81ec854199b6" providerId="ADAL" clId="{84E61574-0DDF-4336-978B-3BC5400C1A99}" dt="2023-09-12T18:34:21.490" v="9251"/>
          <ac:spMkLst>
            <pc:docMk/>
            <pc:sldMk cId="3136511886" sldId="323"/>
            <ac:spMk id="20" creationId="{87F0FDC4-AD8C-47D9-9131-623C98ADB0AE}"/>
          </ac:spMkLst>
        </pc:spChg>
        <pc:spChg chg="add del">
          <ac:chgData name="Woodard Leslie N" userId="0215b3a3-2f11-4a9b-8dcf-81ec854199b6" providerId="ADAL" clId="{84E61574-0DDF-4336-978B-3BC5400C1A99}" dt="2023-09-12T18:34:21.490" v="9251"/>
          <ac:spMkLst>
            <pc:docMk/>
            <pc:sldMk cId="3136511886" sldId="323"/>
            <ac:spMk id="22" creationId="{DE27238C-8EAF-4098-86E6-7723B7DAE601}"/>
          </ac:spMkLst>
        </pc:spChg>
        <pc:spChg chg="add del">
          <ac:chgData name="Woodard Leslie N" userId="0215b3a3-2f11-4a9b-8dcf-81ec854199b6" providerId="ADAL" clId="{84E61574-0DDF-4336-978B-3BC5400C1A99}" dt="2023-09-12T18:34:21.490" v="9251"/>
          <ac:spMkLst>
            <pc:docMk/>
            <pc:sldMk cId="3136511886" sldId="323"/>
            <ac:spMk id="24" creationId="{992F97B1-1891-4FCC-9E5F-BA97EDB48F89}"/>
          </ac:spMkLst>
        </pc:spChg>
        <pc:spChg chg="add del">
          <ac:chgData name="Woodard Leslie N" userId="0215b3a3-2f11-4a9b-8dcf-81ec854199b6" providerId="ADAL" clId="{84E61574-0DDF-4336-978B-3BC5400C1A99}" dt="2023-09-12T18:34:21.490" v="9251"/>
          <ac:spMkLst>
            <pc:docMk/>
            <pc:sldMk cId="3136511886" sldId="323"/>
            <ac:spMk id="26" creationId="{78C6C821-FEE1-4EB6-9590-C021440C77DE}"/>
          </ac:spMkLst>
        </pc:spChg>
        <pc:spChg chg="add del">
          <ac:chgData name="Woodard Leslie N" userId="0215b3a3-2f11-4a9b-8dcf-81ec854199b6" providerId="ADAL" clId="{84E61574-0DDF-4336-978B-3BC5400C1A99}" dt="2023-09-12T18:34:21.490" v="9251"/>
          <ac:spMkLst>
            <pc:docMk/>
            <pc:sldMk cId="3136511886" sldId="323"/>
            <ac:spMk id="28" creationId="{B61A74B3-E247-44D4-8C48-FAE8E2056401}"/>
          </ac:spMkLst>
        </pc:spChg>
        <pc:picChg chg="add del">
          <ac:chgData name="Woodard Leslie N" userId="0215b3a3-2f11-4a9b-8dcf-81ec854199b6" providerId="ADAL" clId="{84E61574-0DDF-4336-978B-3BC5400C1A99}" dt="2023-09-12T18:34:21.490" v="9251"/>
          <ac:picMkLst>
            <pc:docMk/>
            <pc:sldMk cId="3136511886" sldId="323"/>
            <ac:picMk id="10" creationId="{91B28F63-CF00-448F-B141-FE33C33B1891}"/>
          </ac:picMkLst>
        </pc:picChg>
        <pc:picChg chg="add del">
          <ac:chgData name="Woodard Leslie N" userId="0215b3a3-2f11-4a9b-8dcf-81ec854199b6" providerId="ADAL" clId="{84E61574-0DDF-4336-978B-3BC5400C1A99}" dt="2023-09-12T18:34:21.490" v="9251"/>
          <ac:picMkLst>
            <pc:docMk/>
            <pc:sldMk cId="3136511886" sldId="323"/>
            <ac:picMk id="12" creationId="{2AE609E2-8522-44E4-9077-980E5BCF3E14}"/>
          </ac:picMkLst>
        </pc:picChg>
        <pc:picChg chg="add del">
          <ac:chgData name="Woodard Leslie N" userId="0215b3a3-2f11-4a9b-8dcf-81ec854199b6" providerId="ADAL" clId="{84E61574-0DDF-4336-978B-3BC5400C1A99}" dt="2023-09-12T18:34:21.490" v="9251"/>
          <ac:picMkLst>
            <pc:docMk/>
            <pc:sldMk cId="3136511886" sldId="323"/>
            <ac:picMk id="16" creationId="{8949AD42-25FD-4C3D-9EEE-B7FEC5809988}"/>
          </ac:picMkLst>
        </pc:picChg>
        <pc:picChg chg="add del">
          <ac:chgData name="Woodard Leslie N" userId="0215b3a3-2f11-4a9b-8dcf-81ec854199b6" providerId="ADAL" clId="{84E61574-0DDF-4336-978B-3BC5400C1A99}" dt="2023-09-12T18:34:21.490" v="9251"/>
          <ac:picMkLst>
            <pc:docMk/>
            <pc:sldMk cId="3136511886" sldId="323"/>
            <ac:picMk id="18" creationId="{6AC7D913-60B7-4603-881B-831DA5D3A940}"/>
          </ac:picMkLst>
        </pc:picChg>
      </pc:sldChg>
      <pc:sldChg chg="addSp delSp modSp new mod modClrScheme modAnim chgLayout modNotesTx">
        <pc:chgData name="Woodard Leslie N" userId="0215b3a3-2f11-4a9b-8dcf-81ec854199b6" providerId="ADAL" clId="{84E61574-0DDF-4336-978B-3BC5400C1A99}" dt="2023-09-15T01:05:25.730" v="18478"/>
        <pc:sldMkLst>
          <pc:docMk/>
          <pc:sldMk cId="4237069739" sldId="324"/>
        </pc:sldMkLst>
        <pc:spChg chg="del">
          <ac:chgData name="Woodard Leslie N" userId="0215b3a3-2f11-4a9b-8dcf-81ec854199b6" providerId="ADAL" clId="{84E61574-0DDF-4336-978B-3BC5400C1A99}" dt="2023-09-12T18:35:53.728" v="9262" actId="700"/>
          <ac:spMkLst>
            <pc:docMk/>
            <pc:sldMk cId="4237069739" sldId="324"/>
            <ac:spMk id="2" creationId="{2D2D28FE-47C9-5810-E4D1-32BCAB281107}"/>
          </ac:spMkLst>
        </pc:spChg>
        <pc:spChg chg="del">
          <ac:chgData name="Woodard Leslie N" userId="0215b3a3-2f11-4a9b-8dcf-81ec854199b6" providerId="ADAL" clId="{84E61574-0DDF-4336-978B-3BC5400C1A99}" dt="2023-09-12T18:35:53.728" v="9262" actId="700"/>
          <ac:spMkLst>
            <pc:docMk/>
            <pc:sldMk cId="4237069739" sldId="324"/>
            <ac:spMk id="3" creationId="{D9E64836-DD24-559A-8693-DC3C0EE7EFAA}"/>
          </ac:spMkLst>
        </pc:spChg>
        <pc:spChg chg="add mod">
          <ac:chgData name="Woodard Leslie N" userId="0215b3a3-2f11-4a9b-8dcf-81ec854199b6" providerId="ADAL" clId="{84E61574-0DDF-4336-978B-3BC5400C1A99}" dt="2023-09-12T18:39:49.672" v="9639" actId="20577"/>
          <ac:spMkLst>
            <pc:docMk/>
            <pc:sldMk cId="4237069739" sldId="324"/>
            <ac:spMk id="10" creationId="{3385488A-DBAF-25AD-C9A7-6241BDCCC0B7}"/>
          </ac:spMkLst>
        </pc:spChg>
        <pc:spChg chg="add mod">
          <ac:chgData name="Woodard Leslie N" userId="0215b3a3-2f11-4a9b-8dcf-81ec854199b6" providerId="ADAL" clId="{84E61574-0DDF-4336-978B-3BC5400C1A99}" dt="2023-09-12T19:01:47.562" v="10934" actId="20577"/>
          <ac:spMkLst>
            <pc:docMk/>
            <pc:sldMk cId="4237069739" sldId="324"/>
            <ac:spMk id="11" creationId="{828B1DA8-6265-A019-1761-C98D22332576}"/>
          </ac:spMkLst>
        </pc:spChg>
        <pc:picChg chg="add mod">
          <ac:chgData name="Woodard Leslie N" userId="0215b3a3-2f11-4a9b-8dcf-81ec854199b6" providerId="ADAL" clId="{84E61574-0DDF-4336-978B-3BC5400C1A99}" dt="2023-09-15T01:04:57.650" v="18472" actId="1076"/>
          <ac:picMkLst>
            <pc:docMk/>
            <pc:sldMk cId="4237069739" sldId="324"/>
            <ac:picMk id="5" creationId="{A71C3ED3-25EC-33A3-F816-AAF69B5BD925}"/>
          </ac:picMkLst>
        </pc:picChg>
        <pc:picChg chg="add mod">
          <ac:chgData name="Woodard Leslie N" userId="0215b3a3-2f11-4a9b-8dcf-81ec854199b6" providerId="ADAL" clId="{84E61574-0DDF-4336-978B-3BC5400C1A99}" dt="2023-09-12T18:39:44.937" v="9635" actId="1076"/>
          <ac:picMkLst>
            <pc:docMk/>
            <pc:sldMk cId="4237069739" sldId="324"/>
            <ac:picMk id="7" creationId="{2F521C08-B830-BFBD-2BCD-C92CDA4508F8}"/>
          </ac:picMkLst>
        </pc:picChg>
        <pc:picChg chg="add del mod">
          <ac:chgData name="Woodard Leslie N" userId="0215b3a3-2f11-4a9b-8dcf-81ec854199b6" providerId="ADAL" clId="{84E61574-0DDF-4336-978B-3BC5400C1A99}" dt="2023-09-12T18:40:41.005" v="9643" actId="478"/>
          <ac:picMkLst>
            <pc:docMk/>
            <pc:sldMk cId="4237069739" sldId="324"/>
            <ac:picMk id="9" creationId="{18845A62-703B-6CFE-8621-31D081567E01}"/>
          </ac:picMkLst>
        </pc:picChg>
        <pc:picChg chg="add mod">
          <ac:chgData name="Woodard Leslie N" userId="0215b3a3-2f11-4a9b-8dcf-81ec854199b6" providerId="ADAL" clId="{84E61574-0DDF-4336-978B-3BC5400C1A99}" dt="2023-09-12T18:43:06.380" v="9891" actId="1076"/>
          <ac:picMkLst>
            <pc:docMk/>
            <pc:sldMk cId="4237069739" sldId="324"/>
            <ac:picMk id="13" creationId="{3108BB02-F7EA-3775-3CC8-4322D8C00904}"/>
          </ac:picMkLst>
        </pc:picChg>
      </pc:sldChg>
      <pc:sldChg chg="addSp delSp modSp add mod modClrScheme delAnim modAnim chgLayout">
        <pc:chgData name="Woodard Leslie N" userId="0215b3a3-2f11-4a9b-8dcf-81ec854199b6" providerId="ADAL" clId="{84E61574-0DDF-4336-978B-3BC5400C1A99}" dt="2023-09-15T01:06:10.942" v="18489"/>
        <pc:sldMkLst>
          <pc:docMk/>
          <pc:sldMk cId="2041469295" sldId="325"/>
        </pc:sldMkLst>
        <pc:spChg chg="add del mod ord">
          <ac:chgData name="Woodard Leslie N" userId="0215b3a3-2f11-4a9b-8dcf-81ec854199b6" providerId="ADAL" clId="{84E61574-0DDF-4336-978B-3BC5400C1A99}" dt="2023-09-13T17:35:31.164" v="11313" actId="478"/>
          <ac:spMkLst>
            <pc:docMk/>
            <pc:sldMk cId="2041469295" sldId="325"/>
            <ac:spMk id="2" creationId="{990E75BC-1595-FC37-BADF-987346FF65E6}"/>
          </ac:spMkLst>
        </pc:spChg>
        <pc:spChg chg="add mod ord">
          <ac:chgData name="Woodard Leslie N" userId="0215b3a3-2f11-4a9b-8dcf-81ec854199b6" providerId="ADAL" clId="{84E61574-0DDF-4336-978B-3BC5400C1A99}" dt="2023-09-12T18:45:01.237" v="9912" actId="20577"/>
          <ac:spMkLst>
            <pc:docMk/>
            <pc:sldMk cId="2041469295" sldId="325"/>
            <ac:spMk id="3" creationId="{1D2862A1-8D41-3843-3216-19A5C843E87B}"/>
          </ac:spMkLst>
        </pc:spChg>
        <pc:spChg chg="del mod ord">
          <ac:chgData name="Woodard Leslie N" userId="0215b3a3-2f11-4a9b-8dcf-81ec854199b6" providerId="ADAL" clId="{84E61574-0DDF-4336-978B-3BC5400C1A99}" dt="2023-09-12T18:44:57.487" v="9899" actId="700"/>
          <ac:spMkLst>
            <pc:docMk/>
            <pc:sldMk cId="2041469295" sldId="325"/>
            <ac:spMk id="4" creationId="{4176CD08-4D51-B634-B2DA-55B8358542A1}"/>
          </ac:spMkLst>
        </pc:spChg>
        <pc:spChg chg="del mod ord">
          <ac:chgData name="Woodard Leslie N" userId="0215b3a3-2f11-4a9b-8dcf-81ec854199b6" providerId="ADAL" clId="{84E61574-0DDF-4336-978B-3BC5400C1A99}" dt="2023-09-12T18:44:57.487" v="9899" actId="700"/>
          <ac:spMkLst>
            <pc:docMk/>
            <pc:sldMk cId="2041469295" sldId="325"/>
            <ac:spMk id="5" creationId="{3DE12D50-0A0C-AEB0-5C9E-098C8A833551}"/>
          </ac:spMkLst>
        </pc:spChg>
        <pc:spChg chg="add mod ord">
          <ac:chgData name="Woodard Leslie N" userId="0215b3a3-2f11-4a9b-8dcf-81ec854199b6" providerId="ADAL" clId="{84E61574-0DDF-4336-978B-3BC5400C1A99}" dt="2023-09-12T18:45:50.845" v="10089" actId="20577"/>
          <ac:spMkLst>
            <pc:docMk/>
            <pc:sldMk cId="2041469295" sldId="325"/>
            <ac:spMk id="6" creationId="{2F10C3D1-18A4-E213-DAC9-5517E9A86C08}"/>
          </ac:spMkLst>
        </pc:spChg>
        <pc:spChg chg="add mod ord">
          <ac:chgData name="Woodard Leslie N" userId="0215b3a3-2f11-4a9b-8dcf-81ec854199b6" providerId="ADAL" clId="{84E61574-0DDF-4336-978B-3BC5400C1A99}" dt="2023-09-12T18:45:07.733" v="9936" actId="20577"/>
          <ac:spMkLst>
            <pc:docMk/>
            <pc:sldMk cId="2041469295" sldId="325"/>
            <ac:spMk id="7" creationId="{33FD72A3-0F60-4E3D-749E-14B0EAA3D4CC}"/>
          </ac:spMkLst>
        </pc:spChg>
        <pc:spChg chg="add mod ord">
          <ac:chgData name="Woodard Leslie N" userId="0215b3a3-2f11-4a9b-8dcf-81ec854199b6" providerId="ADAL" clId="{84E61574-0DDF-4336-978B-3BC5400C1A99}" dt="2023-09-12T18:46:07.286" v="10138" actId="20577"/>
          <ac:spMkLst>
            <pc:docMk/>
            <pc:sldMk cId="2041469295" sldId="325"/>
            <ac:spMk id="8" creationId="{0CB3461A-5A14-93AC-A541-8FEE1AC19BAF}"/>
          </ac:spMkLst>
        </pc:spChg>
        <pc:spChg chg="del">
          <ac:chgData name="Woodard Leslie N" userId="0215b3a3-2f11-4a9b-8dcf-81ec854199b6" providerId="ADAL" clId="{84E61574-0DDF-4336-978B-3BC5400C1A99}" dt="2023-09-12T18:44:41.910" v="9895" actId="478"/>
          <ac:spMkLst>
            <pc:docMk/>
            <pc:sldMk cId="2041469295" sldId="325"/>
            <ac:spMk id="12" creationId="{CD2BEB05-F175-EE21-8648-9FC455CD1CFF}"/>
          </ac:spMkLst>
        </pc:spChg>
        <pc:spChg chg="add mod">
          <ac:chgData name="Woodard Leslie N" userId="0215b3a3-2f11-4a9b-8dcf-81ec854199b6" providerId="ADAL" clId="{84E61574-0DDF-4336-978B-3BC5400C1A99}" dt="2023-09-13T17:36:49.350" v="11409" actId="1076"/>
          <ac:spMkLst>
            <pc:docMk/>
            <pc:sldMk cId="2041469295" sldId="325"/>
            <ac:spMk id="13" creationId="{A5973D8A-3DD0-A57D-307B-410D79734B67}"/>
          </ac:spMkLst>
        </pc:spChg>
        <pc:spChg chg="del">
          <ac:chgData name="Woodard Leslie N" userId="0215b3a3-2f11-4a9b-8dcf-81ec854199b6" providerId="ADAL" clId="{84E61574-0DDF-4336-978B-3BC5400C1A99}" dt="2023-09-12T18:44:41.223" v="9894" actId="478"/>
          <ac:spMkLst>
            <pc:docMk/>
            <pc:sldMk cId="2041469295" sldId="325"/>
            <ac:spMk id="14" creationId="{A238E837-B8BE-76A0-6667-B52C01D979AD}"/>
          </ac:spMkLst>
        </pc:spChg>
        <pc:spChg chg="del">
          <ac:chgData name="Woodard Leslie N" userId="0215b3a3-2f11-4a9b-8dcf-81ec854199b6" providerId="ADAL" clId="{84E61574-0DDF-4336-978B-3BC5400C1A99}" dt="2023-09-12T18:44:42.920" v="9896" actId="478"/>
          <ac:spMkLst>
            <pc:docMk/>
            <pc:sldMk cId="2041469295" sldId="325"/>
            <ac:spMk id="16" creationId="{8950836C-8360-A371-2D20-DACD4ABF7FA2}"/>
          </ac:spMkLst>
        </pc:spChg>
        <pc:picChg chg="del">
          <ac:chgData name="Woodard Leslie N" userId="0215b3a3-2f11-4a9b-8dcf-81ec854199b6" providerId="ADAL" clId="{84E61574-0DDF-4336-978B-3BC5400C1A99}" dt="2023-09-12T18:44:39.062" v="9893" actId="478"/>
          <ac:picMkLst>
            <pc:docMk/>
            <pc:sldMk cId="2041469295" sldId="325"/>
            <ac:picMk id="10" creationId="{4341DD42-1AEE-5183-31FA-32C62C7AC211}"/>
          </ac:picMkLst>
        </pc:picChg>
        <pc:picChg chg="add del mod">
          <ac:chgData name="Woodard Leslie N" userId="0215b3a3-2f11-4a9b-8dcf-81ec854199b6" providerId="ADAL" clId="{84E61574-0DDF-4336-978B-3BC5400C1A99}" dt="2023-09-12T18:55:34.912" v="10548" actId="478"/>
          <ac:picMkLst>
            <pc:docMk/>
            <pc:sldMk cId="2041469295" sldId="325"/>
            <ac:picMk id="11" creationId="{413921DE-C429-C770-0B00-F12893B3EBF2}"/>
          </ac:picMkLst>
        </pc:picChg>
      </pc:sldChg>
      <pc:sldChg chg="addSp delSp modSp add mod modAnim">
        <pc:chgData name="Woodard Leslie N" userId="0215b3a3-2f11-4a9b-8dcf-81ec854199b6" providerId="ADAL" clId="{84E61574-0DDF-4336-978B-3BC5400C1A99}" dt="2023-09-13T17:49:10.318" v="11857"/>
        <pc:sldMkLst>
          <pc:docMk/>
          <pc:sldMk cId="3917336677" sldId="326"/>
        </pc:sldMkLst>
        <pc:spChg chg="del">
          <ac:chgData name="Woodard Leslie N" userId="0215b3a3-2f11-4a9b-8dcf-81ec854199b6" providerId="ADAL" clId="{84E61574-0DDF-4336-978B-3BC5400C1A99}" dt="2023-09-12T19:10:50.069" v="11034" actId="478"/>
          <ac:spMkLst>
            <pc:docMk/>
            <pc:sldMk cId="3917336677" sldId="326"/>
            <ac:spMk id="2" creationId="{990E75BC-1595-FC37-BADF-987346FF65E6}"/>
          </ac:spMkLst>
        </pc:spChg>
        <pc:spChg chg="add mod">
          <ac:chgData name="Woodard Leslie N" userId="0215b3a3-2f11-4a9b-8dcf-81ec854199b6" providerId="ADAL" clId="{84E61574-0DDF-4336-978B-3BC5400C1A99}" dt="2023-09-13T17:46:11.722" v="11827" actId="14100"/>
          <ac:spMkLst>
            <pc:docMk/>
            <pc:sldMk cId="3917336677" sldId="326"/>
            <ac:spMk id="2" creationId="{F648479E-56EA-0DE3-80AB-2EAA7F8E55EA}"/>
          </ac:spMkLst>
        </pc:spChg>
        <pc:spChg chg="mod">
          <ac:chgData name="Woodard Leslie N" userId="0215b3a3-2f11-4a9b-8dcf-81ec854199b6" providerId="ADAL" clId="{84E61574-0DDF-4336-978B-3BC5400C1A99}" dt="2023-09-12T18:47:52.053" v="10210" actId="20577"/>
          <ac:spMkLst>
            <pc:docMk/>
            <pc:sldMk cId="3917336677" sldId="326"/>
            <ac:spMk id="3" creationId="{1D2862A1-8D41-3843-3216-19A5C843E87B}"/>
          </ac:spMkLst>
        </pc:spChg>
        <pc:spChg chg="add mod">
          <ac:chgData name="Woodard Leslie N" userId="0215b3a3-2f11-4a9b-8dcf-81ec854199b6" providerId="ADAL" clId="{84E61574-0DDF-4336-978B-3BC5400C1A99}" dt="2023-09-12T19:10:54.594" v="11035" actId="1076"/>
          <ac:spMkLst>
            <pc:docMk/>
            <pc:sldMk cId="3917336677" sldId="326"/>
            <ac:spMk id="4" creationId="{588311B3-C4D3-DC5A-D706-BF37A26469F3}"/>
          </ac:spMkLst>
        </pc:spChg>
        <pc:spChg chg="mod">
          <ac:chgData name="Woodard Leslie N" userId="0215b3a3-2f11-4a9b-8dcf-81ec854199b6" providerId="ADAL" clId="{84E61574-0DDF-4336-978B-3BC5400C1A99}" dt="2023-09-13T17:39:41.003" v="11652" actId="20577"/>
          <ac:spMkLst>
            <pc:docMk/>
            <pc:sldMk cId="3917336677" sldId="326"/>
            <ac:spMk id="6" creationId="{2F10C3D1-18A4-E213-DAC9-5517E9A86C08}"/>
          </ac:spMkLst>
        </pc:spChg>
        <pc:spChg chg="mod">
          <ac:chgData name="Woodard Leslie N" userId="0215b3a3-2f11-4a9b-8dcf-81ec854199b6" providerId="ADAL" clId="{84E61574-0DDF-4336-978B-3BC5400C1A99}" dt="2023-09-12T18:47:55.854" v="10222" actId="20577"/>
          <ac:spMkLst>
            <pc:docMk/>
            <pc:sldMk cId="3917336677" sldId="326"/>
            <ac:spMk id="7" creationId="{33FD72A3-0F60-4E3D-749E-14B0EAA3D4CC}"/>
          </ac:spMkLst>
        </pc:spChg>
        <pc:spChg chg="mod">
          <ac:chgData name="Woodard Leslie N" userId="0215b3a3-2f11-4a9b-8dcf-81ec854199b6" providerId="ADAL" clId="{84E61574-0DDF-4336-978B-3BC5400C1A99}" dt="2023-09-13T17:48:38.761" v="11855" actId="20577"/>
          <ac:spMkLst>
            <pc:docMk/>
            <pc:sldMk cId="3917336677" sldId="326"/>
            <ac:spMk id="8" creationId="{0CB3461A-5A14-93AC-A541-8FEE1AC19BAF}"/>
          </ac:spMkLst>
        </pc:spChg>
      </pc:sldChg>
      <pc:sldChg chg="addSp delSp modSp add mod modAnim">
        <pc:chgData name="Woodard Leslie N" userId="0215b3a3-2f11-4a9b-8dcf-81ec854199b6" providerId="ADAL" clId="{84E61574-0DDF-4336-978B-3BC5400C1A99}" dt="2023-09-13T18:03:27.279" v="11988"/>
        <pc:sldMkLst>
          <pc:docMk/>
          <pc:sldMk cId="4240072734" sldId="327"/>
        </pc:sldMkLst>
        <pc:spChg chg="del">
          <ac:chgData name="Woodard Leslie N" userId="0215b3a3-2f11-4a9b-8dcf-81ec854199b6" providerId="ADAL" clId="{84E61574-0DDF-4336-978B-3BC5400C1A99}" dt="2023-09-12T19:11:09.860" v="11036" actId="478"/>
          <ac:spMkLst>
            <pc:docMk/>
            <pc:sldMk cId="4240072734" sldId="327"/>
            <ac:spMk id="2" creationId="{990E75BC-1595-FC37-BADF-987346FF65E6}"/>
          </ac:spMkLst>
        </pc:spChg>
        <pc:spChg chg="mod">
          <ac:chgData name="Woodard Leslie N" userId="0215b3a3-2f11-4a9b-8dcf-81ec854199b6" providerId="ADAL" clId="{84E61574-0DDF-4336-978B-3BC5400C1A99}" dt="2023-09-12T18:48:25.853" v="10248" actId="20577"/>
          <ac:spMkLst>
            <pc:docMk/>
            <pc:sldMk cId="4240072734" sldId="327"/>
            <ac:spMk id="3" creationId="{1D2862A1-8D41-3843-3216-19A5C843E87B}"/>
          </ac:spMkLst>
        </pc:spChg>
        <pc:spChg chg="add mod">
          <ac:chgData name="Woodard Leslie N" userId="0215b3a3-2f11-4a9b-8dcf-81ec854199b6" providerId="ADAL" clId="{84E61574-0DDF-4336-978B-3BC5400C1A99}" dt="2023-09-12T18:50:12.498" v="10322" actId="1076"/>
          <ac:spMkLst>
            <pc:docMk/>
            <pc:sldMk cId="4240072734" sldId="327"/>
            <ac:spMk id="4" creationId="{32E3CAD9-AEF3-0C08-E6E1-363A791BE169}"/>
          </ac:spMkLst>
        </pc:spChg>
        <pc:spChg chg="add mod">
          <ac:chgData name="Woodard Leslie N" userId="0215b3a3-2f11-4a9b-8dcf-81ec854199b6" providerId="ADAL" clId="{84E61574-0DDF-4336-978B-3BC5400C1A99}" dt="2023-09-12T18:49:35.581" v="10315" actId="20577"/>
          <ac:spMkLst>
            <pc:docMk/>
            <pc:sldMk cId="4240072734" sldId="327"/>
            <ac:spMk id="5" creationId="{8AEC01C6-8F56-E534-80A5-3BC8ABC04BC1}"/>
          </ac:spMkLst>
        </pc:spChg>
        <pc:spChg chg="mod">
          <ac:chgData name="Woodard Leslie N" userId="0215b3a3-2f11-4a9b-8dcf-81ec854199b6" providerId="ADAL" clId="{84E61574-0DDF-4336-978B-3BC5400C1A99}" dt="2023-09-13T18:01:41.806" v="11960" actId="20577"/>
          <ac:spMkLst>
            <pc:docMk/>
            <pc:sldMk cId="4240072734" sldId="327"/>
            <ac:spMk id="6" creationId="{2F10C3D1-18A4-E213-DAC9-5517E9A86C08}"/>
          </ac:spMkLst>
        </pc:spChg>
        <pc:spChg chg="mod">
          <ac:chgData name="Woodard Leslie N" userId="0215b3a3-2f11-4a9b-8dcf-81ec854199b6" providerId="ADAL" clId="{84E61574-0DDF-4336-978B-3BC5400C1A99}" dt="2023-09-12T18:48:30.750" v="10258" actId="20577"/>
          <ac:spMkLst>
            <pc:docMk/>
            <pc:sldMk cId="4240072734" sldId="327"/>
            <ac:spMk id="7" creationId="{33FD72A3-0F60-4E3D-749E-14B0EAA3D4CC}"/>
          </ac:spMkLst>
        </pc:spChg>
        <pc:spChg chg="mod">
          <ac:chgData name="Woodard Leslie N" userId="0215b3a3-2f11-4a9b-8dcf-81ec854199b6" providerId="ADAL" clId="{84E61574-0DDF-4336-978B-3BC5400C1A99}" dt="2023-09-13T18:01:45.198" v="11961" actId="20577"/>
          <ac:spMkLst>
            <pc:docMk/>
            <pc:sldMk cId="4240072734" sldId="327"/>
            <ac:spMk id="8" creationId="{0CB3461A-5A14-93AC-A541-8FEE1AC19BAF}"/>
          </ac:spMkLst>
        </pc:spChg>
        <pc:spChg chg="add del mod">
          <ac:chgData name="Woodard Leslie N" userId="0215b3a3-2f11-4a9b-8dcf-81ec854199b6" providerId="ADAL" clId="{84E61574-0DDF-4336-978B-3BC5400C1A99}" dt="2023-09-12T18:49:42.068" v="10317"/>
          <ac:spMkLst>
            <pc:docMk/>
            <pc:sldMk cId="4240072734" sldId="327"/>
            <ac:spMk id="9" creationId="{D7AEA5A9-8FC4-194A-F8BA-04532386029E}"/>
          </ac:spMkLst>
        </pc:spChg>
        <pc:spChg chg="add mod">
          <ac:chgData name="Woodard Leslie N" userId="0215b3a3-2f11-4a9b-8dcf-81ec854199b6" providerId="ADAL" clId="{84E61574-0DDF-4336-978B-3BC5400C1A99}" dt="2023-09-13T18:01:50.923" v="11963" actId="20577"/>
          <ac:spMkLst>
            <pc:docMk/>
            <pc:sldMk cId="4240072734" sldId="327"/>
            <ac:spMk id="10" creationId="{2E0C8E70-8207-C8BD-CAC8-C749B8AA4F88}"/>
          </ac:spMkLst>
        </pc:spChg>
        <pc:spChg chg="add mod">
          <ac:chgData name="Woodard Leslie N" userId="0215b3a3-2f11-4a9b-8dcf-81ec854199b6" providerId="ADAL" clId="{84E61574-0DDF-4336-978B-3BC5400C1A99}" dt="2023-09-13T18:01:56.723" v="11965" actId="20577"/>
          <ac:spMkLst>
            <pc:docMk/>
            <pc:sldMk cId="4240072734" sldId="327"/>
            <ac:spMk id="11" creationId="{7EEFDD86-ECDF-A191-A1FF-1CE44DBBEF94}"/>
          </ac:spMkLst>
        </pc:spChg>
        <pc:spChg chg="add mod">
          <ac:chgData name="Woodard Leslie N" userId="0215b3a3-2f11-4a9b-8dcf-81ec854199b6" providerId="ADAL" clId="{84E61574-0DDF-4336-978B-3BC5400C1A99}" dt="2023-09-13T18:02:15.506" v="11976" actId="20577"/>
          <ac:spMkLst>
            <pc:docMk/>
            <pc:sldMk cId="4240072734" sldId="327"/>
            <ac:spMk id="12" creationId="{235628A5-B7DB-85FD-943C-9B5B67FAC207}"/>
          </ac:spMkLst>
        </pc:spChg>
        <pc:spChg chg="add mod">
          <ac:chgData name="Woodard Leslie N" userId="0215b3a3-2f11-4a9b-8dcf-81ec854199b6" providerId="ADAL" clId="{84E61574-0DDF-4336-978B-3BC5400C1A99}" dt="2023-09-13T18:02:11.241" v="11973" actId="20577"/>
          <ac:spMkLst>
            <pc:docMk/>
            <pc:sldMk cId="4240072734" sldId="327"/>
            <ac:spMk id="13" creationId="{429E8D73-1A6B-23FA-10A3-E702B49471B6}"/>
          </ac:spMkLst>
        </pc:spChg>
        <pc:spChg chg="add mod">
          <ac:chgData name="Woodard Leslie N" userId="0215b3a3-2f11-4a9b-8dcf-81ec854199b6" providerId="ADAL" clId="{84E61574-0DDF-4336-978B-3BC5400C1A99}" dt="2023-09-13T18:02:03.155" v="11971" actId="20577"/>
          <ac:spMkLst>
            <pc:docMk/>
            <pc:sldMk cId="4240072734" sldId="327"/>
            <ac:spMk id="14" creationId="{C8713DB8-BD9E-8F05-5AD9-88B55130204D}"/>
          </ac:spMkLst>
        </pc:spChg>
        <pc:spChg chg="add mod">
          <ac:chgData name="Woodard Leslie N" userId="0215b3a3-2f11-4a9b-8dcf-81ec854199b6" providerId="ADAL" clId="{84E61574-0DDF-4336-978B-3BC5400C1A99}" dt="2023-09-12T18:51:47.358" v="10381" actId="20577"/>
          <ac:spMkLst>
            <pc:docMk/>
            <pc:sldMk cId="4240072734" sldId="327"/>
            <ac:spMk id="15" creationId="{8BD79431-8CAB-168B-F1E4-D33C4E35AD3D}"/>
          </ac:spMkLst>
        </pc:spChg>
        <pc:spChg chg="add mod">
          <ac:chgData name="Woodard Leslie N" userId="0215b3a3-2f11-4a9b-8dcf-81ec854199b6" providerId="ADAL" clId="{84E61574-0DDF-4336-978B-3BC5400C1A99}" dt="2023-09-12T18:51:54.870" v="10403" actId="20577"/>
          <ac:spMkLst>
            <pc:docMk/>
            <pc:sldMk cId="4240072734" sldId="327"/>
            <ac:spMk id="16" creationId="{58FF5CB7-DEE8-7158-1673-54F5D39E4D94}"/>
          </ac:spMkLst>
        </pc:spChg>
        <pc:spChg chg="add mod">
          <ac:chgData name="Woodard Leslie N" userId="0215b3a3-2f11-4a9b-8dcf-81ec854199b6" providerId="ADAL" clId="{84E61574-0DDF-4336-978B-3BC5400C1A99}" dt="2023-09-12T18:52:00.719" v="10424" actId="20577"/>
          <ac:spMkLst>
            <pc:docMk/>
            <pc:sldMk cId="4240072734" sldId="327"/>
            <ac:spMk id="17" creationId="{72A08F93-13D2-F0C5-E523-7CABA5D89EDE}"/>
          </ac:spMkLst>
        </pc:spChg>
        <pc:spChg chg="add mod">
          <ac:chgData name="Woodard Leslie N" userId="0215b3a3-2f11-4a9b-8dcf-81ec854199b6" providerId="ADAL" clId="{84E61574-0DDF-4336-978B-3BC5400C1A99}" dt="2023-09-12T19:11:14.114" v="11038" actId="1076"/>
          <ac:spMkLst>
            <pc:docMk/>
            <pc:sldMk cId="4240072734" sldId="327"/>
            <ac:spMk id="18" creationId="{FB4AAD3B-5BAE-ED45-EB61-6AA3119845E7}"/>
          </ac:spMkLst>
        </pc:spChg>
        <pc:picChg chg="add mod">
          <ac:chgData name="Woodard Leslie N" userId="0215b3a3-2f11-4a9b-8dcf-81ec854199b6" providerId="ADAL" clId="{84E61574-0DDF-4336-978B-3BC5400C1A99}" dt="2023-09-13T18:03:03.342" v="11980" actId="1076"/>
          <ac:picMkLst>
            <pc:docMk/>
            <pc:sldMk cId="4240072734" sldId="327"/>
            <ac:picMk id="2" creationId="{5ABF52AF-B6FC-3537-8DC0-C0AF7E1564C9}"/>
          </ac:picMkLst>
        </pc:picChg>
      </pc:sldChg>
      <pc:sldChg chg="addSp delSp modSp add mod setBg modAnim delDesignElem">
        <pc:chgData name="Woodard Leslie N" userId="0215b3a3-2f11-4a9b-8dcf-81ec854199b6" providerId="ADAL" clId="{84E61574-0DDF-4336-978B-3BC5400C1A99}" dt="2023-09-15T00:40:19.966" v="18323" actId="1076"/>
        <pc:sldMkLst>
          <pc:docMk/>
          <pc:sldMk cId="3195676130" sldId="328"/>
        </pc:sldMkLst>
        <pc:spChg chg="mod">
          <ac:chgData name="Woodard Leslie N" userId="0215b3a3-2f11-4a9b-8dcf-81ec854199b6" providerId="ADAL" clId="{84E61574-0DDF-4336-978B-3BC5400C1A99}" dt="2023-09-13T17:59:21.313" v="11937" actId="26606"/>
          <ac:spMkLst>
            <pc:docMk/>
            <pc:sldMk cId="3195676130" sldId="328"/>
            <ac:spMk id="2" creationId="{00000000-0000-0000-0000-000000000000}"/>
          </ac:spMkLst>
        </pc:spChg>
        <pc:spChg chg="mod">
          <ac:chgData name="Woodard Leslie N" userId="0215b3a3-2f11-4a9b-8dcf-81ec854199b6" providerId="ADAL" clId="{84E61574-0DDF-4336-978B-3BC5400C1A99}" dt="2023-09-13T18:00:00.424" v="11951" actId="15"/>
          <ac:spMkLst>
            <pc:docMk/>
            <pc:sldMk cId="3195676130" sldId="328"/>
            <ac:spMk id="3" creationId="{00000000-0000-0000-0000-000000000000}"/>
          </ac:spMkLst>
        </pc:spChg>
        <pc:spChg chg="del">
          <ac:chgData name="Woodard Leslie N" userId="0215b3a3-2f11-4a9b-8dcf-81ec854199b6" providerId="ADAL" clId="{84E61574-0DDF-4336-978B-3BC5400C1A99}" dt="2023-09-12T18:53:01.919" v="10446" actId="478"/>
          <ac:spMkLst>
            <pc:docMk/>
            <pc:sldMk cId="3195676130" sldId="328"/>
            <ac:spMk id="6" creationId="{2414C062-ACBF-C899-1B95-24E9A82E42D5}"/>
          </ac:spMkLst>
        </pc:spChg>
        <pc:spChg chg="add del">
          <ac:chgData name="Woodard Leslie N" userId="0215b3a3-2f11-4a9b-8dcf-81ec854199b6" providerId="ADAL" clId="{84E61574-0DDF-4336-978B-3BC5400C1A99}" dt="2023-09-13T17:59:21.313" v="11937" actId="26606"/>
          <ac:spMkLst>
            <pc:docMk/>
            <pc:sldMk cId="3195676130" sldId="328"/>
            <ac:spMk id="8" creationId="{923E8915-D2AA-4327-A45A-972C3CA9574B}"/>
          </ac:spMkLst>
        </pc:spChg>
        <pc:spChg chg="add del">
          <ac:chgData name="Woodard Leslie N" userId="0215b3a3-2f11-4a9b-8dcf-81ec854199b6" providerId="ADAL" clId="{84E61574-0DDF-4336-978B-3BC5400C1A99}" dt="2023-09-13T17:59:21.313" v="11937" actId="26606"/>
          <ac:spMkLst>
            <pc:docMk/>
            <pc:sldMk cId="3195676130" sldId="328"/>
            <ac:spMk id="10" creationId="{8302FC3C-9804-4950-B721-5FD704BA6065}"/>
          </ac:spMkLst>
        </pc:spChg>
        <pc:spChg chg="add del">
          <ac:chgData name="Woodard Leslie N" userId="0215b3a3-2f11-4a9b-8dcf-81ec854199b6" providerId="ADAL" clId="{84E61574-0DDF-4336-978B-3BC5400C1A99}" dt="2023-09-13T17:59:21.313" v="11937" actId="26606"/>
          <ac:spMkLst>
            <pc:docMk/>
            <pc:sldMk cId="3195676130" sldId="328"/>
            <ac:spMk id="16" creationId="{F3798573-F27B-47EB-8EA4-7EE34954C2D6}"/>
          </ac:spMkLst>
        </pc:spChg>
        <pc:spChg chg="add">
          <ac:chgData name="Woodard Leslie N" userId="0215b3a3-2f11-4a9b-8dcf-81ec854199b6" providerId="ADAL" clId="{84E61574-0DDF-4336-978B-3BC5400C1A99}" dt="2023-09-13T17:59:21.313" v="11937" actId="26606"/>
          <ac:spMkLst>
            <pc:docMk/>
            <pc:sldMk cId="3195676130" sldId="328"/>
            <ac:spMk id="21" creationId="{FFEB8BF2-8DE5-49E6-82CB-4F8FE941E7CF}"/>
          </ac:spMkLst>
        </pc:spChg>
        <pc:spChg chg="add">
          <ac:chgData name="Woodard Leslie N" userId="0215b3a3-2f11-4a9b-8dcf-81ec854199b6" providerId="ADAL" clId="{84E61574-0DDF-4336-978B-3BC5400C1A99}" dt="2023-09-13T17:59:21.313" v="11937" actId="26606"/>
          <ac:spMkLst>
            <pc:docMk/>
            <pc:sldMk cId="3195676130" sldId="328"/>
            <ac:spMk id="23" creationId="{33AC2B9D-E497-4795-AE47-9B0ECC9BDDAA}"/>
          </ac:spMkLst>
        </pc:spChg>
        <pc:spChg chg="add">
          <ac:chgData name="Woodard Leslie N" userId="0215b3a3-2f11-4a9b-8dcf-81ec854199b6" providerId="ADAL" clId="{84E61574-0DDF-4336-978B-3BC5400C1A99}" dt="2023-09-13T17:59:21.313" v="11937" actId="26606"/>
          <ac:spMkLst>
            <pc:docMk/>
            <pc:sldMk cId="3195676130" sldId="328"/>
            <ac:spMk id="25" creationId="{703DEB75-78DF-425F-8638-A9E1EAA5EA51}"/>
          </ac:spMkLst>
        </pc:spChg>
        <pc:spChg chg="del">
          <ac:chgData name="Woodard Leslie N" userId="0215b3a3-2f11-4a9b-8dcf-81ec854199b6" providerId="ADAL" clId="{84E61574-0DDF-4336-978B-3BC5400C1A99}" dt="2023-09-12T18:52:55.479" v="10444"/>
          <ac:spMkLst>
            <pc:docMk/>
            <pc:sldMk cId="3195676130" sldId="328"/>
            <ac:spMk id="49" creationId="{B4AAD3FD-83A5-4B89-9F8F-01B8870865BE}"/>
          </ac:spMkLst>
        </pc:spChg>
        <pc:spChg chg="del">
          <ac:chgData name="Woodard Leslie N" userId="0215b3a3-2f11-4a9b-8dcf-81ec854199b6" providerId="ADAL" clId="{84E61574-0DDF-4336-978B-3BC5400C1A99}" dt="2023-09-12T18:52:55.479" v="10444"/>
          <ac:spMkLst>
            <pc:docMk/>
            <pc:sldMk cId="3195676130" sldId="328"/>
            <ac:spMk id="50" creationId="{61752F1D-FC0F-4103-9584-630E643CCDA6}"/>
          </ac:spMkLst>
        </pc:spChg>
        <pc:spChg chg="del">
          <ac:chgData name="Woodard Leslie N" userId="0215b3a3-2f11-4a9b-8dcf-81ec854199b6" providerId="ADAL" clId="{84E61574-0DDF-4336-978B-3BC5400C1A99}" dt="2023-09-12T18:52:55.479" v="10444"/>
          <ac:spMkLst>
            <pc:docMk/>
            <pc:sldMk cId="3195676130" sldId="328"/>
            <ac:spMk id="51" creationId="{70151CB7-E7DE-4917-B831-01DF9CE01306}"/>
          </ac:spMkLst>
        </pc:spChg>
        <pc:spChg chg="del">
          <ac:chgData name="Woodard Leslie N" userId="0215b3a3-2f11-4a9b-8dcf-81ec854199b6" providerId="ADAL" clId="{84E61574-0DDF-4336-978B-3BC5400C1A99}" dt="2023-09-12T18:52:55.479" v="10444"/>
          <ac:spMkLst>
            <pc:docMk/>
            <pc:sldMk cId="3195676130" sldId="328"/>
            <ac:spMk id="52" creationId="{A92A1116-1C84-41DF-B803-1F7B0883EC82}"/>
          </ac:spMkLst>
        </pc:spChg>
        <pc:picChg chg="del">
          <ac:chgData name="Woodard Leslie N" userId="0215b3a3-2f11-4a9b-8dcf-81ec854199b6" providerId="ADAL" clId="{84E61574-0DDF-4336-978B-3BC5400C1A99}" dt="2023-09-12T18:52:58.503" v="10445" actId="478"/>
          <ac:picMkLst>
            <pc:docMk/>
            <pc:sldMk cId="3195676130" sldId="328"/>
            <ac:picMk id="5" creationId="{A189754A-2B43-82B6-FE97-0EE538B6FB8E}"/>
          </ac:picMkLst>
        </pc:picChg>
        <pc:picChg chg="add mod">
          <ac:chgData name="Woodard Leslie N" userId="0215b3a3-2f11-4a9b-8dcf-81ec854199b6" providerId="ADAL" clId="{84E61574-0DDF-4336-978B-3BC5400C1A99}" dt="2023-09-15T00:40:19.966" v="18323" actId="1076"/>
          <ac:picMkLst>
            <pc:docMk/>
            <pc:sldMk cId="3195676130" sldId="328"/>
            <ac:picMk id="5" creationId="{BC8F7784-5965-1E36-2E5B-AE0738812B8D}"/>
          </ac:picMkLst>
        </pc:picChg>
        <pc:picChg chg="add mod ord">
          <ac:chgData name="Woodard Leslie N" userId="0215b3a3-2f11-4a9b-8dcf-81ec854199b6" providerId="ADAL" clId="{84E61574-0DDF-4336-978B-3BC5400C1A99}" dt="2023-09-13T17:59:45.347" v="11945" actId="1076"/>
          <ac:picMkLst>
            <pc:docMk/>
            <pc:sldMk cId="3195676130" sldId="328"/>
            <ac:picMk id="7" creationId="{31E07157-DE2A-DFE0-03EC-E82BCAB9F654}"/>
          </ac:picMkLst>
        </pc:picChg>
        <pc:picChg chg="add del">
          <ac:chgData name="Woodard Leslie N" userId="0215b3a3-2f11-4a9b-8dcf-81ec854199b6" providerId="ADAL" clId="{84E61574-0DDF-4336-978B-3BC5400C1A99}" dt="2023-09-13T17:59:21.313" v="11937" actId="26606"/>
          <ac:picMkLst>
            <pc:docMk/>
            <pc:sldMk cId="3195676130" sldId="328"/>
            <ac:picMk id="14" creationId="{3BC6EBB2-9BDC-4075-BA6B-43A9FBF9C86C}"/>
          </ac:picMkLst>
        </pc:picChg>
        <pc:cxnChg chg="add del">
          <ac:chgData name="Woodard Leslie N" userId="0215b3a3-2f11-4a9b-8dcf-81ec854199b6" providerId="ADAL" clId="{84E61574-0DDF-4336-978B-3BC5400C1A99}" dt="2023-09-13T17:59:21.313" v="11937" actId="26606"/>
          <ac:cxnSpMkLst>
            <pc:docMk/>
            <pc:sldMk cId="3195676130" sldId="328"/>
            <ac:cxnSpMk id="12" creationId="{6B9695BD-ECF6-49CA-8877-8C493193C65D}"/>
          </ac:cxnSpMkLst>
        </pc:cxnChg>
      </pc:sldChg>
      <pc:sldChg chg="addSp delSp modSp add mod modAnim">
        <pc:chgData name="Woodard Leslie N" userId="0215b3a3-2f11-4a9b-8dcf-81ec854199b6" providerId="ADAL" clId="{84E61574-0DDF-4336-978B-3BC5400C1A99}" dt="2023-09-13T18:13:06.900" v="12393"/>
        <pc:sldMkLst>
          <pc:docMk/>
          <pc:sldMk cId="1317068709" sldId="329"/>
        </pc:sldMkLst>
        <pc:spChg chg="add mod">
          <ac:chgData name="Woodard Leslie N" userId="0215b3a3-2f11-4a9b-8dcf-81ec854199b6" providerId="ADAL" clId="{84E61574-0DDF-4336-978B-3BC5400C1A99}" dt="2023-09-13T18:12:06.813" v="12380" actId="1076"/>
          <ac:spMkLst>
            <pc:docMk/>
            <pc:sldMk cId="1317068709" sldId="329"/>
            <ac:spMk id="2" creationId="{80E49646-76F1-C7BA-898B-FB9C4B273DA8}"/>
          </ac:spMkLst>
        </pc:spChg>
        <pc:spChg chg="del">
          <ac:chgData name="Woodard Leslie N" userId="0215b3a3-2f11-4a9b-8dcf-81ec854199b6" providerId="ADAL" clId="{84E61574-0DDF-4336-978B-3BC5400C1A99}" dt="2023-09-12T19:11:43.205" v="11039" actId="478"/>
          <ac:spMkLst>
            <pc:docMk/>
            <pc:sldMk cId="1317068709" sldId="329"/>
            <ac:spMk id="2" creationId="{990E75BC-1595-FC37-BADF-987346FF65E6}"/>
          </ac:spMkLst>
        </pc:spChg>
        <pc:spChg chg="mod">
          <ac:chgData name="Woodard Leslie N" userId="0215b3a3-2f11-4a9b-8dcf-81ec854199b6" providerId="ADAL" clId="{84E61574-0DDF-4336-978B-3BC5400C1A99}" dt="2023-09-13T18:10:26.609" v="12355" actId="404"/>
          <ac:spMkLst>
            <pc:docMk/>
            <pc:sldMk cId="1317068709" sldId="329"/>
            <ac:spMk id="3" creationId="{1D2862A1-8D41-3843-3216-19A5C843E87B}"/>
          </ac:spMkLst>
        </pc:spChg>
        <pc:spChg chg="mod">
          <ac:chgData name="Woodard Leslie N" userId="0215b3a3-2f11-4a9b-8dcf-81ec854199b6" providerId="ADAL" clId="{84E61574-0DDF-4336-978B-3BC5400C1A99}" dt="2023-09-13T18:10:29.838" v="12356" actId="404"/>
          <ac:spMkLst>
            <pc:docMk/>
            <pc:sldMk cId="1317068709" sldId="329"/>
            <ac:spMk id="4" creationId="{32E3CAD9-AEF3-0C08-E6E1-363A791BE169}"/>
          </ac:spMkLst>
        </pc:spChg>
        <pc:spChg chg="mod">
          <ac:chgData name="Woodard Leslie N" userId="0215b3a3-2f11-4a9b-8dcf-81ec854199b6" providerId="ADAL" clId="{84E61574-0DDF-4336-978B-3BC5400C1A99}" dt="2023-09-13T18:12:53.260" v="12389" actId="1076"/>
          <ac:spMkLst>
            <pc:docMk/>
            <pc:sldMk cId="1317068709" sldId="329"/>
            <ac:spMk id="5" creationId="{8AEC01C6-8F56-E534-80A5-3BC8ABC04BC1}"/>
          </ac:spMkLst>
        </pc:spChg>
        <pc:spChg chg="mod">
          <ac:chgData name="Woodard Leslie N" userId="0215b3a3-2f11-4a9b-8dcf-81ec854199b6" providerId="ADAL" clId="{84E61574-0DDF-4336-978B-3BC5400C1A99}" dt="2023-09-13T18:04:32.945" v="12057" actId="27636"/>
          <ac:spMkLst>
            <pc:docMk/>
            <pc:sldMk cId="1317068709" sldId="329"/>
            <ac:spMk id="6" creationId="{2F10C3D1-18A4-E213-DAC9-5517E9A86C08}"/>
          </ac:spMkLst>
        </pc:spChg>
        <pc:spChg chg="mod">
          <ac:chgData name="Woodard Leslie N" userId="0215b3a3-2f11-4a9b-8dcf-81ec854199b6" providerId="ADAL" clId="{84E61574-0DDF-4336-978B-3BC5400C1A99}" dt="2023-09-13T18:12:45.798" v="12388" actId="1076"/>
          <ac:spMkLst>
            <pc:docMk/>
            <pc:sldMk cId="1317068709" sldId="329"/>
            <ac:spMk id="7" creationId="{33FD72A3-0F60-4E3D-749E-14B0EAA3D4CC}"/>
          </ac:spMkLst>
        </pc:spChg>
        <pc:spChg chg="mod">
          <ac:chgData name="Woodard Leslie N" userId="0215b3a3-2f11-4a9b-8dcf-81ec854199b6" providerId="ADAL" clId="{84E61574-0DDF-4336-978B-3BC5400C1A99}" dt="2023-09-13T18:09:08.970" v="12239" actId="20577"/>
          <ac:spMkLst>
            <pc:docMk/>
            <pc:sldMk cId="1317068709" sldId="329"/>
            <ac:spMk id="8" creationId="{0CB3461A-5A14-93AC-A541-8FEE1AC19BAF}"/>
          </ac:spMkLst>
        </pc:spChg>
        <pc:spChg chg="add mod">
          <ac:chgData name="Woodard Leslie N" userId="0215b3a3-2f11-4a9b-8dcf-81ec854199b6" providerId="ADAL" clId="{84E61574-0DDF-4336-978B-3BC5400C1A99}" dt="2023-09-12T19:12:32.181" v="11117" actId="20577"/>
          <ac:spMkLst>
            <pc:docMk/>
            <pc:sldMk cId="1317068709" sldId="329"/>
            <ac:spMk id="9" creationId="{8112D098-2B31-F69F-1CCB-1FA82B637010}"/>
          </ac:spMkLst>
        </pc:spChg>
        <pc:spChg chg="mod">
          <ac:chgData name="Woodard Leslie N" userId="0215b3a3-2f11-4a9b-8dcf-81ec854199b6" providerId="ADAL" clId="{84E61574-0DDF-4336-978B-3BC5400C1A99}" dt="2023-09-13T18:11:02.641" v="12364" actId="404"/>
          <ac:spMkLst>
            <pc:docMk/>
            <pc:sldMk cId="1317068709" sldId="329"/>
            <ac:spMk id="10" creationId="{2E0C8E70-8207-C8BD-CAC8-C749B8AA4F88}"/>
          </ac:spMkLst>
        </pc:spChg>
        <pc:spChg chg="mod">
          <ac:chgData name="Woodard Leslie N" userId="0215b3a3-2f11-4a9b-8dcf-81ec854199b6" providerId="ADAL" clId="{84E61574-0DDF-4336-978B-3BC5400C1A99}" dt="2023-09-13T18:10:59.154" v="12362" actId="404"/>
          <ac:spMkLst>
            <pc:docMk/>
            <pc:sldMk cId="1317068709" sldId="329"/>
            <ac:spMk id="11" creationId="{7EEFDD86-ECDF-A191-A1FF-1CE44DBBEF94}"/>
          </ac:spMkLst>
        </pc:spChg>
        <pc:spChg chg="mod">
          <ac:chgData name="Woodard Leslie N" userId="0215b3a3-2f11-4a9b-8dcf-81ec854199b6" providerId="ADAL" clId="{84E61574-0DDF-4336-978B-3BC5400C1A99}" dt="2023-09-13T18:11:14.375" v="12370" actId="404"/>
          <ac:spMkLst>
            <pc:docMk/>
            <pc:sldMk cId="1317068709" sldId="329"/>
            <ac:spMk id="12" creationId="{235628A5-B7DB-85FD-943C-9B5B67FAC207}"/>
          </ac:spMkLst>
        </pc:spChg>
        <pc:spChg chg="mod">
          <ac:chgData name="Woodard Leslie N" userId="0215b3a3-2f11-4a9b-8dcf-81ec854199b6" providerId="ADAL" clId="{84E61574-0DDF-4336-978B-3BC5400C1A99}" dt="2023-09-13T18:12:24.012" v="12383" actId="1076"/>
          <ac:spMkLst>
            <pc:docMk/>
            <pc:sldMk cId="1317068709" sldId="329"/>
            <ac:spMk id="13" creationId="{429E8D73-1A6B-23FA-10A3-E702B49471B6}"/>
          </ac:spMkLst>
        </pc:spChg>
        <pc:spChg chg="mod">
          <ac:chgData name="Woodard Leslie N" userId="0215b3a3-2f11-4a9b-8dcf-81ec854199b6" providerId="ADAL" clId="{84E61574-0DDF-4336-978B-3BC5400C1A99}" dt="2023-09-13T18:10:19.814" v="12354" actId="27636"/>
          <ac:spMkLst>
            <pc:docMk/>
            <pc:sldMk cId="1317068709" sldId="329"/>
            <ac:spMk id="14" creationId="{C8713DB8-BD9E-8F05-5AD9-88B55130204D}"/>
          </ac:spMkLst>
        </pc:spChg>
        <pc:spChg chg="mod">
          <ac:chgData name="Woodard Leslie N" userId="0215b3a3-2f11-4a9b-8dcf-81ec854199b6" providerId="ADAL" clId="{84E61574-0DDF-4336-978B-3BC5400C1A99}" dt="2023-09-13T18:10:33.318" v="12357" actId="404"/>
          <ac:spMkLst>
            <pc:docMk/>
            <pc:sldMk cId="1317068709" sldId="329"/>
            <ac:spMk id="15" creationId="{8BD79431-8CAB-168B-F1E4-D33C4E35AD3D}"/>
          </ac:spMkLst>
        </pc:spChg>
        <pc:spChg chg="mod">
          <ac:chgData name="Woodard Leslie N" userId="0215b3a3-2f11-4a9b-8dcf-81ec854199b6" providerId="ADAL" clId="{84E61574-0DDF-4336-978B-3BC5400C1A99}" dt="2023-09-13T18:12:18.417" v="12382" actId="1076"/>
          <ac:spMkLst>
            <pc:docMk/>
            <pc:sldMk cId="1317068709" sldId="329"/>
            <ac:spMk id="16" creationId="{58FF5CB7-DEE8-7158-1673-54F5D39E4D94}"/>
          </ac:spMkLst>
        </pc:spChg>
        <pc:spChg chg="mod">
          <ac:chgData name="Woodard Leslie N" userId="0215b3a3-2f11-4a9b-8dcf-81ec854199b6" providerId="ADAL" clId="{84E61574-0DDF-4336-978B-3BC5400C1A99}" dt="2023-09-13T18:10:47.061" v="12360" actId="404"/>
          <ac:spMkLst>
            <pc:docMk/>
            <pc:sldMk cId="1317068709" sldId="329"/>
            <ac:spMk id="17" creationId="{72A08F93-13D2-F0C5-E523-7CABA5D89EDE}"/>
          </ac:spMkLst>
        </pc:spChg>
        <pc:spChg chg="add mod">
          <ac:chgData name="Woodard Leslie N" userId="0215b3a3-2f11-4a9b-8dcf-81ec854199b6" providerId="ADAL" clId="{84E61574-0DDF-4336-978B-3BC5400C1A99}" dt="2023-09-13T18:12:11.778" v="12381" actId="1076"/>
          <ac:spMkLst>
            <pc:docMk/>
            <pc:sldMk cId="1317068709" sldId="329"/>
            <ac:spMk id="18" creationId="{06DE21E5-67F1-65E6-4D87-DF3037B3877B}"/>
          </ac:spMkLst>
        </pc:spChg>
      </pc:sldChg>
      <pc:sldChg chg="addSp delSp modSp add mod modAnim">
        <pc:chgData name="Woodard Leslie N" userId="0215b3a3-2f11-4a9b-8dcf-81ec854199b6" providerId="ADAL" clId="{84E61574-0DDF-4336-978B-3BC5400C1A99}" dt="2023-09-13T18:19:20.389" v="12697" actId="1076"/>
        <pc:sldMkLst>
          <pc:docMk/>
          <pc:sldMk cId="634804209" sldId="330"/>
        </pc:sldMkLst>
        <pc:spChg chg="add mod">
          <ac:chgData name="Woodard Leslie N" userId="0215b3a3-2f11-4a9b-8dcf-81ec854199b6" providerId="ADAL" clId="{84E61574-0DDF-4336-978B-3BC5400C1A99}" dt="2023-09-13T18:16:07.203" v="12559" actId="404"/>
          <ac:spMkLst>
            <pc:docMk/>
            <pc:sldMk cId="634804209" sldId="330"/>
            <ac:spMk id="2" creationId="{76163CB4-DE3C-3E5D-6DCB-E3C71C1D6A4C}"/>
          </ac:spMkLst>
        </pc:spChg>
        <pc:spChg chg="del">
          <ac:chgData name="Woodard Leslie N" userId="0215b3a3-2f11-4a9b-8dcf-81ec854199b6" providerId="ADAL" clId="{84E61574-0DDF-4336-978B-3BC5400C1A99}" dt="2023-09-12T19:13:06.020" v="11118" actId="478"/>
          <ac:spMkLst>
            <pc:docMk/>
            <pc:sldMk cId="634804209" sldId="330"/>
            <ac:spMk id="2" creationId="{990E75BC-1595-FC37-BADF-987346FF65E6}"/>
          </ac:spMkLst>
        </pc:spChg>
        <pc:spChg chg="mod">
          <ac:chgData name="Woodard Leslie N" userId="0215b3a3-2f11-4a9b-8dcf-81ec854199b6" providerId="ADAL" clId="{84E61574-0DDF-4336-978B-3BC5400C1A99}" dt="2023-09-13T18:15:55.660" v="12555" actId="403"/>
          <ac:spMkLst>
            <pc:docMk/>
            <pc:sldMk cId="634804209" sldId="330"/>
            <ac:spMk id="3" creationId="{1D2862A1-8D41-3843-3216-19A5C843E87B}"/>
          </ac:spMkLst>
        </pc:spChg>
        <pc:spChg chg="mod">
          <ac:chgData name="Woodard Leslie N" userId="0215b3a3-2f11-4a9b-8dcf-81ec854199b6" providerId="ADAL" clId="{84E61574-0DDF-4336-978B-3BC5400C1A99}" dt="2023-09-13T18:15:58.674" v="12556" actId="404"/>
          <ac:spMkLst>
            <pc:docMk/>
            <pc:sldMk cId="634804209" sldId="330"/>
            <ac:spMk id="4" creationId="{32E3CAD9-AEF3-0C08-E6E1-363A791BE169}"/>
          </ac:spMkLst>
        </pc:spChg>
        <pc:spChg chg="mod">
          <ac:chgData name="Woodard Leslie N" userId="0215b3a3-2f11-4a9b-8dcf-81ec854199b6" providerId="ADAL" clId="{84E61574-0DDF-4336-978B-3BC5400C1A99}" dt="2023-09-13T18:19:20.389" v="12697" actId="1076"/>
          <ac:spMkLst>
            <pc:docMk/>
            <pc:sldMk cId="634804209" sldId="330"/>
            <ac:spMk id="5" creationId="{8AEC01C6-8F56-E534-80A5-3BC8ABC04BC1}"/>
          </ac:spMkLst>
        </pc:spChg>
        <pc:spChg chg="mod">
          <ac:chgData name="Woodard Leslie N" userId="0215b3a3-2f11-4a9b-8dcf-81ec854199b6" providerId="ADAL" clId="{84E61574-0DDF-4336-978B-3BC5400C1A99}" dt="2023-09-13T18:18:20.515" v="12687" actId="404"/>
          <ac:spMkLst>
            <pc:docMk/>
            <pc:sldMk cId="634804209" sldId="330"/>
            <ac:spMk id="6" creationId="{2F10C3D1-18A4-E213-DAC9-5517E9A86C08}"/>
          </ac:spMkLst>
        </pc:spChg>
        <pc:spChg chg="mod">
          <ac:chgData name="Woodard Leslie N" userId="0215b3a3-2f11-4a9b-8dcf-81ec854199b6" providerId="ADAL" clId="{84E61574-0DDF-4336-978B-3BC5400C1A99}" dt="2023-09-13T18:16:04.322" v="12558" actId="404"/>
          <ac:spMkLst>
            <pc:docMk/>
            <pc:sldMk cId="634804209" sldId="330"/>
            <ac:spMk id="7" creationId="{33FD72A3-0F60-4E3D-749E-14B0EAA3D4CC}"/>
          </ac:spMkLst>
        </pc:spChg>
        <pc:spChg chg="mod">
          <ac:chgData name="Woodard Leslie N" userId="0215b3a3-2f11-4a9b-8dcf-81ec854199b6" providerId="ADAL" clId="{84E61574-0DDF-4336-978B-3BC5400C1A99}" dt="2023-09-13T18:18:23.842" v="12689" actId="404"/>
          <ac:spMkLst>
            <pc:docMk/>
            <pc:sldMk cId="634804209" sldId="330"/>
            <ac:spMk id="8" creationId="{0CB3461A-5A14-93AC-A541-8FEE1AC19BAF}"/>
          </ac:spMkLst>
        </pc:spChg>
        <pc:spChg chg="add mod">
          <ac:chgData name="Woodard Leslie N" userId="0215b3a3-2f11-4a9b-8dcf-81ec854199b6" providerId="ADAL" clId="{84E61574-0DDF-4336-978B-3BC5400C1A99}" dt="2023-09-12T19:13:06.275" v="11119"/>
          <ac:spMkLst>
            <pc:docMk/>
            <pc:sldMk cId="634804209" sldId="330"/>
            <ac:spMk id="9" creationId="{3509B89C-9102-3CF4-9CC1-0EF0399ED02B}"/>
          </ac:spMkLst>
        </pc:spChg>
        <pc:spChg chg="mod">
          <ac:chgData name="Woodard Leslie N" userId="0215b3a3-2f11-4a9b-8dcf-81ec854199b6" providerId="ADAL" clId="{84E61574-0DDF-4336-978B-3BC5400C1A99}" dt="2023-09-13T18:18:17.287" v="12685" actId="404"/>
          <ac:spMkLst>
            <pc:docMk/>
            <pc:sldMk cId="634804209" sldId="330"/>
            <ac:spMk id="10" creationId="{2E0C8E70-8207-C8BD-CAC8-C749B8AA4F88}"/>
          </ac:spMkLst>
        </pc:spChg>
        <pc:spChg chg="mod">
          <ac:chgData name="Woodard Leslie N" userId="0215b3a3-2f11-4a9b-8dcf-81ec854199b6" providerId="ADAL" clId="{84E61574-0DDF-4336-978B-3BC5400C1A99}" dt="2023-09-13T18:18:14.621" v="12683" actId="404"/>
          <ac:spMkLst>
            <pc:docMk/>
            <pc:sldMk cId="634804209" sldId="330"/>
            <ac:spMk id="11" creationId="{7EEFDD86-ECDF-A191-A1FF-1CE44DBBEF94}"/>
          </ac:spMkLst>
        </pc:spChg>
        <pc:spChg chg="del">
          <ac:chgData name="Woodard Leslie N" userId="0215b3a3-2f11-4a9b-8dcf-81ec854199b6" providerId="ADAL" clId="{84E61574-0DDF-4336-978B-3BC5400C1A99}" dt="2023-09-12T18:58:13.185" v="10836" actId="478"/>
          <ac:spMkLst>
            <pc:docMk/>
            <pc:sldMk cId="634804209" sldId="330"/>
            <ac:spMk id="12" creationId="{235628A5-B7DB-85FD-943C-9B5B67FAC207}"/>
          </ac:spMkLst>
        </pc:spChg>
        <pc:spChg chg="add del mod">
          <ac:chgData name="Woodard Leslie N" userId="0215b3a3-2f11-4a9b-8dcf-81ec854199b6" providerId="ADAL" clId="{84E61574-0DDF-4336-978B-3BC5400C1A99}" dt="2023-09-13T18:17:26.429" v="12663" actId="478"/>
          <ac:spMkLst>
            <pc:docMk/>
            <pc:sldMk cId="634804209" sldId="330"/>
            <ac:spMk id="12" creationId="{901108AB-C4E5-F2DE-5F68-9AAC88482A28}"/>
          </ac:spMkLst>
        </pc:spChg>
        <pc:spChg chg="add mod">
          <ac:chgData name="Woodard Leslie N" userId="0215b3a3-2f11-4a9b-8dcf-81ec854199b6" providerId="ADAL" clId="{84E61574-0DDF-4336-978B-3BC5400C1A99}" dt="2023-09-13T18:16:46.322" v="12579" actId="20577"/>
          <ac:spMkLst>
            <pc:docMk/>
            <pc:sldMk cId="634804209" sldId="330"/>
            <ac:spMk id="13" creationId="{1EFA75E8-6856-04B2-7289-62116D45CE76}"/>
          </ac:spMkLst>
        </pc:spChg>
        <pc:spChg chg="del mod">
          <ac:chgData name="Woodard Leslie N" userId="0215b3a3-2f11-4a9b-8dcf-81ec854199b6" providerId="ADAL" clId="{84E61574-0DDF-4336-978B-3BC5400C1A99}" dt="2023-09-12T18:58:10.659" v="10834" actId="478"/>
          <ac:spMkLst>
            <pc:docMk/>
            <pc:sldMk cId="634804209" sldId="330"/>
            <ac:spMk id="13" creationId="{429E8D73-1A6B-23FA-10A3-E702B49471B6}"/>
          </ac:spMkLst>
        </pc:spChg>
        <pc:spChg chg="mod">
          <ac:chgData name="Woodard Leslie N" userId="0215b3a3-2f11-4a9b-8dcf-81ec854199b6" providerId="ADAL" clId="{84E61574-0DDF-4336-978B-3BC5400C1A99}" dt="2023-09-13T18:14:42.886" v="12534" actId="20577"/>
          <ac:spMkLst>
            <pc:docMk/>
            <pc:sldMk cId="634804209" sldId="330"/>
            <ac:spMk id="14" creationId="{C8713DB8-BD9E-8F05-5AD9-88B55130204D}"/>
          </ac:spMkLst>
        </pc:spChg>
        <pc:spChg chg="mod">
          <ac:chgData name="Woodard Leslie N" userId="0215b3a3-2f11-4a9b-8dcf-81ec854199b6" providerId="ADAL" clId="{84E61574-0DDF-4336-978B-3BC5400C1A99}" dt="2023-09-13T18:16:01.954" v="12557" actId="404"/>
          <ac:spMkLst>
            <pc:docMk/>
            <pc:sldMk cId="634804209" sldId="330"/>
            <ac:spMk id="15" creationId="{8BD79431-8CAB-168B-F1E4-D33C4E35AD3D}"/>
          </ac:spMkLst>
        </pc:spChg>
        <pc:spChg chg="del">
          <ac:chgData name="Woodard Leslie N" userId="0215b3a3-2f11-4a9b-8dcf-81ec854199b6" providerId="ADAL" clId="{84E61574-0DDF-4336-978B-3BC5400C1A99}" dt="2023-09-12T18:58:08.881" v="10832" actId="478"/>
          <ac:spMkLst>
            <pc:docMk/>
            <pc:sldMk cId="634804209" sldId="330"/>
            <ac:spMk id="16" creationId="{58FF5CB7-DEE8-7158-1673-54F5D39E4D94}"/>
          </ac:spMkLst>
        </pc:spChg>
        <pc:spChg chg="add mod">
          <ac:chgData name="Woodard Leslie N" userId="0215b3a3-2f11-4a9b-8dcf-81ec854199b6" providerId="ADAL" clId="{84E61574-0DDF-4336-978B-3BC5400C1A99}" dt="2023-09-13T18:17:16.676" v="12660" actId="14100"/>
          <ac:spMkLst>
            <pc:docMk/>
            <pc:sldMk cId="634804209" sldId="330"/>
            <ac:spMk id="16" creationId="{DB7F3D97-DF9F-56CC-931D-4BE832516DF2}"/>
          </ac:spMkLst>
        </pc:spChg>
        <pc:spChg chg="del">
          <ac:chgData name="Woodard Leslie N" userId="0215b3a3-2f11-4a9b-8dcf-81ec854199b6" providerId="ADAL" clId="{84E61574-0DDF-4336-978B-3BC5400C1A99}" dt="2023-09-12T18:58:12.136" v="10835" actId="478"/>
          <ac:spMkLst>
            <pc:docMk/>
            <pc:sldMk cId="634804209" sldId="330"/>
            <ac:spMk id="17" creationId="{72A08F93-13D2-F0C5-E523-7CABA5D89EDE}"/>
          </ac:spMkLst>
        </pc:spChg>
        <pc:spChg chg="add mod">
          <ac:chgData name="Woodard Leslie N" userId="0215b3a3-2f11-4a9b-8dcf-81ec854199b6" providerId="ADAL" clId="{84E61574-0DDF-4336-978B-3BC5400C1A99}" dt="2023-09-13T18:17:33.844" v="12670" actId="6549"/>
          <ac:spMkLst>
            <pc:docMk/>
            <pc:sldMk cId="634804209" sldId="330"/>
            <ac:spMk id="17" creationId="{CB1999C7-0D70-5DF3-F426-158A0E3AD768}"/>
          </ac:spMkLst>
        </pc:spChg>
      </pc:sldChg>
      <pc:sldChg chg="add del">
        <pc:chgData name="Woodard Leslie N" userId="0215b3a3-2f11-4a9b-8dcf-81ec854199b6" providerId="ADAL" clId="{84E61574-0DDF-4336-978B-3BC5400C1A99}" dt="2023-09-12T18:59:23.768" v="10848"/>
        <pc:sldMkLst>
          <pc:docMk/>
          <pc:sldMk cId="1897030718" sldId="331"/>
        </pc:sldMkLst>
      </pc:sldChg>
      <pc:sldChg chg="addSp delSp modSp add mod modAnim">
        <pc:chgData name="Woodard Leslie N" userId="0215b3a3-2f11-4a9b-8dcf-81ec854199b6" providerId="ADAL" clId="{84E61574-0DDF-4336-978B-3BC5400C1A99}" dt="2023-09-15T15:26:49.881" v="18500"/>
        <pc:sldMkLst>
          <pc:docMk/>
          <pc:sldMk cId="2606419103" sldId="331"/>
        </pc:sldMkLst>
        <pc:spChg chg="del">
          <ac:chgData name="Woodard Leslie N" userId="0215b3a3-2f11-4a9b-8dcf-81ec854199b6" providerId="ADAL" clId="{84E61574-0DDF-4336-978B-3BC5400C1A99}" dt="2023-09-13T19:29:28.225" v="15439"/>
          <ac:spMkLst>
            <pc:docMk/>
            <pc:sldMk cId="2606419103" sldId="331"/>
            <ac:spMk id="2" creationId="{990E75BC-1595-FC37-BADF-987346FF65E6}"/>
          </ac:spMkLst>
        </pc:spChg>
        <pc:spChg chg="add mod">
          <ac:chgData name="Woodard Leslie N" userId="0215b3a3-2f11-4a9b-8dcf-81ec854199b6" providerId="ADAL" clId="{84E61574-0DDF-4336-978B-3BC5400C1A99}" dt="2023-09-15T15:26:49.881" v="18500"/>
          <ac:spMkLst>
            <pc:docMk/>
            <pc:sldMk cId="2606419103" sldId="331"/>
            <ac:spMk id="4" creationId="{A0BD04EC-0ACC-0431-9AA3-C5FE97A03968}"/>
          </ac:spMkLst>
        </pc:spChg>
        <pc:spChg chg="mod">
          <ac:chgData name="Woodard Leslie N" userId="0215b3a3-2f11-4a9b-8dcf-81ec854199b6" providerId="ADAL" clId="{84E61574-0DDF-4336-978B-3BC5400C1A99}" dt="2023-09-14T19:21:06.534" v="17278" actId="20577"/>
          <ac:spMkLst>
            <pc:docMk/>
            <pc:sldMk cId="2606419103" sldId="331"/>
            <ac:spMk id="6" creationId="{2F10C3D1-18A4-E213-DAC9-5517E9A86C08}"/>
          </ac:spMkLst>
        </pc:spChg>
        <pc:spChg chg="del">
          <ac:chgData name="Woodard Leslie N" userId="0215b3a3-2f11-4a9b-8dcf-81ec854199b6" providerId="ADAL" clId="{84E61574-0DDF-4336-978B-3BC5400C1A99}" dt="2023-09-14T19:22:47.828" v="17297" actId="478"/>
          <ac:spMkLst>
            <pc:docMk/>
            <pc:sldMk cId="2606419103" sldId="331"/>
            <ac:spMk id="7" creationId="{33FD72A3-0F60-4E3D-749E-14B0EAA3D4CC}"/>
          </ac:spMkLst>
        </pc:spChg>
        <pc:spChg chg="del mod">
          <ac:chgData name="Woodard Leslie N" userId="0215b3a3-2f11-4a9b-8dcf-81ec854199b6" providerId="ADAL" clId="{84E61574-0DDF-4336-978B-3BC5400C1A99}" dt="2023-09-14T19:22:49.322" v="17298" actId="478"/>
          <ac:spMkLst>
            <pc:docMk/>
            <pc:sldMk cId="2606419103" sldId="331"/>
            <ac:spMk id="8" creationId="{0CB3461A-5A14-93AC-A541-8FEE1AC19BAF}"/>
          </ac:spMkLst>
        </pc:spChg>
        <pc:spChg chg="add del mod">
          <ac:chgData name="Woodard Leslie N" userId="0215b3a3-2f11-4a9b-8dcf-81ec854199b6" providerId="ADAL" clId="{84E61574-0DDF-4336-978B-3BC5400C1A99}" dt="2023-09-14T19:22:50.831" v="17299" actId="478"/>
          <ac:spMkLst>
            <pc:docMk/>
            <pc:sldMk cId="2606419103" sldId="331"/>
            <ac:spMk id="10" creationId="{6C1A7B11-2795-FCE8-5E43-9884C08231A6}"/>
          </ac:spMkLst>
        </pc:spChg>
        <pc:spChg chg="add del mod">
          <ac:chgData name="Woodard Leslie N" userId="0215b3a3-2f11-4a9b-8dcf-81ec854199b6" providerId="ADAL" clId="{84E61574-0DDF-4336-978B-3BC5400C1A99}" dt="2023-09-14T19:22:52.797" v="17300" actId="478"/>
          <ac:spMkLst>
            <pc:docMk/>
            <pc:sldMk cId="2606419103" sldId="331"/>
            <ac:spMk id="12" creationId="{FE92E6A6-9764-8C6D-FC43-BFD7DEEA713B}"/>
          </ac:spMkLst>
        </pc:spChg>
        <pc:spChg chg="add mod">
          <ac:chgData name="Woodard Leslie N" userId="0215b3a3-2f11-4a9b-8dcf-81ec854199b6" providerId="ADAL" clId="{84E61574-0DDF-4336-978B-3BC5400C1A99}" dt="2023-09-14T19:24:08.377" v="17314" actId="14100"/>
          <ac:spMkLst>
            <pc:docMk/>
            <pc:sldMk cId="2606419103" sldId="331"/>
            <ac:spMk id="13" creationId="{0D343007-2E64-791B-89B2-F72DC54C4D5B}"/>
          </ac:spMkLst>
        </pc:spChg>
        <pc:picChg chg="add mod">
          <ac:chgData name="Woodard Leslie N" userId="0215b3a3-2f11-4a9b-8dcf-81ec854199b6" providerId="ADAL" clId="{84E61574-0DDF-4336-978B-3BC5400C1A99}" dt="2023-09-14T19:22:56.675" v="17302" actId="1076"/>
          <ac:picMkLst>
            <pc:docMk/>
            <pc:sldMk cId="2606419103" sldId="331"/>
            <ac:picMk id="5" creationId="{0A8F92AB-B045-AF1F-C8CA-D162B15A4D8D}"/>
          </ac:picMkLst>
        </pc:picChg>
      </pc:sldChg>
      <pc:sldChg chg="addSp delSp add del setBg delDesignElem">
        <pc:chgData name="Woodard Leslie N" userId="0215b3a3-2f11-4a9b-8dcf-81ec854199b6" providerId="ADAL" clId="{84E61574-0DDF-4336-978B-3BC5400C1A99}" dt="2023-09-12T18:59:23.768" v="10848"/>
        <pc:sldMkLst>
          <pc:docMk/>
          <pc:sldMk cId="965505353" sldId="332"/>
        </pc:sldMkLst>
        <pc:spChg chg="add del">
          <ac:chgData name="Woodard Leslie N" userId="0215b3a3-2f11-4a9b-8dcf-81ec854199b6" providerId="ADAL" clId="{84E61574-0DDF-4336-978B-3BC5400C1A99}" dt="2023-09-12T18:59:23.768" v="10848"/>
          <ac:spMkLst>
            <pc:docMk/>
            <pc:sldMk cId="965505353" sldId="332"/>
            <ac:spMk id="14" creationId="{4FA533C5-33E3-4611-AF9F-72811D8B26A6}"/>
          </ac:spMkLst>
        </pc:spChg>
        <pc:spChg chg="add del">
          <ac:chgData name="Woodard Leslie N" userId="0215b3a3-2f11-4a9b-8dcf-81ec854199b6" providerId="ADAL" clId="{84E61574-0DDF-4336-978B-3BC5400C1A99}" dt="2023-09-12T18:59:23.768" v="10848"/>
          <ac:spMkLst>
            <pc:docMk/>
            <pc:sldMk cId="965505353" sldId="332"/>
            <ac:spMk id="20" creationId="{87F0FDC4-AD8C-47D9-9131-623C98ADB0AE}"/>
          </ac:spMkLst>
        </pc:spChg>
        <pc:spChg chg="add del">
          <ac:chgData name="Woodard Leslie N" userId="0215b3a3-2f11-4a9b-8dcf-81ec854199b6" providerId="ADAL" clId="{84E61574-0DDF-4336-978B-3BC5400C1A99}" dt="2023-09-12T18:59:23.768" v="10848"/>
          <ac:spMkLst>
            <pc:docMk/>
            <pc:sldMk cId="965505353" sldId="332"/>
            <ac:spMk id="22" creationId="{DE27238C-8EAF-4098-86E6-7723B7DAE601}"/>
          </ac:spMkLst>
        </pc:spChg>
        <pc:spChg chg="add del">
          <ac:chgData name="Woodard Leslie N" userId="0215b3a3-2f11-4a9b-8dcf-81ec854199b6" providerId="ADAL" clId="{84E61574-0DDF-4336-978B-3BC5400C1A99}" dt="2023-09-12T18:59:23.768" v="10848"/>
          <ac:spMkLst>
            <pc:docMk/>
            <pc:sldMk cId="965505353" sldId="332"/>
            <ac:spMk id="24" creationId="{992F97B1-1891-4FCC-9E5F-BA97EDB48F89}"/>
          </ac:spMkLst>
        </pc:spChg>
        <pc:spChg chg="add del">
          <ac:chgData name="Woodard Leslie N" userId="0215b3a3-2f11-4a9b-8dcf-81ec854199b6" providerId="ADAL" clId="{84E61574-0DDF-4336-978B-3BC5400C1A99}" dt="2023-09-12T18:59:23.768" v="10848"/>
          <ac:spMkLst>
            <pc:docMk/>
            <pc:sldMk cId="965505353" sldId="332"/>
            <ac:spMk id="26" creationId="{78C6C821-FEE1-4EB6-9590-C021440C77DE}"/>
          </ac:spMkLst>
        </pc:spChg>
        <pc:spChg chg="add del">
          <ac:chgData name="Woodard Leslie N" userId="0215b3a3-2f11-4a9b-8dcf-81ec854199b6" providerId="ADAL" clId="{84E61574-0DDF-4336-978B-3BC5400C1A99}" dt="2023-09-12T18:59:23.768" v="10848"/>
          <ac:spMkLst>
            <pc:docMk/>
            <pc:sldMk cId="965505353" sldId="332"/>
            <ac:spMk id="28" creationId="{B61A74B3-E247-44D4-8C48-FAE8E2056401}"/>
          </ac:spMkLst>
        </pc:spChg>
        <pc:picChg chg="add del">
          <ac:chgData name="Woodard Leslie N" userId="0215b3a3-2f11-4a9b-8dcf-81ec854199b6" providerId="ADAL" clId="{84E61574-0DDF-4336-978B-3BC5400C1A99}" dt="2023-09-12T18:59:23.768" v="10848"/>
          <ac:picMkLst>
            <pc:docMk/>
            <pc:sldMk cId="965505353" sldId="332"/>
            <ac:picMk id="10" creationId="{91B28F63-CF00-448F-B141-FE33C33B1891}"/>
          </ac:picMkLst>
        </pc:picChg>
        <pc:picChg chg="add del">
          <ac:chgData name="Woodard Leslie N" userId="0215b3a3-2f11-4a9b-8dcf-81ec854199b6" providerId="ADAL" clId="{84E61574-0DDF-4336-978B-3BC5400C1A99}" dt="2023-09-12T18:59:23.768" v="10848"/>
          <ac:picMkLst>
            <pc:docMk/>
            <pc:sldMk cId="965505353" sldId="332"/>
            <ac:picMk id="12" creationId="{2AE609E2-8522-44E4-9077-980E5BCF3E14}"/>
          </ac:picMkLst>
        </pc:picChg>
        <pc:picChg chg="add del">
          <ac:chgData name="Woodard Leslie N" userId="0215b3a3-2f11-4a9b-8dcf-81ec854199b6" providerId="ADAL" clId="{84E61574-0DDF-4336-978B-3BC5400C1A99}" dt="2023-09-12T18:59:23.768" v="10848"/>
          <ac:picMkLst>
            <pc:docMk/>
            <pc:sldMk cId="965505353" sldId="332"/>
            <ac:picMk id="16" creationId="{8949AD42-25FD-4C3D-9EEE-B7FEC5809988}"/>
          </ac:picMkLst>
        </pc:picChg>
        <pc:picChg chg="add del">
          <ac:chgData name="Woodard Leslie N" userId="0215b3a3-2f11-4a9b-8dcf-81ec854199b6" providerId="ADAL" clId="{84E61574-0DDF-4336-978B-3BC5400C1A99}" dt="2023-09-12T18:59:23.768" v="10848"/>
          <ac:picMkLst>
            <pc:docMk/>
            <pc:sldMk cId="965505353" sldId="332"/>
            <ac:picMk id="18" creationId="{6AC7D913-60B7-4603-881B-831DA5D3A940}"/>
          </ac:picMkLst>
        </pc:picChg>
      </pc:sldChg>
      <pc:sldChg chg="add">
        <pc:chgData name="Woodard Leslie N" userId="0215b3a3-2f11-4a9b-8dcf-81ec854199b6" providerId="ADAL" clId="{84E61574-0DDF-4336-978B-3BC5400C1A99}" dt="2023-09-12T18:59:23.805" v="10849"/>
        <pc:sldMkLst>
          <pc:docMk/>
          <pc:sldMk cId="1057824600" sldId="332"/>
        </pc:sldMkLst>
      </pc:sldChg>
      <pc:sldChg chg="addSp delSp modSp add mod modAnim">
        <pc:chgData name="Woodard Leslie N" userId="0215b3a3-2f11-4a9b-8dcf-81ec854199b6" providerId="ADAL" clId="{84E61574-0DDF-4336-978B-3BC5400C1A99}" dt="2023-09-15T15:26:49.881" v="18500"/>
        <pc:sldMkLst>
          <pc:docMk/>
          <pc:sldMk cId="3568894271" sldId="333"/>
        </pc:sldMkLst>
        <pc:spChg chg="add mod">
          <ac:chgData name="Woodard Leslie N" userId="0215b3a3-2f11-4a9b-8dcf-81ec854199b6" providerId="ADAL" clId="{84E61574-0DDF-4336-978B-3BC5400C1A99}" dt="2023-09-14T21:15:07.871" v="18016" actId="27636"/>
          <ac:spMkLst>
            <pc:docMk/>
            <pc:sldMk cId="3568894271" sldId="333"/>
            <ac:spMk id="2" creationId="{00F48E43-1B2B-CA98-33A2-44D874AEC97B}"/>
          </ac:spMkLst>
        </pc:spChg>
        <pc:spChg chg="del">
          <ac:chgData name="Woodard Leslie N" userId="0215b3a3-2f11-4a9b-8dcf-81ec854199b6" providerId="ADAL" clId="{84E61574-0DDF-4336-978B-3BC5400C1A99}" dt="2023-09-13T19:29:34.734" v="15441"/>
          <ac:spMkLst>
            <pc:docMk/>
            <pc:sldMk cId="3568894271" sldId="333"/>
            <ac:spMk id="2" creationId="{990E75BC-1595-FC37-BADF-987346FF65E6}"/>
          </ac:spMkLst>
        </pc:spChg>
        <pc:spChg chg="add mod">
          <ac:chgData name="Woodard Leslie N" userId="0215b3a3-2f11-4a9b-8dcf-81ec854199b6" providerId="ADAL" clId="{84E61574-0DDF-4336-978B-3BC5400C1A99}" dt="2023-09-15T15:26:49.881" v="18500"/>
          <ac:spMkLst>
            <pc:docMk/>
            <pc:sldMk cId="3568894271" sldId="333"/>
            <ac:spMk id="4" creationId="{8FA42AC0-FD01-EADD-2F8E-B67C5579C835}"/>
          </ac:spMkLst>
        </pc:spChg>
        <pc:spChg chg="del">
          <ac:chgData name="Woodard Leslie N" userId="0215b3a3-2f11-4a9b-8dcf-81ec854199b6" providerId="ADAL" clId="{84E61574-0DDF-4336-978B-3BC5400C1A99}" dt="2023-09-14T19:29:50.882" v="17320"/>
          <ac:spMkLst>
            <pc:docMk/>
            <pc:sldMk cId="3568894271" sldId="333"/>
            <ac:spMk id="6" creationId="{2F10C3D1-18A4-E213-DAC9-5517E9A86C08}"/>
          </ac:spMkLst>
        </pc:spChg>
        <pc:spChg chg="mod">
          <ac:chgData name="Woodard Leslie N" userId="0215b3a3-2f11-4a9b-8dcf-81ec854199b6" providerId="ADAL" clId="{84E61574-0DDF-4336-978B-3BC5400C1A99}" dt="2023-09-14T21:15:07.987" v="18018" actId="20577"/>
          <ac:spMkLst>
            <pc:docMk/>
            <pc:sldMk cId="3568894271" sldId="333"/>
            <ac:spMk id="8" creationId="{0CB3461A-5A14-93AC-A541-8FEE1AC19BAF}"/>
          </ac:spMkLst>
        </pc:spChg>
      </pc:sldChg>
      <pc:sldChg chg="add del">
        <pc:chgData name="Woodard Leslie N" userId="0215b3a3-2f11-4a9b-8dcf-81ec854199b6" providerId="ADAL" clId="{84E61574-0DDF-4336-978B-3BC5400C1A99}" dt="2023-09-12T18:59:23.768" v="10848"/>
        <pc:sldMkLst>
          <pc:docMk/>
          <pc:sldMk cId="3751728037" sldId="333"/>
        </pc:sldMkLst>
      </pc:sldChg>
      <pc:sldChg chg="addSp delSp add del setBg delDesignElem">
        <pc:chgData name="Woodard Leslie N" userId="0215b3a3-2f11-4a9b-8dcf-81ec854199b6" providerId="ADAL" clId="{84E61574-0DDF-4336-978B-3BC5400C1A99}" dt="2023-09-12T18:59:23.768" v="10848"/>
        <pc:sldMkLst>
          <pc:docMk/>
          <pc:sldMk cId="38374137" sldId="334"/>
        </pc:sldMkLst>
        <pc:spChg chg="add del">
          <ac:chgData name="Woodard Leslie N" userId="0215b3a3-2f11-4a9b-8dcf-81ec854199b6" providerId="ADAL" clId="{84E61574-0DDF-4336-978B-3BC5400C1A99}" dt="2023-09-12T18:59:23.768" v="10848"/>
          <ac:spMkLst>
            <pc:docMk/>
            <pc:sldMk cId="38374137" sldId="334"/>
            <ac:spMk id="8" creationId="{923E8915-D2AA-4327-A45A-972C3CA9574B}"/>
          </ac:spMkLst>
        </pc:spChg>
        <pc:spChg chg="add del">
          <ac:chgData name="Woodard Leslie N" userId="0215b3a3-2f11-4a9b-8dcf-81ec854199b6" providerId="ADAL" clId="{84E61574-0DDF-4336-978B-3BC5400C1A99}" dt="2023-09-12T18:59:23.768" v="10848"/>
          <ac:spMkLst>
            <pc:docMk/>
            <pc:sldMk cId="38374137" sldId="334"/>
            <ac:spMk id="10" creationId="{8302FC3C-9804-4950-B721-5FD704BA6065}"/>
          </ac:spMkLst>
        </pc:spChg>
        <pc:spChg chg="add del">
          <ac:chgData name="Woodard Leslie N" userId="0215b3a3-2f11-4a9b-8dcf-81ec854199b6" providerId="ADAL" clId="{84E61574-0DDF-4336-978B-3BC5400C1A99}" dt="2023-09-12T18:59:23.768" v="10848"/>
          <ac:spMkLst>
            <pc:docMk/>
            <pc:sldMk cId="38374137" sldId="334"/>
            <ac:spMk id="16" creationId="{F3798573-F27B-47EB-8EA4-7EE34954C2D6}"/>
          </ac:spMkLst>
        </pc:spChg>
        <pc:picChg chg="add del">
          <ac:chgData name="Woodard Leslie N" userId="0215b3a3-2f11-4a9b-8dcf-81ec854199b6" providerId="ADAL" clId="{84E61574-0DDF-4336-978B-3BC5400C1A99}" dt="2023-09-12T18:59:23.768" v="10848"/>
          <ac:picMkLst>
            <pc:docMk/>
            <pc:sldMk cId="38374137" sldId="334"/>
            <ac:picMk id="14" creationId="{3BC6EBB2-9BDC-4075-BA6B-43A9FBF9C86C}"/>
          </ac:picMkLst>
        </pc:picChg>
        <pc:cxnChg chg="add del">
          <ac:chgData name="Woodard Leslie N" userId="0215b3a3-2f11-4a9b-8dcf-81ec854199b6" providerId="ADAL" clId="{84E61574-0DDF-4336-978B-3BC5400C1A99}" dt="2023-09-12T18:59:23.768" v="10848"/>
          <ac:cxnSpMkLst>
            <pc:docMk/>
            <pc:sldMk cId="38374137" sldId="334"/>
            <ac:cxnSpMk id="12" creationId="{6B9695BD-ECF6-49CA-8877-8C493193C65D}"/>
          </ac:cxnSpMkLst>
        </pc:cxnChg>
      </pc:sldChg>
      <pc:sldChg chg="addSp modSp add mod modAnim">
        <pc:chgData name="Woodard Leslie N" userId="0215b3a3-2f11-4a9b-8dcf-81ec854199b6" providerId="ADAL" clId="{84E61574-0DDF-4336-978B-3BC5400C1A99}" dt="2023-09-15T00:41:00.945" v="18378" actId="20577"/>
        <pc:sldMkLst>
          <pc:docMk/>
          <pc:sldMk cId="4232151677" sldId="334"/>
        </pc:sldMkLst>
        <pc:spChg chg="mod">
          <ac:chgData name="Woodard Leslie N" userId="0215b3a3-2f11-4a9b-8dcf-81ec854199b6" providerId="ADAL" clId="{84E61574-0DDF-4336-978B-3BC5400C1A99}" dt="2023-09-15T00:41:00.945" v="18378" actId="20577"/>
          <ac:spMkLst>
            <pc:docMk/>
            <pc:sldMk cId="4232151677" sldId="334"/>
            <ac:spMk id="3" creationId="{00000000-0000-0000-0000-000000000000}"/>
          </ac:spMkLst>
        </pc:spChg>
        <pc:picChg chg="add mod">
          <ac:chgData name="Woodard Leslie N" userId="0215b3a3-2f11-4a9b-8dcf-81ec854199b6" providerId="ADAL" clId="{84E61574-0DDF-4336-978B-3BC5400C1A99}" dt="2023-09-15T00:40:40.500" v="18325" actId="1076"/>
          <ac:picMkLst>
            <pc:docMk/>
            <pc:sldMk cId="4232151677" sldId="334"/>
            <ac:picMk id="4" creationId="{D43FDFFE-E1A3-791C-0BF9-D02D41BAC1E9}"/>
          </ac:picMkLst>
        </pc:picChg>
      </pc:sldChg>
      <pc:sldChg chg="add">
        <pc:chgData name="Woodard Leslie N" userId="0215b3a3-2f11-4a9b-8dcf-81ec854199b6" providerId="ADAL" clId="{84E61574-0DDF-4336-978B-3BC5400C1A99}" dt="2023-09-12T18:59:23.805" v="10849"/>
        <pc:sldMkLst>
          <pc:docMk/>
          <pc:sldMk cId="80592076" sldId="335"/>
        </pc:sldMkLst>
      </pc:sldChg>
      <pc:sldChg chg="addSp delSp add del setBg delDesignElem">
        <pc:chgData name="Woodard Leslie N" userId="0215b3a3-2f11-4a9b-8dcf-81ec854199b6" providerId="ADAL" clId="{84E61574-0DDF-4336-978B-3BC5400C1A99}" dt="2023-09-12T18:59:23.768" v="10848"/>
        <pc:sldMkLst>
          <pc:docMk/>
          <pc:sldMk cId="815288326" sldId="335"/>
        </pc:sldMkLst>
        <pc:spChg chg="add del">
          <ac:chgData name="Woodard Leslie N" userId="0215b3a3-2f11-4a9b-8dcf-81ec854199b6" providerId="ADAL" clId="{84E61574-0DDF-4336-978B-3BC5400C1A99}" dt="2023-09-12T18:59:23.768" v="10848"/>
          <ac:spMkLst>
            <pc:docMk/>
            <pc:sldMk cId="815288326" sldId="335"/>
            <ac:spMk id="14" creationId="{4FA533C5-33E3-4611-AF9F-72811D8B26A6}"/>
          </ac:spMkLst>
        </pc:spChg>
        <pc:spChg chg="add del">
          <ac:chgData name="Woodard Leslie N" userId="0215b3a3-2f11-4a9b-8dcf-81ec854199b6" providerId="ADAL" clId="{84E61574-0DDF-4336-978B-3BC5400C1A99}" dt="2023-09-12T18:59:23.768" v="10848"/>
          <ac:spMkLst>
            <pc:docMk/>
            <pc:sldMk cId="815288326" sldId="335"/>
            <ac:spMk id="20" creationId="{87F0FDC4-AD8C-47D9-9131-623C98ADB0AE}"/>
          </ac:spMkLst>
        </pc:spChg>
        <pc:spChg chg="add del">
          <ac:chgData name="Woodard Leslie N" userId="0215b3a3-2f11-4a9b-8dcf-81ec854199b6" providerId="ADAL" clId="{84E61574-0DDF-4336-978B-3BC5400C1A99}" dt="2023-09-12T18:59:23.768" v="10848"/>
          <ac:spMkLst>
            <pc:docMk/>
            <pc:sldMk cId="815288326" sldId="335"/>
            <ac:spMk id="22" creationId="{DE27238C-8EAF-4098-86E6-7723B7DAE601}"/>
          </ac:spMkLst>
        </pc:spChg>
        <pc:spChg chg="add del">
          <ac:chgData name="Woodard Leslie N" userId="0215b3a3-2f11-4a9b-8dcf-81ec854199b6" providerId="ADAL" clId="{84E61574-0DDF-4336-978B-3BC5400C1A99}" dt="2023-09-12T18:59:23.768" v="10848"/>
          <ac:spMkLst>
            <pc:docMk/>
            <pc:sldMk cId="815288326" sldId="335"/>
            <ac:spMk id="24" creationId="{992F97B1-1891-4FCC-9E5F-BA97EDB48F89}"/>
          </ac:spMkLst>
        </pc:spChg>
        <pc:spChg chg="add del">
          <ac:chgData name="Woodard Leslie N" userId="0215b3a3-2f11-4a9b-8dcf-81ec854199b6" providerId="ADAL" clId="{84E61574-0DDF-4336-978B-3BC5400C1A99}" dt="2023-09-12T18:59:23.768" v="10848"/>
          <ac:spMkLst>
            <pc:docMk/>
            <pc:sldMk cId="815288326" sldId="335"/>
            <ac:spMk id="26" creationId="{78C6C821-FEE1-4EB6-9590-C021440C77DE}"/>
          </ac:spMkLst>
        </pc:spChg>
        <pc:spChg chg="add del">
          <ac:chgData name="Woodard Leslie N" userId="0215b3a3-2f11-4a9b-8dcf-81ec854199b6" providerId="ADAL" clId="{84E61574-0DDF-4336-978B-3BC5400C1A99}" dt="2023-09-12T18:59:23.768" v="10848"/>
          <ac:spMkLst>
            <pc:docMk/>
            <pc:sldMk cId="815288326" sldId="335"/>
            <ac:spMk id="28" creationId="{B61A74B3-E247-44D4-8C48-FAE8E2056401}"/>
          </ac:spMkLst>
        </pc:spChg>
        <pc:picChg chg="add del">
          <ac:chgData name="Woodard Leslie N" userId="0215b3a3-2f11-4a9b-8dcf-81ec854199b6" providerId="ADAL" clId="{84E61574-0DDF-4336-978B-3BC5400C1A99}" dt="2023-09-12T18:59:23.768" v="10848"/>
          <ac:picMkLst>
            <pc:docMk/>
            <pc:sldMk cId="815288326" sldId="335"/>
            <ac:picMk id="10" creationId="{91B28F63-CF00-448F-B141-FE33C33B1891}"/>
          </ac:picMkLst>
        </pc:picChg>
        <pc:picChg chg="add del">
          <ac:chgData name="Woodard Leslie N" userId="0215b3a3-2f11-4a9b-8dcf-81ec854199b6" providerId="ADAL" clId="{84E61574-0DDF-4336-978B-3BC5400C1A99}" dt="2023-09-12T18:59:23.768" v="10848"/>
          <ac:picMkLst>
            <pc:docMk/>
            <pc:sldMk cId="815288326" sldId="335"/>
            <ac:picMk id="12" creationId="{2AE609E2-8522-44E4-9077-980E5BCF3E14}"/>
          </ac:picMkLst>
        </pc:picChg>
        <pc:picChg chg="add del">
          <ac:chgData name="Woodard Leslie N" userId="0215b3a3-2f11-4a9b-8dcf-81ec854199b6" providerId="ADAL" clId="{84E61574-0DDF-4336-978B-3BC5400C1A99}" dt="2023-09-12T18:59:23.768" v="10848"/>
          <ac:picMkLst>
            <pc:docMk/>
            <pc:sldMk cId="815288326" sldId="335"/>
            <ac:picMk id="16" creationId="{8949AD42-25FD-4C3D-9EEE-B7FEC5809988}"/>
          </ac:picMkLst>
        </pc:picChg>
        <pc:picChg chg="add del">
          <ac:chgData name="Woodard Leslie N" userId="0215b3a3-2f11-4a9b-8dcf-81ec854199b6" providerId="ADAL" clId="{84E61574-0DDF-4336-978B-3BC5400C1A99}" dt="2023-09-12T18:59:23.768" v="10848"/>
          <ac:picMkLst>
            <pc:docMk/>
            <pc:sldMk cId="815288326" sldId="335"/>
            <ac:picMk id="18" creationId="{6AC7D913-60B7-4603-881B-831DA5D3A940}"/>
          </ac:picMkLst>
        </pc:picChg>
      </pc:sldChg>
      <pc:sldChg chg="addSp delSp modSp add mod modAnim">
        <pc:chgData name="Woodard Leslie N" userId="0215b3a3-2f11-4a9b-8dcf-81ec854199b6" providerId="ADAL" clId="{84E61574-0DDF-4336-978B-3BC5400C1A99}" dt="2023-09-15T15:26:49.881" v="18500"/>
        <pc:sldMkLst>
          <pc:docMk/>
          <pc:sldMk cId="565051685" sldId="336"/>
        </pc:sldMkLst>
        <pc:spChg chg="del">
          <ac:chgData name="Woodard Leslie N" userId="0215b3a3-2f11-4a9b-8dcf-81ec854199b6" providerId="ADAL" clId="{84E61574-0DDF-4336-978B-3BC5400C1A99}" dt="2023-09-13T19:29:50.614" v="15442"/>
          <ac:spMkLst>
            <pc:docMk/>
            <pc:sldMk cId="565051685" sldId="336"/>
            <ac:spMk id="2" creationId="{990E75BC-1595-FC37-BADF-987346FF65E6}"/>
          </ac:spMkLst>
        </pc:spChg>
        <pc:spChg chg="mod">
          <ac:chgData name="Woodard Leslie N" userId="0215b3a3-2f11-4a9b-8dcf-81ec854199b6" providerId="ADAL" clId="{84E61574-0DDF-4336-978B-3BC5400C1A99}" dt="2023-09-13T19:30:53.359" v="15461" actId="20577"/>
          <ac:spMkLst>
            <pc:docMk/>
            <pc:sldMk cId="565051685" sldId="336"/>
            <ac:spMk id="6" creationId="{2F10C3D1-18A4-E213-DAC9-5517E9A86C08}"/>
          </ac:spMkLst>
        </pc:spChg>
        <pc:spChg chg="mod">
          <ac:chgData name="Woodard Leslie N" userId="0215b3a3-2f11-4a9b-8dcf-81ec854199b6" providerId="ADAL" clId="{84E61574-0DDF-4336-978B-3BC5400C1A99}" dt="2023-09-13T19:31:03.390" v="15462" actId="20577"/>
          <ac:spMkLst>
            <pc:docMk/>
            <pc:sldMk cId="565051685" sldId="336"/>
            <ac:spMk id="8" creationId="{0CB3461A-5A14-93AC-A541-8FEE1AC19BAF}"/>
          </ac:spMkLst>
        </pc:spChg>
        <pc:spChg chg="add mod">
          <ac:chgData name="Woodard Leslie N" userId="0215b3a3-2f11-4a9b-8dcf-81ec854199b6" providerId="ADAL" clId="{84E61574-0DDF-4336-978B-3BC5400C1A99}" dt="2023-09-15T15:26:49.881" v="18500"/>
          <ac:spMkLst>
            <pc:docMk/>
            <pc:sldMk cId="565051685" sldId="336"/>
            <ac:spMk id="9" creationId="{AA893BC7-E707-389C-4A8E-70B4322F7048}"/>
          </ac:spMkLst>
        </pc:spChg>
        <pc:spChg chg="mod">
          <ac:chgData name="Woodard Leslie N" userId="0215b3a3-2f11-4a9b-8dcf-81ec854199b6" providerId="ADAL" clId="{84E61574-0DDF-4336-978B-3BC5400C1A99}" dt="2023-09-13T19:31:12.446" v="15465" actId="20577"/>
          <ac:spMkLst>
            <pc:docMk/>
            <pc:sldMk cId="565051685" sldId="336"/>
            <ac:spMk id="10" creationId="{2E0C8E70-8207-C8BD-CAC8-C749B8AA4F88}"/>
          </ac:spMkLst>
        </pc:spChg>
        <pc:spChg chg="mod">
          <ac:chgData name="Woodard Leslie N" userId="0215b3a3-2f11-4a9b-8dcf-81ec854199b6" providerId="ADAL" clId="{84E61574-0DDF-4336-978B-3BC5400C1A99}" dt="2023-09-13T19:31:24.011" v="15467" actId="20577"/>
          <ac:spMkLst>
            <pc:docMk/>
            <pc:sldMk cId="565051685" sldId="336"/>
            <ac:spMk id="11" creationId="{7EEFDD86-ECDF-A191-A1FF-1CE44DBBEF94}"/>
          </ac:spMkLst>
        </pc:spChg>
        <pc:spChg chg="mod">
          <ac:chgData name="Woodard Leslie N" userId="0215b3a3-2f11-4a9b-8dcf-81ec854199b6" providerId="ADAL" clId="{84E61574-0DDF-4336-978B-3BC5400C1A99}" dt="2023-09-13T19:31:34.134" v="15478" actId="20577"/>
          <ac:spMkLst>
            <pc:docMk/>
            <pc:sldMk cId="565051685" sldId="336"/>
            <ac:spMk id="12" creationId="{235628A5-B7DB-85FD-943C-9B5B67FAC207}"/>
          </ac:spMkLst>
        </pc:spChg>
        <pc:spChg chg="mod">
          <ac:chgData name="Woodard Leslie N" userId="0215b3a3-2f11-4a9b-8dcf-81ec854199b6" providerId="ADAL" clId="{84E61574-0DDF-4336-978B-3BC5400C1A99}" dt="2023-09-13T19:31:30.585" v="15475" actId="20577"/>
          <ac:spMkLst>
            <pc:docMk/>
            <pc:sldMk cId="565051685" sldId="336"/>
            <ac:spMk id="13" creationId="{429E8D73-1A6B-23FA-10A3-E702B49471B6}"/>
          </ac:spMkLst>
        </pc:spChg>
        <pc:spChg chg="mod">
          <ac:chgData name="Woodard Leslie N" userId="0215b3a3-2f11-4a9b-8dcf-81ec854199b6" providerId="ADAL" clId="{84E61574-0DDF-4336-978B-3BC5400C1A99}" dt="2023-09-13T19:31:27.609" v="15473" actId="20577"/>
          <ac:spMkLst>
            <pc:docMk/>
            <pc:sldMk cId="565051685" sldId="336"/>
            <ac:spMk id="14" creationId="{C8713DB8-BD9E-8F05-5AD9-88B55130204D}"/>
          </ac:spMkLst>
        </pc:spChg>
      </pc:sldChg>
      <pc:sldChg chg="add del">
        <pc:chgData name="Woodard Leslie N" userId="0215b3a3-2f11-4a9b-8dcf-81ec854199b6" providerId="ADAL" clId="{84E61574-0DDF-4336-978B-3BC5400C1A99}" dt="2023-09-12T18:59:23.768" v="10848"/>
        <pc:sldMkLst>
          <pc:docMk/>
          <pc:sldMk cId="1154590721" sldId="336"/>
        </pc:sldMkLst>
      </pc:sldChg>
      <pc:sldChg chg="addSp delSp add del setBg delDesignElem">
        <pc:chgData name="Woodard Leslie N" userId="0215b3a3-2f11-4a9b-8dcf-81ec854199b6" providerId="ADAL" clId="{84E61574-0DDF-4336-978B-3BC5400C1A99}" dt="2023-09-12T18:59:23.768" v="10848"/>
        <pc:sldMkLst>
          <pc:docMk/>
          <pc:sldMk cId="1580668891" sldId="337"/>
        </pc:sldMkLst>
        <pc:spChg chg="add del">
          <ac:chgData name="Woodard Leslie N" userId="0215b3a3-2f11-4a9b-8dcf-81ec854199b6" providerId="ADAL" clId="{84E61574-0DDF-4336-978B-3BC5400C1A99}" dt="2023-09-12T18:59:23.768" v="10848"/>
          <ac:spMkLst>
            <pc:docMk/>
            <pc:sldMk cId="1580668891" sldId="337"/>
            <ac:spMk id="14" creationId="{4FA533C5-33E3-4611-AF9F-72811D8B26A6}"/>
          </ac:spMkLst>
        </pc:spChg>
        <pc:spChg chg="add del">
          <ac:chgData name="Woodard Leslie N" userId="0215b3a3-2f11-4a9b-8dcf-81ec854199b6" providerId="ADAL" clId="{84E61574-0DDF-4336-978B-3BC5400C1A99}" dt="2023-09-12T18:59:23.768" v="10848"/>
          <ac:spMkLst>
            <pc:docMk/>
            <pc:sldMk cId="1580668891" sldId="337"/>
            <ac:spMk id="20" creationId="{87F0FDC4-AD8C-47D9-9131-623C98ADB0AE}"/>
          </ac:spMkLst>
        </pc:spChg>
        <pc:spChg chg="add del">
          <ac:chgData name="Woodard Leslie N" userId="0215b3a3-2f11-4a9b-8dcf-81ec854199b6" providerId="ADAL" clId="{84E61574-0DDF-4336-978B-3BC5400C1A99}" dt="2023-09-12T18:59:23.768" v="10848"/>
          <ac:spMkLst>
            <pc:docMk/>
            <pc:sldMk cId="1580668891" sldId="337"/>
            <ac:spMk id="22" creationId="{DE27238C-8EAF-4098-86E6-7723B7DAE601}"/>
          </ac:spMkLst>
        </pc:spChg>
        <pc:spChg chg="add del">
          <ac:chgData name="Woodard Leslie N" userId="0215b3a3-2f11-4a9b-8dcf-81ec854199b6" providerId="ADAL" clId="{84E61574-0DDF-4336-978B-3BC5400C1A99}" dt="2023-09-12T18:59:23.768" v="10848"/>
          <ac:spMkLst>
            <pc:docMk/>
            <pc:sldMk cId="1580668891" sldId="337"/>
            <ac:spMk id="24" creationId="{992F97B1-1891-4FCC-9E5F-BA97EDB48F89}"/>
          </ac:spMkLst>
        </pc:spChg>
        <pc:spChg chg="add del">
          <ac:chgData name="Woodard Leslie N" userId="0215b3a3-2f11-4a9b-8dcf-81ec854199b6" providerId="ADAL" clId="{84E61574-0DDF-4336-978B-3BC5400C1A99}" dt="2023-09-12T18:59:23.768" v="10848"/>
          <ac:spMkLst>
            <pc:docMk/>
            <pc:sldMk cId="1580668891" sldId="337"/>
            <ac:spMk id="26" creationId="{78C6C821-FEE1-4EB6-9590-C021440C77DE}"/>
          </ac:spMkLst>
        </pc:spChg>
        <pc:spChg chg="add del">
          <ac:chgData name="Woodard Leslie N" userId="0215b3a3-2f11-4a9b-8dcf-81ec854199b6" providerId="ADAL" clId="{84E61574-0DDF-4336-978B-3BC5400C1A99}" dt="2023-09-12T18:59:23.768" v="10848"/>
          <ac:spMkLst>
            <pc:docMk/>
            <pc:sldMk cId="1580668891" sldId="337"/>
            <ac:spMk id="28" creationId="{B61A74B3-E247-44D4-8C48-FAE8E2056401}"/>
          </ac:spMkLst>
        </pc:spChg>
        <pc:picChg chg="add del">
          <ac:chgData name="Woodard Leslie N" userId="0215b3a3-2f11-4a9b-8dcf-81ec854199b6" providerId="ADAL" clId="{84E61574-0DDF-4336-978B-3BC5400C1A99}" dt="2023-09-12T18:59:23.768" v="10848"/>
          <ac:picMkLst>
            <pc:docMk/>
            <pc:sldMk cId="1580668891" sldId="337"/>
            <ac:picMk id="10" creationId="{91B28F63-CF00-448F-B141-FE33C33B1891}"/>
          </ac:picMkLst>
        </pc:picChg>
        <pc:picChg chg="add del">
          <ac:chgData name="Woodard Leslie N" userId="0215b3a3-2f11-4a9b-8dcf-81ec854199b6" providerId="ADAL" clId="{84E61574-0DDF-4336-978B-3BC5400C1A99}" dt="2023-09-12T18:59:23.768" v="10848"/>
          <ac:picMkLst>
            <pc:docMk/>
            <pc:sldMk cId="1580668891" sldId="337"/>
            <ac:picMk id="12" creationId="{2AE609E2-8522-44E4-9077-980E5BCF3E14}"/>
          </ac:picMkLst>
        </pc:picChg>
        <pc:picChg chg="add del">
          <ac:chgData name="Woodard Leslie N" userId="0215b3a3-2f11-4a9b-8dcf-81ec854199b6" providerId="ADAL" clId="{84E61574-0DDF-4336-978B-3BC5400C1A99}" dt="2023-09-12T18:59:23.768" v="10848"/>
          <ac:picMkLst>
            <pc:docMk/>
            <pc:sldMk cId="1580668891" sldId="337"/>
            <ac:picMk id="16" creationId="{8949AD42-25FD-4C3D-9EEE-B7FEC5809988}"/>
          </ac:picMkLst>
        </pc:picChg>
        <pc:picChg chg="add del">
          <ac:chgData name="Woodard Leslie N" userId="0215b3a3-2f11-4a9b-8dcf-81ec854199b6" providerId="ADAL" clId="{84E61574-0DDF-4336-978B-3BC5400C1A99}" dt="2023-09-12T18:59:23.768" v="10848"/>
          <ac:picMkLst>
            <pc:docMk/>
            <pc:sldMk cId="1580668891" sldId="337"/>
            <ac:picMk id="18" creationId="{6AC7D913-60B7-4603-881B-831DA5D3A940}"/>
          </ac:picMkLst>
        </pc:picChg>
      </pc:sldChg>
      <pc:sldChg chg="add">
        <pc:chgData name="Woodard Leslie N" userId="0215b3a3-2f11-4a9b-8dcf-81ec854199b6" providerId="ADAL" clId="{84E61574-0DDF-4336-978B-3BC5400C1A99}" dt="2023-09-12T18:59:23.805" v="10849"/>
        <pc:sldMkLst>
          <pc:docMk/>
          <pc:sldMk cId="1790359130" sldId="337"/>
        </pc:sldMkLst>
      </pc:sldChg>
      <pc:sldChg chg="add del">
        <pc:chgData name="Woodard Leslie N" userId="0215b3a3-2f11-4a9b-8dcf-81ec854199b6" providerId="ADAL" clId="{84E61574-0DDF-4336-978B-3BC5400C1A99}" dt="2023-09-12T18:59:23.768" v="10848"/>
        <pc:sldMkLst>
          <pc:docMk/>
          <pc:sldMk cId="1173903542" sldId="338"/>
        </pc:sldMkLst>
      </pc:sldChg>
      <pc:sldChg chg="add del">
        <pc:chgData name="Woodard Leslie N" userId="0215b3a3-2f11-4a9b-8dcf-81ec854199b6" providerId="ADAL" clId="{84E61574-0DDF-4336-978B-3BC5400C1A99}" dt="2023-09-13T18:19:49.866" v="12699" actId="47"/>
        <pc:sldMkLst>
          <pc:docMk/>
          <pc:sldMk cId="3510293231" sldId="338"/>
        </pc:sldMkLst>
      </pc:sldChg>
      <pc:sldChg chg="add del">
        <pc:chgData name="Woodard Leslie N" userId="0215b3a3-2f11-4a9b-8dcf-81ec854199b6" providerId="ADAL" clId="{84E61574-0DDF-4336-978B-3BC5400C1A99}" dt="2023-09-13T18:19:52.118" v="12700" actId="47"/>
        <pc:sldMkLst>
          <pc:docMk/>
          <pc:sldMk cId="2623578324" sldId="339"/>
        </pc:sldMkLst>
      </pc:sldChg>
      <pc:sldChg chg="add del">
        <pc:chgData name="Woodard Leslie N" userId="0215b3a3-2f11-4a9b-8dcf-81ec854199b6" providerId="ADAL" clId="{84E61574-0DDF-4336-978B-3BC5400C1A99}" dt="2023-09-12T18:59:23.768" v="10848"/>
        <pc:sldMkLst>
          <pc:docMk/>
          <pc:sldMk cId="3389889847" sldId="339"/>
        </pc:sldMkLst>
      </pc:sldChg>
      <pc:sldChg chg="modSp mod">
        <pc:chgData name="Woodard Leslie N" userId="0215b3a3-2f11-4a9b-8dcf-81ec854199b6" providerId="ADAL" clId="{84E61574-0DDF-4336-978B-3BC5400C1A99}" dt="2023-09-14T18:54:36.059" v="15692" actId="20577"/>
        <pc:sldMkLst>
          <pc:docMk/>
          <pc:sldMk cId="2966569993" sldId="340"/>
        </pc:sldMkLst>
        <pc:spChg chg="mod">
          <ac:chgData name="Woodard Leslie N" userId="0215b3a3-2f11-4a9b-8dcf-81ec854199b6" providerId="ADAL" clId="{84E61574-0DDF-4336-978B-3BC5400C1A99}" dt="2023-09-14T18:54:36.059" v="15692" actId="20577"/>
          <ac:spMkLst>
            <pc:docMk/>
            <pc:sldMk cId="2966569993" sldId="340"/>
            <ac:spMk id="4" creationId="{014D29DD-C71E-C9B8-A81A-CCEA4CCABC1F}"/>
          </ac:spMkLst>
        </pc:spChg>
      </pc:sldChg>
      <pc:sldChg chg="addSp delSp modSp mod delAnim modAnim">
        <pc:chgData name="Woodard Leslie N" userId="0215b3a3-2f11-4a9b-8dcf-81ec854199b6" providerId="ADAL" clId="{84E61574-0DDF-4336-978B-3BC5400C1A99}" dt="2023-09-12T19:08:20.362" v="11023" actId="14100"/>
        <pc:sldMkLst>
          <pc:docMk/>
          <pc:sldMk cId="288903978" sldId="341"/>
        </pc:sldMkLst>
        <pc:spChg chg="add del">
          <ac:chgData name="Woodard Leslie N" userId="0215b3a3-2f11-4a9b-8dcf-81ec854199b6" providerId="ADAL" clId="{84E61574-0DDF-4336-978B-3BC5400C1A99}" dt="2023-09-12T19:04:05.831" v="10995" actId="22"/>
          <ac:spMkLst>
            <pc:docMk/>
            <pc:sldMk cId="288903978" sldId="341"/>
            <ac:spMk id="3" creationId="{CEEEC2FA-12BD-C130-C5EA-8FCF28532B57}"/>
          </ac:spMkLst>
        </pc:spChg>
        <pc:spChg chg="mod">
          <ac:chgData name="Woodard Leslie N" userId="0215b3a3-2f11-4a9b-8dcf-81ec854199b6" providerId="ADAL" clId="{84E61574-0DDF-4336-978B-3BC5400C1A99}" dt="2023-09-12T19:06:27.829" v="11008" actId="20577"/>
          <ac:spMkLst>
            <pc:docMk/>
            <pc:sldMk cId="288903978" sldId="341"/>
            <ac:spMk id="5" creationId="{3DE12D50-0A0C-AEB0-5C9E-098C8A833551}"/>
          </ac:spMkLst>
        </pc:spChg>
        <pc:spChg chg="add mod">
          <ac:chgData name="Woodard Leslie N" userId="0215b3a3-2f11-4a9b-8dcf-81ec854199b6" providerId="ADAL" clId="{84E61574-0DDF-4336-978B-3BC5400C1A99}" dt="2023-09-12T19:08:20.362" v="11023" actId="14100"/>
          <ac:spMkLst>
            <pc:docMk/>
            <pc:sldMk cId="288903978" sldId="341"/>
            <ac:spMk id="6" creationId="{75ACC083-F39D-4F45-C2BA-6B848A1660E6}"/>
          </ac:spMkLst>
        </pc:spChg>
        <pc:spChg chg="del">
          <ac:chgData name="Woodard Leslie N" userId="0215b3a3-2f11-4a9b-8dcf-81ec854199b6" providerId="ADAL" clId="{84E61574-0DDF-4336-978B-3BC5400C1A99}" dt="2023-09-12T19:00:11.715" v="10852" actId="478"/>
          <ac:spMkLst>
            <pc:docMk/>
            <pc:sldMk cId="288903978" sldId="341"/>
            <ac:spMk id="12" creationId="{CD2BEB05-F175-EE21-8648-9FC455CD1CFF}"/>
          </ac:spMkLst>
        </pc:spChg>
        <pc:spChg chg="del">
          <ac:chgData name="Woodard Leslie N" userId="0215b3a3-2f11-4a9b-8dcf-81ec854199b6" providerId="ADAL" clId="{84E61574-0DDF-4336-978B-3BC5400C1A99}" dt="2023-09-12T19:00:13.618" v="10854" actId="478"/>
          <ac:spMkLst>
            <pc:docMk/>
            <pc:sldMk cId="288903978" sldId="341"/>
            <ac:spMk id="14" creationId="{A238E837-B8BE-76A0-6667-B52C01D979AD}"/>
          </ac:spMkLst>
        </pc:spChg>
        <pc:spChg chg="del">
          <ac:chgData name="Woodard Leslie N" userId="0215b3a3-2f11-4a9b-8dcf-81ec854199b6" providerId="ADAL" clId="{84E61574-0DDF-4336-978B-3BC5400C1A99}" dt="2023-09-12T19:00:10.915" v="10851" actId="478"/>
          <ac:spMkLst>
            <pc:docMk/>
            <pc:sldMk cId="288903978" sldId="341"/>
            <ac:spMk id="16" creationId="{8950836C-8360-A371-2D20-DACD4ABF7FA2}"/>
          </ac:spMkLst>
        </pc:spChg>
        <pc:picChg chg="del">
          <ac:chgData name="Woodard Leslie N" userId="0215b3a3-2f11-4a9b-8dcf-81ec854199b6" providerId="ADAL" clId="{84E61574-0DDF-4336-978B-3BC5400C1A99}" dt="2023-09-12T19:00:12.794" v="10853" actId="478"/>
          <ac:picMkLst>
            <pc:docMk/>
            <pc:sldMk cId="288903978" sldId="341"/>
            <ac:picMk id="10" creationId="{4341DD42-1AEE-5183-31FA-32C62C7AC211}"/>
          </ac:picMkLst>
        </pc:picChg>
      </pc:sldChg>
      <pc:sldChg chg="delSp modSp del mod">
        <pc:chgData name="Woodard Leslie N" userId="0215b3a3-2f11-4a9b-8dcf-81ec854199b6" providerId="ADAL" clId="{84E61574-0DDF-4336-978B-3BC5400C1A99}" dt="2023-09-13T19:29:06.023" v="15436" actId="47"/>
        <pc:sldMkLst>
          <pc:docMk/>
          <pc:sldMk cId="3838356982" sldId="343"/>
        </pc:sldMkLst>
        <pc:spChg chg="mod">
          <ac:chgData name="Woodard Leslie N" userId="0215b3a3-2f11-4a9b-8dcf-81ec854199b6" providerId="ADAL" clId="{84E61574-0DDF-4336-978B-3BC5400C1A99}" dt="2023-09-12T19:00:19.272" v="10855" actId="20577"/>
          <ac:spMkLst>
            <pc:docMk/>
            <pc:sldMk cId="3838356982" sldId="343"/>
            <ac:spMk id="10" creationId="{3385488A-DBAF-25AD-C9A7-6241BDCCC0B7}"/>
          </ac:spMkLst>
        </pc:spChg>
        <pc:spChg chg="mod">
          <ac:chgData name="Woodard Leslie N" userId="0215b3a3-2f11-4a9b-8dcf-81ec854199b6" providerId="ADAL" clId="{84E61574-0DDF-4336-978B-3BC5400C1A99}" dt="2023-09-12T19:00:21.581" v="10856" actId="20577"/>
          <ac:spMkLst>
            <pc:docMk/>
            <pc:sldMk cId="3838356982" sldId="343"/>
            <ac:spMk id="11" creationId="{828B1DA8-6265-A019-1761-C98D22332576}"/>
          </ac:spMkLst>
        </pc:spChg>
        <pc:picChg chg="del">
          <ac:chgData name="Woodard Leslie N" userId="0215b3a3-2f11-4a9b-8dcf-81ec854199b6" providerId="ADAL" clId="{84E61574-0DDF-4336-978B-3BC5400C1A99}" dt="2023-09-12T19:00:23.858" v="10859" actId="478"/>
          <ac:picMkLst>
            <pc:docMk/>
            <pc:sldMk cId="3838356982" sldId="343"/>
            <ac:picMk id="5" creationId="{A71C3ED3-25EC-33A3-F816-AAF69B5BD925}"/>
          </ac:picMkLst>
        </pc:picChg>
        <pc:picChg chg="del">
          <ac:chgData name="Woodard Leslie N" userId="0215b3a3-2f11-4a9b-8dcf-81ec854199b6" providerId="ADAL" clId="{84E61574-0DDF-4336-978B-3BC5400C1A99}" dt="2023-09-12T19:00:23.249" v="10858" actId="478"/>
          <ac:picMkLst>
            <pc:docMk/>
            <pc:sldMk cId="3838356982" sldId="343"/>
            <ac:picMk id="7" creationId="{2F521C08-B830-BFBD-2BCD-C92CDA4508F8}"/>
          </ac:picMkLst>
        </pc:picChg>
        <pc:picChg chg="del">
          <ac:chgData name="Woodard Leslie N" userId="0215b3a3-2f11-4a9b-8dcf-81ec854199b6" providerId="ADAL" clId="{84E61574-0DDF-4336-978B-3BC5400C1A99}" dt="2023-09-12T19:00:22.841" v="10857" actId="478"/>
          <ac:picMkLst>
            <pc:docMk/>
            <pc:sldMk cId="3838356982" sldId="343"/>
            <ac:picMk id="13" creationId="{3108BB02-F7EA-3775-3CC8-4322D8C00904}"/>
          </ac:picMkLst>
        </pc:picChg>
      </pc:sldChg>
      <pc:sldChg chg="addSp delSp modSp add mod setBg modClrScheme modAnim setClrOvrMap chgLayout">
        <pc:chgData name="Woodard Leslie N" userId="0215b3a3-2f11-4a9b-8dcf-81ec854199b6" providerId="ADAL" clId="{84E61574-0DDF-4336-978B-3BC5400C1A99}" dt="2023-09-12T19:09:02.644" v="11029"/>
        <pc:sldMkLst>
          <pc:docMk/>
          <pc:sldMk cId="1805870040" sldId="344"/>
        </pc:sldMkLst>
        <pc:spChg chg="mod ord">
          <ac:chgData name="Woodard Leslie N" userId="0215b3a3-2f11-4a9b-8dcf-81ec854199b6" providerId="ADAL" clId="{84E61574-0DDF-4336-978B-3BC5400C1A99}" dt="2023-09-12T19:07:25.579" v="11011" actId="26606"/>
          <ac:spMkLst>
            <pc:docMk/>
            <pc:sldMk cId="1805870040" sldId="344"/>
            <ac:spMk id="4" creationId="{4176CD08-4D51-B634-B2DA-55B8358542A1}"/>
          </ac:spMkLst>
        </pc:spChg>
        <pc:spChg chg="mod ord">
          <ac:chgData name="Woodard Leslie N" userId="0215b3a3-2f11-4a9b-8dcf-81ec854199b6" providerId="ADAL" clId="{84E61574-0DDF-4336-978B-3BC5400C1A99}" dt="2023-09-12T19:07:25.579" v="11011" actId="26606"/>
          <ac:spMkLst>
            <pc:docMk/>
            <pc:sldMk cId="1805870040" sldId="344"/>
            <ac:spMk id="5" creationId="{3DE12D50-0A0C-AEB0-5C9E-098C8A833551}"/>
          </ac:spMkLst>
        </pc:spChg>
        <pc:spChg chg="add mod">
          <ac:chgData name="Woodard Leslie N" userId="0215b3a3-2f11-4a9b-8dcf-81ec854199b6" providerId="ADAL" clId="{84E61574-0DDF-4336-978B-3BC5400C1A99}" dt="2023-09-12T19:08:03.162" v="11020" actId="14100"/>
          <ac:spMkLst>
            <pc:docMk/>
            <pc:sldMk cId="1805870040" sldId="344"/>
            <ac:spMk id="6" creationId="{4A826132-26A5-69A1-D6BF-B1E46F79EF03}"/>
          </ac:spMkLst>
        </pc:spChg>
        <pc:spChg chg="add mod">
          <ac:chgData name="Woodard Leslie N" userId="0215b3a3-2f11-4a9b-8dcf-81ec854199b6" providerId="ADAL" clId="{84E61574-0DDF-4336-978B-3BC5400C1A99}" dt="2023-09-12T19:07:48.770" v="11015" actId="14100"/>
          <ac:spMkLst>
            <pc:docMk/>
            <pc:sldMk cId="1805870040" sldId="344"/>
            <ac:spMk id="7" creationId="{AA925A8B-296E-6E9A-0D6E-7C438CC22CFF}"/>
          </ac:spMkLst>
        </pc:spChg>
        <pc:spChg chg="add mod">
          <ac:chgData name="Woodard Leslie N" userId="0215b3a3-2f11-4a9b-8dcf-81ec854199b6" providerId="ADAL" clId="{84E61574-0DDF-4336-978B-3BC5400C1A99}" dt="2023-09-12T19:07:56.697" v="11018" actId="14100"/>
          <ac:spMkLst>
            <pc:docMk/>
            <pc:sldMk cId="1805870040" sldId="344"/>
            <ac:spMk id="8" creationId="{749B20EE-F318-29D0-00E7-9525003D03BC}"/>
          </ac:spMkLst>
        </pc:spChg>
        <pc:spChg chg="add del mod">
          <ac:chgData name="Woodard Leslie N" userId="0215b3a3-2f11-4a9b-8dcf-81ec854199b6" providerId="ADAL" clId="{84E61574-0DDF-4336-978B-3BC5400C1A99}" dt="2023-09-12T19:08:31.549" v="11025"/>
          <ac:spMkLst>
            <pc:docMk/>
            <pc:sldMk cId="1805870040" sldId="344"/>
            <ac:spMk id="9" creationId="{EBF899A8-566E-9D4D-8F6C-E3851797A81C}"/>
          </ac:spMkLst>
        </pc:spChg>
        <pc:spChg chg="add">
          <ac:chgData name="Woodard Leslie N" userId="0215b3a3-2f11-4a9b-8dcf-81ec854199b6" providerId="ADAL" clId="{84E61574-0DDF-4336-978B-3BC5400C1A99}" dt="2023-09-12T19:07:25.579" v="11011" actId="26606"/>
          <ac:spMkLst>
            <pc:docMk/>
            <pc:sldMk cId="1805870040" sldId="344"/>
            <ac:spMk id="14" creationId="{4AC0CD9D-7610-4620-93B4-798CCD9AB581}"/>
          </ac:spMkLst>
        </pc:spChg>
        <pc:spChg chg="add">
          <ac:chgData name="Woodard Leslie N" userId="0215b3a3-2f11-4a9b-8dcf-81ec854199b6" providerId="ADAL" clId="{84E61574-0DDF-4336-978B-3BC5400C1A99}" dt="2023-09-12T19:07:25.579" v="11011" actId="26606"/>
          <ac:spMkLst>
            <pc:docMk/>
            <pc:sldMk cId="1805870040" sldId="344"/>
            <ac:spMk id="20" creationId="{DE4D62F9-188E-4530-84C2-24BDEE4BEB82}"/>
          </ac:spMkLst>
        </pc:spChg>
        <pc:spChg chg="add">
          <ac:chgData name="Woodard Leslie N" userId="0215b3a3-2f11-4a9b-8dcf-81ec854199b6" providerId="ADAL" clId="{84E61574-0DDF-4336-978B-3BC5400C1A99}" dt="2023-09-12T19:07:25.579" v="11011" actId="26606"/>
          <ac:spMkLst>
            <pc:docMk/>
            <pc:sldMk cId="1805870040" sldId="344"/>
            <ac:spMk id="22" creationId="{D67CA421-FA2B-47ED-A101-F8BBEBB2976B}"/>
          </ac:spMkLst>
        </pc:spChg>
        <pc:spChg chg="add">
          <ac:chgData name="Woodard Leslie N" userId="0215b3a3-2f11-4a9b-8dcf-81ec854199b6" providerId="ADAL" clId="{84E61574-0DDF-4336-978B-3BC5400C1A99}" dt="2023-09-12T19:07:25.579" v="11011" actId="26606"/>
          <ac:spMkLst>
            <pc:docMk/>
            <pc:sldMk cId="1805870040" sldId="344"/>
            <ac:spMk id="24" creationId="{12425D82-CD5E-45A4-9542-70951E59F2D1}"/>
          </ac:spMkLst>
        </pc:spChg>
        <pc:spChg chg="add">
          <ac:chgData name="Woodard Leslie N" userId="0215b3a3-2f11-4a9b-8dcf-81ec854199b6" providerId="ADAL" clId="{84E61574-0DDF-4336-978B-3BC5400C1A99}" dt="2023-09-12T19:07:25.579" v="11011" actId="26606"/>
          <ac:spMkLst>
            <pc:docMk/>
            <pc:sldMk cId="1805870040" sldId="344"/>
            <ac:spMk id="26" creationId="{221DB897-A621-4D5F-AC81-91199AC4370E}"/>
          </ac:spMkLst>
        </pc:spChg>
        <pc:picChg chg="add mod">
          <ac:chgData name="Woodard Leslie N" userId="0215b3a3-2f11-4a9b-8dcf-81ec854199b6" providerId="ADAL" clId="{84E61574-0DDF-4336-978B-3BC5400C1A99}" dt="2023-09-12T19:07:25.579" v="11011" actId="26606"/>
          <ac:picMkLst>
            <pc:docMk/>
            <pc:sldMk cId="1805870040" sldId="344"/>
            <ac:picMk id="3" creationId="{39723BEC-F9E7-718B-E673-4CE552744BA8}"/>
          </ac:picMkLst>
        </pc:picChg>
        <pc:picChg chg="add">
          <ac:chgData name="Woodard Leslie N" userId="0215b3a3-2f11-4a9b-8dcf-81ec854199b6" providerId="ADAL" clId="{84E61574-0DDF-4336-978B-3BC5400C1A99}" dt="2023-09-12T19:07:25.579" v="11011" actId="26606"/>
          <ac:picMkLst>
            <pc:docMk/>
            <pc:sldMk cId="1805870040" sldId="344"/>
            <ac:picMk id="10" creationId="{41B68C77-138E-4BF7-A276-BD0C78A4219F}"/>
          </ac:picMkLst>
        </pc:picChg>
        <pc:picChg chg="add">
          <ac:chgData name="Woodard Leslie N" userId="0215b3a3-2f11-4a9b-8dcf-81ec854199b6" providerId="ADAL" clId="{84E61574-0DDF-4336-978B-3BC5400C1A99}" dt="2023-09-12T19:07:25.579" v="11011" actId="26606"/>
          <ac:picMkLst>
            <pc:docMk/>
            <pc:sldMk cId="1805870040" sldId="344"/>
            <ac:picMk id="12" creationId="{7C268552-D473-46ED-B1B8-422042C4DEF1}"/>
          </ac:picMkLst>
        </pc:picChg>
        <pc:picChg chg="add">
          <ac:chgData name="Woodard Leslie N" userId="0215b3a3-2f11-4a9b-8dcf-81ec854199b6" providerId="ADAL" clId="{84E61574-0DDF-4336-978B-3BC5400C1A99}" dt="2023-09-12T19:07:25.579" v="11011" actId="26606"/>
          <ac:picMkLst>
            <pc:docMk/>
            <pc:sldMk cId="1805870040" sldId="344"/>
            <ac:picMk id="16" creationId="{B9238B3E-24AA-439A-B527-6C5DF6D72145}"/>
          </ac:picMkLst>
        </pc:picChg>
        <pc:picChg chg="add">
          <ac:chgData name="Woodard Leslie N" userId="0215b3a3-2f11-4a9b-8dcf-81ec854199b6" providerId="ADAL" clId="{84E61574-0DDF-4336-978B-3BC5400C1A99}" dt="2023-09-12T19:07:25.579" v="11011" actId="26606"/>
          <ac:picMkLst>
            <pc:docMk/>
            <pc:sldMk cId="1805870040" sldId="344"/>
            <ac:picMk id="18" creationId="{69F01145-BEA3-4CBF-AA21-10077B948CA8}"/>
          </ac:picMkLst>
        </pc:picChg>
      </pc:sldChg>
      <pc:sldChg chg="modSp add mod modNotesTx">
        <pc:chgData name="Woodard Leslie N" userId="0215b3a3-2f11-4a9b-8dcf-81ec854199b6" providerId="ADAL" clId="{84E61574-0DDF-4336-978B-3BC5400C1A99}" dt="2023-09-13T19:15:21.173" v="14472"/>
        <pc:sldMkLst>
          <pc:docMk/>
          <pc:sldMk cId="2065713165" sldId="345"/>
        </pc:sldMkLst>
        <pc:spChg chg="mod">
          <ac:chgData name="Woodard Leslie N" userId="0215b3a3-2f11-4a9b-8dcf-81ec854199b6" providerId="ADAL" clId="{84E61574-0DDF-4336-978B-3BC5400C1A99}" dt="2023-09-12T19:08:44.117" v="11027" actId="14100"/>
          <ac:spMkLst>
            <pc:docMk/>
            <pc:sldMk cId="2065713165" sldId="345"/>
            <ac:spMk id="6" creationId="{75ACC083-F39D-4F45-C2BA-6B848A1660E6}"/>
          </ac:spMkLst>
        </pc:spChg>
      </pc:sldChg>
      <pc:sldChg chg="addSp delSp modSp add mod delAnim modAnim">
        <pc:chgData name="Woodard Leslie N" userId="0215b3a3-2f11-4a9b-8dcf-81ec854199b6" providerId="ADAL" clId="{84E61574-0DDF-4336-978B-3BC5400C1A99}" dt="2023-09-13T15:40:43.289" v="11147" actId="14100"/>
        <pc:sldMkLst>
          <pc:docMk/>
          <pc:sldMk cId="1734647201" sldId="346"/>
        </pc:sldMkLst>
        <pc:spChg chg="add mod">
          <ac:chgData name="Woodard Leslie N" userId="0215b3a3-2f11-4a9b-8dcf-81ec854199b6" providerId="ADAL" clId="{84E61574-0DDF-4336-978B-3BC5400C1A99}" dt="2023-09-13T15:40:43.289" v="11147" actId="14100"/>
          <ac:spMkLst>
            <pc:docMk/>
            <pc:sldMk cId="1734647201" sldId="346"/>
            <ac:spMk id="2" creationId="{3EC756D0-1BFA-9C39-7519-3EAE92C85853}"/>
          </ac:spMkLst>
        </pc:spChg>
        <pc:spChg chg="mod">
          <ac:chgData name="Woodard Leslie N" userId="0215b3a3-2f11-4a9b-8dcf-81ec854199b6" providerId="ADAL" clId="{84E61574-0DDF-4336-978B-3BC5400C1A99}" dt="2023-09-13T15:40:27.920" v="11143" actId="14100"/>
          <ac:spMkLst>
            <pc:docMk/>
            <pc:sldMk cId="1734647201" sldId="346"/>
            <ac:spMk id="8" creationId="{F0DB7CE6-D306-B99B-98E3-FF46594C1BB2}"/>
          </ac:spMkLst>
        </pc:spChg>
        <pc:spChg chg="del">
          <ac:chgData name="Woodard Leslie N" userId="0215b3a3-2f11-4a9b-8dcf-81ec854199b6" providerId="ADAL" clId="{84E61574-0DDF-4336-978B-3BC5400C1A99}" dt="2023-09-13T15:40:12.871" v="11140" actId="478"/>
          <ac:spMkLst>
            <pc:docMk/>
            <pc:sldMk cId="1734647201" sldId="346"/>
            <ac:spMk id="9" creationId="{93304F24-21AB-B26D-41E9-187278D29AE0}"/>
          </ac:spMkLst>
        </pc:spChg>
      </pc:sldChg>
      <pc:sldChg chg="delSp modSp add del mod delAnim">
        <pc:chgData name="Woodard Leslie N" userId="0215b3a3-2f11-4a9b-8dcf-81ec854199b6" providerId="ADAL" clId="{84E61574-0DDF-4336-978B-3BC5400C1A99}" dt="2023-09-13T15:44:44.996" v="11312" actId="47"/>
        <pc:sldMkLst>
          <pc:docMk/>
          <pc:sldMk cId="3086288468" sldId="347"/>
        </pc:sldMkLst>
        <pc:spChg chg="mod">
          <ac:chgData name="Woodard Leslie N" userId="0215b3a3-2f11-4a9b-8dcf-81ec854199b6" providerId="ADAL" clId="{84E61574-0DDF-4336-978B-3BC5400C1A99}" dt="2023-09-13T15:41:04.696" v="11157" actId="20577"/>
          <ac:spMkLst>
            <pc:docMk/>
            <pc:sldMk cId="3086288468" sldId="347"/>
            <ac:spMk id="4" creationId="{4176CD08-4D51-B634-B2DA-55B8358542A1}"/>
          </ac:spMkLst>
        </pc:spChg>
        <pc:spChg chg="mod">
          <ac:chgData name="Woodard Leslie N" userId="0215b3a3-2f11-4a9b-8dcf-81ec854199b6" providerId="ADAL" clId="{84E61574-0DDF-4336-978B-3BC5400C1A99}" dt="2023-09-13T15:41:08.127" v="11158" actId="6549"/>
          <ac:spMkLst>
            <pc:docMk/>
            <pc:sldMk cId="3086288468" sldId="347"/>
            <ac:spMk id="5" creationId="{3DE12D50-0A0C-AEB0-5C9E-098C8A833551}"/>
          </ac:spMkLst>
        </pc:spChg>
        <pc:spChg chg="del">
          <ac:chgData name="Woodard Leslie N" userId="0215b3a3-2f11-4a9b-8dcf-81ec854199b6" providerId="ADAL" clId="{84E61574-0DDF-4336-978B-3BC5400C1A99}" dt="2023-09-13T15:42:55.200" v="11296" actId="21"/>
          <ac:spMkLst>
            <pc:docMk/>
            <pc:sldMk cId="3086288468" sldId="347"/>
            <ac:spMk id="8" creationId="{F0DB7CE6-D306-B99B-98E3-FF46594C1BB2}"/>
          </ac:spMkLst>
        </pc:spChg>
      </pc:sldChg>
      <pc:sldChg chg="addSp modSp add mod modAnim">
        <pc:chgData name="Woodard Leslie N" userId="0215b3a3-2f11-4a9b-8dcf-81ec854199b6" providerId="ADAL" clId="{84E61574-0DDF-4336-978B-3BC5400C1A99}" dt="2023-09-13T15:43:53.816" v="11311" actId="20577"/>
        <pc:sldMkLst>
          <pc:docMk/>
          <pc:sldMk cId="1494417169" sldId="348"/>
        </pc:sldMkLst>
        <pc:spChg chg="mod">
          <ac:chgData name="Woodard Leslie N" userId="0215b3a3-2f11-4a9b-8dcf-81ec854199b6" providerId="ADAL" clId="{84E61574-0DDF-4336-978B-3BC5400C1A99}" dt="2023-09-13T15:43:53.816" v="11311" actId="20577"/>
          <ac:spMkLst>
            <pc:docMk/>
            <pc:sldMk cId="1494417169" sldId="348"/>
            <ac:spMk id="2" creationId="{00000000-0000-0000-0000-000000000000}"/>
          </ac:spMkLst>
        </pc:spChg>
        <pc:spChg chg="add mod">
          <ac:chgData name="Woodard Leslie N" userId="0215b3a3-2f11-4a9b-8dcf-81ec854199b6" providerId="ADAL" clId="{84E61574-0DDF-4336-978B-3BC5400C1A99}" dt="2023-09-13T15:43:32.578" v="11306" actId="14100"/>
          <ac:spMkLst>
            <pc:docMk/>
            <pc:sldMk cId="1494417169" sldId="348"/>
            <ac:spMk id="5" creationId="{D80B2EC9-0EF6-D072-A0EB-B6944D1CD671}"/>
          </ac:spMkLst>
        </pc:spChg>
        <pc:spChg chg="add mod">
          <ac:chgData name="Woodard Leslie N" userId="0215b3a3-2f11-4a9b-8dcf-81ec854199b6" providerId="ADAL" clId="{84E61574-0DDF-4336-978B-3BC5400C1A99}" dt="2023-09-13T15:43:24.861" v="11305" actId="14100"/>
          <ac:spMkLst>
            <pc:docMk/>
            <pc:sldMk cId="1494417169" sldId="348"/>
            <ac:spMk id="6" creationId="{FF63FF65-2200-9EC5-5CC3-4CED4085981B}"/>
          </ac:spMkLst>
        </pc:spChg>
      </pc:sldChg>
      <pc:sldChg chg="addSp delSp modSp add mod modNotesTx">
        <pc:chgData name="Woodard Leslie N" userId="0215b3a3-2f11-4a9b-8dcf-81ec854199b6" providerId="ADAL" clId="{84E61574-0DDF-4336-978B-3BC5400C1A99}" dt="2023-09-15T15:26:49.881" v="18500"/>
        <pc:sldMkLst>
          <pc:docMk/>
          <pc:sldMk cId="1480496320" sldId="349"/>
        </pc:sldMkLst>
        <pc:spChg chg="mod">
          <ac:chgData name="Woodard Leslie N" userId="0215b3a3-2f11-4a9b-8dcf-81ec854199b6" providerId="ADAL" clId="{84E61574-0DDF-4336-978B-3BC5400C1A99}" dt="2023-09-13T19:32:59.271" v="15573" actId="1076"/>
          <ac:spMkLst>
            <pc:docMk/>
            <pc:sldMk cId="1480496320" sldId="349"/>
            <ac:spMk id="2" creationId="{80E49646-76F1-C7BA-898B-FB9C4B273DA8}"/>
          </ac:spMkLst>
        </pc:spChg>
        <pc:spChg chg="mod">
          <ac:chgData name="Woodard Leslie N" userId="0215b3a3-2f11-4a9b-8dcf-81ec854199b6" providerId="ADAL" clId="{84E61574-0DDF-4336-978B-3BC5400C1A99}" dt="2023-09-13T19:31:58.016" v="15508" actId="20577"/>
          <ac:spMkLst>
            <pc:docMk/>
            <pc:sldMk cId="1480496320" sldId="349"/>
            <ac:spMk id="8" creationId="{0CB3461A-5A14-93AC-A541-8FEE1AC19BAF}"/>
          </ac:spMkLst>
        </pc:spChg>
        <pc:spChg chg="del">
          <ac:chgData name="Woodard Leslie N" userId="0215b3a3-2f11-4a9b-8dcf-81ec854199b6" providerId="ADAL" clId="{84E61574-0DDF-4336-978B-3BC5400C1A99}" dt="2023-09-13T19:29:59.123" v="15445" actId="478"/>
          <ac:spMkLst>
            <pc:docMk/>
            <pc:sldMk cId="1480496320" sldId="349"/>
            <ac:spMk id="9" creationId="{8112D098-2B31-F69F-1CCB-1FA82B637010}"/>
          </ac:spMkLst>
        </pc:spChg>
        <pc:spChg chg="mod">
          <ac:chgData name="Woodard Leslie N" userId="0215b3a3-2f11-4a9b-8dcf-81ec854199b6" providerId="ADAL" clId="{84E61574-0DDF-4336-978B-3BC5400C1A99}" dt="2023-09-13T19:31:47.399" v="15488" actId="20577"/>
          <ac:spMkLst>
            <pc:docMk/>
            <pc:sldMk cId="1480496320" sldId="349"/>
            <ac:spMk id="10" creationId="{2E0C8E70-8207-C8BD-CAC8-C749B8AA4F88}"/>
          </ac:spMkLst>
        </pc:spChg>
        <pc:spChg chg="mod">
          <ac:chgData name="Woodard Leslie N" userId="0215b3a3-2f11-4a9b-8dcf-81ec854199b6" providerId="ADAL" clId="{84E61574-0DDF-4336-978B-3BC5400C1A99}" dt="2023-09-13T19:31:53.550" v="15498" actId="20577"/>
          <ac:spMkLst>
            <pc:docMk/>
            <pc:sldMk cId="1480496320" sldId="349"/>
            <ac:spMk id="11" creationId="{7EEFDD86-ECDF-A191-A1FF-1CE44DBBEF94}"/>
          </ac:spMkLst>
        </pc:spChg>
        <pc:spChg chg="mod">
          <ac:chgData name="Woodard Leslie N" userId="0215b3a3-2f11-4a9b-8dcf-81ec854199b6" providerId="ADAL" clId="{84E61574-0DDF-4336-978B-3BC5400C1A99}" dt="2023-09-13T19:33:12.302" v="15576" actId="1076"/>
          <ac:spMkLst>
            <pc:docMk/>
            <pc:sldMk cId="1480496320" sldId="349"/>
            <ac:spMk id="12" creationId="{235628A5-B7DB-85FD-943C-9B5B67FAC207}"/>
          </ac:spMkLst>
        </pc:spChg>
        <pc:spChg chg="mod">
          <ac:chgData name="Woodard Leslie N" userId="0215b3a3-2f11-4a9b-8dcf-81ec854199b6" providerId="ADAL" clId="{84E61574-0DDF-4336-978B-3BC5400C1A99}" dt="2023-09-14T21:24:12.369" v="18141" actId="20577"/>
          <ac:spMkLst>
            <pc:docMk/>
            <pc:sldMk cId="1480496320" sldId="349"/>
            <ac:spMk id="13" creationId="{429E8D73-1A6B-23FA-10A3-E702B49471B6}"/>
          </ac:spMkLst>
        </pc:spChg>
        <pc:spChg chg="mod">
          <ac:chgData name="Woodard Leslie N" userId="0215b3a3-2f11-4a9b-8dcf-81ec854199b6" providerId="ADAL" clId="{84E61574-0DDF-4336-978B-3BC5400C1A99}" dt="2023-09-14T21:26:41.395" v="18232" actId="20577"/>
          <ac:spMkLst>
            <pc:docMk/>
            <pc:sldMk cId="1480496320" sldId="349"/>
            <ac:spMk id="14" creationId="{C8713DB8-BD9E-8F05-5AD9-88B55130204D}"/>
          </ac:spMkLst>
        </pc:spChg>
        <pc:spChg chg="mod">
          <ac:chgData name="Woodard Leslie N" userId="0215b3a3-2f11-4a9b-8dcf-81ec854199b6" providerId="ADAL" clId="{84E61574-0DDF-4336-978B-3BC5400C1A99}" dt="2023-09-13T19:33:05.982" v="15575" actId="1076"/>
          <ac:spMkLst>
            <pc:docMk/>
            <pc:sldMk cId="1480496320" sldId="349"/>
            <ac:spMk id="17" creationId="{72A08F93-13D2-F0C5-E523-7CABA5D89EDE}"/>
          </ac:spMkLst>
        </pc:spChg>
        <pc:spChg chg="mod">
          <ac:chgData name="Woodard Leslie N" userId="0215b3a3-2f11-4a9b-8dcf-81ec854199b6" providerId="ADAL" clId="{84E61574-0DDF-4336-978B-3BC5400C1A99}" dt="2023-09-14T21:26:48.362" v="18237" actId="20577"/>
          <ac:spMkLst>
            <pc:docMk/>
            <pc:sldMk cId="1480496320" sldId="349"/>
            <ac:spMk id="18" creationId="{06DE21E5-67F1-65E6-4D87-DF3037B3877B}"/>
          </ac:spMkLst>
        </pc:spChg>
        <pc:spChg chg="add mod">
          <ac:chgData name="Woodard Leslie N" userId="0215b3a3-2f11-4a9b-8dcf-81ec854199b6" providerId="ADAL" clId="{84E61574-0DDF-4336-978B-3BC5400C1A99}" dt="2023-09-15T15:26:49.881" v="18500"/>
          <ac:spMkLst>
            <pc:docMk/>
            <pc:sldMk cId="1480496320" sldId="349"/>
            <ac:spMk id="19" creationId="{788002EF-5C47-6242-9FD6-811657E69581}"/>
          </ac:spMkLst>
        </pc:spChg>
      </pc:sldChg>
      <pc:sldChg chg="addSp delSp modSp add mod modAnim modNotesTx">
        <pc:chgData name="Woodard Leslie N" userId="0215b3a3-2f11-4a9b-8dcf-81ec854199b6" providerId="ADAL" clId="{84E61574-0DDF-4336-978B-3BC5400C1A99}" dt="2023-09-15T15:26:49.881" v="18500"/>
        <pc:sldMkLst>
          <pc:docMk/>
          <pc:sldMk cId="715368853" sldId="350"/>
        </pc:sldMkLst>
        <pc:spChg chg="mod">
          <ac:chgData name="Woodard Leslie N" userId="0215b3a3-2f11-4a9b-8dcf-81ec854199b6" providerId="ADAL" clId="{84E61574-0DDF-4336-978B-3BC5400C1A99}" dt="2023-09-13T19:33:32.016" v="15590" actId="20577"/>
          <ac:spMkLst>
            <pc:docMk/>
            <pc:sldMk cId="715368853" sldId="350"/>
            <ac:spMk id="6" creationId="{2F10C3D1-18A4-E213-DAC9-5517E9A86C08}"/>
          </ac:spMkLst>
        </pc:spChg>
        <pc:spChg chg="mod">
          <ac:chgData name="Woodard Leslie N" userId="0215b3a3-2f11-4a9b-8dcf-81ec854199b6" providerId="ADAL" clId="{84E61574-0DDF-4336-978B-3BC5400C1A99}" dt="2023-09-13T19:33:58.714" v="15636" actId="20577"/>
          <ac:spMkLst>
            <pc:docMk/>
            <pc:sldMk cId="715368853" sldId="350"/>
            <ac:spMk id="8" creationId="{0CB3461A-5A14-93AC-A541-8FEE1AC19BAF}"/>
          </ac:spMkLst>
        </pc:spChg>
        <pc:spChg chg="del">
          <ac:chgData name="Woodard Leslie N" userId="0215b3a3-2f11-4a9b-8dcf-81ec854199b6" providerId="ADAL" clId="{84E61574-0DDF-4336-978B-3BC5400C1A99}" dt="2023-09-13T19:30:07.116" v="15448" actId="478"/>
          <ac:spMkLst>
            <pc:docMk/>
            <pc:sldMk cId="715368853" sldId="350"/>
            <ac:spMk id="9" creationId="{3509B89C-9102-3CF4-9CC1-0EF0399ED02B}"/>
          </ac:spMkLst>
        </pc:spChg>
        <pc:spChg chg="add mod">
          <ac:chgData name="Woodard Leslie N" userId="0215b3a3-2f11-4a9b-8dcf-81ec854199b6" providerId="ADAL" clId="{84E61574-0DDF-4336-978B-3BC5400C1A99}" dt="2023-09-14T21:27:47.168" v="18298" actId="20577"/>
          <ac:spMkLst>
            <pc:docMk/>
            <pc:sldMk cId="715368853" sldId="350"/>
            <ac:spMk id="9" creationId="{975BAE85-E197-A201-EBF3-F62A22A0F3C1}"/>
          </ac:spMkLst>
        </pc:spChg>
        <pc:spChg chg="mod">
          <ac:chgData name="Woodard Leslie N" userId="0215b3a3-2f11-4a9b-8dcf-81ec854199b6" providerId="ADAL" clId="{84E61574-0DDF-4336-978B-3BC5400C1A99}" dt="2023-09-13T19:33:35.623" v="15591" actId="6549"/>
          <ac:spMkLst>
            <pc:docMk/>
            <pc:sldMk cId="715368853" sldId="350"/>
            <ac:spMk id="10" creationId="{2E0C8E70-8207-C8BD-CAC8-C749B8AA4F88}"/>
          </ac:spMkLst>
        </pc:spChg>
        <pc:spChg chg="add mod">
          <ac:chgData name="Woodard Leslie N" userId="0215b3a3-2f11-4a9b-8dcf-81ec854199b6" providerId="ADAL" clId="{84E61574-0DDF-4336-978B-3BC5400C1A99}" dt="2023-09-15T15:26:49.881" v="18500"/>
          <ac:spMkLst>
            <pc:docMk/>
            <pc:sldMk cId="715368853" sldId="350"/>
            <ac:spMk id="12" creationId="{F755F3B8-3941-5F92-2723-B2585EFAFAAA}"/>
          </ac:spMkLst>
        </pc:spChg>
        <pc:spChg chg="mod">
          <ac:chgData name="Woodard Leslie N" userId="0215b3a3-2f11-4a9b-8dcf-81ec854199b6" providerId="ADAL" clId="{84E61574-0DDF-4336-978B-3BC5400C1A99}" dt="2023-09-13T19:33:48.083" v="15607" actId="20577"/>
          <ac:spMkLst>
            <pc:docMk/>
            <pc:sldMk cId="715368853" sldId="350"/>
            <ac:spMk id="14" creationId="{C8713DB8-BD9E-8F05-5AD9-88B55130204D}"/>
          </ac:spMkLst>
        </pc:spChg>
      </pc:sldChg>
      <pc:sldChg chg="modSp add del mod">
        <pc:chgData name="Woodard Leslie N" userId="0215b3a3-2f11-4a9b-8dcf-81ec854199b6" providerId="ADAL" clId="{84E61574-0DDF-4336-978B-3BC5400C1A99}" dt="2023-09-13T18:21:41.424" v="12730" actId="47"/>
        <pc:sldMkLst>
          <pc:docMk/>
          <pc:sldMk cId="1030324713" sldId="351"/>
        </pc:sldMkLst>
        <pc:spChg chg="mod">
          <ac:chgData name="Woodard Leslie N" userId="0215b3a3-2f11-4a9b-8dcf-81ec854199b6" providerId="ADAL" clId="{84E61574-0DDF-4336-978B-3BC5400C1A99}" dt="2023-09-13T18:20:53.187" v="12728" actId="20577"/>
          <ac:spMkLst>
            <pc:docMk/>
            <pc:sldMk cId="1030324713" sldId="351"/>
            <ac:spMk id="5" creationId="{768B7E7C-5E3D-361B-482C-C20528D74866}"/>
          </ac:spMkLst>
        </pc:spChg>
      </pc:sldChg>
      <pc:sldChg chg="add del">
        <pc:chgData name="Woodard Leslie N" userId="0215b3a3-2f11-4a9b-8dcf-81ec854199b6" providerId="ADAL" clId="{84E61574-0DDF-4336-978B-3BC5400C1A99}" dt="2023-09-13T18:22:31.878" v="12733"/>
        <pc:sldMkLst>
          <pc:docMk/>
          <pc:sldMk cId="1516995742" sldId="351"/>
        </pc:sldMkLst>
      </pc:sldChg>
      <pc:sldChg chg="addSp modSp add mod modAnim">
        <pc:chgData name="Woodard Leslie N" userId="0215b3a3-2f11-4a9b-8dcf-81ec854199b6" providerId="ADAL" clId="{84E61574-0DDF-4336-978B-3BC5400C1A99}" dt="2023-09-13T18:38:07.459" v="13275" actId="1076"/>
        <pc:sldMkLst>
          <pc:docMk/>
          <pc:sldMk cId="1571614378" sldId="351"/>
        </pc:sldMkLst>
        <pc:spChg chg="mod">
          <ac:chgData name="Woodard Leslie N" userId="0215b3a3-2f11-4a9b-8dcf-81ec854199b6" providerId="ADAL" clId="{84E61574-0DDF-4336-978B-3BC5400C1A99}" dt="2023-09-13T18:38:04.384" v="13274" actId="14100"/>
          <ac:spMkLst>
            <pc:docMk/>
            <pc:sldMk cId="1571614378" sldId="351"/>
            <ac:spMk id="2" creationId="{677754E8-7E22-068E-E5C9-0637B6D83A49}"/>
          </ac:spMkLst>
        </pc:spChg>
        <pc:spChg chg="add mod">
          <ac:chgData name="Woodard Leslie N" userId="0215b3a3-2f11-4a9b-8dcf-81ec854199b6" providerId="ADAL" clId="{84E61574-0DDF-4336-978B-3BC5400C1A99}" dt="2023-09-13T18:38:07.459" v="13275" actId="1076"/>
          <ac:spMkLst>
            <pc:docMk/>
            <pc:sldMk cId="1571614378" sldId="351"/>
            <ac:spMk id="3" creationId="{59ED14FA-96E5-D52B-20AA-81833C595473}"/>
          </ac:spMkLst>
        </pc:spChg>
        <pc:spChg chg="mod">
          <ac:chgData name="Woodard Leslie N" userId="0215b3a3-2f11-4a9b-8dcf-81ec854199b6" providerId="ADAL" clId="{84E61574-0DDF-4336-978B-3BC5400C1A99}" dt="2023-09-13T18:37:55.100" v="13272" actId="20577"/>
          <ac:spMkLst>
            <pc:docMk/>
            <pc:sldMk cId="1571614378" sldId="351"/>
            <ac:spMk id="5" creationId="{3DE12D50-0A0C-AEB0-5C9E-098C8A833551}"/>
          </ac:spMkLst>
        </pc:spChg>
        <pc:spChg chg="add mod">
          <ac:chgData name="Woodard Leslie N" userId="0215b3a3-2f11-4a9b-8dcf-81ec854199b6" providerId="ADAL" clId="{84E61574-0DDF-4336-978B-3BC5400C1A99}" dt="2023-09-13T18:38:01.170" v="13273" actId="14100"/>
          <ac:spMkLst>
            <pc:docMk/>
            <pc:sldMk cId="1571614378" sldId="351"/>
            <ac:spMk id="6" creationId="{7E1A07A4-CAFF-4898-0CC0-3276F3FD7B1E}"/>
          </ac:spMkLst>
        </pc:spChg>
      </pc:sldChg>
      <pc:sldChg chg="addSp delSp add del setBg delDesignElem">
        <pc:chgData name="Woodard Leslie N" userId="0215b3a3-2f11-4a9b-8dcf-81ec854199b6" providerId="ADAL" clId="{84E61574-0DDF-4336-978B-3BC5400C1A99}" dt="2023-09-13T18:20:47.281" v="12703"/>
        <pc:sldMkLst>
          <pc:docMk/>
          <pc:sldMk cId="2761368888" sldId="351"/>
        </pc:sldMkLst>
        <pc:spChg chg="add del">
          <ac:chgData name="Woodard Leslie N" userId="0215b3a3-2f11-4a9b-8dcf-81ec854199b6" providerId="ADAL" clId="{84E61574-0DDF-4336-978B-3BC5400C1A99}" dt="2023-09-13T18:20:47.281" v="12703"/>
          <ac:spMkLst>
            <pc:docMk/>
            <pc:sldMk cId="2761368888" sldId="351"/>
            <ac:spMk id="14" creationId="{4FA533C5-33E3-4611-AF9F-72811D8B26A6}"/>
          </ac:spMkLst>
        </pc:spChg>
        <pc:spChg chg="add del">
          <ac:chgData name="Woodard Leslie N" userId="0215b3a3-2f11-4a9b-8dcf-81ec854199b6" providerId="ADAL" clId="{84E61574-0DDF-4336-978B-3BC5400C1A99}" dt="2023-09-13T18:20:47.281" v="12703"/>
          <ac:spMkLst>
            <pc:docMk/>
            <pc:sldMk cId="2761368888" sldId="351"/>
            <ac:spMk id="20" creationId="{87F0FDC4-AD8C-47D9-9131-623C98ADB0AE}"/>
          </ac:spMkLst>
        </pc:spChg>
        <pc:spChg chg="add del">
          <ac:chgData name="Woodard Leslie N" userId="0215b3a3-2f11-4a9b-8dcf-81ec854199b6" providerId="ADAL" clId="{84E61574-0DDF-4336-978B-3BC5400C1A99}" dt="2023-09-13T18:20:47.281" v="12703"/>
          <ac:spMkLst>
            <pc:docMk/>
            <pc:sldMk cId="2761368888" sldId="351"/>
            <ac:spMk id="22" creationId="{DE27238C-8EAF-4098-86E6-7723B7DAE601}"/>
          </ac:spMkLst>
        </pc:spChg>
        <pc:spChg chg="add del">
          <ac:chgData name="Woodard Leslie N" userId="0215b3a3-2f11-4a9b-8dcf-81ec854199b6" providerId="ADAL" clId="{84E61574-0DDF-4336-978B-3BC5400C1A99}" dt="2023-09-13T18:20:47.281" v="12703"/>
          <ac:spMkLst>
            <pc:docMk/>
            <pc:sldMk cId="2761368888" sldId="351"/>
            <ac:spMk id="24" creationId="{992F97B1-1891-4FCC-9E5F-BA97EDB48F89}"/>
          </ac:spMkLst>
        </pc:spChg>
        <pc:spChg chg="add del">
          <ac:chgData name="Woodard Leslie N" userId="0215b3a3-2f11-4a9b-8dcf-81ec854199b6" providerId="ADAL" clId="{84E61574-0DDF-4336-978B-3BC5400C1A99}" dt="2023-09-13T18:20:47.281" v="12703"/>
          <ac:spMkLst>
            <pc:docMk/>
            <pc:sldMk cId="2761368888" sldId="351"/>
            <ac:spMk id="26" creationId="{78C6C821-FEE1-4EB6-9590-C021440C77DE}"/>
          </ac:spMkLst>
        </pc:spChg>
        <pc:spChg chg="add del">
          <ac:chgData name="Woodard Leslie N" userId="0215b3a3-2f11-4a9b-8dcf-81ec854199b6" providerId="ADAL" clId="{84E61574-0DDF-4336-978B-3BC5400C1A99}" dt="2023-09-13T18:20:47.281" v="12703"/>
          <ac:spMkLst>
            <pc:docMk/>
            <pc:sldMk cId="2761368888" sldId="351"/>
            <ac:spMk id="28" creationId="{B61A74B3-E247-44D4-8C48-FAE8E2056401}"/>
          </ac:spMkLst>
        </pc:spChg>
        <pc:picChg chg="add del">
          <ac:chgData name="Woodard Leslie N" userId="0215b3a3-2f11-4a9b-8dcf-81ec854199b6" providerId="ADAL" clId="{84E61574-0DDF-4336-978B-3BC5400C1A99}" dt="2023-09-13T18:20:47.281" v="12703"/>
          <ac:picMkLst>
            <pc:docMk/>
            <pc:sldMk cId="2761368888" sldId="351"/>
            <ac:picMk id="10" creationId="{91B28F63-CF00-448F-B141-FE33C33B1891}"/>
          </ac:picMkLst>
        </pc:picChg>
        <pc:picChg chg="add del">
          <ac:chgData name="Woodard Leslie N" userId="0215b3a3-2f11-4a9b-8dcf-81ec854199b6" providerId="ADAL" clId="{84E61574-0DDF-4336-978B-3BC5400C1A99}" dt="2023-09-13T18:20:47.281" v="12703"/>
          <ac:picMkLst>
            <pc:docMk/>
            <pc:sldMk cId="2761368888" sldId="351"/>
            <ac:picMk id="12" creationId="{2AE609E2-8522-44E4-9077-980E5BCF3E14}"/>
          </ac:picMkLst>
        </pc:picChg>
        <pc:picChg chg="add del">
          <ac:chgData name="Woodard Leslie N" userId="0215b3a3-2f11-4a9b-8dcf-81ec854199b6" providerId="ADAL" clId="{84E61574-0DDF-4336-978B-3BC5400C1A99}" dt="2023-09-13T18:20:47.281" v="12703"/>
          <ac:picMkLst>
            <pc:docMk/>
            <pc:sldMk cId="2761368888" sldId="351"/>
            <ac:picMk id="16" creationId="{8949AD42-25FD-4C3D-9EEE-B7FEC5809988}"/>
          </ac:picMkLst>
        </pc:picChg>
        <pc:picChg chg="add del">
          <ac:chgData name="Woodard Leslie N" userId="0215b3a3-2f11-4a9b-8dcf-81ec854199b6" providerId="ADAL" clId="{84E61574-0DDF-4336-978B-3BC5400C1A99}" dt="2023-09-13T18:20:47.281" v="12703"/>
          <ac:picMkLst>
            <pc:docMk/>
            <pc:sldMk cId="2761368888" sldId="351"/>
            <ac:picMk id="18" creationId="{6AC7D913-60B7-4603-881B-831DA5D3A940}"/>
          </ac:picMkLst>
        </pc:picChg>
      </pc:sldChg>
      <pc:sldChg chg="add del">
        <pc:chgData name="Woodard Leslie N" userId="0215b3a3-2f11-4a9b-8dcf-81ec854199b6" providerId="ADAL" clId="{84E61574-0DDF-4336-978B-3BC5400C1A99}" dt="2023-09-13T18:21:44.432" v="12731" actId="47"/>
        <pc:sldMkLst>
          <pc:docMk/>
          <pc:sldMk cId="1675083670" sldId="352"/>
        </pc:sldMkLst>
      </pc:sldChg>
      <pc:sldChg chg="delSp modSp add mod delAnim">
        <pc:chgData name="Woodard Leslie N" userId="0215b3a3-2f11-4a9b-8dcf-81ec854199b6" providerId="ADAL" clId="{84E61574-0DDF-4336-978B-3BC5400C1A99}" dt="2023-09-15T15:26:20.845" v="18499" actId="20577"/>
        <pc:sldMkLst>
          <pc:docMk/>
          <pc:sldMk cId="3361941468" sldId="352"/>
        </pc:sldMkLst>
        <pc:spChg chg="mod">
          <ac:chgData name="Woodard Leslie N" userId="0215b3a3-2f11-4a9b-8dcf-81ec854199b6" providerId="ADAL" clId="{84E61574-0DDF-4336-978B-3BC5400C1A99}" dt="2023-09-15T15:26:20.845" v="18499" actId="20577"/>
          <ac:spMkLst>
            <pc:docMk/>
            <pc:sldMk cId="3361941468" sldId="352"/>
            <ac:spMk id="5" creationId="{3DE12D50-0A0C-AEB0-5C9E-098C8A833551}"/>
          </ac:spMkLst>
        </pc:spChg>
        <pc:spChg chg="del">
          <ac:chgData name="Woodard Leslie N" userId="0215b3a3-2f11-4a9b-8dcf-81ec854199b6" providerId="ADAL" clId="{84E61574-0DDF-4336-978B-3BC5400C1A99}" dt="2023-09-13T18:33:37.240" v="12943" actId="478"/>
          <ac:spMkLst>
            <pc:docMk/>
            <pc:sldMk cId="3361941468" sldId="352"/>
            <ac:spMk id="8" creationId="{F0DB7CE6-D306-B99B-98E3-FF46594C1BB2}"/>
          </ac:spMkLst>
        </pc:spChg>
        <pc:spChg chg="del">
          <ac:chgData name="Woodard Leslie N" userId="0215b3a3-2f11-4a9b-8dcf-81ec854199b6" providerId="ADAL" clId="{84E61574-0DDF-4336-978B-3BC5400C1A99}" dt="2023-09-13T18:33:41.794" v="12944" actId="478"/>
          <ac:spMkLst>
            <pc:docMk/>
            <pc:sldMk cId="3361941468" sldId="352"/>
            <ac:spMk id="9" creationId="{93304F24-21AB-B26D-41E9-187278D29AE0}"/>
          </ac:spMkLst>
        </pc:spChg>
      </pc:sldChg>
      <pc:sldChg chg="delSp modSp add del mod setBg delAnim">
        <pc:chgData name="Woodard Leslie N" userId="0215b3a3-2f11-4a9b-8dcf-81ec854199b6" providerId="ADAL" clId="{84E61574-0DDF-4336-978B-3BC5400C1A99}" dt="2023-09-13T18:48:00.664" v="13307" actId="47"/>
        <pc:sldMkLst>
          <pc:docMk/>
          <pc:sldMk cId="624083704" sldId="353"/>
        </pc:sldMkLst>
        <pc:spChg chg="mod">
          <ac:chgData name="Woodard Leslie N" userId="0215b3a3-2f11-4a9b-8dcf-81ec854199b6" providerId="ADAL" clId="{84E61574-0DDF-4336-978B-3BC5400C1A99}" dt="2023-09-13T18:38:45.159" v="13295" actId="6549"/>
          <ac:spMkLst>
            <pc:docMk/>
            <pc:sldMk cId="624083704" sldId="353"/>
            <ac:spMk id="5" creationId="{3DE12D50-0A0C-AEB0-5C9E-098C8A833551}"/>
          </ac:spMkLst>
        </pc:spChg>
        <pc:spChg chg="del">
          <ac:chgData name="Woodard Leslie N" userId="0215b3a3-2f11-4a9b-8dcf-81ec854199b6" providerId="ADAL" clId="{84E61574-0DDF-4336-978B-3BC5400C1A99}" dt="2023-09-13T18:38:47.180" v="13297" actId="478"/>
          <ac:spMkLst>
            <pc:docMk/>
            <pc:sldMk cId="624083704" sldId="353"/>
            <ac:spMk id="6" creationId="{C01B702E-5BFA-9C7E-7DDB-FF4E440B1EEE}"/>
          </ac:spMkLst>
        </pc:spChg>
        <pc:spChg chg="del">
          <ac:chgData name="Woodard Leslie N" userId="0215b3a3-2f11-4a9b-8dcf-81ec854199b6" providerId="ADAL" clId="{84E61574-0DDF-4336-978B-3BC5400C1A99}" dt="2023-09-13T18:38:45.779" v="13296" actId="478"/>
          <ac:spMkLst>
            <pc:docMk/>
            <pc:sldMk cId="624083704" sldId="353"/>
            <ac:spMk id="7" creationId="{748EC18A-9FAA-818A-A9CE-8781BAD4BFCD}"/>
          </ac:spMkLst>
        </pc:spChg>
        <pc:picChg chg="del">
          <ac:chgData name="Woodard Leslie N" userId="0215b3a3-2f11-4a9b-8dcf-81ec854199b6" providerId="ADAL" clId="{84E61574-0DDF-4336-978B-3BC5400C1A99}" dt="2023-09-13T18:38:41.550" v="13294" actId="478"/>
          <ac:picMkLst>
            <pc:docMk/>
            <pc:sldMk cId="624083704" sldId="353"/>
            <ac:picMk id="3" creationId="{5615FC7B-D2F2-1660-8894-EB10936963ED}"/>
          </ac:picMkLst>
        </pc:picChg>
      </pc:sldChg>
      <pc:sldChg chg="delSp modSp add mod delAnim">
        <pc:chgData name="Woodard Leslie N" userId="0215b3a3-2f11-4a9b-8dcf-81ec854199b6" providerId="ADAL" clId="{84E61574-0DDF-4336-978B-3BC5400C1A99}" dt="2023-09-13T18:51:37.905" v="13713" actId="20577"/>
        <pc:sldMkLst>
          <pc:docMk/>
          <pc:sldMk cId="843095408" sldId="353"/>
        </pc:sldMkLst>
        <pc:spChg chg="del mod">
          <ac:chgData name="Woodard Leslie N" userId="0215b3a3-2f11-4a9b-8dcf-81ec854199b6" providerId="ADAL" clId="{84E61574-0DDF-4336-978B-3BC5400C1A99}" dt="2023-09-13T18:49:34.709" v="13406" actId="478"/>
          <ac:spMkLst>
            <pc:docMk/>
            <pc:sldMk cId="843095408" sldId="353"/>
            <ac:spMk id="3" creationId="{3E5CE404-73DE-E56E-FA7A-9E9C07801A7C}"/>
          </ac:spMkLst>
        </pc:spChg>
        <pc:spChg chg="mod">
          <ac:chgData name="Woodard Leslie N" userId="0215b3a3-2f11-4a9b-8dcf-81ec854199b6" providerId="ADAL" clId="{84E61574-0DDF-4336-978B-3BC5400C1A99}" dt="2023-09-13T18:51:37.905" v="13713" actId="20577"/>
          <ac:spMkLst>
            <pc:docMk/>
            <pc:sldMk cId="843095408" sldId="353"/>
            <ac:spMk id="5" creationId="{3DE12D50-0A0C-AEB0-5C9E-098C8A833551}"/>
          </ac:spMkLst>
        </pc:spChg>
        <pc:spChg chg="del">
          <ac:chgData name="Woodard Leslie N" userId="0215b3a3-2f11-4a9b-8dcf-81ec854199b6" providerId="ADAL" clId="{84E61574-0DDF-4336-978B-3BC5400C1A99}" dt="2023-09-13T18:49:38.499" v="13409" actId="478"/>
          <ac:spMkLst>
            <pc:docMk/>
            <pc:sldMk cId="843095408" sldId="353"/>
            <ac:spMk id="6" creationId="{C378459A-BE8D-7386-66EC-EF50CCA0DBA7}"/>
          </ac:spMkLst>
        </pc:spChg>
        <pc:spChg chg="del">
          <ac:chgData name="Woodard Leslie N" userId="0215b3a3-2f11-4a9b-8dcf-81ec854199b6" providerId="ADAL" clId="{84E61574-0DDF-4336-978B-3BC5400C1A99}" dt="2023-09-13T18:49:39.490" v="13410" actId="478"/>
          <ac:spMkLst>
            <pc:docMk/>
            <pc:sldMk cId="843095408" sldId="353"/>
            <ac:spMk id="7" creationId="{82B37263-6351-300B-9104-BA40A2F3D605}"/>
          </ac:spMkLst>
        </pc:spChg>
        <pc:spChg chg="del">
          <ac:chgData name="Woodard Leslie N" userId="0215b3a3-2f11-4a9b-8dcf-81ec854199b6" providerId="ADAL" clId="{84E61574-0DDF-4336-978B-3BC5400C1A99}" dt="2023-09-13T18:49:35.449" v="13407" actId="478"/>
          <ac:spMkLst>
            <pc:docMk/>
            <pc:sldMk cId="843095408" sldId="353"/>
            <ac:spMk id="8" creationId="{F2F993AF-C91B-E368-FF59-C312F77E91EE}"/>
          </ac:spMkLst>
        </pc:spChg>
      </pc:sldChg>
      <pc:sldChg chg="add del">
        <pc:chgData name="Woodard Leslie N" userId="0215b3a3-2f11-4a9b-8dcf-81ec854199b6" providerId="ADAL" clId="{84E61574-0DDF-4336-978B-3BC5400C1A99}" dt="2023-09-13T18:52:19.691" v="13715" actId="47"/>
        <pc:sldMkLst>
          <pc:docMk/>
          <pc:sldMk cId="1249068531" sldId="354"/>
        </pc:sldMkLst>
      </pc:sldChg>
      <pc:sldChg chg="modSp add mod">
        <pc:chgData name="Woodard Leslie N" userId="0215b3a3-2f11-4a9b-8dcf-81ec854199b6" providerId="ADAL" clId="{84E61574-0DDF-4336-978B-3BC5400C1A99}" dt="2023-09-13T19:07:26.869" v="13860" actId="207"/>
        <pc:sldMkLst>
          <pc:docMk/>
          <pc:sldMk cId="3013047514" sldId="354"/>
        </pc:sldMkLst>
        <pc:spChg chg="mod">
          <ac:chgData name="Woodard Leslie N" userId="0215b3a3-2f11-4a9b-8dcf-81ec854199b6" providerId="ADAL" clId="{84E61574-0DDF-4336-978B-3BC5400C1A99}" dt="2023-09-13T19:07:26.869" v="13860" actId="207"/>
          <ac:spMkLst>
            <pc:docMk/>
            <pc:sldMk cId="3013047514" sldId="354"/>
            <ac:spMk id="5" creationId="{3DE12D50-0A0C-AEB0-5C9E-098C8A833551}"/>
          </ac:spMkLst>
        </pc:spChg>
      </pc:sldChg>
      <pc:sldChg chg="modSp add mod">
        <pc:chgData name="Woodard Leslie N" userId="0215b3a3-2f11-4a9b-8dcf-81ec854199b6" providerId="ADAL" clId="{84E61574-0DDF-4336-978B-3BC5400C1A99}" dt="2023-09-13T19:10:26.828" v="14283" actId="20577"/>
        <pc:sldMkLst>
          <pc:docMk/>
          <pc:sldMk cId="1178506939" sldId="355"/>
        </pc:sldMkLst>
        <pc:spChg chg="mod">
          <ac:chgData name="Woodard Leslie N" userId="0215b3a3-2f11-4a9b-8dcf-81ec854199b6" providerId="ADAL" clId="{84E61574-0DDF-4336-978B-3BC5400C1A99}" dt="2023-09-13T19:07:50.432" v="13888" actId="20577"/>
          <ac:spMkLst>
            <pc:docMk/>
            <pc:sldMk cId="1178506939" sldId="355"/>
            <ac:spMk id="4" creationId="{4176CD08-4D51-B634-B2DA-55B8358542A1}"/>
          </ac:spMkLst>
        </pc:spChg>
        <pc:spChg chg="mod">
          <ac:chgData name="Woodard Leslie N" userId="0215b3a3-2f11-4a9b-8dcf-81ec854199b6" providerId="ADAL" clId="{84E61574-0DDF-4336-978B-3BC5400C1A99}" dt="2023-09-13T19:10:26.828" v="14283" actId="20577"/>
          <ac:spMkLst>
            <pc:docMk/>
            <pc:sldMk cId="1178506939" sldId="355"/>
            <ac:spMk id="5" creationId="{3DE12D50-0A0C-AEB0-5C9E-098C8A833551}"/>
          </ac:spMkLst>
        </pc:spChg>
      </pc:sldChg>
      <pc:sldChg chg="modSp add mod">
        <pc:chgData name="Woodard Leslie N" userId="0215b3a3-2f11-4a9b-8dcf-81ec854199b6" providerId="ADAL" clId="{84E61574-0DDF-4336-978B-3BC5400C1A99}" dt="2023-09-13T19:13:39.918" v="14471" actId="20577"/>
        <pc:sldMkLst>
          <pc:docMk/>
          <pc:sldMk cId="1953000524" sldId="356"/>
        </pc:sldMkLst>
        <pc:spChg chg="mod">
          <ac:chgData name="Woodard Leslie N" userId="0215b3a3-2f11-4a9b-8dcf-81ec854199b6" providerId="ADAL" clId="{84E61574-0DDF-4336-978B-3BC5400C1A99}" dt="2023-09-13T19:13:39.918" v="14471" actId="20577"/>
          <ac:spMkLst>
            <pc:docMk/>
            <pc:sldMk cId="1953000524" sldId="356"/>
            <ac:spMk id="5" creationId="{3DE12D50-0A0C-AEB0-5C9E-098C8A833551}"/>
          </ac:spMkLst>
        </pc:spChg>
      </pc:sldChg>
      <pc:sldChg chg="addSp modSp add mod modAnim">
        <pc:chgData name="Woodard Leslie N" userId="0215b3a3-2f11-4a9b-8dcf-81ec854199b6" providerId="ADAL" clId="{84E61574-0DDF-4336-978B-3BC5400C1A99}" dt="2023-09-15T15:26:49.881" v="18500"/>
        <pc:sldMkLst>
          <pc:docMk/>
          <pc:sldMk cId="763996017" sldId="357"/>
        </pc:sldMkLst>
        <pc:spChg chg="mod">
          <ac:chgData name="Woodard Leslie N" userId="0215b3a3-2f11-4a9b-8dcf-81ec854199b6" providerId="ADAL" clId="{84E61574-0DDF-4336-978B-3BC5400C1A99}" dt="2023-09-15T15:26:49.881" v="18500"/>
          <ac:spMkLst>
            <pc:docMk/>
            <pc:sldMk cId="763996017" sldId="357"/>
            <ac:spMk id="2" creationId="{990E75BC-1595-FC37-BADF-987346FF65E6}"/>
          </ac:spMkLst>
        </pc:spChg>
        <pc:spChg chg="mod">
          <ac:chgData name="Woodard Leslie N" userId="0215b3a3-2f11-4a9b-8dcf-81ec854199b6" providerId="ADAL" clId="{84E61574-0DDF-4336-978B-3BC5400C1A99}" dt="2023-09-13T19:19:10.131" v="14498" actId="20577"/>
          <ac:spMkLst>
            <pc:docMk/>
            <pc:sldMk cId="763996017" sldId="357"/>
            <ac:spMk id="3" creationId="{1D2862A1-8D41-3843-3216-19A5C843E87B}"/>
          </ac:spMkLst>
        </pc:spChg>
        <pc:spChg chg="mod">
          <ac:chgData name="Woodard Leslie N" userId="0215b3a3-2f11-4a9b-8dcf-81ec854199b6" providerId="ADAL" clId="{84E61574-0DDF-4336-978B-3BC5400C1A99}" dt="2023-09-13T19:20:39.185" v="14634" actId="20577"/>
          <ac:spMkLst>
            <pc:docMk/>
            <pc:sldMk cId="763996017" sldId="357"/>
            <ac:spMk id="4" creationId="{32E3CAD9-AEF3-0C08-E6E1-363A791BE169}"/>
          </ac:spMkLst>
        </pc:spChg>
        <pc:spChg chg="mod">
          <ac:chgData name="Woodard Leslie N" userId="0215b3a3-2f11-4a9b-8dcf-81ec854199b6" providerId="ADAL" clId="{84E61574-0DDF-4336-978B-3BC5400C1A99}" dt="2023-09-13T19:19:38.518" v="14571" actId="20577"/>
          <ac:spMkLst>
            <pc:docMk/>
            <pc:sldMk cId="763996017" sldId="357"/>
            <ac:spMk id="5" creationId="{8AEC01C6-8F56-E534-80A5-3BC8ABC04BC1}"/>
          </ac:spMkLst>
        </pc:spChg>
        <pc:spChg chg="mod">
          <ac:chgData name="Woodard Leslie N" userId="0215b3a3-2f11-4a9b-8dcf-81ec854199b6" providerId="ADAL" clId="{84E61574-0DDF-4336-978B-3BC5400C1A99}" dt="2023-09-13T19:23:58.455" v="15034" actId="20577"/>
          <ac:spMkLst>
            <pc:docMk/>
            <pc:sldMk cId="763996017" sldId="357"/>
            <ac:spMk id="6" creationId="{2F10C3D1-18A4-E213-DAC9-5517E9A86C08}"/>
          </ac:spMkLst>
        </pc:spChg>
        <pc:spChg chg="mod">
          <ac:chgData name="Woodard Leslie N" userId="0215b3a3-2f11-4a9b-8dcf-81ec854199b6" providerId="ADAL" clId="{84E61574-0DDF-4336-978B-3BC5400C1A99}" dt="2023-09-13T19:19:32.618" v="14553" actId="20577"/>
          <ac:spMkLst>
            <pc:docMk/>
            <pc:sldMk cId="763996017" sldId="357"/>
            <ac:spMk id="7" creationId="{33FD72A3-0F60-4E3D-749E-14B0EAA3D4CC}"/>
          </ac:spMkLst>
        </pc:spChg>
        <pc:spChg chg="mod">
          <ac:chgData name="Woodard Leslie N" userId="0215b3a3-2f11-4a9b-8dcf-81ec854199b6" providerId="ADAL" clId="{84E61574-0DDF-4336-978B-3BC5400C1A99}" dt="2023-09-13T19:27:50.333" v="15415" actId="20577"/>
          <ac:spMkLst>
            <pc:docMk/>
            <pc:sldMk cId="763996017" sldId="357"/>
            <ac:spMk id="8" creationId="{0CB3461A-5A14-93AC-A541-8FEE1AC19BAF}"/>
          </ac:spMkLst>
        </pc:spChg>
        <pc:spChg chg="add mod">
          <ac:chgData name="Woodard Leslie N" userId="0215b3a3-2f11-4a9b-8dcf-81ec854199b6" providerId="ADAL" clId="{84E61574-0DDF-4336-978B-3BC5400C1A99}" dt="2023-09-13T19:19:59.021" v="14619" actId="20577"/>
          <ac:spMkLst>
            <pc:docMk/>
            <pc:sldMk cId="763996017" sldId="357"/>
            <ac:spMk id="9" creationId="{B404800F-7CF9-50FB-BC76-CE10C62373B4}"/>
          </ac:spMkLst>
        </pc:spChg>
        <pc:spChg chg="mod">
          <ac:chgData name="Woodard Leslie N" userId="0215b3a3-2f11-4a9b-8dcf-81ec854199b6" providerId="ADAL" clId="{84E61574-0DDF-4336-978B-3BC5400C1A99}" dt="2023-09-13T19:27:05.468" v="15406" actId="20577"/>
          <ac:spMkLst>
            <pc:docMk/>
            <pc:sldMk cId="763996017" sldId="357"/>
            <ac:spMk id="10" creationId="{2E0C8E70-8207-C8BD-CAC8-C749B8AA4F88}"/>
          </ac:spMkLst>
        </pc:spChg>
        <pc:spChg chg="mod">
          <ac:chgData name="Woodard Leslie N" userId="0215b3a3-2f11-4a9b-8dcf-81ec854199b6" providerId="ADAL" clId="{84E61574-0DDF-4336-978B-3BC5400C1A99}" dt="2023-09-13T19:27:54.325" v="15418" actId="20577"/>
          <ac:spMkLst>
            <pc:docMk/>
            <pc:sldMk cId="763996017" sldId="357"/>
            <ac:spMk id="11" creationId="{7EEFDD86-ECDF-A191-A1FF-1CE44DBBEF94}"/>
          </ac:spMkLst>
        </pc:spChg>
        <pc:spChg chg="mod">
          <ac:chgData name="Woodard Leslie N" userId="0215b3a3-2f11-4a9b-8dcf-81ec854199b6" providerId="ADAL" clId="{84E61574-0DDF-4336-978B-3BC5400C1A99}" dt="2023-09-13T19:27:31.819" v="15414" actId="20577"/>
          <ac:spMkLst>
            <pc:docMk/>
            <pc:sldMk cId="763996017" sldId="357"/>
            <ac:spMk id="12" creationId="{235628A5-B7DB-85FD-943C-9B5B67FAC207}"/>
          </ac:spMkLst>
        </pc:spChg>
        <pc:spChg chg="mod">
          <ac:chgData name="Woodard Leslie N" userId="0215b3a3-2f11-4a9b-8dcf-81ec854199b6" providerId="ADAL" clId="{84E61574-0DDF-4336-978B-3BC5400C1A99}" dt="2023-09-13T19:28:27.014" v="15420" actId="20577"/>
          <ac:spMkLst>
            <pc:docMk/>
            <pc:sldMk cId="763996017" sldId="357"/>
            <ac:spMk id="13" creationId="{429E8D73-1A6B-23FA-10A3-E702B49471B6}"/>
          </ac:spMkLst>
        </pc:spChg>
        <pc:spChg chg="mod">
          <ac:chgData name="Woodard Leslie N" userId="0215b3a3-2f11-4a9b-8dcf-81ec854199b6" providerId="ADAL" clId="{84E61574-0DDF-4336-978B-3BC5400C1A99}" dt="2023-09-13T19:27:27.914" v="15412" actId="20577"/>
          <ac:spMkLst>
            <pc:docMk/>
            <pc:sldMk cId="763996017" sldId="357"/>
            <ac:spMk id="14" creationId="{C8713DB8-BD9E-8F05-5AD9-88B55130204D}"/>
          </ac:spMkLst>
        </pc:spChg>
        <pc:spChg chg="mod">
          <ac:chgData name="Woodard Leslie N" userId="0215b3a3-2f11-4a9b-8dcf-81ec854199b6" providerId="ADAL" clId="{84E61574-0DDF-4336-978B-3BC5400C1A99}" dt="2023-09-13T19:20:43.024" v="14635" actId="20577"/>
          <ac:spMkLst>
            <pc:docMk/>
            <pc:sldMk cId="763996017" sldId="357"/>
            <ac:spMk id="15" creationId="{8BD79431-8CAB-168B-F1E4-D33C4E35AD3D}"/>
          </ac:spMkLst>
        </pc:spChg>
        <pc:spChg chg="mod">
          <ac:chgData name="Woodard Leslie N" userId="0215b3a3-2f11-4a9b-8dcf-81ec854199b6" providerId="ADAL" clId="{84E61574-0DDF-4336-978B-3BC5400C1A99}" dt="2023-09-13T19:19:47.845" v="14594" actId="20577"/>
          <ac:spMkLst>
            <pc:docMk/>
            <pc:sldMk cId="763996017" sldId="357"/>
            <ac:spMk id="16" creationId="{58FF5CB7-DEE8-7158-1673-54F5D39E4D94}"/>
          </ac:spMkLst>
        </pc:spChg>
        <pc:spChg chg="mod">
          <ac:chgData name="Woodard Leslie N" userId="0215b3a3-2f11-4a9b-8dcf-81ec854199b6" providerId="ADAL" clId="{84E61574-0DDF-4336-978B-3BC5400C1A99}" dt="2023-09-13T19:19:29.298" v="14543" actId="20577"/>
          <ac:spMkLst>
            <pc:docMk/>
            <pc:sldMk cId="763996017" sldId="357"/>
            <ac:spMk id="17" creationId="{72A08F93-13D2-F0C5-E523-7CABA5D89EDE}"/>
          </ac:spMkLst>
        </pc:spChg>
        <pc:spChg chg="add mod">
          <ac:chgData name="Woodard Leslie N" userId="0215b3a3-2f11-4a9b-8dcf-81ec854199b6" providerId="ADAL" clId="{84E61574-0DDF-4336-978B-3BC5400C1A99}" dt="2023-09-13T19:28:29.772" v="15421" actId="20577"/>
          <ac:spMkLst>
            <pc:docMk/>
            <pc:sldMk cId="763996017" sldId="357"/>
            <ac:spMk id="18" creationId="{45FCD512-76A6-3BE8-59A5-580C82752F61}"/>
          </ac:spMkLst>
        </pc:spChg>
      </pc:sldChg>
      <pc:sldChg chg="addSp delSp modSp add mod modAnim">
        <pc:chgData name="Woodard Leslie N" userId="0215b3a3-2f11-4a9b-8dcf-81ec854199b6" providerId="ADAL" clId="{84E61574-0DDF-4336-978B-3BC5400C1A99}" dt="2023-09-15T15:26:49.881" v="18500"/>
        <pc:sldMkLst>
          <pc:docMk/>
          <pc:sldMk cId="193554273" sldId="358"/>
        </pc:sldMkLst>
        <pc:spChg chg="del">
          <ac:chgData name="Woodard Leslie N" userId="0215b3a3-2f11-4a9b-8dcf-81ec854199b6" providerId="ADAL" clId="{84E61574-0DDF-4336-978B-3BC5400C1A99}" dt="2023-09-13T19:29:22.257" v="15437"/>
          <ac:spMkLst>
            <pc:docMk/>
            <pc:sldMk cId="193554273" sldId="358"/>
            <ac:spMk id="2" creationId="{990E75BC-1595-FC37-BADF-987346FF65E6}"/>
          </ac:spMkLst>
        </pc:spChg>
        <pc:spChg chg="mod">
          <ac:chgData name="Woodard Leslie N" userId="0215b3a3-2f11-4a9b-8dcf-81ec854199b6" providerId="ADAL" clId="{84E61574-0DDF-4336-978B-3BC5400C1A99}" dt="2023-09-13T19:21:16.766" v="14674" actId="20577"/>
          <ac:spMkLst>
            <pc:docMk/>
            <pc:sldMk cId="193554273" sldId="358"/>
            <ac:spMk id="3" creationId="{1D2862A1-8D41-3843-3216-19A5C843E87B}"/>
          </ac:spMkLst>
        </pc:spChg>
        <pc:spChg chg="mod">
          <ac:chgData name="Woodard Leslie N" userId="0215b3a3-2f11-4a9b-8dcf-81ec854199b6" providerId="ADAL" clId="{84E61574-0DDF-4336-978B-3BC5400C1A99}" dt="2023-09-14T19:10:07.516" v="16863" actId="1076"/>
          <ac:spMkLst>
            <pc:docMk/>
            <pc:sldMk cId="193554273" sldId="358"/>
            <ac:spMk id="4" creationId="{32E3CAD9-AEF3-0C08-E6E1-363A791BE169}"/>
          </ac:spMkLst>
        </pc:spChg>
        <pc:spChg chg="mod">
          <ac:chgData name="Woodard Leslie N" userId="0215b3a3-2f11-4a9b-8dcf-81ec854199b6" providerId="ADAL" clId="{84E61574-0DDF-4336-978B-3BC5400C1A99}" dt="2023-09-14T19:11:03.790" v="16879" actId="1076"/>
          <ac:spMkLst>
            <pc:docMk/>
            <pc:sldMk cId="193554273" sldId="358"/>
            <ac:spMk id="5" creationId="{8AEC01C6-8F56-E534-80A5-3BC8ABC04BC1}"/>
          </ac:spMkLst>
        </pc:spChg>
        <pc:spChg chg="mod">
          <ac:chgData name="Woodard Leslie N" userId="0215b3a3-2f11-4a9b-8dcf-81ec854199b6" providerId="ADAL" clId="{84E61574-0DDF-4336-978B-3BC5400C1A99}" dt="2023-09-13T19:30:34.921" v="15451" actId="20577"/>
          <ac:spMkLst>
            <pc:docMk/>
            <pc:sldMk cId="193554273" sldId="358"/>
            <ac:spMk id="6" creationId="{2F10C3D1-18A4-E213-DAC9-5517E9A86C08}"/>
          </ac:spMkLst>
        </pc:spChg>
        <pc:spChg chg="mod">
          <ac:chgData name="Woodard Leslie N" userId="0215b3a3-2f11-4a9b-8dcf-81ec854199b6" providerId="ADAL" clId="{84E61574-0DDF-4336-978B-3BC5400C1A99}" dt="2023-09-13T19:22:09.095" v="14789" actId="20577"/>
          <ac:spMkLst>
            <pc:docMk/>
            <pc:sldMk cId="193554273" sldId="358"/>
            <ac:spMk id="7" creationId="{33FD72A3-0F60-4E3D-749E-14B0EAA3D4CC}"/>
          </ac:spMkLst>
        </pc:spChg>
        <pc:spChg chg="mod">
          <ac:chgData name="Woodard Leslie N" userId="0215b3a3-2f11-4a9b-8dcf-81ec854199b6" providerId="ADAL" clId="{84E61574-0DDF-4336-978B-3BC5400C1A99}" dt="2023-09-14T19:11:39.543" v="16895" actId="20577"/>
          <ac:spMkLst>
            <pc:docMk/>
            <pc:sldMk cId="193554273" sldId="358"/>
            <ac:spMk id="8" creationId="{0CB3461A-5A14-93AC-A541-8FEE1AC19BAF}"/>
          </ac:spMkLst>
        </pc:spChg>
        <pc:spChg chg="del">
          <ac:chgData name="Woodard Leslie N" userId="0215b3a3-2f11-4a9b-8dcf-81ec854199b6" providerId="ADAL" clId="{84E61574-0DDF-4336-978B-3BC5400C1A99}" dt="2023-09-13T19:22:27.724" v="14869" actId="478"/>
          <ac:spMkLst>
            <pc:docMk/>
            <pc:sldMk cId="193554273" sldId="358"/>
            <ac:spMk id="9" creationId="{B404800F-7CF9-50FB-BC76-CE10C62373B4}"/>
          </ac:spMkLst>
        </pc:spChg>
        <pc:spChg chg="mod">
          <ac:chgData name="Woodard Leslie N" userId="0215b3a3-2f11-4a9b-8dcf-81ec854199b6" providerId="ADAL" clId="{84E61574-0DDF-4336-978B-3BC5400C1A99}" dt="2023-09-14T19:11:29.618" v="16887" actId="20577"/>
          <ac:spMkLst>
            <pc:docMk/>
            <pc:sldMk cId="193554273" sldId="358"/>
            <ac:spMk id="10" creationId="{2E0C8E70-8207-C8BD-CAC8-C749B8AA4F88}"/>
          </ac:spMkLst>
        </pc:spChg>
        <pc:spChg chg="mod">
          <ac:chgData name="Woodard Leslie N" userId="0215b3a3-2f11-4a9b-8dcf-81ec854199b6" providerId="ADAL" clId="{84E61574-0DDF-4336-978B-3BC5400C1A99}" dt="2023-09-14T19:11:41.839" v="16897" actId="20577"/>
          <ac:spMkLst>
            <pc:docMk/>
            <pc:sldMk cId="193554273" sldId="358"/>
            <ac:spMk id="11" creationId="{7EEFDD86-ECDF-A191-A1FF-1CE44DBBEF94}"/>
          </ac:spMkLst>
        </pc:spChg>
        <pc:spChg chg="del">
          <ac:chgData name="Woodard Leslie N" userId="0215b3a3-2f11-4a9b-8dcf-81ec854199b6" providerId="ADAL" clId="{84E61574-0DDF-4336-978B-3BC5400C1A99}" dt="2023-09-13T19:22:02.196" v="14760" actId="478"/>
          <ac:spMkLst>
            <pc:docMk/>
            <pc:sldMk cId="193554273" sldId="358"/>
            <ac:spMk id="12" creationId="{235628A5-B7DB-85FD-943C-9B5B67FAC207}"/>
          </ac:spMkLst>
        </pc:spChg>
        <pc:spChg chg="mod">
          <ac:chgData name="Woodard Leslie N" userId="0215b3a3-2f11-4a9b-8dcf-81ec854199b6" providerId="ADAL" clId="{84E61574-0DDF-4336-978B-3BC5400C1A99}" dt="2023-09-14T19:11:47.617" v="16909" actId="20577"/>
          <ac:spMkLst>
            <pc:docMk/>
            <pc:sldMk cId="193554273" sldId="358"/>
            <ac:spMk id="13" creationId="{429E8D73-1A6B-23FA-10A3-E702B49471B6}"/>
          </ac:spMkLst>
        </pc:spChg>
        <pc:spChg chg="mod">
          <ac:chgData name="Woodard Leslie N" userId="0215b3a3-2f11-4a9b-8dcf-81ec854199b6" providerId="ADAL" clId="{84E61574-0DDF-4336-978B-3BC5400C1A99}" dt="2023-09-14T19:11:35.671" v="16893" actId="20577"/>
          <ac:spMkLst>
            <pc:docMk/>
            <pc:sldMk cId="193554273" sldId="358"/>
            <ac:spMk id="14" creationId="{C8713DB8-BD9E-8F05-5AD9-88B55130204D}"/>
          </ac:spMkLst>
        </pc:spChg>
        <pc:spChg chg="mod">
          <ac:chgData name="Woodard Leslie N" userId="0215b3a3-2f11-4a9b-8dcf-81ec854199b6" providerId="ADAL" clId="{84E61574-0DDF-4336-978B-3BC5400C1A99}" dt="2023-09-14T19:10:48.853" v="16875" actId="1076"/>
          <ac:spMkLst>
            <pc:docMk/>
            <pc:sldMk cId="193554273" sldId="358"/>
            <ac:spMk id="15" creationId="{8BD79431-8CAB-168B-F1E4-D33C4E35AD3D}"/>
          </ac:spMkLst>
        </pc:spChg>
        <pc:spChg chg="mod">
          <ac:chgData name="Woodard Leslie N" userId="0215b3a3-2f11-4a9b-8dcf-81ec854199b6" providerId="ADAL" clId="{84E61574-0DDF-4336-978B-3BC5400C1A99}" dt="2023-09-14T19:10:52.069" v="16876" actId="1076"/>
          <ac:spMkLst>
            <pc:docMk/>
            <pc:sldMk cId="193554273" sldId="358"/>
            <ac:spMk id="16" creationId="{58FF5CB7-DEE8-7158-1673-54F5D39E4D94}"/>
          </ac:spMkLst>
        </pc:spChg>
        <pc:spChg chg="del">
          <ac:chgData name="Woodard Leslie N" userId="0215b3a3-2f11-4a9b-8dcf-81ec854199b6" providerId="ADAL" clId="{84E61574-0DDF-4336-978B-3BC5400C1A99}" dt="2023-09-13T19:22:00.294" v="14759" actId="478"/>
          <ac:spMkLst>
            <pc:docMk/>
            <pc:sldMk cId="193554273" sldId="358"/>
            <ac:spMk id="17" creationId="{72A08F93-13D2-F0C5-E523-7CABA5D89EDE}"/>
          </ac:spMkLst>
        </pc:spChg>
        <pc:spChg chg="del">
          <ac:chgData name="Woodard Leslie N" userId="0215b3a3-2f11-4a9b-8dcf-81ec854199b6" providerId="ADAL" clId="{84E61574-0DDF-4336-978B-3BC5400C1A99}" dt="2023-09-13T19:22:29.794" v="14870" actId="478"/>
          <ac:spMkLst>
            <pc:docMk/>
            <pc:sldMk cId="193554273" sldId="358"/>
            <ac:spMk id="18" creationId="{45FCD512-76A6-3BE8-59A5-580C82752F61}"/>
          </ac:spMkLst>
        </pc:spChg>
        <pc:spChg chg="add mod">
          <ac:chgData name="Woodard Leslie N" userId="0215b3a3-2f11-4a9b-8dcf-81ec854199b6" providerId="ADAL" clId="{84E61574-0DDF-4336-978B-3BC5400C1A99}" dt="2023-09-15T15:26:49.881" v="18500"/>
          <ac:spMkLst>
            <pc:docMk/>
            <pc:sldMk cId="193554273" sldId="358"/>
            <ac:spMk id="19" creationId="{A782DA84-D41F-F8C6-F65C-14A349A46A05}"/>
          </ac:spMkLst>
        </pc:spChg>
      </pc:sldChg>
      <pc:sldChg chg="addSp delSp modSp add mod setBg delAnim modAnim setClrOvrMap">
        <pc:chgData name="Woodard Leslie N" userId="0215b3a3-2f11-4a9b-8dcf-81ec854199b6" providerId="ADAL" clId="{84E61574-0DDF-4336-978B-3BC5400C1A99}" dt="2023-09-15T15:26:49.881" v="18500"/>
        <pc:sldMkLst>
          <pc:docMk/>
          <pc:sldMk cId="392002470" sldId="359"/>
        </pc:sldMkLst>
        <pc:spChg chg="mod">
          <ac:chgData name="Woodard Leslie N" userId="0215b3a3-2f11-4a9b-8dcf-81ec854199b6" providerId="ADAL" clId="{84E61574-0DDF-4336-978B-3BC5400C1A99}" dt="2023-09-14T18:56:16.213" v="15708" actId="26606"/>
          <ac:spMkLst>
            <pc:docMk/>
            <pc:sldMk cId="392002470" sldId="359"/>
            <ac:spMk id="4" creationId="{4176CD08-4D51-B634-B2DA-55B8358542A1}"/>
          </ac:spMkLst>
        </pc:spChg>
        <pc:spChg chg="mod ord">
          <ac:chgData name="Woodard Leslie N" userId="0215b3a3-2f11-4a9b-8dcf-81ec854199b6" providerId="ADAL" clId="{84E61574-0DDF-4336-978B-3BC5400C1A99}" dt="2023-09-15T15:26:49.881" v="18500"/>
          <ac:spMkLst>
            <pc:docMk/>
            <pc:sldMk cId="392002470" sldId="359"/>
            <ac:spMk id="5" creationId="{3DE12D50-0A0C-AEB0-5C9E-098C8A833551}"/>
          </ac:spMkLst>
        </pc:spChg>
        <pc:spChg chg="del">
          <ac:chgData name="Woodard Leslie N" userId="0215b3a3-2f11-4a9b-8dcf-81ec854199b6" providerId="ADAL" clId="{84E61574-0DDF-4336-978B-3BC5400C1A99}" dt="2023-09-13T19:28:57.675" v="15433" actId="478"/>
          <ac:spMkLst>
            <pc:docMk/>
            <pc:sldMk cId="392002470" sldId="359"/>
            <ac:spMk id="6" creationId="{75ACC083-F39D-4F45-C2BA-6B848A1660E6}"/>
          </ac:spMkLst>
        </pc:spChg>
        <pc:spChg chg="add mod">
          <ac:chgData name="Woodard Leslie N" userId="0215b3a3-2f11-4a9b-8dcf-81ec854199b6" providerId="ADAL" clId="{84E61574-0DDF-4336-978B-3BC5400C1A99}" dt="2023-09-14T19:05:56.444" v="16828" actId="14100"/>
          <ac:spMkLst>
            <pc:docMk/>
            <pc:sldMk cId="392002470" sldId="359"/>
            <ac:spMk id="10" creationId="{1C4BC8FB-2186-30A1-157D-AD5AD595C868}"/>
          </ac:spMkLst>
        </pc:spChg>
        <pc:spChg chg="add del">
          <ac:chgData name="Woodard Leslie N" userId="0215b3a3-2f11-4a9b-8dcf-81ec854199b6" providerId="ADAL" clId="{84E61574-0DDF-4336-978B-3BC5400C1A99}" dt="2023-09-14T18:56:10.672" v="15705" actId="26606"/>
          <ac:spMkLst>
            <pc:docMk/>
            <pc:sldMk cId="392002470" sldId="359"/>
            <ac:spMk id="12" creationId="{B4AAD3FD-83A5-4B89-9F8F-01B8870865BE}"/>
          </ac:spMkLst>
        </pc:spChg>
        <pc:spChg chg="add del">
          <ac:chgData name="Woodard Leslie N" userId="0215b3a3-2f11-4a9b-8dcf-81ec854199b6" providerId="ADAL" clId="{84E61574-0DDF-4336-978B-3BC5400C1A99}" dt="2023-09-14T18:56:10.672" v="15705" actId="26606"/>
          <ac:spMkLst>
            <pc:docMk/>
            <pc:sldMk cId="392002470" sldId="359"/>
            <ac:spMk id="14" creationId="{61752F1D-FC0F-4103-9584-630E643CCDA6}"/>
          </ac:spMkLst>
        </pc:spChg>
        <pc:spChg chg="add del">
          <ac:chgData name="Woodard Leslie N" userId="0215b3a3-2f11-4a9b-8dcf-81ec854199b6" providerId="ADAL" clId="{84E61574-0DDF-4336-978B-3BC5400C1A99}" dt="2023-09-14T18:56:10.672" v="15705" actId="26606"/>
          <ac:spMkLst>
            <pc:docMk/>
            <pc:sldMk cId="392002470" sldId="359"/>
            <ac:spMk id="16" creationId="{70151CB7-E7DE-4917-B831-01DF9CE01306}"/>
          </ac:spMkLst>
        </pc:spChg>
        <pc:spChg chg="add del">
          <ac:chgData name="Woodard Leslie N" userId="0215b3a3-2f11-4a9b-8dcf-81ec854199b6" providerId="ADAL" clId="{84E61574-0DDF-4336-978B-3BC5400C1A99}" dt="2023-09-14T18:56:10.672" v="15705" actId="26606"/>
          <ac:spMkLst>
            <pc:docMk/>
            <pc:sldMk cId="392002470" sldId="359"/>
            <ac:spMk id="18" creationId="{A92A1116-1C84-41DF-B803-1F7B0883EC82}"/>
          </ac:spMkLst>
        </pc:spChg>
        <pc:spChg chg="add del">
          <ac:chgData name="Woodard Leslie N" userId="0215b3a3-2f11-4a9b-8dcf-81ec854199b6" providerId="ADAL" clId="{84E61574-0DDF-4336-978B-3BC5400C1A99}" dt="2023-09-14T18:56:16.201" v="15707" actId="26606"/>
          <ac:spMkLst>
            <pc:docMk/>
            <pc:sldMk cId="392002470" sldId="359"/>
            <ac:spMk id="20" creationId="{EE4E366E-272A-409E-840F-9A6A64A9E3FF}"/>
          </ac:spMkLst>
        </pc:spChg>
        <pc:spChg chg="add del">
          <ac:chgData name="Woodard Leslie N" userId="0215b3a3-2f11-4a9b-8dcf-81ec854199b6" providerId="ADAL" clId="{84E61574-0DDF-4336-978B-3BC5400C1A99}" dt="2023-09-14T18:56:16.201" v="15707" actId="26606"/>
          <ac:spMkLst>
            <pc:docMk/>
            <pc:sldMk cId="392002470" sldId="359"/>
            <ac:spMk id="21" creationId="{A721560C-E4AB-4287-A29C-3F6916794CB9}"/>
          </ac:spMkLst>
        </pc:spChg>
        <pc:spChg chg="add del">
          <ac:chgData name="Woodard Leslie N" userId="0215b3a3-2f11-4a9b-8dcf-81ec854199b6" providerId="ADAL" clId="{84E61574-0DDF-4336-978B-3BC5400C1A99}" dt="2023-09-14T18:56:16.201" v="15707" actId="26606"/>
          <ac:spMkLst>
            <pc:docMk/>
            <pc:sldMk cId="392002470" sldId="359"/>
            <ac:spMk id="22" creationId="{DF6CFF07-D953-4F9C-9A0E-E0A6AACB6158}"/>
          </ac:spMkLst>
        </pc:spChg>
        <pc:spChg chg="add del">
          <ac:chgData name="Woodard Leslie N" userId="0215b3a3-2f11-4a9b-8dcf-81ec854199b6" providerId="ADAL" clId="{84E61574-0DDF-4336-978B-3BC5400C1A99}" dt="2023-09-14T18:56:16.201" v="15707" actId="26606"/>
          <ac:spMkLst>
            <pc:docMk/>
            <pc:sldMk cId="392002470" sldId="359"/>
            <ac:spMk id="23" creationId="{DAA4FEEE-0B5F-41BF-825D-60F9FB089568}"/>
          </ac:spMkLst>
        </pc:spChg>
        <pc:spChg chg="add">
          <ac:chgData name="Woodard Leslie N" userId="0215b3a3-2f11-4a9b-8dcf-81ec854199b6" providerId="ADAL" clId="{84E61574-0DDF-4336-978B-3BC5400C1A99}" dt="2023-09-14T18:56:16.213" v="15708" actId="26606"/>
          <ac:spMkLst>
            <pc:docMk/>
            <pc:sldMk cId="392002470" sldId="359"/>
            <ac:spMk id="25" creationId="{B4AAD3FD-83A5-4B89-9F8F-01B8870865BE}"/>
          </ac:spMkLst>
        </pc:spChg>
        <pc:spChg chg="add">
          <ac:chgData name="Woodard Leslie N" userId="0215b3a3-2f11-4a9b-8dcf-81ec854199b6" providerId="ADAL" clId="{84E61574-0DDF-4336-978B-3BC5400C1A99}" dt="2023-09-14T18:56:16.213" v="15708" actId="26606"/>
          <ac:spMkLst>
            <pc:docMk/>
            <pc:sldMk cId="392002470" sldId="359"/>
            <ac:spMk id="26" creationId="{61752F1D-FC0F-4103-9584-630E643CCDA6}"/>
          </ac:spMkLst>
        </pc:spChg>
        <pc:spChg chg="add">
          <ac:chgData name="Woodard Leslie N" userId="0215b3a3-2f11-4a9b-8dcf-81ec854199b6" providerId="ADAL" clId="{84E61574-0DDF-4336-978B-3BC5400C1A99}" dt="2023-09-14T18:56:16.213" v="15708" actId="26606"/>
          <ac:spMkLst>
            <pc:docMk/>
            <pc:sldMk cId="392002470" sldId="359"/>
            <ac:spMk id="27" creationId="{70151CB7-E7DE-4917-B831-01DF9CE01306}"/>
          </ac:spMkLst>
        </pc:spChg>
        <pc:spChg chg="add">
          <ac:chgData name="Woodard Leslie N" userId="0215b3a3-2f11-4a9b-8dcf-81ec854199b6" providerId="ADAL" clId="{84E61574-0DDF-4336-978B-3BC5400C1A99}" dt="2023-09-14T18:56:16.213" v="15708" actId="26606"/>
          <ac:spMkLst>
            <pc:docMk/>
            <pc:sldMk cId="392002470" sldId="359"/>
            <ac:spMk id="28" creationId="{A92A1116-1C84-41DF-B803-1F7B0883EC82}"/>
          </ac:spMkLst>
        </pc:spChg>
        <pc:picChg chg="add del mod">
          <ac:chgData name="Woodard Leslie N" userId="0215b3a3-2f11-4a9b-8dcf-81ec854199b6" providerId="ADAL" clId="{84E61574-0DDF-4336-978B-3BC5400C1A99}" dt="2023-09-14T18:54:59.084" v="15697" actId="478"/>
          <ac:picMkLst>
            <pc:docMk/>
            <pc:sldMk cId="392002470" sldId="359"/>
            <ac:picMk id="3" creationId="{88A79970-18AC-4072-154D-B72F8BA963CD}"/>
          </ac:picMkLst>
        </pc:picChg>
        <pc:picChg chg="add mod">
          <ac:chgData name="Woodard Leslie N" userId="0215b3a3-2f11-4a9b-8dcf-81ec854199b6" providerId="ADAL" clId="{84E61574-0DDF-4336-978B-3BC5400C1A99}" dt="2023-09-14T19:04:17.331" v="16820" actId="1076"/>
          <ac:picMkLst>
            <pc:docMk/>
            <pc:sldMk cId="392002470" sldId="359"/>
            <ac:picMk id="7" creationId="{3D1FC557-D073-AAC4-327A-3E9885B8479C}"/>
          </ac:picMkLst>
        </pc:picChg>
        <pc:cxnChg chg="add mod">
          <ac:chgData name="Woodard Leslie N" userId="0215b3a3-2f11-4a9b-8dcf-81ec854199b6" providerId="ADAL" clId="{84E61574-0DDF-4336-978B-3BC5400C1A99}" dt="2023-09-14T19:05:21.283" v="16824" actId="1582"/>
          <ac:cxnSpMkLst>
            <pc:docMk/>
            <pc:sldMk cId="392002470" sldId="359"/>
            <ac:cxnSpMk id="9" creationId="{12BA270C-D959-26B0-CCC3-9241D7007CD6}"/>
          </ac:cxnSpMkLst>
        </pc:cxnChg>
      </pc:sldChg>
      <pc:sldChg chg="addSp delSp modSp add mod delAnim modAnim modNotesTx">
        <pc:chgData name="Woodard Leslie N" userId="0215b3a3-2f11-4a9b-8dcf-81ec854199b6" providerId="ADAL" clId="{84E61574-0DDF-4336-978B-3BC5400C1A99}" dt="2023-09-14T19:06:35.371" v="16836"/>
        <pc:sldMkLst>
          <pc:docMk/>
          <pc:sldMk cId="380227857" sldId="360"/>
        </pc:sldMkLst>
        <pc:spChg chg="add mod">
          <ac:chgData name="Woodard Leslie N" userId="0215b3a3-2f11-4a9b-8dcf-81ec854199b6" providerId="ADAL" clId="{84E61574-0DDF-4336-978B-3BC5400C1A99}" dt="2023-09-14T19:04:48.184" v="16822" actId="400"/>
          <ac:spMkLst>
            <pc:docMk/>
            <pc:sldMk cId="380227857" sldId="360"/>
            <ac:spMk id="3" creationId="{34F2C386-6E16-E242-CCF9-8E251FC126F1}"/>
          </ac:spMkLst>
        </pc:spChg>
        <pc:spChg chg="mod">
          <ac:chgData name="Woodard Leslie N" userId="0215b3a3-2f11-4a9b-8dcf-81ec854199b6" providerId="ADAL" clId="{84E61574-0DDF-4336-978B-3BC5400C1A99}" dt="2023-09-14T18:57:28.099" v="15721" actId="20577"/>
          <ac:spMkLst>
            <pc:docMk/>
            <pc:sldMk cId="380227857" sldId="360"/>
            <ac:spMk id="4" creationId="{4176CD08-4D51-B634-B2DA-55B8358542A1}"/>
          </ac:spMkLst>
        </pc:spChg>
        <pc:spChg chg="mod">
          <ac:chgData name="Woodard Leslie N" userId="0215b3a3-2f11-4a9b-8dcf-81ec854199b6" providerId="ADAL" clId="{84E61574-0DDF-4336-978B-3BC5400C1A99}" dt="2023-09-14T18:59:28.142" v="16360" actId="20577"/>
          <ac:spMkLst>
            <pc:docMk/>
            <pc:sldMk cId="380227857" sldId="360"/>
            <ac:spMk id="5" creationId="{3DE12D50-0A0C-AEB0-5C9E-098C8A833551}"/>
          </ac:spMkLst>
        </pc:spChg>
        <pc:spChg chg="del">
          <ac:chgData name="Woodard Leslie N" userId="0215b3a3-2f11-4a9b-8dcf-81ec854199b6" providerId="ADAL" clId="{84E61574-0DDF-4336-978B-3BC5400C1A99}" dt="2023-09-14T18:59:32.095" v="16361" actId="478"/>
          <ac:spMkLst>
            <pc:docMk/>
            <pc:sldMk cId="380227857" sldId="360"/>
            <ac:spMk id="6" creationId="{75ACC083-F39D-4F45-C2BA-6B848A1660E6}"/>
          </ac:spMkLst>
        </pc:spChg>
      </pc:sldChg>
      <pc:sldChg chg="addSp delSp modSp add mod modAnim">
        <pc:chgData name="Woodard Leslie N" userId="0215b3a3-2f11-4a9b-8dcf-81ec854199b6" providerId="ADAL" clId="{84E61574-0DDF-4336-978B-3BC5400C1A99}" dt="2023-09-14T19:07:01.327" v="16844"/>
        <pc:sldMkLst>
          <pc:docMk/>
          <pc:sldMk cId="349330867" sldId="361"/>
        </pc:sldMkLst>
        <pc:spChg chg="add mod">
          <ac:chgData name="Woodard Leslie N" userId="0215b3a3-2f11-4a9b-8dcf-81ec854199b6" providerId="ADAL" clId="{84E61574-0DDF-4336-978B-3BC5400C1A99}" dt="2023-09-14T19:04:36.937" v="16821" actId="400"/>
          <ac:spMkLst>
            <pc:docMk/>
            <pc:sldMk cId="349330867" sldId="361"/>
            <ac:spMk id="2" creationId="{AC5649E4-53DA-CFB0-A0FB-62F932EAEC38}"/>
          </ac:spMkLst>
        </pc:spChg>
        <pc:spChg chg="mod">
          <ac:chgData name="Woodard Leslie N" userId="0215b3a3-2f11-4a9b-8dcf-81ec854199b6" providerId="ADAL" clId="{84E61574-0DDF-4336-978B-3BC5400C1A99}" dt="2023-09-14T19:01:31.363" v="16799" actId="20577"/>
          <ac:spMkLst>
            <pc:docMk/>
            <pc:sldMk cId="349330867" sldId="361"/>
            <ac:spMk id="5" creationId="{3DE12D50-0A0C-AEB0-5C9E-098C8A833551}"/>
          </ac:spMkLst>
        </pc:spChg>
        <pc:spChg chg="add mod">
          <ac:chgData name="Woodard Leslie N" userId="0215b3a3-2f11-4a9b-8dcf-81ec854199b6" providerId="ADAL" clId="{84E61574-0DDF-4336-978B-3BC5400C1A99}" dt="2023-09-14T19:03:56.766" v="16818" actId="1076"/>
          <ac:spMkLst>
            <pc:docMk/>
            <pc:sldMk cId="349330867" sldId="361"/>
            <ac:spMk id="8" creationId="{3540DD84-6B16-13FF-A469-E29AA92D1F21}"/>
          </ac:spMkLst>
        </pc:spChg>
        <pc:spChg chg="add mod">
          <ac:chgData name="Woodard Leslie N" userId="0215b3a3-2f11-4a9b-8dcf-81ec854199b6" providerId="ADAL" clId="{84E61574-0DDF-4336-978B-3BC5400C1A99}" dt="2023-09-14T19:03:56.766" v="16818" actId="1076"/>
          <ac:spMkLst>
            <pc:docMk/>
            <pc:sldMk cId="349330867" sldId="361"/>
            <ac:spMk id="9" creationId="{8E5B5A77-4618-1E04-76A3-FE59618C2CB9}"/>
          </ac:spMkLst>
        </pc:spChg>
        <pc:spChg chg="add mod">
          <ac:chgData name="Woodard Leslie N" userId="0215b3a3-2f11-4a9b-8dcf-81ec854199b6" providerId="ADAL" clId="{84E61574-0DDF-4336-978B-3BC5400C1A99}" dt="2023-09-14T19:03:56.766" v="16818" actId="1076"/>
          <ac:spMkLst>
            <pc:docMk/>
            <pc:sldMk cId="349330867" sldId="361"/>
            <ac:spMk id="10" creationId="{C369F844-6D0E-CE38-BAE7-4ED6C80BE19C}"/>
          </ac:spMkLst>
        </pc:spChg>
        <pc:picChg chg="add del mod">
          <ac:chgData name="Woodard Leslie N" userId="0215b3a3-2f11-4a9b-8dcf-81ec854199b6" providerId="ADAL" clId="{84E61574-0DDF-4336-978B-3BC5400C1A99}" dt="2023-09-14T19:03:52.598" v="16816" actId="478"/>
          <ac:picMkLst>
            <pc:docMk/>
            <pc:sldMk cId="349330867" sldId="361"/>
            <ac:picMk id="6" creationId="{21A28AB1-7379-07DA-7A70-777E155AB6F9}"/>
          </ac:picMkLst>
        </pc:picChg>
        <pc:picChg chg="add mod">
          <ac:chgData name="Woodard Leslie N" userId="0215b3a3-2f11-4a9b-8dcf-81ec854199b6" providerId="ADAL" clId="{84E61574-0DDF-4336-978B-3BC5400C1A99}" dt="2023-09-14T19:03:56.766" v="16818" actId="1076"/>
          <ac:picMkLst>
            <pc:docMk/>
            <pc:sldMk cId="349330867" sldId="361"/>
            <ac:picMk id="7" creationId="{1F8AF025-DB54-55A0-0EB8-30B27BD6F6A2}"/>
          </ac:picMkLst>
        </pc:picChg>
      </pc:sldChg>
      <pc:sldChg chg="addSp delSp modSp add mod modClrScheme delAnim modAnim chgLayout">
        <pc:chgData name="Woodard Leslie N" userId="0215b3a3-2f11-4a9b-8dcf-81ec854199b6" providerId="ADAL" clId="{84E61574-0DDF-4336-978B-3BC5400C1A99}" dt="2023-09-15T15:26:49.881" v="18500"/>
        <pc:sldMkLst>
          <pc:docMk/>
          <pc:sldMk cId="2592783770" sldId="362"/>
        </pc:sldMkLst>
        <pc:spChg chg="del">
          <ac:chgData name="Woodard Leslie N" userId="0215b3a3-2f11-4a9b-8dcf-81ec854199b6" providerId="ADAL" clId="{84E61574-0DDF-4336-978B-3BC5400C1A99}" dt="2023-09-14T19:22:09.824" v="17290" actId="478"/>
          <ac:spMkLst>
            <pc:docMk/>
            <pc:sldMk cId="2592783770" sldId="362"/>
            <ac:spMk id="3" creationId="{1D2862A1-8D41-3843-3216-19A5C843E87B}"/>
          </ac:spMkLst>
        </pc:spChg>
        <pc:spChg chg="mod ord">
          <ac:chgData name="Woodard Leslie N" userId="0215b3a3-2f11-4a9b-8dcf-81ec854199b6" providerId="ADAL" clId="{84E61574-0DDF-4336-978B-3BC5400C1A99}" dt="2023-09-15T15:26:49.881" v="18500"/>
          <ac:spMkLst>
            <pc:docMk/>
            <pc:sldMk cId="2592783770" sldId="362"/>
            <ac:spMk id="4" creationId="{A0BD04EC-0ACC-0431-9AA3-C5FE97A03968}"/>
          </ac:spMkLst>
        </pc:spChg>
        <pc:spChg chg="del">
          <ac:chgData name="Woodard Leslie N" userId="0215b3a3-2f11-4a9b-8dcf-81ec854199b6" providerId="ADAL" clId="{84E61574-0DDF-4336-978B-3BC5400C1A99}" dt="2023-09-14T19:22:07.809" v="17289" actId="478"/>
          <ac:spMkLst>
            <pc:docMk/>
            <pc:sldMk cId="2592783770" sldId="362"/>
            <ac:spMk id="6" creationId="{2F10C3D1-18A4-E213-DAC9-5517E9A86C08}"/>
          </ac:spMkLst>
        </pc:spChg>
        <pc:spChg chg="mod ord">
          <ac:chgData name="Woodard Leslie N" userId="0215b3a3-2f11-4a9b-8dcf-81ec854199b6" providerId="ADAL" clId="{84E61574-0DDF-4336-978B-3BC5400C1A99}" dt="2023-09-14T19:22:28.795" v="17293" actId="1076"/>
          <ac:spMkLst>
            <pc:docMk/>
            <pc:sldMk cId="2592783770" sldId="362"/>
            <ac:spMk id="7" creationId="{33FD72A3-0F60-4E3D-749E-14B0EAA3D4CC}"/>
          </ac:spMkLst>
        </pc:spChg>
        <pc:spChg chg="mod ord">
          <ac:chgData name="Woodard Leslie N" userId="0215b3a3-2f11-4a9b-8dcf-81ec854199b6" providerId="ADAL" clId="{84E61574-0DDF-4336-978B-3BC5400C1A99}" dt="2023-09-14T19:22:33.108" v="17294" actId="1076"/>
          <ac:spMkLst>
            <pc:docMk/>
            <pc:sldMk cId="2592783770" sldId="362"/>
            <ac:spMk id="8" creationId="{0CB3461A-5A14-93AC-A541-8FEE1AC19BAF}"/>
          </ac:spMkLst>
        </pc:spChg>
        <pc:spChg chg="add del mod ord">
          <ac:chgData name="Woodard Leslie N" userId="0215b3a3-2f11-4a9b-8dcf-81ec854199b6" providerId="ADAL" clId="{84E61574-0DDF-4336-978B-3BC5400C1A99}" dt="2023-09-14T19:22:15.102" v="17291" actId="700"/>
          <ac:spMkLst>
            <pc:docMk/>
            <pc:sldMk cId="2592783770" sldId="362"/>
            <ac:spMk id="9" creationId="{1D50F824-396C-58F1-9951-E253B633AAF1}"/>
          </ac:spMkLst>
        </pc:spChg>
        <pc:spChg chg="add del mod">
          <ac:chgData name="Woodard Leslie N" userId="0215b3a3-2f11-4a9b-8dcf-81ec854199b6" providerId="ADAL" clId="{84E61574-0DDF-4336-978B-3BC5400C1A99}" dt="2023-09-14T19:22:15.102" v="17291" actId="700"/>
          <ac:spMkLst>
            <pc:docMk/>
            <pc:sldMk cId="2592783770" sldId="362"/>
            <ac:spMk id="11" creationId="{E0EB26F2-195B-7A29-986B-F14020612CA5}"/>
          </ac:spMkLst>
        </pc:spChg>
        <pc:picChg chg="del">
          <ac:chgData name="Woodard Leslie N" userId="0215b3a3-2f11-4a9b-8dcf-81ec854199b6" providerId="ADAL" clId="{84E61574-0DDF-4336-978B-3BC5400C1A99}" dt="2023-09-14T19:22:05.094" v="17288" actId="478"/>
          <ac:picMkLst>
            <pc:docMk/>
            <pc:sldMk cId="2592783770" sldId="362"/>
            <ac:picMk id="5" creationId="{0A8F92AB-B045-AF1F-C8CA-D162B15A4D8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A87E8-507D-43EF-A0C2-752780235BD5}"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0C6D5131-947A-409A-AB12-B9FAC08C2440}">
      <dgm:prSet/>
      <dgm:spPr/>
      <dgm:t>
        <a:bodyPr/>
        <a:lstStyle/>
        <a:p>
          <a:r>
            <a:rPr lang="en-US" b="0" i="0"/>
            <a:t>Introduction</a:t>
          </a:r>
          <a:endParaRPr lang="en-US"/>
        </a:p>
      </dgm:t>
    </dgm:pt>
    <dgm:pt modelId="{8A76183A-E7F8-4FB5-AB48-642E296F4BC6}" type="parTrans" cxnId="{CBE17893-8225-41A1-AD98-5E8549F9642E}">
      <dgm:prSet/>
      <dgm:spPr/>
      <dgm:t>
        <a:bodyPr/>
        <a:lstStyle/>
        <a:p>
          <a:endParaRPr lang="en-US"/>
        </a:p>
      </dgm:t>
    </dgm:pt>
    <dgm:pt modelId="{82CD3246-EDCE-4C99-8E02-75E06765C4B0}" type="sibTrans" cxnId="{CBE17893-8225-41A1-AD98-5E8549F9642E}">
      <dgm:prSet/>
      <dgm:spPr/>
      <dgm:t>
        <a:bodyPr/>
        <a:lstStyle/>
        <a:p>
          <a:endParaRPr lang="en-US"/>
        </a:p>
      </dgm:t>
    </dgm:pt>
    <dgm:pt modelId="{F767058D-070B-43D9-B063-8715A0679C52}">
      <dgm:prSet/>
      <dgm:spPr/>
      <dgm:t>
        <a:bodyPr/>
        <a:lstStyle/>
        <a:p>
          <a:r>
            <a:rPr lang="en-US" b="0" i="0" dirty="0"/>
            <a:t>Solid Tumor Rules</a:t>
          </a:r>
          <a:endParaRPr lang="en-US" dirty="0"/>
        </a:p>
      </dgm:t>
    </dgm:pt>
    <dgm:pt modelId="{05945031-EF18-49A0-9CCF-5736CC15D16C}" type="parTrans" cxnId="{1ED12765-ABAF-4908-BA9F-98301043AF53}">
      <dgm:prSet/>
      <dgm:spPr/>
      <dgm:t>
        <a:bodyPr/>
        <a:lstStyle/>
        <a:p>
          <a:endParaRPr lang="en-US"/>
        </a:p>
      </dgm:t>
    </dgm:pt>
    <dgm:pt modelId="{543C5658-0E24-4D68-9424-34AAFCF49212}" type="sibTrans" cxnId="{1ED12765-ABAF-4908-BA9F-98301043AF53}">
      <dgm:prSet/>
      <dgm:spPr/>
      <dgm:t>
        <a:bodyPr/>
        <a:lstStyle/>
        <a:p>
          <a:endParaRPr lang="en-US"/>
        </a:p>
      </dgm:t>
    </dgm:pt>
    <dgm:pt modelId="{301DEF47-E2AD-4626-86F7-A27DD6BC1366}">
      <dgm:prSet/>
      <dgm:spPr/>
      <dgm:t>
        <a:bodyPr/>
        <a:lstStyle/>
        <a:p>
          <a:r>
            <a:rPr lang="en-US" b="0" i="0"/>
            <a:t>Staging</a:t>
          </a:r>
          <a:endParaRPr lang="en-US"/>
        </a:p>
      </dgm:t>
    </dgm:pt>
    <dgm:pt modelId="{9D1F6FC6-2926-455C-80D9-F9CEEC204896}" type="parTrans" cxnId="{7A8D8042-4E2F-4B7F-A1B2-71F7A17ADBAF}">
      <dgm:prSet/>
      <dgm:spPr/>
      <dgm:t>
        <a:bodyPr/>
        <a:lstStyle/>
        <a:p>
          <a:endParaRPr lang="en-US"/>
        </a:p>
      </dgm:t>
    </dgm:pt>
    <dgm:pt modelId="{01AC5AF0-C021-4ADC-BFBD-2389D8FE94F8}" type="sibTrans" cxnId="{7A8D8042-4E2F-4B7F-A1B2-71F7A17ADBAF}">
      <dgm:prSet/>
      <dgm:spPr/>
      <dgm:t>
        <a:bodyPr/>
        <a:lstStyle/>
        <a:p>
          <a:endParaRPr lang="en-US"/>
        </a:p>
      </dgm:t>
    </dgm:pt>
    <dgm:pt modelId="{4DD741E4-B038-47A7-9B2C-CAF122E995EA}">
      <dgm:prSet/>
      <dgm:spPr/>
      <dgm:t>
        <a:bodyPr/>
        <a:lstStyle/>
        <a:p>
          <a:r>
            <a:rPr lang="en-US" b="0" i="0"/>
            <a:t>SSDIs</a:t>
          </a:r>
          <a:endParaRPr lang="en-US"/>
        </a:p>
      </dgm:t>
    </dgm:pt>
    <dgm:pt modelId="{7ABF4880-DC2E-46A2-9A26-7388A7DFE02A}" type="parTrans" cxnId="{5F9E389F-E35E-4B2D-8C21-23C7DF5837B1}">
      <dgm:prSet/>
      <dgm:spPr/>
      <dgm:t>
        <a:bodyPr/>
        <a:lstStyle/>
        <a:p>
          <a:endParaRPr lang="en-US"/>
        </a:p>
      </dgm:t>
    </dgm:pt>
    <dgm:pt modelId="{000B32A9-0367-4704-A9B0-C317CC81E7E4}" type="sibTrans" cxnId="{5F9E389F-E35E-4B2D-8C21-23C7DF5837B1}">
      <dgm:prSet/>
      <dgm:spPr/>
      <dgm:t>
        <a:bodyPr/>
        <a:lstStyle/>
        <a:p>
          <a:endParaRPr lang="en-US"/>
        </a:p>
      </dgm:t>
    </dgm:pt>
    <dgm:pt modelId="{27EB9302-440E-4BA2-ABF0-DAC8AE75A243}">
      <dgm:prSet/>
      <dgm:spPr/>
      <dgm:t>
        <a:bodyPr/>
        <a:lstStyle/>
        <a:p>
          <a:r>
            <a:rPr lang="en-US" b="0" i="0"/>
            <a:t>Treatment</a:t>
          </a:r>
          <a:endParaRPr lang="en-US"/>
        </a:p>
      </dgm:t>
    </dgm:pt>
    <dgm:pt modelId="{EBF496CE-C711-4CFE-ACBB-496C6C381BC9}" type="parTrans" cxnId="{BF7A299E-821B-463B-844F-749276226A38}">
      <dgm:prSet/>
      <dgm:spPr/>
      <dgm:t>
        <a:bodyPr/>
        <a:lstStyle/>
        <a:p>
          <a:endParaRPr lang="en-US"/>
        </a:p>
      </dgm:t>
    </dgm:pt>
    <dgm:pt modelId="{A79711FF-BB3C-43DB-B926-B5B56A88068C}" type="sibTrans" cxnId="{BF7A299E-821B-463B-844F-749276226A38}">
      <dgm:prSet/>
      <dgm:spPr/>
      <dgm:t>
        <a:bodyPr/>
        <a:lstStyle/>
        <a:p>
          <a:endParaRPr lang="en-US"/>
        </a:p>
      </dgm:t>
    </dgm:pt>
    <dgm:pt modelId="{1ECDA807-D596-44B3-9ECD-E12C54B1CBC0}">
      <dgm:prSet/>
      <dgm:spPr/>
      <dgm:t>
        <a:bodyPr/>
        <a:lstStyle/>
        <a:p>
          <a:r>
            <a:rPr lang="en-US" b="0" i="0"/>
            <a:t>Case Examples</a:t>
          </a:r>
          <a:endParaRPr lang="en-US"/>
        </a:p>
      </dgm:t>
    </dgm:pt>
    <dgm:pt modelId="{F5F16E82-09FA-4DE2-B62B-CC4B53A30B95}" type="parTrans" cxnId="{7980D786-0479-4316-8B87-9F84060CBE02}">
      <dgm:prSet/>
      <dgm:spPr/>
      <dgm:t>
        <a:bodyPr/>
        <a:lstStyle/>
        <a:p>
          <a:endParaRPr lang="en-US"/>
        </a:p>
      </dgm:t>
    </dgm:pt>
    <dgm:pt modelId="{CFB68981-24CA-4A6B-B9F1-3A30DDC0AE03}" type="sibTrans" cxnId="{7980D786-0479-4316-8B87-9F84060CBE02}">
      <dgm:prSet/>
      <dgm:spPr/>
      <dgm:t>
        <a:bodyPr/>
        <a:lstStyle/>
        <a:p>
          <a:endParaRPr lang="en-US"/>
        </a:p>
      </dgm:t>
    </dgm:pt>
    <dgm:pt modelId="{08D15A32-6593-42B8-BD37-2B3ADF62C58F}" type="pres">
      <dgm:prSet presAssocID="{C6AA87E8-507D-43EF-A0C2-752780235BD5}" presName="vert0" presStyleCnt="0">
        <dgm:presLayoutVars>
          <dgm:dir/>
          <dgm:animOne val="branch"/>
          <dgm:animLvl val="lvl"/>
        </dgm:presLayoutVars>
      </dgm:prSet>
      <dgm:spPr/>
    </dgm:pt>
    <dgm:pt modelId="{77EAEE43-565C-46D8-AD3A-66DA30FFD7CB}" type="pres">
      <dgm:prSet presAssocID="{0C6D5131-947A-409A-AB12-B9FAC08C2440}" presName="thickLine" presStyleLbl="alignNode1" presStyleIdx="0" presStyleCnt="6"/>
      <dgm:spPr/>
    </dgm:pt>
    <dgm:pt modelId="{1443071A-EAF2-4E8B-94C8-728EB90D33FE}" type="pres">
      <dgm:prSet presAssocID="{0C6D5131-947A-409A-AB12-B9FAC08C2440}" presName="horz1" presStyleCnt="0"/>
      <dgm:spPr/>
    </dgm:pt>
    <dgm:pt modelId="{C9A54B2B-4F8B-4AC3-AD97-FF3147B2ED7A}" type="pres">
      <dgm:prSet presAssocID="{0C6D5131-947A-409A-AB12-B9FAC08C2440}" presName="tx1" presStyleLbl="revTx" presStyleIdx="0" presStyleCnt="6"/>
      <dgm:spPr/>
    </dgm:pt>
    <dgm:pt modelId="{A494BB79-DE8E-4DFF-87FC-ACD40F4B809E}" type="pres">
      <dgm:prSet presAssocID="{0C6D5131-947A-409A-AB12-B9FAC08C2440}" presName="vert1" presStyleCnt="0"/>
      <dgm:spPr/>
    </dgm:pt>
    <dgm:pt modelId="{904235AC-3BAC-4472-B795-17A646657AFE}" type="pres">
      <dgm:prSet presAssocID="{F767058D-070B-43D9-B063-8715A0679C52}" presName="thickLine" presStyleLbl="alignNode1" presStyleIdx="1" presStyleCnt="6"/>
      <dgm:spPr/>
    </dgm:pt>
    <dgm:pt modelId="{ECDC58CC-04A6-4EF7-B0D4-EA459865E192}" type="pres">
      <dgm:prSet presAssocID="{F767058D-070B-43D9-B063-8715A0679C52}" presName="horz1" presStyleCnt="0"/>
      <dgm:spPr/>
    </dgm:pt>
    <dgm:pt modelId="{BE2E6C00-B638-4163-A741-46FF25F76F94}" type="pres">
      <dgm:prSet presAssocID="{F767058D-070B-43D9-B063-8715A0679C52}" presName="tx1" presStyleLbl="revTx" presStyleIdx="1" presStyleCnt="6"/>
      <dgm:spPr/>
    </dgm:pt>
    <dgm:pt modelId="{8F316209-362E-4D6C-8EF9-AE9CC90257B6}" type="pres">
      <dgm:prSet presAssocID="{F767058D-070B-43D9-B063-8715A0679C52}" presName="vert1" presStyleCnt="0"/>
      <dgm:spPr/>
    </dgm:pt>
    <dgm:pt modelId="{61B53C9F-AEFA-4F4A-8322-6B54D0536DC3}" type="pres">
      <dgm:prSet presAssocID="{301DEF47-E2AD-4626-86F7-A27DD6BC1366}" presName="thickLine" presStyleLbl="alignNode1" presStyleIdx="2" presStyleCnt="6"/>
      <dgm:spPr/>
    </dgm:pt>
    <dgm:pt modelId="{BF44E336-FE3E-497D-AD59-1CAC4324FB3F}" type="pres">
      <dgm:prSet presAssocID="{301DEF47-E2AD-4626-86F7-A27DD6BC1366}" presName="horz1" presStyleCnt="0"/>
      <dgm:spPr/>
    </dgm:pt>
    <dgm:pt modelId="{B63CB3B6-E253-40E1-85C1-DDB2F28B521E}" type="pres">
      <dgm:prSet presAssocID="{301DEF47-E2AD-4626-86F7-A27DD6BC1366}" presName="tx1" presStyleLbl="revTx" presStyleIdx="2" presStyleCnt="6"/>
      <dgm:spPr/>
    </dgm:pt>
    <dgm:pt modelId="{AF09B12E-12C1-49FA-8FEE-DBCA1590A7E3}" type="pres">
      <dgm:prSet presAssocID="{301DEF47-E2AD-4626-86F7-A27DD6BC1366}" presName="vert1" presStyleCnt="0"/>
      <dgm:spPr/>
    </dgm:pt>
    <dgm:pt modelId="{B537DC2C-CD30-44D2-8D05-4066D24BD7F5}" type="pres">
      <dgm:prSet presAssocID="{4DD741E4-B038-47A7-9B2C-CAF122E995EA}" presName="thickLine" presStyleLbl="alignNode1" presStyleIdx="3" presStyleCnt="6"/>
      <dgm:spPr/>
    </dgm:pt>
    <dgm:pt modelId="{A99DBA6B-8B25-4414-98AB-15A20DD5538C}" type="pres">
      <dgm:prSet presAssocID="{4DD741E4-B038-47A7-9B2C-CAF122E995EA}" presName="horz1" presStyleCnt="0"/>
      <dgm:spPr/>
    </dgm:pt>
    <dgm:pt modelId="{E09ACBCE-A653-463E-9004-3F8F1550C828}" type="pres">
      <dgm:prSet presAssocID="{4DD741E4-B038-47A7-9B2C-CAF122E995EA}" presName="tx1" presStyleLbl="revTx" presStyleIdx="3" presStyleCnt="6"/>
      <dgm:spPr/>
    </dgm:pt>
    <dgm:pt modelId="{A4E685C0-03E1-4163-814B-CE5FECA7C4BF}" type="pres">
      <dgm:prSet presAssocID="{4DD741E4-B038-47A7-9B2C-CAF122E995EA}" presName="vert1" presStyleCnt="0"/>
      <dgm:spPr/>
    </dgm:pt>
    <dgm:pt modelId="{6AF91969-1427-4EFE-BFFF-BFB42284BA7A}" type="pres">
      <dgm:prSet presAssocID="{27EB9302-440E-4BA2-ABF0-DAC8AE75A243}" presName="thickLine" presStyleLbl="alignNode1" presStyleIdx="4" presStyleCnt="6"/>
      <dgm:spPr/>
    </dgm:pt>
    <dgm:pt modelId="{35F1F909-3F56-4601-898A-ADD3142AE49F}" type="pres">
      <dgm:prSet presAssocID="{27EB9302-440E-4BA2-ABF0-DAC8AE75A243}" presName="horz1" presStyleCnt="0"/>
      <dgm:spPr/>
    </dgm:pt>
    <dgm:pt modelId="{B7A43B47-D068-4241-BBFA-D08D9B0D749B}" type="pres">
      <dgm:prSet presAssocID="{27EB9302-440E-4BA2-ABF0-DAC8AE75A243}" presName="tx1" presStyleLbl="revTx" presStyleIdx="4" presStyleCnt="6"/>
      <dgm:spPr/>
    </dgm:pt>
    <dgm:pt modelId="{8AAF31A2-815C-4FA6-889E-65CFFF3F74BC}" type="pres">
      <dgm:prSet presAssocID="{27EB9302-440E-4BA2-ABF0-DAC8AE75A243}" presName="vert1" presStyleCnt="0"/>
      <dgm:spPr/>
    </dgm:pt>
    <dgm:pt modelId="{2911651B-A5BC-4193-8D77-86A3A595B88A}" type="pres">
      <dgm:prSet presAssocID="{1ECDA807-D596-44B3-9ECD-E12C54B1CBC0}" presName="thickLine" presStyleLbl="alignNode1" presStyleIdx="5" presStyleCnt="6"/>
      <dgm:spPr/>
    </dgm:pt>
    <dgm:pt modelId="{F01EB79F-1874-48E8-BB93-597469B03123}" type="pres">
      <dgm:prSet presAssocID="{1ECDA807-D596-44B3-9ECD-E12C54B1CBC0}" presName="horz1" presStyleCnt="0"/>
      <dgm:spPr/>
    </dgm:pt>
    <dgm:pt modelId="{736CA86A-485B-4C24-A1FC-E3C0E54112B8}" type="pres">
      <dgm:prSet presAssocID="{1ECDA807-D596-44B3-9ECD-E12C54B1CBC0}" presName="tx1" presStyleLbl="revTx" presStyleIdx="5" presStyleCnt="6"/>
      <dgm:spPr/>
    </dgm:pt>
    <dgm:pt modelId="{D044F1BE-F65D-47A3-A51F-500959114F9B}" type="pres">
      <dgm:prSet presAssocID="{1ECDA807-D596-44B3-9ECD-E12C54B1CBC0}" presName="vert1" presStyleCnt="0"/>
      <dgm:spPr/>
    </dgm:pt>
  </dgm:ptLst>
  <dgm:cxnLst>
    <dgm:cxn modelId="{895E4011-0E59-4E3F-A473-B830FBC7A5B7}" type="presOf" srcId="{4DD741E4-B038-47A7-9B2C-CAF122E995EA}" destId="{E09ACBCE-A653-463E-9004-3F8F1550C828}" srcOrd="0" destOrd="0" presId="urn:microsoft.com/office/officeart/2008/layout/LinedList"/>
    <dgm:cxn modelId="{7A8D8042-4E2F-4B7F-A1B2-71F7A17ADBAF}" srcId="{C6AA87E8-507D-43EF-A0C2-752780235BD5}" destId="{301DEF47-E2AD-4626-86F7-A27DD6BC1366}" srcOrd="2" destOrd="0" parTransId="{9D1F6FC6-2926-455C-80D9-F9CEEC204896}" sibTransId="{01AC5AF0-C021-4ADC-BFBD-2389D8FE94F8}"/>
    <dgm:cxn modelId="{1ED12765-ABAF-4908-BA9F-98301043AF53}" srcId="{C6AA87E8-507D-43EF-A0C2-752780235BD5}" destId="{F767058D-070B-43D9-B063-8715A0679C52}" srcOrd="1" destOrd="0" parTransId="{05945031-EF18-49A0-9CCF-5736CC15D16C}" sibTransId="{543C5658-0E24-4D68-9424-34AAFCF49212}"/>
    <dgm:cxn modelId="{1E4DB265-1EA0-45A8-B257-599DF2267D2D}" type="presOf" srcId="{0C6D5131-947A-409A-AB12-B9FAC08C2440}" destId="{C9A54B2B-4F8B-4AC3-AD97-FF3147B2ED7A}" srcOrd="0" destOrd="0" presId="urn:microsoft.com/office/officeart/2008/layout/LinedList"/>
    <dgm:cxn modelId="{23A93C73-2A06-4448-A2AC-BC8E2235455C}" type="presOf" srcId="{27EB9302-440E-4BA2-ABF0-DAC8AE75A243}" destId="{B7A43B47-D068-4241-BBFA-D08D9B0D749B}" srcOrd="0" destOrd="0" presId="urn:microsoft.com/office/officeart/2008/layout/LinedList"/>
    <dgm:cxn modelId="{1C8FD958-F364-4141-BD85-9F655E4559F9}" type="presOf" srcId="{C6AA87E8-507D-43EF-A0C2-752780235BD5}" destId="{08D15A32-6593-42B8-BD37-2B3ADF62C58F}" srcOrd="0" destOrd="0" presId="urn:microsoft.com/office/officeart/2008/layout/LinedList"/>
    <dgm:cxn modelId="{7980D786-0479-4316-8B87-9F84060CBE02}" srcId="{C6AA87E8-507D-43EF-A0C2-752780235BD5}" destId="{1ECDA807-D596-44B3-9ECD-E12C54B1CBC0}" srcOrd="5" destOrd="0" parTransId="{F5F16E82-09FA-4DE2-B62B-CC4B53A30B95}" sibTransId="{CFB68981-24CA-4A6B-B9F1-3A30DDC0AE03}"/>
    <dgm:cxn modelId="{CBE17893-8225-41A1-AD98-5E8549F9642E}" srcId="{C6AA87E8-507D-43EF-A0C2-752780235BD5}" destId="{0C6D5131-947A-409A-AB12-B9FAC08C2440}" srcOrd="0" destOrd="0" parTransId="{8A76183A-E7F8-4FB5-AB48-642E296F4BC6}" sibTransId="{82CD3246-EDCE-4C99-8E02-75E06765C4B0}"/>
    <dgm:cxn modelId="{F4630195-927A-4DC4-A2E5-55B3C6E345EE}" type="presOf" srcId="{1ECDA807-D596-44B3-9ECD-E12C54B1CBC0}" destId="{736CA86A-485B-4C24-A1FC-E3C0E54112B8}" srcOrd="0" destOrd="0" presId="urn:microsoft.com/office/officeart/2008/layout/LinedList"/>
    <dgm:cxn modelId="{59652995-885C-40E0-8EDB-DB2A5BF6D7D6}" type="presOf" srcId="{F767058D-070B-43D9-B063-8715A0679C52}" destId="{BE2E6C00-B638-4163-A741-46FF25F76F94}" srcOrd="0" destOrd="0" presId="urn:microsoft.com/office/officeart/2008/layout/LinedList"/>
    <dgm:cxn modelId="{BF7A299E-821B-463B-844F-749276226A38}" srcId="{C6AA87E8-507D-43EF-A0C2-752780235BD5}" destId="{27EB9302-440E-4BA2-ABF0-DAC8AE75A243}" srcOrd="4" destOrd="0" parTransId="{EBF496CE-C711-4CFE-ACBB-496C6C381BC9}" sibTransId="{A79711FF-BB3C-43DB-B926-B5B56A88068C}"/>
    <dgm:cxn modelId="{5F9E389F-E35E-4B2D-8C21-23C7DF5837B1}" srcId="{C6AA87E8-507D-43EF-A0C2-752780235BD5}" destId="{4DD741E4-B038-47A7-9B2C-CAF122E995EA}" srcOrd="3" destOrd="0" parTransId="{7ABF4880-DC2E-46A2-9A26-7388A7DFE02A}" sibTransId="{000B32A9-0367-4704-A9B0-C317CC81E7E4}"/>
    <dgm:cxn modelId="{347FA2B1-7F6F-49AD-A193-E16F6F6E4AEB}" type="presOf" srcId="{301DEF47-E2AD-4626-86F7-A27DD6BC1366}" destId="{B63CB3B6-E253-40E1-85C1-DDB2F28B521E}" srcOrd="0" destOrd="0" presId="urn:microsoft.com/office/officeart/2008/layout/LinedList"/>
    <dgm:cxn modelId="{34210DE6-EF81-4976-8851-FFD45812314D}" type="presParOf" srcId="{08D15A32-6593-42B8-BD37-2B3ADF62C58F}" destId="{77EAEE43-565C-46D8-AD3A-66DA30FFD7CB}" srcOrd="0" destOrd="0" presId="urn:microsoft.com/office/officeart/2008/layout/LinedList"/>
    <dgm:cxn modelId="{CF3B693A-E792-4E1E-91A9-0980878545BD}" type="presParOf" srcId="{08D15A32-6593-42B8-BD37-2B3ADF62C58F}" destId="{1443071A-EAF2-4E8B-94C8-728EB90D33FE}" srcOrd="1" destOrd="0" presId="urn:microsoft.com/office/officeart/2008/layout/LinedList"/>
    <dgm:cxn modelId="{6A430A96-3A55-45B1-9320-0402B3D867C1}" type="presParOf" srcId="{1443071A-EAF2-4E8B-94C8-728EB90D33FE}" destId="{C9A54B2B-4F8B-4AC3-AD97-FF3147B2ED7A}" srcOrd="0" destOrd="0" presId="urn:microsoft.com/office/officeart/2008/layout/LinedList"/>
    <dgm:cxn modelId="{7C20F89A-B2E5-4E47-91FF-AEDA4345F7DF}" type="presParOf" srcId="{1443071A-EAF2-4E8B-94C8-728EB90D33FE}" destId="{A494BB79-DE8E-4DFF-87FC-ACD40F4B809E}" srcOrd="1" destOrd="0" presId="urn:microsoft.com/office/officeart/2008/layout/LinedList"/>
    <dgm:cxn modelId="{F01EB158-75DD-44EA-A529-55CE04750253}" type="presParOf" srcId="{08D15A32-6593-42B8-BD37-2B3ADF62C58F}" destId="{904235AC-3BAC-4472-B795-17A646657AFE}" srcOrd="2" destOrd="0" presId="urn:microsoft.com/office/officeart/2008/layout/LinedList"/>
    <dgm:cxn modelId="{1AD257EB-CEEB-447F-834A-85448DB1C690}" type="presParOf" srcId="{08D15A32-6593-42B8-BD37-2B3ADF62C58F}" destId="{ECDC58CC-04A6-4EF7-B0D4-EA459865E192}" srcOrd="3" destOrd="0" presId="urn:microsoft.com/office/officeart/2008/layout/LinedList"/>
    <dgm:cxn modelId="{E30D9F88-6FA2-4F25-96B0-9E7FE6AD0049}" type="presParOf" srcId="{ECDC58CC-04A6-4EF7-B0D4-EA459865E192}" destId="{BE2E6C00-B638-4163-A741-46FF25F76F94}" srcOrd="0" destOrd="0" presId="urn:microsoft.com/office/officeart/2008/layout/LinedList"/>
    <dgm:cxn modelId="{58A630CA-A7C3-45B5-ACBC-EFBBD1630138}" type="presParOf" srcId="{ECDC58CC-04A6-4EF7-B0D4-EA459865E192}" destId="{8F316209-362E-4D6C-8EF9-AE9CC90257B6}" srcOrd="1" destOrd="0" presId="urn:microsoft.com/office/officeart/2008/layout/LinedList"/>
    <dgm:cxn modelId="{A01E2213-90EA-401C-B0ED-0E5F2F13F729}" type="presParOf" srcId="{08D15A32-6593-42B8-BD37-2B3ADF62C58F}" destId="{61B53C9F-AEFA-4F4A-8322-6B54D0536DC3}" srcOrd="4" destOrd="0" presId="urn:microsoft.com/office/officeart/2008/layout/LinedList"/>
    <dgm:cxn modelId="{2331D9E9-45A4-4E0B-A8CE-D8A795AB1525}" type="presParOf" srcId="{08D15A32-6593-42B8-BD37-2B3ADF62C58F}" destId="{BF44E336-FE3E-497D-AD59-1CAC4324FB3F}" srcOrd="5" destOrd="0" presId="urn:microsoft.com/office/officeart/2008/layout/LinedList"/>
    <dgm:cxn modelId="{E6CCA6D9-70BB-4F82-9F23-9CD666A9D84C}" type="presParOf" srcId="{BF44E336-FE3E-497D-AD59-1CAC4324FB3F}" destId="{B63CB3B6-E253-40E1-85C1-DDB2F28B521E}" srcOrd="0" destOrd="0" presId="urn:microsoft.com/office/officeart/2008/layout/LinedList"/>
    <dgm:cxn modelId="{44FD4974-71DA-45B0-A614-8E646A7EDC85}" type="presParOf" srcId="{BF44E336-FE3E-497D-AD59-1CAC4324FB3F}" destId="{AF09B12E-12C1-49FA-8FEE-DBCA1590A7E3}" srcOrd="1" destOrd="0" presId="urn:microsoft.com/office/officeart/2008/layout/LinedList"/>
    <dgm:cxn modelId="{F95841C6-A29C-44DD-A4E0-F7848C8AC7D6}" type="presParOf" srcId="{08D15A32-6593-42B8-BD37-2B3ADF62C58F}" destId="{B537DC2C-CD30-44D2-8D05-4066D24BD7F5}" srcOrd="6" destOrd="0" presId="urn:microsoft.com/office/officeart/2008/layout/LinedList"/>
    <dgm:cxn modelId="{9CB437CF-17AE-4BDD-9E92-741294AC6058}" type="presParOf" srcId="{08D15A32-6593-42B8-BD37-2B3ADF62C58F}" destId="{A99DBA6B-8B25-4414-98AB-15A20DD5538C}" srcOrd="7" destOrd="0" presId="urn:microsoft.com/office/officeart/2008/layout/LinedList"/>
    <dgm:cxn modelId="{380B961B-6254-4592-84AB-D0630718A21B}" type="presParOf" srcId="{A99DBA6B-8B25-4414-98AB-15A20DD5538C}" destId="{E09ACBCE-A653-463E-9004-3F8F1550C828}" srcOrd="0" destOrd="0" presId="urn:microsoft.com/office/officeart/2008/layout/LinedList"/>
    <dgm:cxn modelId="{023C406A-FBA1-4037-A7EE-F38F78EE414A}" type="presParOf" srcId="{A99DBA6B-8B25-4414-98AB-15A20DD5538C}" destId="{A4E685C0-03E1-4163-814B-CE5FECA7C4BF}" srcOrd="1" destOrd="0" presId="urn:microsoft.com/office/officeart/2008/layout/LinedList"/>
    <dgm:cxn modelId="{2CE2EB61-208D-4CBC-AFDB-08655F0DC701}" type="presParOf" srcId="{08D15A32-6593-42B8-BD37-2B3ADF62C58F}" destId="{6AF91969-1427-4EFE-BFFF-BFB42284BA7A}" srcOrd="8" destOrd="0" presId="urn:microsoft.com/office/officeart/2008/layout/LinedList"/>
    <dgm:cxn modelId="{12A2E6DF-6279-4402-A03F-FE364B820B13}" type="presParOf" srcId="{08D15A32-6593-42B8-BD37-2B3ADF62C58F}" destId="{35F1F909-3F56-4601-898A-ADD3142AE49F}" srcOrd="9" destOrd="0" presId="urn:microsoft.com/office/officeart/2008/layout/LinedList"/>
    <dgm:cxn modelId="{FAB02991-CC50-4344-84B9-5EA3F5EE63F3}" type="presParOf" srcId="{35F1F909-3F56-4601-898A-ADD3142AE49F}" destId="{B7A43B47-D068-4241-BBFA-D08D9B0D749B}" srcOrd="0" destOrd="0" presId="urn:microsoft.com/office/officeart/2008/layout/LinedList"/>
    <dgm:cxn modelId="{292ADA9C-7539-4A31-AA6F-4477DF96AFB9}" type="presParOf" srcId="{35F1F909-3F56-4601-898A-ADD3142AE49F}" destId="{8AAF31A2-815C-4FA6-889E-65CFFF3F74BC}" srcOrd="1" destOrd="0" presId="urn:microsoft.com/office/officeart/2008/layout/LinedList"/>
    <dgm:cxn modelId="{168A6DE5-AB69-4082-A8FB-BF1517C092C5}" type="presParOf" srcId="{08D15A32-6593-42B8-BD37-2B3ADF62C58F}" destId="{2911651B-A5BC-4193-8D77-86A3A595B88A}" srcOrd="10" destOrd="0" presId="urn:microsoft.com/office/officeart/2008/layout/LinedList"/>
    <dgm:cxn modelId="{06EF8562-F220-440A-9394-0E40054C8E80}" type="presParOf" srcId="{08D15A32-6593-42B8-BD37-2B3ADF62C58F}" destId="{F01EB79F-1874-48E8-BB93-597469B03123}" srcOrd="11" destOrd="0" presId="urn:microsoft.com/office/officeart/2008/layout/LinedList"/>
    <dgm:cxn modelId="{58D5949C-7C53-4B8F-B838-FFC14BC33AE4}" type="presParOf" srcId="{F01EB79F-1874-48E8-BB93-597469B03123}" destId="{736CA86A-485B-4C24-A1FC-E3C0E54112B8}" srcOrd="0" destOrd="0" presId="urn:microsoft.com/office/officeart/2008/layout/LinedList"/>
    <dgm:cxn modelId="{D8756DD0-0BA7-430C-A2A4-0383CA78FE6E}" type="presParOf" srcId="{F01EB79F-1874-48E8-BB93-597469B03123}" destId="{D044F1BE-F65D-47A3-A51F-500959114F9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ECAC31-CD14-4123-AC89-464EF43A49E4}"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A32F907C-A029-47F4-9742-13658FEFEB45}">
      <dgm:prSet/>
      <dgm:spPr/>
      <dgm:t>
        <a:bodyPr/>
        <a:lstStyle/>
        <a:p>
          <a:r>
            <a:rPr lang="en-US" b="0" i="0"/>
            <a:t>Biopsy</a:t>
          </a:r>
          <a:endParaRPr lang="en-US"/>
        </a:p>
      </dgm:t>
    </dgm:pt>
    <dgm:pt modelId="{AB71F463-3D50-4BB0-99DA-BDEB6A8813B2}" type="parTrans" cxnId="{2CEDA0C6-73E1-43F2-913D-B1825923C942}">
      <dgm:prSet/>
      <dgm:spPr/>
      <dgm:t>
        <a:bodyPr/>
        <a:lstStyle/>
        <a:p>
          <a:endParaRPr lang="en-US"/>
        </a:p>
      </dgm:t>
    </dgm:pt>
    <dgm:pt modelId="{62816045-273B-488D-A0DC-B44FD95DD27A}" type="sibTrans" cxnId="{2CEDA0C6-73E1-43F2-913D-B1825923C942}">
      <dgm:prSet/>
      <dgm:spPr/>
      <dgm:t>
        <a:bodyPr/>
        <a:lstStyle/>
        <a:p>
          <a:endParaRPr lang="en-US"/>
        </a:p>
      </dgm:t>
    </dgm:pt>
    <dgm:pt modelId="{40031A1A-3599-424F-849F-C3849B8EFAE8}">
      <dgm:prSet/>
      <dgm:spPr/>
      <dgm:t>
        <a:bodyPr/>
        <a:lstStyle/>
        <a:p>
          <a:r>
            <a:rPr lang="en-US" b="0" i="0" dirty="0"/>
            <a:t>Shave/punch/excisional</a:t>
          </a:r>
          <a:endParaRPr lang="en-US" dirty="0"/>
        </a:p>
      </dgm:t>
    </dgm:pt>
    <dgm:pt modelId="{E1A64A12-A7AB-4A55-B75D-35ECE8849FD4}" type="parTrans" cxnId="{C614579A-E847-4FCE-A4FF-28D1B56741FA}">
      <dgm:prSet/>
      <dgm:spPr/>
      <dgm:t>
        <a:bodyPr/>
        <a:lstStyle/>
        <a:p>
          <a:endParaRPr lang="en-US"/>
        </a:p>
      </dgm:t>
    </dgm:pt>
    <dgm:pt modelId="{FDA0F99F-D25B-4351-B0BA-CDBE46559314}" type="sibTrans" cxnId="{C614579A-E847-4FCE-A4FF-28D1B56741FA}">
      <dgm:prSet/>
      <dgm:spPr/>
      <dgm:t>
        <a:bodyPr/>
        <a:lstStyle/>
        <a:p>
          <a:endParaRPr lang="en-US"/>
        </a:p>
      </dgm:t>
    </dgm:pt>
    <dgm:pt modelId="{DE921825-BA12-44D6-9DEE-C18B36D11A1B}">
      <dgm:prSet/>
      <dgm:spPr/>
      <dgm:t>
        <a:bodyPr/>
        <a:lstStyle/>
        <a:p>
          <a:r>
            <a:rPr lang="en-US" b="0" i="0"/>
            <a:t>Sentinel lymph node procedure</a:t>
          </a:r>
          <a:endParaRPr lang="en-US"/>
        </a:p>
      </dgm:t>
    </dgm:pt>
    <dgm:pt modelId="{BE3FFE88-3237-4693-934B-5910FBB8629B}" type="parTrans" cxnId="{DD0D1030-EC72-4905-BF09-851A4CFFC12D}">
      <dgm:prSet/>
      <dgm:spPr/>
      <dgm:t>
        <a:bodyPr/>
        <a:lstStyle/>
        <a:p>
          <a:endParaRPr lang="en-US"/>
        </a:p>
      </dgm:t>
    </dgm:pt>
    <dgm:pt modelId="{E0C89B29-70B8-4897-89E9-D726D5335FDD}" type="sibTrans" cxnId="{DD0D1030-EC72-4905-BF09-851A4CFFC12D}">
      <dgm:prSet/>
      <dgm:spPr/>
      <dgm:t>
        <a:bodyPr/>
        <a:lstStyle/>
        <a:p>
          <a:endParaRPr lang="en-US"/>
        </a:p>
      </dgm:t>
    </dgm:pt>
    <dgm:pt modelId="{DEA2DFF9-9F00-43CA-8AB6-A30BB1C68C47}">
      <dgm:prSet/>
      <dgm:spPr/>
      <dgm:t>
        <a:bodyPr/>
        <a:lstStyle/>
        <a:p>
          <a:r>
            <a:rPr lang="en-US" b="0" i="0" dirty="0"/>
            <a:t>Counts as work up only (class 30 if all you did)</a:t>
          </a:r>
          <a:endParaRPr lang="en-US" dirty="0"/>
        </a:p>
      </dgm:t>
    </dgm:pt>
    <dgm:pt modelId="{59EC8EC5-B8D7-46E6-907C-3A327B165ABD}" type="parTrans" cxnId="{25A5E15C-C9B0-42EB-BDC2-C7C13D098421}">
      <dgm:prSet/>
      <dgm:spPr/>
      <dgm:t>
        <a:bodyPr/>
        <a:lstStyle/>
        <a:p>
          <a:endParaRPr lang="en-US"/>
        </a:p>
      </dgm:t>
    </dgm:pt>
    <dgm:pt modelId="{6A961D51-82BB-46C9-8C6B-7E365815CDE7}" type="sibTrans" cxnId="{25A5E15C-C9B0-42EB-BDC2-C7C13D098421}">
      <dgm:prSet/>
      <dgm:spPr/>
      <dgm:t>
        <a:bodyPr/>
        <a:lstStyle/>
        <a:p>
          <a:endParaRPr lang="en-US"/>
        </a:p>
      </dgm:t>
    </dgm:pt>
    <dgm:pt modelId="{0F930410-0D48-45D7-87C9-31832DABACF6}">
      <dgm:prSet/>
      <dgm:spPr/>
      <dgm:t>
        <a:bodyPr/>
        <a:lstStyle/>
        <a:p>
          <a:r>
            <a:rPr lang="en-US" b="0" i="0" dirty="0"/>
            <a:t>Wide excision or MOHS</a:t>
          </a:r>
          <a:endParaRPr lang="en-US" dirty="0"/>
        </a:p>
      </dgm:t>
    </dgm:pt>
    <dgm:pt modelId="{BF3453A0-A445-4920-A4EF-B39119E4E99C}" type="parTrans" cxnId="{91FE9350-88F2-44DE-A7C8-2AD8F68DCB92}">
      <dgm:prSet/>
      <dgm:spPr/>
      <dgm:t>
        <a:bodyPr/>
        <a:lstStyle/>
        <a:p>
          <a:endParaRPr lang="en-US"/>
        </a:p>
      </dgm:t>
    </dgm:pt>
    <dgm:pt modelId="{7CB9D570-09B8-4913-A288-2A4A6B412FA9}" type="sibTrans" cxnId="{91FE9350-88F2-44DE-A7C8-2AD8F68DCB92}">
      <dgm:prSet/>
      <dgm:spPr/>
      <dgm:t>
        <a:bodyPr/>
        <a:lstStyle/>
        <a:p>
          <a:endParaRPr lang="en-US"/>
        </a:p>
      </dgm:t>
    </dgm:pt>
    <dgm:pt modelId="{C4339406-1C4B-4348-8927-D6E550EF3F8B}">
      <dgm:prSet/>
      <dgm:spPr/>
      <dgm:t>
        <a:bodyPr/>
        <a:lstStyle/>
        <a:p>
          <a:r>
            <a:rPr lang="en-US" b="0" i="0" dirty="0"/>
            <a:t>Therapeutic node dissection</a:t>
          </a:r>
          <a:endParaRPr lang="en-US" dirty="0"/>
        </a:p>
      </dgm:t>
    </dgm:pt>
    <dgm:pt modelId="{4E88B9E1-0E77-4143-8128-91D29611A995}" type="parTrans" cxnId="{5636588C-D872-4D44-BA10-BC22F8CA7A75}">
      <dgm:prSet/>
      <dgm:spPr/>
      <dgm:t>
        <a:bodyPr/>
        <a:lstStyle/>
        <a:p>
          <a:endParaRPr lang="en-US"/>
        </a:p>
      </dgm:t>
    </dgm:pt>
    <dgm:pt modelId="{4FC03E2F-1BD5-447E-9651-6870ED7E8419}" type="sibTrans" cxnId="{5636588C-D872-4D44-BA10-BC22F8CA7A75}">
      <dgm:prSet/>
      <dgm:spPr/>
      <dgm:t>
        <a:bodyPr/>
        <a:lstStyle/>
        <a:p>
          <a:endParaRPr lang="en-US"/>
        </a:p>
      </dgm:t>
    </dgm:pt>
    <dgm:pt modelId="{73FF3EA7-A680-4CE8-879D-5A791D2F5060}">
      <dgm:prSet/>
      <dgm:spPr/>
      <dgm:t>
        <a:bodyPr/>
        <a:lstStyle/>
        <a:p>
          <a:r>
            <a:rPr lang="en-US" b="0" i="0" dirty="0"/>
            <a:t>Systemic therapy</a:t>
          </a:r>
          <a:endParaRPr lang="en-US" dirty="0"/>
        </a:p>
      </dgm:t>
    </dgm:pt>
    <dgm:pt modelId="{73E3FB84-53B5-41CB-AF97-8A41070B1F8B}" type="parTrans" cxnId="{CFB25BB4-D49E-473D-B4C5-86CD6A4DC58C}">
      <dgm:prSet/>
      <dgm:spPr/>
      <dgm:t>
        <a:bodyPr/>
        <a:lstStyle/>
        <a:p>
          <a:endParaRPr lang="en-US"/>
        </a:p>
      </dgm:t>
    </dgm:pt>
    <dgm:pt modelId="{698B5757-BCB1-4E51-A845-D35CD54354A1}" type="sibTrans" cxnId="{CFB25BB4-D49E-473D-B4C5-86CD6A4DC58C}">
      <dgm:prSet/>
      <dgm:spPr/>
      <dgm:t>
        <a:bodyPr/>
        <a:lstStyle/>
        <a:p>
          <a:endParaRPr lang="en-US"/>
        </a:p>
      </dgm:t>
    </dgm:pt>
    <dgm:pt modelId="{CCFE1003-1EAE-4B8A-B713-9B1D2DBAFCB4}">
      <dgm:prSet/>
      <dgm:spPr/>
      <dgm:t>
        <a:bodyPr/>
        <a:lstStyle/>
        <a:p>
          <a:r>
            <a:rPr lang="en-US" b="0" i="0" dirty="0"/>
            <a:t>Radiation therapy</a:t>
          </a:r>
          <a:endParaRPr lang="en-US" dirty="0"/>
        </a:p>
      </dgm:t>
    </dgm:pt>
    <dgm:pt modelId="{F7784B37-8F79-4CBC-850D-6A21352D01E2}" type="parTrans" cxnId="{BEF16854-FC0C-4BD5-93DA-05893DD56E36}">
      <dgm:prSet/>
      <dgm:spPr/>
      <dgm:t>
        <a:bodyPr/>
        <a:lstStyle/>
        <a:p>
          <a:endParaRPr lang="en-US"/>
        </a:p>
      </dgm:t>
    </dgm:pt>
    <dgm:pt modelId="{752CE5A1-682C-45BB-A938-88DEEEA20EC1}" type="sibTrans" cxnId="{BEF16854-FC0C-4BD5-93DA-05893DD56E36}">
      <dgm:prSet/>
      <dgm:spPr/>
      <dgm:t>
        <a:bodyPr/>
        <a:lstStyle/>
        <a:p>
          <a:endParaRPr lang="en-US"/>
        </a:p>
      </dgm:t>
    </dgm:pt>
    <dgm:pt modelId="{D235B94C-4E0D-4D7A-BD8A-DF276953A400}">
      <dgm:prSet/>
      <dgm:spPr/>
      <dgm:t>
        <a:bodyPr/>
        <a:lstStyle/>
        <a:p>
          <a:r>
            <a:rPr lang="en-US" dirty="0"/>
            <a:t>Typically for unresectable disease, high-risk patients or stage IV</a:t>
          </a:r>
        </a:p>
      </dgm:t>
    </dgm:pt>
    <dgm:pt modelId="{AFCAFDCE-1894-48D8-875A-51030DF198F3}" type="parTrans" cxnId="{0AB835C5-D5DD-476C-8BDD-833E9F12176E}">
      <dgm:prSet/>
      <dgm:spPr/>
      <dgm:t>
        <a:bodyPr/>
        <a:lstStyle/>
        <a:p>
          <a:endParaRPr lang="en-US"/>
        </a:p>
      </dgm:t>
    </dgm:pt>
    <dgm:pt modelId="{86D7C778-82CD-4F24-873B-7F76A4CB6C43}" type="sibTrans" cxnId="{0AB835C5-D5DD-476C-8BDD-833E9F12176E}">
      <dgm:prSet/>
      <dgm:spPr/>
      <dgm:t>
        <a:bodyPr/>
        <a:lstStyle/>
        <a:p>
          <a:endParaRPr lang="en-US"/>
        </a:p>
      </dgm:t>
    </dgm:pt>
    <dgm:pt modelId="{2397A379-739A-463A-8FEB-B3A85051089F}">
      <dgm:prSet/>
      <dgm:spPr/>
      <dgm:t>
        <a:bodyPr/>
        <a:lstStyle/>
        <a:p>
          <a:r>
            <a:rPr lang="en-US" dirty="0"/>
            <a:t>Immunotherapy most common</a:t>
          </a:r>
        </a:p>
      </dgm:t>
    </dgm:pt>
    <dgm:pt modelId="{71D67466-86F0-42CE-90C5-A9F2CC4DDC0A}" type="parTrans" cxnId="{D370431B-847C-438D-98E8-374D834BEB2E}">
      <dgm:prSet/>
      <dgm:spPr/>
      <dgm:t>
        <a:bodyPr/>
        <a:lstStyle/>
        <a:p>
          <a:endParaRPr lang="en-US"/>
        </a:p>
      </dgm:t>
    </dgm:pt>
    <dgm:pt modelId="{56B8BE8E-5E73-4D10-A3FF-6516A18FA205}" type="sibTrans" cxnId="{D370431B-847C-438D-98E8-374D834BEB2E}">
      <dgm:prSet/>
      <dgm:spPr/>
      <dgm:t>
        <a:bodyPr/>
        <a:lstStyle/>
        <a:p>
          <a:endParaRPr lang="en-US"/>
        </a:p>
      </dgm:t>
    </dgm:pt>
    <dgm:pt modelId="{FD448B35-0337-4C8B-BF95-D9F854C6C8EF}">
      <dgm:prSet/>
      <dgm:spPr/>
      <dgm:t>
        <a:bodyPr/>
        <a:lstStyle/>
        <a:p>
          <a:r>
            <a:rPr lang="en-US" dirty="0"/>
            <a:t>WLE commonly done at same time as SLN if cN0</a:t>
          </a:r>
        </a:p>
      </dgm:t>
    </dgm:pt>
    <dgm:pt modelId="{FDE289BE-98DA-46CB-B31C-8985C76B2178}" type="parTrans" cxnId="{987593A2-865C-4E12-8743-422562ABBB8F}">
      <dgm:prSet/>
      <dgm:spPr/>
      <dgm:t>
        <a:bodyPr/>
        <a:lstStyle/>
        <a:p>
          <a:endParaRPr lang="en-US"/>
        </a:p>
      </dgm:t>
    </dgm:pt>
    <dgm:pt modelId="{8AACC7E3-032D-4493-ABEB-13EFEDA8EC25}" type="sibTrans" cxnId="{987593A2-865C-4E12-8743-422562ABBB8F}">
      <dgm:prSet/>
      <dgm:spPr/>
      <dgm:t>
        <a:bodyPr/>
        <a:lstStyle/>
        <a:p>
          <a:endParaRPr lang="en-US"/>
        </a:p>
      </dgm:t>
    </dgm:pt>
    <dgm:pt modelId="{3B88350D-93FA-4F00-B4D8-05712A989F0D}">
      <dgm:prSet/>
      <dgm:spPr/>
      <dgm:t>
        <a:bodyPr/>
        <a:lstStyle/>
        <a:p>
          <a:r>
            <a:rPr lang="en-US" dirty="0"/>
            <a:t>If </a:t>
          </a:r>
          <a:r>
            <a:rPr lang="en-US" dirty="0" err="1"/>
            <a:t>cN</a:t>
          </a:r>
          <a:r>
            <a:rPr lang="en-US" dirty="0"/>
            <a:t>+ or SLN+</a:t>
          </a:r>
        </a:p>
      </dgm:t>
    </dgm:pt>
    <dgm:pt modelId="{786ABDE6-1682-4CFE-8549-C3DCF468725D}" type="parTrans" cxnId="{5ECF2307-2D76-48E6-9FF9-6AA531B4064E}">
      <dgm:prSet/>
      <dgm:spPr/>
    </dgm:pt>
    <dgm:pt modelId="{CC726823-5547-43B9-90EE-2DEBEE2917B4}" type="sibTrans" cxnId="{5ECF2307-2D76-48E6-9FF9-6AA531B4064E}">
      <dgm:prSet/>
      <dgm:spPr/>
    </dgm:pt>
    <dgm:pt modelId="{CE281573-2668-4F81-93F7-E1D51F43837A}" type="pres">
      <dgm:prSet presAssocID="{CEECAC31-CD14-4123-AC89-464EF43A49E4}" presName="Name0" presStyleCnt="0">
        <dgm:presLayoutVars>
          <dgm:dir/>
          <dgm:resizeHandles val="exact"/>
        </dgm:presLayoutVars>
      </dgm:prSet>
      <dgm:spPr/>
    </dgm:pt>
    <dgm:pt modelId="{28B45528-19FC-43C3-9141-C8AF740BB8CF}" type="pres">
      <dgm:prSet presAssocID="{A32F907C-A029-47F4-9742-13658FEFEB45}" presName="node" presStyleLbl="node1" presStyleIdx="0" presStyleCnt="6">
        <dgm:presLayoutVars>
          <dgm:bulletEnabled val="1"/>
        </dgm:presLayoutVars>
      </dgm:prSet>
      <dgm:spPr/>
    </dgm:pt>
    <dgm:pt modelId="{B25A6E50-F05E-4DCA-8297-C83CC74C7973}" type="pres">
      <dgm:prSet presAssocID="{62816045-273B-488D-A0DC-B44FD95DD27A}" presName="sibTrans" presStyleLbl="sibTrans1D1" presStyleIdx="0" presStyleCnt="5"/>
      <dgm:spPr/>
    </dgm:pt>
    <dgm:pt modelId="{546C5D45-63AD-43C6-B9CC-74A6314AF5FD}" type="pres">
      <dgm:prSet presAssocID="{62816045-273B-488D-A0DC-B44FD95DD27A}" presName="connectorText" presStyleLbl="sibTrans1D1" presStyleIdx="0" presStyleCnt="5"/>
      <dgm:spPr/>
    </dgm:pt>
    <dgm:pt modelId="{B9C10B77-81F2-4356-96EF-79934F08A4C8}" type="pres">
      <dgm:prSet presAssocID="{DE921825-BA12-44D6-9DEE-C18B36D11A1B}" presName="node" presStyleLbl="node1" presStyleIdx="1" presStyleCnt="6">
        <dgm:presLayoutVars>
          <dgm:bulletEnabled val="1"/>
        </dgm:presLayoutVars>
      </dgm:prSet>
      <dgm:spPr/>
    </dgm:pt>
    <dgm:pt modelId="{A6E8111A-12DD-41CF-BF20-1C0D134D609D}" type="pres">
      <dgm:prSet presAssocID="{E0C89B29-70B8-4897-89E9-D726D5335FDD}" presName="sibTrans" presStyleLbl="sibTrans1D1" presStyleIdx="1" presStyleCnt="5"/>
      <dgm:spPr/>
    </dgm:pt>
    <dgm:pt modelId="{7E837F2E-DDAC-4E1A-BEFC-8FA7B0997A69}" type="pres">
      <dgm:prSet presAssocID="{E0C89B29-70B8-4897-89E9-D726D5335FDD}" presName="connectorText" presStyleLbl="sibTrans1D1" presStyleIdx="1" presStyleCnt="5"/>
      <dgm:spPr/>
    </dgm:pt>
    <dgm:pt modelId="{9B4F4FCE-25D3-4F87-B85D-A8B35CB2D1AC}" type="pres">
      <dgm:prSet presAssocID="{0F930410-0D48-45D7-87C9-31832DABACF6}" presName="node" presStyleLbl="node1" presStyleIdx="2" presStyleCnt="6">
        <dgm:presLayoutVars>
          <dgm:bulletEnabled val="1"/>
        </dgm:presLayoutVars>
      </dgm:prSet>
      <dgm:spPr/>
    </dgm:pt>
    <dgm:pt modelId="{F2D8BC97-9778-4080-9C48-D24ACEA48DC8}" type="pres">
      <dgm:prSet presAssocID="{7CB9D570-09B8-4913-A288-2A4A6B412FA9}" presName="sibTrans" presStyleLbl="sibTrans1D1" presStyleIdx="2" presStyleCnt="5"/>
      <dgm:spPr/>
    </dgm:pt>
    <dgm:pt modelId="{76C8357B-2C45-4225-BA05-575E600BCA33}" type="pres">
      <dgm:prSet presAssocID="{7CB9D570-09B8-4913-A288-2A4A6B412FA9}" presName="connectorText" presStyleLbl="sibTrans1D1" presStyleIdx="2" presStyleCnt="5"/>
      <dgm:spPr/>
    </dgm:pt>
    <dgm:pt modelId="{2E364C2A-D20D-4CFC-AF7B-405D171BA2EA}" type="pres">
      <dgm:prSet presAssocID="{C4339406-1C4B-4348-8927-D6E550EF3F8B}" presName="node" presStyleLbl="node1" presStyleIdx="3" presStyleCnt="6">
        <dgm:presLayoutVars>
          <dgm:bulletEnabled val="1"/>
        </dgm:presLayoutVars>
      </dgm:prSet>
      <dgm:spPr/>
    </dgm:pt>
    <dgm:pt modelId="{667BE80F-B939-4E84-B103-D379CD640080}" type="pres">
      <dgm:prSet presAssocID="{4FC03E2F-1BD5-447E-9651-6870ED7E8419}" presName="sibTrans" presStyleLbl="sibTrans1D1" presStyleIdx="3" presStyleCnt="5"/>
      <dgm:spPr/>
    </dgm:pt>
    <dgm:pt modelId="{95C92338-41EC-4612-9D3C-3EF520933A51}" type="pres">
      <dgm:prSet presAssocID="{4FC03E2F-1BD5-447E-9651-6870ED7E8419}" presName="connectorText" presStyleLbl="sibTrans1D1" presStyleIdx="3" presStyleCnt="5"/>
      <dgm:spPr/>
    </dgm:pt>
    <dgm:pt modelId="{9A496166-4F7D-463F-97DE-70E2577BF5A3}" type="pres">
      <dgm:prSet presAssocID="{73FF3EA7-A680-4CE8-879D-5A791D2F5060}" presName="node" presStyleLbl="node1" presStyleIdx="4" presStyleCnt="6">
        <dgm:presLayoutVars>
          <dgm:bulletEnabled val="1"/>
        </dgm:presLayoutVars>
      </dgm:prSet>
      <dgm:spPr/>
    </dgm:pt>
    <dgm:pt modelId="{2D12642B-99BD-4FB8-97B4-F7D399B909C5}" type="pres">
      <dgm:prSet presAssocID="{698B5757-BCB1-4E51-A845-D35CD54354A1}" presName="sibTrans" presStyleLbl="sibTrans1D1" presStyleIdx="4" presStyleCnt="5"/>
      <dgm:spPr/>
    </dgm:pt>
    <dgm:pt modelId="{DB2D1FB9-80CC-4584-87DC-235E7391EC0D}" type="pres">
      <dgm:prSet presAssocID="{698B5757-BCB1-4E51-A845-D35CD54354A1}" presName="connectorText" presStyleLbl="sibTrans1D1" presStyleIdx="4" presStyleCnt="5"/>
      <dgm:spPr/>
    </dgm:pt>
    <dgm:pt modelId="{B756BCC4-3333-4A28-9AF4-9FB91FFD5D7E}" type="pres">
      <dgm:prSet presAssocID="{CCFE1003-1EAE-4B8A-B713-9B1D2DBAFCB4}" presName="node" presStyleLbl="node1" presStyleIdx="5" presStyleCnt="6">
        <dgm:presLayoutVars>
          <dgm:bulletEnabled val="1"/>
        </dgm:presLayoutVars>
      </dgm:prSet>
      <dgm:spPr/>
    </dgm:pt>
  </dgm:ptLst>
  <dgm:cxnLst>
    <dgm:cxn modelId="{5ECF2307-2D76-48E6-9FF9-6AA531B4064E}" srcId="{C4339406-1C4B-4348-8927-D6E550EF3F8B}" destId="{3B88350D-93FA-4F00-B4D8-05712A989F0D}" srcOrd="0" destOrd="0" parTransId="{786ABDE6-1682-4CFE-8549-C3DCF468725D}" sibTransId="{CC726823-5547-43B9-90EE-2DEBEE2917B4}"/>
    <dgm:cxn modelId="{3430AB0C-2BFA-4DAC-B836-39C070050622}" type="presOf" srcId="{40031A1A-3599-424F-849F-C3849B8EFAE8}" destId="{28B45528-19FC-43C3-9141-C8AF740BB8CF}" srcOrd="0" destOrd="1" presId="urn:microsoft.com/office/officeart/2016/7/layout/RepeatingBendingProcessNew"/>
    <dgm:cxn modelId="{E3D23D13-5503-4AE5-9D4C-A5A5B56A8B9A}" type="presOf" srcId="{7CB9D570-09B8-4913-A288-2A4A6B412FA9}" destId="{F2D8BC97-9778-4080-9C48-D24ACEA48DC8}" srcOrd="0" destOrd="0" presId="urn:microsoft.com/office/officeart/2016/7/layout/RepeatingBendingProcessNew"/>
    <dgm:cxn modelId="{ABC95715-CC94-47A8-A084-60BC43B9EB40}" type="presOf" srcId="{CEECAC31-CD14-4123-AC89-464EF43A49E4}" destId="{CE281573-2668-4F81-93F7-E1D51F43837A}" srcOrd="0" destOrd="0" presId="urn:microsoft.com/office/officeart/2016/7/layout/RepeatingBendingProcessNew"/>
    <dgm:cxn modelId="{D6957916-E2EB-4D92-A2DA-7180364F5F4E}" type="presOf" srcId="{7CB9D570-09B8-4913-A288-2A4A6B412FA9}" destId="{76C8357B-2C45-4225-BA05-575E600BCA33}" srcOrd="1" destOrd="0" presId="urn:microsoft.com/office/officeart/2016/7/layout/RepeatingBendingProcessNew"/>
    <dgm:cxn modelId="{D370431B-847C-438D-98E8-374D834BEB2E}" srcId="{73FF3EA7-A680-4CE8-879D-5A791D2F5060}" destId="{2397A379-739A-463A-8FEB-B3A85051089F}" srcOrd="0" destOrd="0" parTransId="{71D67466-86F0-42CE-90C5-A9F2CC4DDC0A}" sibTransId="{56B8BE8E-5E73-4D10-A3FF-6516A18FA205}"/>
    <dgm:cxn modelId="{84FDCB1D-4B13-446B-ACF8-AEA380CCB347}" type="presOf" srcId="{E0C89B29-70B8-4897-89E9-D726D5335FDD}" destId="{7E837F2E-DDAC-4E1A-BEFC-8FA7B0997A69}" srcOrd="1" destOrd="0" presId="urn:microsoft.com/office/officeart/2016/7/layout/RepeatingBendingProcessNew"/>
    <dgm:cxn modelId="{A0F3DE20-5039-4CEA-9254-5B59896CCC0D}" type="presOf" srcId="{0F930410-0D48-45D7-87C9-31832DABACF6}" destId="{9B4F4FCE-25D3-4F87-B85D-A8B35CB2D1AC}" srcOrd="0" destOrd="0" presId="urn:microsoft.com/office/officeart/2016/7/layout/RepeatingBendingProcessNew"/>
    <dgm:cxn modelId="{DD0D1030-EC72-4905-BF09-851A4CFFC12D}" srcId="{CEECAC31-CD14-4123-AC89-464EF43A49E4}" destId="{DE921825-BA12-44D6-9DEE-C18B36D11A1B}" srcOrd="1" destOrd="0" parTransId="{BE3FFE88-3237-4693-934B-5910FBB8629B}" sibTransId="{E0C89B29-70B8-4897-89E9-D726D5335FDD}"/>
    <dgm:cxn modelId="{CDDCA13B-6578-4DAD-A220-96D67129374B}" type="presOf" srcId="{A32F907C-A029-47F4-9742-13658FEFEB45}" destId="{28B45528-19FC-43C3-9141-C8AF740BB8CF}" srcOrd="0" destOrd="0" presId="urn:microsoft.com/office/officeart/2016/7/layout/RepeatingBendingProcessNew"/>
    <dgm:cxn modelId="{25A5E15C-C9B0-42EB-BDC2-C7C13D098421}" srcId="{DE921825-BA12-44D6-9DEE-C18B36D11A1B}" destId="{DEA2DFF9-9F00-43CA-8AB6-A30BB1C68C47}" srcOrd="0" destOrd="0" parTransId="{59EC8EC5-B8D7-46E6-907C-3A327B165ABD}" sibTransId="{6A961D51-82BB-46C9-8C6B-7E365815CDE7}"/>
    <dgm:cxn modelId="{EA340C5D-8BB5-47A1-9E04-758E64443D2E}" type="presOf" srcId="{4FC03E2F-1BD5-447E-9651-6870ED7E8419}" destId="{95C92338-41EC-4612-9D3C-3EF520933A51}" srcOrd="1" destOrd="0" presId="urn:microsoft.com/office/officeart/2016/7/layout/RepeatingBendingProcessNew"/>
    <dgm:cxn modelId="{8DFCD75D-5F87-4264-8128-D0251FD7D221}" type="presOf" srcId="{CCFE1003-1EAE-4B8A-B713-9B1D2DBAFCB4}" destId="{B756BCC4-3333-4A28-9AF4-9FB91FFD5D7E}" srcOrd="0" destOrd="0" presId="urn:microsoft.com/office/officeart/2016/7/layout/RepeatingBendingProcessNew"/>
    <dgm:cxn modelId="{34529264-E79C-4111-BD66-EF45EB8315E2}" type="presOf" srcId="{62816045-273B-488D-A0DC-B44FD95DD27A}" destId="{B25A6E50-F05E-4DCA-8297-C83CC74C7973}" srcOrd="0" destOrd="0" presId="urn:microsoft.com/office/officeart/2016/7/layout/RepeatingBendingProcessNew"/>
    <dgm:cxn modelId="{AF3E4668-B261-4F2C-8DC7-31FFF34C19E8}" type="presOf" srcId="{698B5757-BCB1-4E51-A845-D35CD54354A1}" destId="{2D12642B-99BD-4FB8-97B4-F7D399B909C5}" srcOrd="0" destOrd="0" presId="urn:microsoft.com/office/officeart/2016/7/layout/RepeatingBendingProcessNew"/>
    <dgm:cxn modelId="{91FE9350-88F2-44DE-A7C8-2AD8F68DCB92}" srcId="{CEECAC31-CD14-4123-AC89-464EF43A49E4}" destId="{0F930410-0D48-45D7-87C9-31832DABACF6}" srcOrd="2" destOrd="0" parTransId="{BF3453A0-A445-4920-A4EF-B39119E4E99C}" sibTransId="{7CB9D570-09B8-4913-A288-2A4A6B412FA9}"/>
    <dgm:cxn modelId="{BEF16854-FC0C-4BD5-93DA-05893DD56E36}" srcId="{CEECAC31-CD14-4123-AC89-464EF43A49E4}" destId="{CCFE1003-1EAE-4B8A-B713-9B1D2DBAFCB4}" srcOrd="5" destOrd="0" parTransId="{F7784B37-8F79-4CBC-850D-6A21352D01E2}" sibTransId="{752CE5A1-682C-45BB-A938-88DEEEA20EC1}"/>
    <dgm:cxn modelId="{5636588C-D872-4D44-BA10-BC22F8CA7A75}" srcId="{CEECAC31-CD14-4123-AC89-464EF43A49E4}" destId="{C4339406-1C4B-4348-8927-D6E550EF3F8B}" srcOrd="3" destOrd="0" parTransId="{4E88B9E1-0E77-4143-8128-91D29611A995}" sibTransId="{4FC03E2F-1BD5-447E-9651-6870ED7E8419}"/>
    <dgm:cxn modelId="{95B35995-76FC-4423-BB18-E45F3EC87BD1}" type="presOf" srcId="{DEA2DFF9-9F00-43CA-8AB6-A30BB1C68C47}" destId="{B9C10B77-81F2-4356-96EF-79934F08A4C8}" srcOrd="0" destOrd="1" presId="urn:microsoft.com/office/officeart/2016/7/layout/RepeatingBendingProcessNew"/>
    <dgm:cxn modelId="{0C9C4B96-34E9-40C6-A97F-AD0F06BD8D05}" type="presOf" srcId="{D235B94C-4E0D-4D7A-BD8A-DF276953A400}" destId="{B756BCC4-3333-4A28-9AF4-9FB91FFD5D7E}" srcOrd="0" destOrd="1" presId="urn:microsoft.com/office/officeart/2016/7/layout/RepeatingBendingProcessNew"/>
    <dgm:cxn modelId="{F697169A-633A-4ED6-88A3-547BE96FD26A}" type="presOf" srcId="{73FF3EA7-A680-4CE8-879D-5A791D2F5060}" destId="{9A496166-4F7D-463F-97DE-70E2577BF5A3}" srcOrd="0" destOrd="0" presId="urn:microsoft.com/office/officeart/2016/7/layout/RepeatingBendingProcessNew"/>
    <dgm:cxn modelId="{C614579A-E847-4FCE-A4FF-28D1B56741FA}" srcId="{A32F907C-A029-47F4-9742-13658FEFEB45}" destId="{40031A1A-3599-424F-849F-C3849B8EFAE8}" srcOrd="0" destOrd="0" parTransId="{E1A64A12-A7AB-4A55-B75D-35ECE8849FD4}" sibTransId="{FDA0F99F-D25B-4351-B0BA-CDBE46559314}"/>
    <dgm:cxn modelId="{AB9F0DA0-38D7-460E-A466-397F931A8B54}" type="presOf" srcId="{3B88350D-93FA-4F00-B4D8-05712A989F0D}" destId="{2E364C2A-D20D-4CFC-AF7B-405D171BA2EA}" srcOrd="0" destOrd="1" presId="urn:microsoft.com/office/officeart/2016/7/layout/RepeatingBendingProcessNew"/>
    <dgm:cxn modelId="{987593A2-865C-4E12-8743-422562ABBB8F}" srcId="{0F930410-0D48-45D7-87C9-31832DABACF6}" destId="{FD448B35-0337-4C8B-BF95-D9F854C6C8EF}" srcOrd="0" destOrd="0" parTransId="{FDE289BE-98DA-46CB-B31C-8985C76B2178}" sibTransId="{8AACC7E3-032D-4493-ABEB-13EFEDA8EC25}"/>
    <dgm:cxn modelId="{482E3EA6-3E9C-44BD-9EE0-B3C7E5939848}" type="presOf" srcId="{698B5757-BCB1-4E51-A845-D35CD54354A1}" destId="{DB2D1FB9-80CC-4584-87DC-235E7391EC0D}" srcOrd="1" destOrd="0" presId="urn:microsoft.com/office/officeart/2016/7/layout/RepeatingBendingProcessNew"/>
    <dgm:cxn modelId="{CFB25BB4-D49E-473D-B4C5-86CD6A4DC58C}" srcId="{CEECAC31-CD14-4123-AC89-464EF43A49E4}" destId="{73FF3EA7-A680-4CE8-879D-5A791D2F5060}" srcOrd="4" destOrd="0" parTransId="{73E3FB84-53B5-41CB-AF97-8A41070B1F8B}" sibTransId="{698B5757-BCB1-4E51-A845-D35CD54354A1}"/>
    <dgm:cxn modelId="{D6D86EB4-2632-4845-97DF-E212E154ED04}" type="presOf" srcId="{2397A379-739A-463A-8FEB-B3A85051089F}" destId="{9A496166-4F7D-463F-97DE-70E2577BF5A3}" srcOrd="0" destOrd="1" presId="urn:microsoft.com/office/officeart/2016/7/layout/RepeatingBendingProcessNew"/>
    <dgm:cxn modelId="{D64908BB-8B52-463A-BC6E-47213FE4B468}" type="presOf" srcId="{FD448B35-0337-4C8B-BF95-D9F854C6C8EF}" destId="{9B4F4FCE-25D3-4F87-B85D-A8B35CB2D1AC}" srcOrd="0" destOrd="1" presId="urn:microsoft.com/office/officeart/2016/7/layout/RepeatingBendingProcessNew"/>
    <dgm:cxn modelId="{2C4AB2C0-B213-40B1-B32B-30CB7342FEE6}" type="presOf" srcId="{DE921825-BA12-44D6-9DEE-C18B36D11A1B}" destId="{B9C10B77-81F2-4356-96EF-79934F08A4C8}" srcOrd="0" destOrd="0" presId="urn:microsoft.com/office/officeart/2016/7/layout/RepeatingBendingProcessNew"/>
    <dgm:cxn modelId="{0AB835C5-D5DD-476C-8BDD-833E9F12176E}" srcId="{CCFE1003-1EAE-4B8A-B713-9B1D2DBAFCB4}" destId="{D235B94C-4E0D-4D7A-BD8A-DF276953A400}" srcOrd="0" destOrd="0" parTransId="{AFCAFDCE-1894-48D8-875A-51030DF198F3}" sibTransId="{86D7C778-82CD-4F24-873B-7F76A4CB6C43}"/>
    <dgm:cxn modelId="{2CEDA0C6-73E1-43F2-913D-B1825923C942}" srcId="{CEECAC31-CD14-4123-AC89-464EF43A49E4}" destId="{A32F907C-A029-47F4-9742-13658FEFEB45}" srcOrd="0" destOrd="0" parTransId="{AB71F463-3D50-4BB0-99DA-BDEB6A8813B2}" sibTransId="{62816045-273B-488D-A0DC-B44FD95DD27A}"/>
    <dgm:cxn modelId="{91337CCF-80E0-47C8-B640-F539FB799DAA}" type="presOf" srcId="{4FC03E2F-1BD5-447E-9651-6870ED7E8419}" destId="{667BE80F-B939-4E84-B103-D379CD640080}" srcOrd="0" destOrd="0" presId="urn:microsoft.com/office/officeart/2016/7/layout/RepeatingBendingProcessNew"/>
    <dgm:cxn modelId="{F3E0C5D5-9AA6-467A-A46C-21DD1455F535}" type="presOf" srcId="{62816045-273B-488D-A0DC-B44FD95DD27A}" destId="{546C5D45-63AD-43C6-B9CC-74A6314AF5FD}" srcOrd="1" destOrd="0" presId="urn:microsoft.com/office/officeart/2016/7/layout/RepeatingBendingProcessNew"/>
    <dgm:cxn modelId="{8FB23BE8-444D-4782-A99D-80A8E691D450}" type="presOf" srcId="{E0C89B29-70B8-4897-89E9-D726D5335FDD}" destId="{A6E8111A-12DD-41CF-BF20-1C0D134D609D}" srcOrd="0" destOrd="0" presId="urn:microsoft.com/office/officeart/2016/7/layout/RepeatingBendingProcessNew"/>
    <dgm:cxn modelId="{0D0B24EF-DB9F-4CC2-AA0D-DC3514E6763B}" type="presOf" srcId="{C4339406-1C4B-4348-8927-D6E550EF3F8B}" destId="{2E364C2A-D20D-4CFC-AF7B-405D171BA2EA}" srcOrd="0" destOrd="0" presId="urn:microsoft.com/office/officeart/2016/7/layout/RepeatingBendingProcessNew"/>
    <dgm:cxn modelId="{47196879-37EA-4651-993E-618B0E2CA0B7}" type="presParOf" srcId="{CE281573-2668-4F81-93F7-E1D51F43837A}" destId="{28B45528-19FC-43C3-9141-C8AF740BB8CF}" srcOrd="0" destOrd="0" presId="urn:microsoft.com/office/officeart/2016/7/layout/RepeatingBendingProcessNew"/>
    <dgm:cxn modelId="{3BF6DEE0-5773-4D21-81E3-24B8F1B73F4F}" type="presParOf" srcId="{CE281573-2668-4F81-93F7-E1D51F43837A}" destId="{B25A6E50-F05E-4DCA-8297-C83CC74C7973}" srcOrd="1" destOrd="0" presId="urn:microsoft.com/office/officeart/2016/7/layout/RepeatingBendingProcessNew"/>
    <dgm:cxn modelId="{800706D7-9F58-4242-8616-1065B8BBA4CB}" type="presParOf" srcId="{B25A6E50-F05E-4DCA-8297-C83CC74C7973}" destId="{546C5D45-63AD-43C6-B9CC-74A6314AF5FD}" srcOrd="0" destOrd="0" presId="urn:microsoft.com/office/officeart/2016/7/layout/RepeatingBendingProcessNew"/>
    <dgm:cxn modelId="{98F90E9A-425A-4F56-8BA7-D299627AD293}" type="presParOf" srcId="{CE281573-2668-4F81-93F7-E1D51F43837A}" destId="{B9C10B77-81F2-4356-96EF-79934F08A4C8}" srcOrd="2" destOrd="0" presId="urn:microsoft.com/office/officeart/2016/7/layout/RepeatingBendingProcessNew"/>
    <dgm:cxn modelId="{75B034AD-FF02-45E5-8871-066D40B0C09B}" type="presParOf" srcId="{CE281573-2668-4F81-93F7-E1D51F43837A}" destId="{A6E8111A-12DD-41CF-BF20-1C0D134D609D}" srcOrd="3" destOrd="0" presId="urn:microsoft.com/office/officeart/2016/7/layout/RepeatingBendingProcessNew"/>
    <dgm:cxn modelId="{021BA530-5F90-4836-8BE6-11A07C6D91D5}" type="presParOf" srcId="{A6E8111A-12DD-41CF-BF20-1C0D134D609D}" destId="{7E837F2E-DDAC-4E1A-BEFC-8FA7B0997A69}" srcOrd="0" destOrd="0" presId="urn:microsoft.com/office/officeart/2016/7/layout/RepeatingBendingProcessNew"/>
    <dgm:cxn modelId="{8D7636E5-49D0-4785-9EF0-59996ED03A97}" type="presParOf" srcId="{CE281573-2668-4F81-93F7-E1D51F43837A}" destId="{9B4F4FCE-25D3-4F87-B85D-A8B35CB2D1AC}" srcOrd="4" destOrd="0" presId="urn:microsoft.com/office/officeart/2016/7/layout/RepeatingBendingProcessNew"/>
    <dgm:cxn modelId="{CC873E92-CEE7-4689-8CC9-C4311F69E8F8}" type="presParOf" srcId="{CE281573-2668-4F81-93F7-E1D51F43837A}" destId="{F2D8BC97-9778-4080-9C48-D24ACEA48DC8}" srcOrd="5" destOrd="0" presId="urn:microsoft.com/office/officeart/2016/7/layout/RepeatingBendingProcessNew"/>
    <dgm:cxn modelId="{1CBBEC8B-8707-4952-B3A6-E69E35EA1ED9}" type="presParOf" srcId="{F2D8BC97-9778-4080-9C48-D24ACEA48DC8}" destId="{76C8357B-2C45-4225-BA05-575E600BCA33}" srcOrd="0" destOrd="0" presId="urn:microsoft.com/office/officeart/2016/7/layout/RepeatingBendingProcessNew"/>
    <dgm:cxn modelId="{595B32AB-967C-44A9-93F8-D8E83509C612}" type="presParOf" srcId="{CE281573-2668-4F81-93F7-E1D51F43837A}" destId="{2E364C2A-D20D-4CFC-AF7B-405D171BA2EA}" srcOrd="6" destOrd="0" presId="urn:microsoft.com/office/officeart/2016/7/layout/RepeatingBendingProcessNew"/>
    <dgm:cxn modelId="{D9E8F4D5-7798-42FA-8D1D-CB65094B9A20}" type="presParOf" srcId="{CE281573-2668-4F81-93F7-E1D51F43837A}" destId="{667BE80F-B939-4E84-B103-D379CD640080}" srcOrd="7" destOrd="0" presId="urn:microsoft.com/office/officeart/2016/7/layout/RepeatingBendingProcessNew"/>
    <dgm:cxn modelId="{F4B4B26F-32C6-4D99-87A8-40F1FF34D37D}" type="presParOf" srcId="{667BE80F-B939-4E84-B103-D379CD640080}" destId="{95C92338-41EC-4612-9D3C-3EF520933A51}" srcOrd="0" destOrd="0" presId="urn:microsoft.com/office/officeart/2016/7/layout/RepeatingBendingProcessNew"/>
    <dgm:cxn modelId="{A1034AE0-A3E3-475E-A510-9F8DDC0B719F}" type="presParOf" srcId="{CE281573-2668-4F81-93F7-E1D51F43837A}" destId="{9A496166-4F7D-463F-97DE-70E2577BF5A3}" srcOrd="8" destOrd="0" presId="urn:microsoft.com/office/officeart/2016/7/layout/RepeatingBendingProcessNew"/>
    <dgm:cxn modelId="{38435CAE-CDAA-4CE3-A168-A9F76F396DB8}" type="presParOf" srcId="{CE281573-2668-4F81-93F7-E1D51F43837A}" destId="{2D12642B-99BD-4FB8-97B4-F7D399B909C5}" srcOrd="9" destOrd="0" presId="urn:microsoft.com/office/officeart/2016/7/layout/RepeatingBendingProcessNew"/>
    <dgm:cxn modelId="{CBDAE9A7-E4E1-4D93-B3FA-77615AA6D99E}" type="presParOf" srcId="{2D12642B-99BD-4FB8-97B4-F7D399B909C5}" destId="{DB2D1FB9-80CC-4584-87DC-235E7391EC0D}" srcOrd="0" destOrd="0" presId="urn:microsoft.com/office/officeart/2016/7/layout/RepeatingBendingProcessNew"/>
    <dgm:cxn modelId="{8B3EE3F7-6C3F-4C9B-8710-546BD94D7AAF}" type="presParOf" srcId="{CE281573-2668-4F81-93F7-E1D51F43837A}" destId="{B756BCC4-3333-4A28-9AF4-9FB91FFD5D7E}"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9537ED-73F3-4595-8413-2DFFB69A00B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D941414-7086-4676-86C3-514271AED9E3}">
      <dgm:prSet/>
      <dgm:spPr/>
      <dgm:t>
        <a:bodyPr/>
        <a:lstStyle/>
        <a:p>
          <a:r>
            <a:rPr lang="en-US"/>
            <a:t>Margins / residual pigmentation no longer matters</a:t>
          </a:r>
        </a:p>
      </dgm:t>
    </dgm:pt>
    <dgm:pt modelId="{E4890554-0AE6-4DCB-A268-93E816C48134}" type="parTrans" cxnId="{C586D80C-AFE9-41CB-8F1C-F38A2AC632D9}">
      <dgm:prSet/>
      <dgm:spPr/>
      <dgm:t>
        <a:bodyPr/>
        <a:lstStyle/>
        <a:p>
          <a:endParaRPr lang="en-US"/>
        </a:p>
      </dgm:t>
    </dgm:pt>
    <dgm:pt modelId="{8D69174D-F4BB-4AA6-AC09-150B902FC9F2}" type="sibTrans" cxnId="{C586D80C-AFE9-41CB-8F1C-F38A2AC632D9}">
      <dgm:prSet/>
      <dgm:spPr/>
      <dgm:t>
        <a:bodyPr/>
        <a:lstStyle/>
        <a:p>
          <a:endParaRPr lang="en-US"/>
        </a:p>
      </dgm:t>
    </dgm:pt>
    <dgm:pt modelId="{B7D0D0BD-D5C6-41D1-8A55-9993E98296A3}">
      <dgm:prSet/>
      <dgm:spPr/>
      <dgm:t>
        <a:bodyPr/>
        <a:lstStyle/>
        <a:p>
          <a:r>
            <a:rPr lang="en-US"/>
            <a:t>All excisional biopsies are recorded as surgery</a:t>
          </a:r>
        </a:p>
      </dgm:t>
    </dgm:pt>
    <dgm:pt modelId="{CA3E016E-E24B-4990-BAA8-077727DCB328}" type="parTrans" cxnId="{69DD42D8-D7B2-40A5-9B5B-28CA50683230}">
      <dgm:prSet/>
      <dgm:spPr/>
      <dgm:t>
        <a:bodyPr/>
        <a:lstStyle/>
        <a:p>
          <a:endParaRPr lang="en-US"/>
        </a:p>
      </dgm:t>
    </dgm:pt>
    <dgm:pt modelId="{0B1255A7-C9CE-4FE5-9AFF-881280BCC6EC}" type="sibTrans" cxnId="{69DD42D8-D7B2-40A5-9B5B-28CA50683230}">
      <dgm:prSet/>
      <dgm:spPr/>
      <dgm:t>
        <a:bodyPr/>
        <a:lstStyle/>
        <a:p>
          <a:endParaRPr lang="en-US"/>
        </a:p>
      </dgm:t>
    </dgm:pt>
    <dgm:pt modelId="{0446C1E9-EDC0-4F95-878F-0FEFF4BC39AD}" type="pres">
      <dgm:prSet presAssocID="{A59537ED-73F3-4595-8413-2DFFB69A00BC}" presName="linear" presStyleCnt="0">
        <dgm:presLayoutVars>
          <dgm:animLvl val="lvl"/>
          <dgm:resizeHandles val="exact"/>
        </dgm:presLayoutVars>
      </dgm:prSet>
      <dgm:spPr/>
    </dgm:pt>
    <dgm:pt modelId="{B9877E8F-B8CC-4DFE-BFAA-B8A3013AB762}" type="pres">
      <dgm:prSet presAssocID="{AD941414-7086-4676-86C3-514271AED9E3}" presName="parentText" presStyleLbl="node1" presStyleIdx="0" presStyleCnt="2">
        <dgm:presLayoutVars>
          <dgm:chMax val="0"/>
          <dgm:bulletEnabled val="1"/>
        </dgm:presLayoutVars>
      </dgm:prSet>
      <dgm:spPr/>
    </dgm:pt>
    <dgm:pt modelId="{C8AB30C7-0D25-4895-BBFC-A808D1C4B56B}" type="pres">
      <dgm:prSet presAssocID="{8D69174D-F4BB-4AA6-AC09-150B902FC9F2}" presName="spacer" presStyleCnt="0"/>
      <dgm:spPr/>
    </dgm:pt>
    <dgm:pt modelId="{3211F5F8-2837-4831-9DDF-4AD5156D2B0A}" type="pres">
      <dgm:prSet presAssocID="{B7D0D0BD-D5C6-41D1-8A55-9993E98296A3}" presName="parentText" presStyleLbl="node1" presStyleIdx="1" presStyleCnt="2">
        <dgm:presLayoutVars>
          <dgm:chMax val="0"/>
          <dgm:bulletEnabled val="1"/>
        </dgm:presLayoutVars>
      </dgm:prSet>
      <dgm:spPr/>
    </dgm:pt>
  </dgm:ptLst>
  <dgm:cxnLst>
    <dgm:cxn modelId="{C586D80C-AFE9-41CB-8F1C-F38A2AC632D9}" srcId="{A59537ED-73F3-4595-8413-2DFFB69A00BC}" destId="{AD941414-7086-4676-86C3-514271AED9E3}" srcOrd="0" destOrd="0" parTransId="{E4890554-0AE6-4DCB-A268-93E816C48134}" sibTransId="{8D69174D-F4BB-4AA6-AC09-150B902FC9F2}"/>
    <dgm:cxn modelId="{DBB5672C-CF0B-4899-83FC-145AD434C807}" type="presOf" srcId="{AD941414-7086-4676-86C3-514271AED9E3}" destId="{B9877E8F-B8CC-4DFE-BFAA-B8A3013AB762}" srcOrd="0" destOrd="0" presId="urn:microsoft.com/office/officeart/2005/8/layout/vList2"/>
    <dgm:cxn modelId="{CC4B8569-15C7-48E4-8417-144BED632D13}" type="presOf" srcId="{B7D0D0BD-D5C6-41D1-8A55-9993E98296A3}" destId="{3211F5F8-2837-4831-9DDF-4AD5156D2B0A}" srcOrd="0" destOrd="0" presId="urn:microsoft.com/office/officeart/2005/8/layout/vList2"/>
    <dgm:cxn modelId="{D388284D-F6A6-41FD-98D0-08C2C1EEB77D}" type="presOf" srcId="{A59537ED-73F3-4595-8413-2DFFB69A00BC}" destId="{0446C1E9-EDC0-4F95-878F-0FEFF4BC39AD}" srcOrd="0" destOrd="0" presId="urn:microsoft.com/office/officeart/2005/8/layout/vList2"/>
    <dgm:cxn modelId="{69DD42D8-D7B2-40A5-9B5B-28CA50683230}" srcId="{A59537ED-73F3-4595-8413-2DFFB69A00BC}" destId="{B7D0D0BD-D5C6-41D1-8A55-9993E98296A3}" srcOrd="1" destOrd="0" parTransId="{CA3E016E-E24B-4990-BAA8-077727DCB328}" sibTransId="{0B1255A7-C9CE-4FE5-9AFF-881280BCC6EC}"/>
    <dgm:cxn modelId="{A05A88D3-B33F-4544-A922-0E790ED2D7E0}" type="presParOf" srcId="{0446C1E9-EDC0-4F95-878F-0FEFF4BC39AD}" destId="{B9877E8F-B8CC-4DFE-BFAA-B8A3013AB762}" srcOrd="0" destOrd="0" presId="urn:microsoft.com/office/officeart/2005/8/layout/vList2"/>
    <dgm:cxn modelId="{E2F3F496-DCFE-49D7-B55C-8F0C4B83DDA8}" type="presParOf" srcId="{0446C1E9-EDC0-4F95-878F-0FEFF4BC39AD}" destId="{C8AB30C7-0D25-4895-BBFC-A808D1C4B56B}" srcOrd="1" destOrd="0" presId="urn:microsoft.com/office/officeart/2005/8/layout/vList2"/>
    <dgm:cxn modelId="{44FA4EF0-88E4-453E-A9F6-D7EACA3EC98E}" type="presParOf" srcId="{0446C1E9-EDC0-4F95-878F-0FEFF4BC39AD}" destId="{3211F5F8-2837-4831-9DDF-4AD5156D2B0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AEE43-565C-46D8-AD3A-66DA30FFD7CB}">
      <dsp:nvSpPr>
        <dsp:cNvPr id="0" name=""/>
        <dsp:cNvSpPr/>
      </dsp:nvSpPr>
      <dsp:spPr>
        <a:xfrm>
          <a:off x="0" y="2232"/>
          <a:ext cx="6496050"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C9A54B2B-4F8B-4AC3-AD97-FF3147B2ED7A}">
      <dsp:nvSpPr>
        <dsp:cNvPr id="0" name=""/>
        <dsp:cNvSpPr/>
      </dsp:nvSpPr>
      <dsp:spPr>
        <a:xfrm>
          <a:off x="0" y="2232"/>
          <a:ext cx="649605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0" i="0" kern="1200"/>
            <a:t>Introduction</a:t>
          </a:r>
          <a:endParaRPr lang="en-US" sz="3500" kern="1200"/>
        </a:p>
      </dsp:txBody>
      <dsp:txXfrm>
        <a:off x="0" y="2232"/>
        <a:ext cx="6496050" cy="761255"/>
      </dsp:txXfrm>
    </dsp:sp>
    <dsp:sp modelId="{904235AC-3BAC-4472-B795-17A646657AFE}">
      <dsp:nvSpPr>
        <dsp:cNvPr id="0" name=""/>
        <dsp:cNvSpPr/>
      </dsp:nvSpPr>
      <dsp:spPr>
        <a:xfrm>
          <a:off x="0" y="763488"/>
          <a:ext cx="6496050" cy="0"/>
        </a:xfrm>
        <a:prstGeom prst="lin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E2E6C00-B638-4163-A741-46FF25F76F94}">
      <dsp:nvSpPr>
        <dsp:cNvPr id="0" name=""/>
        <dsp:cNvSpPr/>
      </dsp:nvSpPr>
      <dsp:spPr>
        <a:xfrm>
          <a:off x="0" y="763488"/>
          <a:ext cx="649605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0" i="0" kern="1200" dirty="0"/>
            <a:t>Solid Tumor Rules</a:t>
          </a:r>
          <a:endParaRPr lang="en-US" sz="3500" kern="1200" dirty="0"/>
        </a:p>
      </dsp:txBody>
      <dsp:txXfrm>
        <a:off x="0" y="763488"/>
        <a:ext cx="6496050" cy="761255"/>
      </dsp:txXfrm>
    </dsp:sp>
    <dsp:sp modelId="{61B53C9F-AEFA-4F4A-8322-6B54D0536DC3}">
      <dsp:nvSpPr>
        <dsp:cNvPr id="0" name=""/>
        <dsp:cNvSpPr/>
      </dsp:nvSpPr>
      <dsp:spPr>
        <a:xfrm>
          <a:off x="0" y="1524744"/>
          <a:ext cx="6496050"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63CB3B6-E253-40E1-85C1-DDB2F28B521E}">
      <dsp:nvSpPr>
        <dsp:cNvPr id="0" name=""/>
        <dsp:cNvSpPr/>
      </dsp:nvSpPr>
      <dsp:spPr>
        <a:xfrm>
          <a:off x="0" y="1524744"/>
          <a:ext cx="649605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0" i="0" kern="1200"/>
            <a:t>Staging</a:t>
          </a:r>
          <a:endParaRPr lang="en-US" sz="3500" kern="1200"/>
        </a:p>
      </dsp:txBody>
      <dsp:txXfrm>
        <a:off x="0" y="1524744"/>
        <a:ext cx="6496050" cy="761255"/>
      </dsp:txXfrm>
    </dsp:sp>
    <dsp:sp modelId="{B537DC2C-CD30-44D2-8D05-4066D24BD7F5}">
      <dsp:nvSpPr>
        <dsp:cNvPr id="0" name=""/>
        <dsp:cNvSpPr/>
      </dsp:nvSpPr>
      <dsp:spPr>
        <a:xfrm>
          <a:off x="0" y="2286000"/>
          <a:ext cx="6496050"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09ACBCE-A653-463E-9004-3F8F1550C828}">
      <dsp:nvSpPr>
        <dsp:cNvPr id="0" name=""/>
        <dsp:cNvSpPr/>
      </dsp:nvSpPr>
      <dsp:spPr>
        <a:xfrm>
          <a:off x="0" y="2286000"/>
          <a:ext cx="649605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0" i="0" kern="1200"/>
            <a:t>SSDIs</a:t>
          </a:r>
          <a:endParaRPr lang="en-US" sz="3500" kern="1200"/>
        </a:p>
      </dsp:txBody>
      <dsp:txXfrm>
        <a:off x="0" y="2286000"/>
        <a:ext cx="6496050" cy="761255"/>
      </dsp:txXfrm>
    </dsp:sp>
    <dsp:sp modelId="{6AF91969-1427-4EFE-BFFF-BFB42284BA7A}">
      <dsp:nvSpPr>
        <dsp:cNvPr id="0" name=""/>
        <dsp:cNvSpPr/>
      </dsp:nvSpPr>
      <dsp:spPr>
        <a:xfrm>
          <a:off x="0" y="3047255"/>
          <a:ext cx="6496050" cy="0"/>
        </a:xfrm>
        <a:prstGeom prst="line">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7A43B47-D068-4241-BBFA-D08D9B0D749B}">
      <dsp:nvSpPr>
        <dsp:cNvPr id="0" name=""/>
        <dsp:cNvSpPr/>
      </dsp:nvSpPr>
      <dsp:spPr>
        <a:xfrm>
          <a:off x="0" y="3047255"/>
          <a:ext cx="649605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0" i="0" kern="1200"/>
            <a:t>Treatment</a:t>
          </a:r>
          <a:endParaRPr lang="en-US" sz="3500" kern="1200"/>
        </a:p>
      </dsp:txBody>
      <dsp:txXfrm>
        <a:off x="0" y="3047255"/>
        <a:ext cx="6496050" cy="761255"/>
      </dsp:txXfrm>
    </dsp:sp>
    <dsp:sp modelId="{2911651B-A5BC-4193-8D77-86A3A595B88A}">
      <dsp:nvSpPr>
        <dsp:cNvPr id="0" name=""/>
        <dsp:cNvSpPr/>
      </dsp:nvSpPr>
      <dsp:spPr>
        <a:xfrm>
          <a:off x="0" y="3808511"/>
          <a:ext cx="6496050"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36CA86A-485B-4C24-A1FC-E3C0E54112B8}">
      <dsp:nvSpPr>
        <dsp:cNvPr id="0" name=""/>
        <dsp:cNvSpPr/>
      </dsp:nvSpPr>
      <dsp:spPr>
        <a:xfrm>
          <a:off x="0" y="3808511"/>
          <a:ext cx="649605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0" i="0" kern="1200"/>
            <a:t>Case Examples</a:t>
          </a:r>
          <a:endParaRPr lang="en-US" sz="3500" kern="1200"/>
        </a:p>
      </dsp:txBody>
      <dsp:txXfrm>
        <a:off x="0" y="3808511"/>
        <a:ext cx="6496050" cy="761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A6E50-F05E-4DCA-8297-C83CC74C7973}">
      <dsp:nvSpPr>
        <dsp:cNvPr id="0" name=""/>
        <dsp:cNvSpPr/>
      </dsp:nvSpPr>
      <dsp:spPr>
        <a:xfrm>
          <a:off x="2719262" y="851383"/>
          <a:ext cx="593586" cy="91440"/>
        </a:xfrm>
        <a:custGeom>
          <a:avLst/>
          <a:gdLst/>
          <a:ahLst/>
          <a:cxnLst/>
          <a:rect l="0" t="0" r="0" b="0"/>
          <a:pathLst>
            <a:path>
              <a:moveTo>
                <a:pt x="0" y="45720"/>
              </a:moveTo>
              <a:lnTo>
                <a:pt x="593586"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00451" y="893982"/>
        <a:ext cx="31209" cy="6241"/>
      </dsp:txXfrm>
    </dsp:sp>
    <dsp:sp modelId="{28B45528-19FC-43C3-9141-C8AF740BB8CF}">
      <dsp:nvSpPr>
        <dsp:cNvPr id="0" name=""/>
        <dsp:cNvSpPr/>
      </dsp:nvSpPr>
      <dsp:spPr>
        <a:xfrm>
          <a:off x="7209" y="82947"/>
          <a:ext cx="2713853" cy="162831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981" tIns="139587" rIns="132981" bIns="139587" numCol="1" spcCol="1270" anchor="t" anchorCtr="0">
          <a:noAutofit/>
        </a:bodyPr>
        <a:lstStyle/>
        <a:p>
          <a:pPr marL="0" lvl="0" indent="0" algn="l" defTabSz="844550">
            <a:lnSpc>
              <a:spcPct val="90000"/>
            </a:lnSpc>
            <a:spcBef>
              <a:spcPct val="0"/>
            </a:spcBef>
            <a:spcAft>
              <a:spcPct val="35000"/>
            </a:spcAft>
            <a:buNone/>
          </a:pPr>
          <a:r>
            <a:rPr lang="en-US" sz="1900" b="0" i="0" kern="1200"/>
            <a:t>Biopsy</a:t>
          </a:r>
          <a:endParaRPr lang="en-US" sz="1900" kern="1200"/>
        </a:p>
        <a:p>
          <a:pPr marL="114300" lvl="1" indent="-114300" algn="l" defTabSz="666750">
            <a:lnSpc>
              <a:spcPct val="90000"/>
            </a:lnSpc>
            <a:spcBef>
              <a:spcPct val="0"/>
            </a:spcBef>
            <a:spcAft>
              <a:spcPct val="15000"/>
            </a:spcAft>
            <a:buChar char="•"/>
          </a:pPr>
          <a:r>
            <a:rPr lang="en-US" sz="1500" b="0" i="0" kern="1200" dirty="0"/>
            <a:t>Shave/punch/excisional</a:t>
          </a:r>
          <a:endParaRPr lang="en-US" sz="1500" kern="1200" dirty="0"/>
        </a:p>
      </dsp:txBody>
      <dsp:txXfrm>
        <a:off x="7209" y="82947"/>
        <a:ext cx="2713853" cy="1628312"/>
      </dsp:txXfrm>
    </dsp:sp>
    <dsp:sp modelId="{A6E8111A-12DD-41CF-BF20-1C0D134D609D}">
      <dsp:nvSpPr>
        <dsp:cNvPr id="0" name=""/>
        <dsp:cNvSpPr/>
      </dsp:nvSpPr>
      <dsp:spPr>
        <a:xfrm>
          <a:off x="6057302" y="851383"/>
          <a:ext cx="593586" cy="91440"/>
        </a:xfrm>
        <a:custGeom>
          <a:avLst/>
          <a:gdLst/>
          <a:ahLst/>
          <a:cxnLst/>
          <a:rect l="0" t="0" r="0" b="0"/>
          <a:pathLst>
            <a:path>
              <a:moveTo>
                <a:pt x="0" y="45720"/>
              </a:moveTo>
              <a:lnTo>
                <a:pt x="593586"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38491" y="893982"/>
        <a:ext cx="31209" cy="6241"/>
      </dsp:txXfrm>
    </dsp:sp>
    <dsp:sp modelId="{B9C10B77-81F2-4356-96EF-79934F08A4C8}">
      <dsp:nvSpPr>
        <dsp:cNvPr id="0" name=""/>
        <dsp:cNvSpPr/>
      </dsp:nvSpPr>
      <dsp:spPr>
        <a:xfrm>
          <a:off x="3345249" y="82947"/>
          <a:ext cx="2713853" cy="162831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981" tIns="139587" rIns="132981" bIns="139587" numCol="1" spcCol="1270" anchor="t" anchorCtr="0">
          <a:noAutofit/>
        </a:bodyPr>
        <a:lstStyle/>
        <a:p>
          <a:pPr marL="0" lvl="0" indent="0" algn="l" defTabSz="844550">
            <a:lnSpc>
              <a:spcPct val="90000"/>
            </a:lnSpc>
            <a:spcBef>
              <a:spcPct val="0"/>
            </a:spcBef>
            <a:spcAft>
              <a:spcPct val="35000"/>
            </a:spcAft>
            <a:buNone/>
          </a:pPr>
          <a:r>
            <a:rPr lang="en-US" sz="1900" b="0" i="0" kern="1200"/>
            <a:t>Sentinel lymph node procedure</a:t>
          </a:r>
          <a:endParaRPr lang="en-US" sz="1900" kern="1200"/>
        </a:p>
        <a:p>
          <a:pPr marL="114300" lvl="1" indent="-114300" algn="l" defTabSz="666750">
            <a:lnSpc>
              <a:spcPct val="90000"/>
            </a:lnSpc>
            <a:spcBef>
              <a:spcPct val="0"/>
            </a:spcBef>
            <a:spcAft>
              <a:spcPct val="15000"/>
            </a:spcAft>
            <a:buChar char="•"/>
          </a:pPr>
          <a:r>
            <a:rPr lang="en-US" sz="1500" b="0" i="0" kern="1200" dirty="0"/>
            <a:t>Counts as work up only (class 30 if all you did)</a:t>
          </a:r>
          <a:endParaRPr lang="en-US" sz="1500" kern="1200" dirty="0"/>
        </a:p>
      </dsp:txBody>
      <dsp:txXfrm>
        <a:off x="3345249" y="82947"/>
        <a:ext cx="2713853" cy="1628312"/>
      </dsp:txXfrm>
    </dsp:sp>
    <dsp:sp modelId="{F2D8BC97-9778-4080-9C48-D24ACEA48DC8}">
      <dsp:nvSpPr>
        <dsp:cNvPr id="0" name=""/>
        <dsp:cNvSpPr/>
      </dsp:nvSpPr>
      <dsp:spPr>
        <a:xfrm>
          <a:off x="1364136" y="1709459"/>
          <a:ext cx="6676079" cy="593586"/>
        </a:xfrm>
        <a:custGeom>
          <a:avLst/>
          <a:gdLst/>
          <a:ahLst/>
          <a:cxnLst/>
          <a:rect l="0" t="0" r="0" b="0"/>
          <a:pathLst>
            <a:path>
              <a:moveTo>
                <a:pt x="6676079" y="0"/>
              </a:moveTo>
              <a:lnTo>
                <a:pt x="6676079" y="313893"/>
              </a:lnTo>
              <a:lnTo>
                <a:pt x="0" y="313893"/>
              </a:lnTo>
              <a:lnTo>
                <a:pt x="0" y="593586"/>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4546" y="2003132"/>
        <a:ext cx="335259" cy="6241"/>
      </dsp:txXfrm>
    </dsp:sp>
    <dsp:sp modelId="{9B4F4FCE-25D3-4F87-B85D-A8B35CB2D1AC}">
      <dsp:nvSpPr>
        <dsp:cNvPr id="0" name=""/>
        <dsp:cNvSpPr/>
      </dsp:nvSpPr>
      <dsp:spPr>
        <a:xfrm>
          <a:off x="6683289" y="82947"/>
          <a:ext cx="2713853" cy="1628312"/>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981" tIns="139587" rIns="132981" bIns="139587" numCol="1" spcCol="1270" anchor="t" anchorCtr="0">
          <a:noAutofit/>
        </a:bodyPr>
        <a:lstStyle/>
        <a:p>
          <a:pPr marL="0" lvl="0" indent="0" algn="l" defTabSz="844550">
            <a:lnSpc>
              <a:spcPct val="90000"/>
            </a:lnSpc>
            <a:spcBef>
              <a:spcPct val="0"/>
            </a:spcBef>
            <a:spcAft>
              <a:spcPct val="35000"/>
            </a:spcAft>
            <a:buNone/>
          </a:pPr>
          <a:r>
            <a:rPr lang="en-US" sz="1900" b="0" i="0" kern="1200" dirty="0"/>
            <a:t>Wide excision or MOHS</a:t>
          </a:r>
          <a:endParaRPr lang="en-US" sz="1900" kern="1200" dirty="0"/>
        </a:p>
        <a:p>
          <a:pPr marL="114300" lvl="1" indent="-114300" algn="l" defTabSz="666750">
            <a:lnSpc>
              <a:spcPct val="90000"/>
            </a:lnSpc>
            <a:spcBef>
              <a:spcPct val="0"/>
            </a:spcBef>
            <a:spcAft>
              <a:spcPct val="15000"/>
            </a:spcAft>
            <a:buChar char="•"/>
          </a:pPr>
          <a:r>
            <a:rPr lang="en-US" sz="1500" kern="1200" dirty="0"/>
            <a:t>WLE commonly done at same time as SLN if cN0</a:t>
          </a:r>
        </a:p>
      </dsp:txBody>
      <dsp:txXfrm>
        <a:off x="6683289" y="82947"/>
        <a:ext cx="2713853" cy="1628312"/>
      </dsp:txXfrm>
    </dsp:sp>
    <dsp:sp modelId="{667BE80F-B939-4E84-B103-D379CD640080}">
      <dsp:nvSpPr>
        <dsp:cNvPr id="0" name=""/>
        <dsp:cNvSpPr/>
      </dsp:nvSpPr>
      <dsp:spPr>
        <a:xfrm>
          <a:off x="2719262" y="3103882"/>
          <a:ext cx="593586" cy="91440"/>
        </a:xfrm>
        <a:custGeom>
          <a:avLst/>
          <a:gdLst/>
          <a:ahLst/>
          <a:cxnLst/>
          <a:rect l="0" t="0" r="0" b="0"/>
          <a:pathLst>
            <a:path>
              <a:moveTo>
                <a:pt x="0" y="45720"/>
              </a:moveTo>
              <a:lnTo>
                <a:pt x="593586"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00451" y="3146481"/>
        <a:ext cx="31209" cy="6241"/>
      </dsp:txXfrm>
    </dsp:sp>
    <dsp:sp modelId="{2E364C2A-D20D-4CFC-AF7B-405D171BA2EA}">
      <dsp:nvSpPr>
        <dsp:cNvPr id="0" name=""/>
        <dsp:cNvSpPr/>
      </dsp:nvSpPr>
      <dsp:spPr>
        <a:xfrm>
          <a:off x="7209" y="2335446"/>
          <a:ext cx="2713853" cy="162831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981" tIns="139587" rIns="132981" bIns="139587" numCol="1" spcCol="1270" anchor="t" anchorCtr="0">
          <a:noAutofit/>
        </a:bodyPr>
        <a:lstStyle/>
        <a:p>
          <a:pPr marL="0" lvl="0" indent="0" algn="l" defTabSz="844550">
            <a:lnSpc>
              <a:spcPct val="90000"/>
            </a:lnSpc>
            <a:spcBef>
              <a:spcPct val="0"/>
            </a:spcBef>
            <a:spcAft>
              <a:spcPct val="35000"/>
            </a:spcAft>
            <a:buNone/>
          </a:pPr>
          <a:r>
            <a:rPr lang="en-US" sz="1900" b="0" i="0" kern="1200" dirty="0"/>
            <a:t>Therapeutic node dissection</a:t>
          </a:r>
          <a:endParaRPr lang="en-US" sz="1900" kern="1200" dirty="0"/>
        </a:p>
        <a:p>
          <a:pPr marL="114300" lvl="1" indent="-114300" algn="l" defTabSz="666750">
            <a:lnSpc>
              <a:spcPct val="90000"/>
            </a:lnSpc>
            <a:spcBef>
              <a:spcPct val="0"/>
            </a:spcBef>
            <a:spcAft>
              <a:spcPct val="15000"/>
            </a:spcAft>
            <a:buChar char="•"/>
          </a:pPr>
          <a:r>
            <a:rPr lang="en-US" sz="1500" kern="1200" dirty="0"/>
            <a:t>If </a:t>
          </a:r>
          <a:r>
            <a:rPr lang="en-US" sz="1500" kern="1200" dirty="0" err="1"/>
            <a:t>cN</a:t>
          </a:r>
          <a:r>
            <a:rPr lang="en-US" sz="1500" kern="1200" dirty="0"/>
            <a:t>+ or SLN+</a:t>
          </a:r>
        </a:p>
      </dsp:txBody>
      <dsp:txXfrm>
        <a:off x="7209" y="2335446"/>
        <a:ext cx="2713853" cy="1628312"/>
      </dsp:txXfrm>
    </dsp:sp>
    <dsp:sp modelId="{2D12642B-99BD-4FB8-97B4-F7D399B909C5}">
      <dsp:nvSpPr>
        <dsp:cNvPr id="0" name=""/>
        <dsp:cNvSpPr/>
      </dsp:nvSpPr>
      <dsp:spPr>
        <a:xfrm>
          <a:off x="6057302" y="3103882"/>
          <a:ext cx="593586" cy="91440"/>
        </a:xfrm>
        <a:custGeom>
          <a:avLst/>
          <a:gdLst/>
          <a:ahLst/>
          <a:cxnLst/>
          <a:rect l="0" t="0" r="0" b="0"/>
          <a:pathLst>
            <a:path>
              <a:moveTo>
                <a:pt x="0" y="45720"/>
              </a:moveTo>
              <a:lnTo>
                <a:pt x="593586"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38491" y="3146481"/>
        <a:ext cx="31209" cy="6241"/>
      </dsp:txXfrm>
    </dsp:sp>
    <dsp:sp modelId="{9A496166-4F7D-463F-97DE-70E2577BF5A3}">
      <dsp:nvSpPr>
        <dsp:cNvPr id="0" name=""/>
        <dsp:cNvSpPr/>
      </dsp:nvSpPr>
      <dsp:spPr>
        <a:xfrm>
          <a:off x="3345249" y="2335446"/>
          <a:ext cx="2713853" cy="1628312"/>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981" tIns="139587" rIns="132981" bIns="139587" numCol="1" spcCol="1270" anchor="t" anchorCtr="0">
          <a:noAutofit/>
        </a:bodyPr>
        <a:lstStyle/>
        <a:p>
          <a:pPr marL="0" lvl="0" indent="0" algn="l" defTabSz="844550">
            <a:lnSpc>
              <a:spcPct val="90000"/>
            </a:lnSpc>
            <a:spcBef>
              <a:spcPct val="0"/>
            </a:spcBef>
            <a:spcAft>
              <a:spcPct val="35000"/>
            </a:spcAft>
            <a:buNone/>
          </a:pPr>
          <a:r>
            <a:rPr lang="en-US" sz="1900" b="0" i="0" kern="1200" dirty="0"/>
            <a:t>Systemic therapy</a:t>
          </a:r>
          <a:endParaRPr lang="en-US" sz="1900" kern="1200" dirty="0"/>
        </a:p>
        <a:p>
          <a:pPr marL="114300" lvl="1" indent="-114300" algn="l" defTabSz="666750">
            <a:lnSpc>
              <a:spcPct val="90000"/>
            </a:lnSpc>
            <a:spcBef>
              <a:spcPct val="0"/>
            </a:spcBef>
            <a:spcAft>
              <a:spcPct val="15000"/>
            </a:spcAft>
            <a:buChar char="•"/>
          </a:pPr>
          <a:r>
            <a:rPr lang="en-US" sz="1500" kern="1200" dirty="0"/>
            <a:t>Immunotherapy most common</a:t>
          </a:r>
        </a:p>
      </dsp:txBody>
      <dsp:txXfrm>
        <a:off x="3345249" y="2335446"/>
        <a:ext cx="2713853" cy="1628312"/>
      </dsp:txXfrm>
    </dsp:sp>
    <dsp:sp modelId="{B756BCC4-3333-4A28-9AF4-9FB91FFD5D7E}">
      <dsp:nvSpPr>
        <dsp:cNvPr id="0" name=""/>
        <dsp:cNvSpPr/>
      </dsp:nvSpPr>
      <dsp:spPr>
        <a:xfrm>
          <a:off x="6683289" y="2335446"/>
          <a:ext cx="2713853" cy="162831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981" tIns="139587" rIns="132981" bIns="139587" numCol="1" spcCol="1270" anchor="t" anchorCtr="0">
          <a:noAutofit/>
        </a:bodyPr>
        <a:lstStyle/>
        <a:p>
          <a:pPr marL="0" lvl="0" indent="0" algn="l" defTabSz="844550">
            <a:lnSpc>
              <a:spcPct val="90000"/>
            </a:lnSpc>
            <a:spcBef>
              <a:spcPct val="0"/>
            </a:spcBef>
            <a:spcAft>
              <a:spcPct val="35000"/>
            </a:spcAft>
            <a:buNone/>
          </a:pPr>
          <a:r>
            <a:rPr lang="en-US" sz="1900" b="0" i="0" kern="1200" dirty="0"/>
            <a:t>Radiation therapy</a:t>
          </a:r>
          <a:endParaRPr lang="en-US" sz="1900" kern="1200" dirty="0"/>
        </a:p>
        <a:p>
          <a:pPr marL="114300" lvl="1" indent="-114300" algn="l" defTabSz="666750">
            <a:lnSpc>
              <a:spcPct val="90000"/>
            </a:lnSpc>
            <a:spcBef>
              <a:spcPct val="0"/>
            </a:spcBef>
            <a:spcAft>
              <a:spcPct val="15000"/>
            </a:spcAft>
            <a:buChar char="•"/>
          </a:pPr>
          <a:r>
            <a:rPr lang="en-US" sz="1500" kern="1200" dirty="0"/>
            <a:t>Typically for unresectable disease, high-risk patients or stage IV</a:t>
          </a:r>
        </a:p>
      </dsp:txBody>
      <dsp:txXfrm>
        <a:off x="6683289" y="2335446"/>
        <a:ext cx="2713853" cy="1628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77E8F-B8CC-4DFE-BFAA-B8A3013AB762}">
      <dsp:nvSpPr>
        <dsp:cNvPr id="0" name=""/>
        <dsp:cNvSpPr/>
      </dsp:nvSpPr>
      <dsp:spPr>
        <a:xfrm>
          <a:off x="0" y="39599"/>
          <a:ext cx="6496050" cy="219024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Margins / residual pigmentation no longer matters</a:t>
          </a:r>
        </a:p>
      </dsp:txBody>
      <dsp:txXfrm>
        <a:off x="106919" y="146518"/>
        <a:ext cx="6282212" cy="1976402"/>
      </dsp:txXfrm>
    </dsp:sp>
    <dsp:sp modelId="{3211F5F8-2837-4831-9DDF-4AD5156D2B0A}">
      <dsp:nvSpPr>
        <dsp:cNvPr id="0" name=""/>
        <dsp:cNvSpPr/>
      </dsp:nvSpPr>
      <dsp:spPr>
        <a:xfrm>
          <a:off x="0" y="2342160"/>
          <a:ext cx="6496050" cy="219024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All excisional biopsies are recorded as surgery</a:t>
          </a:r>
        </a:p>
      </dsp:txBody>
      <dsp:txXfrm>
        <a:off x="106919" y="2449079"/>
        <a:ext cx="6282212" cy="197640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9/20/2023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9/20/2023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EF9EC-8318-4FF6-847E-A85BBD2B7E49}" type="slidenum">
              <a:rPr lang="en-US" smtClean="0"/>
              <a:t>2</a:t>
            </a:fld>
            <a:endParaRPr lang="en-US" dirty="0"/>
          </a:p>
        </p:txBody>
      </p:sp>
    </p:spTree>
    <p:extLst>
      <p:ext uri="{BB962C8B-B14F-4D97-AF65-F5344CB8AC3E}">
        <p14:creationId xmlns:p14="http://schemas.microsoft.com/office/powerpoint/2010/main" val="1506043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EF9EC-8318-4FF6-847E-A85BBD2B7E49}" type="slidenum">
              <a:rPr lang="en-US" smtClean="0"/>
              <a:t>80</a:t>
            </a:fld>
            <a:endParaRPr lang="en-US" dirty="0"/>
          </a:p>
        </p:txBody>
      </p:sp>
    </p:spTree>
    <p:extLst>
      <p:ext uri="{BB962C8B-B14F-4D97-AF65-F5344CB8AC3E}">
        <p14:creationId xmlns:p14="http://schemas.microsoft.com/office/powerpoint/2010/main" val="2639612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Those that attended the live session will receive an email in the next week with the certificate of attendance, including the CE number. This presentation was approved by NCRA for 1 category A CE for live participants only. </a:t>
            </a:r>
          </a:p>
        </p:txBody>
      </p:sp>
      <p:sp>
        <p:nvSpPr>
          <p:cNvPr id="4" name="Slide Number Placeholder 3"/>
          <p:cNvSpPr>
            <a:spLocks noGrp="1"/>
          </p:cNvSpPr>
          <p:nvPr>
            <p:ph type="sldNum" sz="quarter" idx="5"/>
          </p:nvPr>
        </p:nvSpPr>
        <p:spPr/>
        <p:txBody>
          <a:bodyPr/>
          <a:lstStyle/>
          <a:p>
            <a:fld id="{F97DC217-DF71-1A49-B3EA-559F1F43B0FF}" type="slidenum">
              <a:rPr lang="en-US" smtClean="0"/>
              <a:t>83</a:t>
            </a:fld>
            <a:endParaRPr lang="en-US" dirty="0"/>
          </a:p>
        </p:txBody>
      </p:sp>
    </p:spTree>
    <p:extLst>
      <p:ext uri="{BB962C8B-B14F-4D97-AF65-F5344CB8AC3E}">
        <p14:creationId xmlns:p14="http://schemas.microsoft.com/office/powerpoint/2010/main" val="321776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Path: Everything from time of diagnosis through surgery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meet eligibility with just microscopic proof of distant metastatic disease</a:t>
            </a:r>
          </a:p>
          <a:p>
            <a:endParaRPr lang="en-US" dirty="0"/>
          </a:p>
        </p:txBody>
      </p:sp>
      <p:sp>
        <p:nvSpPr>
          <p:cNvPr id="4" name="Slide Number Placeholder 3"/>
          <p:cNvSpPr>
            <a:spLocks noGrp="1"/>
          </p:cNvSpPr>
          <p:nvPr>
            <p:ph type="sldNum" sz="quarter" idx="5"/>
          </p:nvPr>
        </p:nvSpPr>
        <p:spPr/>
        <p:txBody>
          <a:bodyPr/>
          <a:lstStyle/>
          <a:p>
            <a:fld id="{23AEF9EC-8318-4FF6-847E-A85BBD2B7E49}" type="slidenum">
              <a:rPr lang="en-US" smtClean="0"/>
              <a:t>13</a:t>
            </a:fld>
            <a:endParaRPr lang="en-US" dirty="0"/>
          </a:p>
        </p:txBody>
      </p:sp>
    </p:spTree>
    <p:extLst>
      <p:ext uri="{BB962C8B-B14F-4D97-AF65-F5344CB8AC3E}">
        <p14:creationId xmlns:p14="http://schemas.microsoft.com/office/powerpoint/2010/main" val="205940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EF9EC-8318-4FF6-847E-A85BBD2B7E49}" type="slidenum">
              <a:rPr lang="en-US" smtClean="0"/>
              <a:t>16</a:t>
            </a:fld>
            <a:endParaRPr lang="en-US" dirty="0"/>
          </a:p>
        </p:txBody>
      </p:sp>
    </p:spTree>
    <p:extLst>
      <p:ext uri="{BB962C8B-B14F-4D97-AF65-F5344CB8AC3E}">
        <p14:creationId xmlns:p14="http://schemas.microsoft.com/office/powerpoint/2010/main" val="852910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EF9EC-8318-4FF6-847E-A85BBD2B7E49}" type="slidenum">
              <a:rPr lang="en-US" smtClean="0"/>
              <a:t>37</a:t>
            </a:fld>
            <a:endParaRPr lang="en-US" dirty="0"/>
          </a:p>
        </p:txBody>
      </p:sp>
    </p:spTree>
    <p:extLst>
      <p:ext uri="{BB962C8B-B14F-4D97-AF65-F5344CB8AC3E}">
        <p14:creationId xmlns:p14="http://schemas.microsoft.com/office/powerpoint/2010/main" val="2371833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ITCs = positive node per AJCC and STORE</a:t>
            </a:r>
          </a:p>
        </p:txBody>
      </p:sp>
      <p:sp>
        <p:nvSpPr>
          <p:cNvPr id="4" name="Slide Number Placeholder 3"/>
          <p:cNvSpPr>
            <a:spLocks noGrp="1"/>
          </p:cNvSpPr>
          <p:nvPr>
            <p:ph type="sldNum" sz="quarter" idx="5"/>
          </p:nvPr>
        </p:nvSpPr>
        <p:spPr/>
        <p:txBody>
          <a:bodyPr/>
          <a:lstStyle/>
          <a:p>
            <a:fld id="{23AEF9EC-8318-4FF6-847E-A85BBD2B7E49}" type="slidenum">
              <a:rPr lang="en-US" smtClean="0"/>
              <a:t>44</a:t>
            </a:fld>
            <a:endParaRPr lang="en-US" dirty="0"/>
          </a:p>
        </p:txBody>
      </p:sp>
    </p:spTree>
    <p:extLst>
      <p:ext uri="{BB962C8B-B14F-4D97-AF65-F5344CB8AC3E}">
        <p14:creationId xmlns:p14="http://schemas.microsoft.com/office/powerpoint/2010/main" val="3590231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same row means the tumors are: • The same histology (same four-digit ICD-O code) OR • One is the preferred term (column 1) and the other is a synonym for the preferred term (column 2) OR • A NOS (column 1/column 2) and the other is a subtype/variant of that NOS (column 3)</a:t>
            </a:r>
          </a:p>
        </p:txBody>
      </p:sp>
      <p:sp>
        <p:nvSpPr>
          <p:cNvPr id="4" name="Slide Number Placeholder 3"/>
          <p:cNvSpPr>
            <a:spLocks noGrp="1"/>
          </p:cNvSpPr>
          <p:nvPr>
            <p:ph type="sldNum" sz="quarter" idx="5"/>
          </p:nvPr>
        </p:nvSpPr>
        <p:spPr/>
        <p:txBody>
          <a:bodyPr/>
          <a:lstStyle/>
          <a:p>
            <a:fld id="{23AEF9EC-8318-4FF6-847E-A85BBD2B7E49}" type="slidenum">
              <a:rPr lang="en-US" smtClean="0"/>
              <a:t>64</a:t>
            </a:fld>
            <a:endParaRPr lang="en-US" dirty="0"/>
          </a:p>
        </p:txBody>
      </p:sp>
    </p:spTree>
    <p:extLst>
      <p:ext uri="{BB962C8B-B14F-4D97-AF65-F5344CB8AC3E}">
        <p14:creationId xmlns:p14="http://schemas.microsoft.com/office/powerpoint/2010/main" val="10811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EF9EC-8318-4FF6-847E-A85BBD2B7E49}" type="slidenum">
              <a:rPr lang="en-US" smtClean="0"/>
              <a:t>66</a:t>
            </a:fld>
            <a:endParaRPr lang="en-US" dirty="0"/>
          </a:p>
        </p:txBody>
      </p:sp>
    </p:spTree>
    <p:extLst>
      <p:ext uri="{BB962C8B-B14F-4D97-AF65-F5344CB8AC3E}">
        <p14:creationId xmlns:p14="http://schemas.microsoft.com/office/powerpoint/2010/main" val="2164998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EF9EC-8318-4FF6-847E-A85BBD2B7E49}" type="slidenum">
              <a:rPr lang="en-US" smtClean="0"/>
              <a:t>67</a:t>
            </a:fld>
            <a:endParaRPr lang="en-US" dirty="0"/>
          </a:p>
        </p:txBody>
      </p:sp>
    </p:spTree>
    <p:extLst>
      <p:ext uri="{BB962C8B-B14F-4D97-AF65-F5344CB8AC3E}">
        <p14:creationId xmlns:p14="http://schemas.microsoft.com/office/powerpoint/2010/main" val="3789085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Surgical margins: As documented on path report. We don’t have path report.</a:t>
            </a:r>
          </a:p>
        </p:txBody>
      </p:sp>
      <p:sp>
        <p:nvSpPr>
          <p:cNvPr id="4" name="Slide Number Placeholder 3"/>
          <p:cNvSpPr>
            <a:spLocks noGrp="1"/>
          </p:cNvSpPr>
          <p:nvPr>
            <p:ph type="sldNum" sz="quarter" idx="5"/>
          </p:nvPr>
        </p:nvSpPr>
        <p:spPr/>
        <p:txBody>
          <a:bodyPr/>
          <a:lstStyle/>
          <a:p>
            <a:fld id="{23AEF9EC-8318-4FF6-847E-A85BBD2B7E49}" type="slidenum">
              <a:rPr lang="en-US" smtClean="0"/>
              <a:t>79</a:t>
            </a:fld>
            <a:endParaRPr lang="en-US" dirty="0"/>
          </a:p>
        </p:txBody>
      </p:sp>
    </p:spTree>
    <p:extLst>
      <p:ext uri="{BB962C8B-B14F-4D97-AF65-F5344CB8AC3E}">
        <p14:creationId xmlns:p14="http://schemas.microsoft.com/office/powerpoint/2010/main" val="431461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385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444FFE-4BDB-4301-83D8-FE8B25E7CF5A}" type="datetime1">
              <a:rPr lang="en-US" smtClean="0"/>
              <a:t>9/20/2023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5522998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C444FFE-4BDB-4301-83D8-FE8B25E7CF5A}" type="datetime1">
              <a:rPr lang="en-US" smtClean="0"/>
              <a:t>9/20/2023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4388653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C444FFE-4BDB-4301-83D8-FE8B25E7CF5A}" type="datetime1">
              <a:rPr lang="en-US" smtClean="0"/>
              <a:t>9/20/2023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2149001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44FFE-4BDB-4301-83D8-FE8B25E7CF5A}" type="datetime1">
              <a:rPr lang="en-US" smtClean="0"/>
              <a:t>9/20/2023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4828160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444FFE-4BDB-4301-83D8-FE8B25E7CF5A}" type="datetime1">
              <a:rPr lang="en-US" smtClean="0"/>
              <a:t>9/20/2023</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8527199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444FFE-4BDB-4301-83D8-FE8B25E7CF5A}" type="datetime1">
              <a:rPr lang="en-US" smtClean="0"/>
              <a:t>9/20/2023</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20847352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0B874-E53C-42B9-98BA-0781B387246C}" type="datetime1">
              <a:rPr lang="en-US" smtClean="0"/>
              <a:t>9/20/2023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86906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D402F4-45D7-406A-9C33-75238E131A1E}" type="datetime1">
              <a:rPr lang="en-US" smtClean="0"/>
              <a:t>9/20/2023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40361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6E011-4F7D-42D0-82E1-078A40B76F01}" type="datetime1">
              <a:rPr lang="en-US" smtClean="0"/>
              <a:t>9/20/2023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71027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A471FE-0FCC-47A4-B218-06AF00AFA70F}" type="datetime1">
              <a:rPr lang="en-US" smtClean="0"/>
              <a:t>9/20/2023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96047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42C22A-A385-4013-8BC3-1C712ED98224}" type="datetime1">
              <a:rPr lang="en-US" smtClean="0"/>
              <a:t>9/20/2023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19890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143CD7-DDC2-4E28-B80E-11B3368F8846}" type="datetime1">
              <a:rPr lang="en-US" smtClean="0"/>
              <a:t>9/20/2023</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23518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8882D6B-0F0F-41E5-8A0F-FC2D7E2110E0}" type="datetime1">
              <a:rPr lang="en-US" smtClean="0"/>
              <a:t>9/20/2023</a:t>
            </a:fld>
            <a:endParaRPr lang="en-US" dirty="0"/>
          </a:p>
        </p:txBody>
      </p:sp>
      <p:sp>
        <p:nvSpPr>
          <p:cNvPr id="5" name="Footer Placeholder 3"/>
          <p:cNvSpPr>
            <a:spLocks noGrp="1"/>
          </p:cNvSpPr>
          <p:nvPr>
            <p:ph type="ftr" sz="quarter" idx="11"/>
          </p:nvPr>
        </p:nvSpPr>
        <p:spPr/>
        <p:txBody>
          <a:bodyPr/>
          <a:lstStyle/>
          <a:p>
            <a:r>
              <a:rPr lang="en-US"/>
              <a:t>Add a footer</a:t>
            </a:r>
            <a:endParaRPr lang="en-US" dirty="0"/>
          </a:p>
        </p:txBody>
      </p:sp>
      <p:sp>
        <p:nvSpPr>
          <p:cNvPr id="6"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6639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99C1A38-D70F-41CF-857C-945C6FF6B07D}" type="datetime1">
              <a:rPr lang="en-US" smtClean="0"/>
              <a:t>9/20/2023</a:t>
            </a:fld>
            <a:endParaRPr lang="en-US" dirty="0"/>
          </a:p>
        </p:txBody>
      </p:sp>
      <p:sp>
        <p:nvSpPr>
          <p:cNvPr id="5" name="Footer Placeholder 2"/>
          <p:cNvSpPr>
            <a:spLocks noGrp="1"/>
          </p:cNvSpPr>
          <p:nvPr>
            <p:ph type="ftr" sz="quarter" idx="11"/>
          </p:nvPr>
        </p:nvSpPr>
        <p:spPr/>
        <p:txBody>
          <a:bodyPr/>
          <a:lstStyle/>
          <a:p>
            <a:r>
              <a:rPr lang="en-US"/>
              <a:t>Add a footer</a:t>
            </a:r>
            <a:endParaRPr lang="en-US" dirty="0"/>
          </a:p>
        </p:txBody>
      </p:sp>
      <p:sp>
        <p:nvSpPr>
          <p:cNvPr id="6"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68229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32B96DC-D1E7-4668-A471-A46ECA2AE34F}" type="datetime1">
              <a:rPr lang="en-US" smtClean="0"/>
              <a:t>9/20/2023</a:t>
            </a:fld>
            <a:endParaRPr lang="en-US" dirty="0"/>
          </a:p>
        </p:txBody>
      </p:sp>
      <p:sp>
        <p:nvSpPr>
          <p:cNvPr id="5" name="Footer Placeholder 5"/>
          <p:cNvSpPr>
            <a:spLocks noGrp="1"/>
          </p:cNvSpPr>
          <p:nvPr>
            <p:ph type="ftr" sz="quarter" idx="11"/>
          </p:nvPr>
        </p:nvSpPr>
        <p:spPr/>
        <p:txBody>
          <a:bodyPr/>
          <a:lstStyle/>
          <a:p>
            <a:r>
              <a:rPr lang="en-US"/>
              <a:t>Add a footer</a:t>
            </a:r>
            <a:endParaRPr lang="en-US" dirty="0"/>
          </a:p>
        </p:txBody>
      </p:sp>
      <p:sp>
        <p:nvSpPr>
          <p:cNvPr id="6"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
        <p:nvSpPr>
          <p:cNvPr id="8" name="Rectangle 7">
            <a:extLst>
              <a:ext uri="{FF2B5EF4-FFF2-40B4-BE49-F238E27FC236}">
                <a16:creationId xmlns:a16="http://schemas.microsoft.com/office/drawing/2014/main" id="{FE7B77A8-355E-C61B-4925-A1C6E2326D4C}"/>
              </a:ext>
            </a:extLst>
          </p:cNvPr>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267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9427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444FFE-4BDB-4301-83D8-FE8B25E7CF5A}" type="datetime1">
              <a:rPr lang="en-US" smtClean="0"/>
              <a:t>9/20/2023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93380106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ccn.org/professionals/physician_gls/pdf/cutaneous_melanoma.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pixabay.com/en/caution-label-warning-red-mark-943376/" TargetMode="External"/><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cancerbulletin.facs.org/forums/forum/ajcc-tnm-staging-8th-edition/skin-chapters-46-47/melanoma-of-the-skin-chapter-47/90075-mohs-procedure#post94888" TargetMode="External"/><Relationship Id="rId3" Type="http://schemas.openxmlformats.org/officeDocument/2006/relationships/hyperlink" Target="https://cancerbulletin.facs.org/forums/forum/ajcc-tnm-staging-8th-edition/skin-chapters-46-47/melanoma-of-the-skin-chapter-47/132051-mohs-for-pathological-staging" TargetMode="External"/><Relationship Id="rId7" Type="http://schemas.openxmlformats.org/officeDocument/2006/relationships/hyperlink" Target="https://cancerbulletin.facs.org/forums/forum/ajcc-tnm-staging-8th-edition/skin-chapters-46-47/melanoma-of-the-skin-chapter-47/100449-slow-mohs-staged-excision" TargetMode="External"/><Relationship Id="rId2" Type="http://schemas.openxmlformats.org/officeDocument/2006/relationships/hyperlink" Target="https://cancerbulletin.facs.org/forums/forum/ajcc-tnm-staging-8th-edition/skin-chapters-46-47/melanoma-of-the-skin-chapter-47/138550-melanoma-pathological-stage-moh-s-procedure" TargetMode="External"/><Relationship Id="rId1" Type="http://schemas.openxmlformats.org/officeDocument/2006/relationships/slideLayout" Target="../slideLayouts/slideLayout2.xml"/><Relationship Id="rId6" Type="http://schemas.openxmlformats.org/officeDocument/2006/relationships/hyperlink" Target="https://cancerbulletin.facs.org/forums/forum/ajcc-tnm-staging-8th-edition/skin-chapters-46-47/melanoma-of-the-skin-chapter-47/143911-assistance-with-staging-case-with-excisional-biopsy-only#post144081" TargetMode="External"/><Relationship Id="rId5" Type="http://schemas.openxmlformats.org/officeDocument/2006/relationships/hyperlink" Target="https://cancerbulletin.facs.org/forums/forum/ajcc-tnm-staging-8th-edition/skin-chapters-46-47/melanoma-of-the-skin-chapter-47/135409-shave-bx-removed-all-cancer-and-clinical-stage#post135758" TargetMode="External"/><Relationship Id="rId4" Type="http://schemas.openxmlformats.org/officeDocument/2006/relationships/hyperlink" Target="https://cancerbulletin.facs.org/forums/forum/ajcc-tnm-staging-8th-edition/skin-chapters-46-47/melanoma-of-the-skin-chapter-47/132855-pathological-staging-mohs-for-in-situ-with-no-residual"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s://seer.cancer.gov/tools/ssm/SSM2018-SKIN.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hyperlink" Target="https://www.naaccr.org/wp-content/uploads/2023/02/Site-Specific-Data-Item-SSDI-Manual-v3_printed.pdf?v=1694528101"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naaccr.org/wp-content/uploads/2023/02/Site-Specific-Data-Item-SSDI-Manual-v3_printed.pdf?v=1694528101"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ancerbulletin.facs.org/forums/forum/site-specific-data-items-grade-2018/skin-schemas/143450-clinical-margin-width-range-provided#post143462" TargetMode="External"/><Relationship Id="rId4" Type="http://schemas.openxmlformats.org/officeDocument/2006/relationships/hyperlink" Target="https://cancerbulletin.facs.org/forums/forum/site-specific-data-items-grade-2018/skin-schemas/143158-clinical-margin-width-a-minimum-o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https://www.mdanderson.org/cancerwise/qa-non-skin-melanomas.h00-158514834.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hyperlink" Target="https://www.mdanderson.org/cancerwise/qa-non-skin-melanomas.h00-158514834.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mdanderson.org/cancerwise/qa-non-skin-melanomas.h00-158514834.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ancerbulletin.facs.org/forums/node/143563#post143587" TargetMode="Externa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seer.cancer.gov/tools/solidtumor/2023/Melanoma_STM.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hyperlink" Target="http://www.icra-indiana.net/" TargetMode="External"/><Relationship Id="rId3" Type="http://schemas.openxmlformats.org/officeDocument/2006/relationships/image" Target="../media/image2.png"/><Relationship Id="rId7" Type="http://schemas.openxmlformats.org/officeDocument/2006/relationships/hyperlink" Target="mailto:Leslie.woodard@franciscanalliance.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84.xml.rels><?xml version="1.0" encoding="UTF-8" standalone="yes"?>
<Relationships xmlns="http://schemas.openxmlformats.org/package/2006/relationships"><Relationship Id="rId3" Type="http://schemas.openxmlformats.org/officeDocument/2006/relationships/hyperlink" Target="https://seer.cancer.gov/tools/solidtumor/2023/Melanoma_STM.pdf" TargetMode="External"/><Relationship Id="rId2" Type="http://schemas.openxmlformats.org/officeDocument/2006/relationships/hyperlink" Target="https://www.mdanderson.org/cancerwise/qa-non-skin-melanomas.h00-158514834.html" TargetMode="External"/><Relationship Id="rId1" Type="http://schemas.openxmlformats.org/officeDocument/2006/relationships/slideLayout" Target="../slideLayouts/slideLayout2.xml"/><Relationship Id="rId5" Type="http://schemas.openxmlformats.org/officeDocument/2006/relationships/hyperlink" Target="https://www.facs.org/media/j5bp1dn4/store-2023-final-version-06282023.pdf" TargetMode="External"/><Relationship Id="rId4" Type="http://schemas.openxmlformats.org/officeDocument/2006/relationships/hyperlink" Target="https://www.naaccr.org/wp-content/uploads/2023/02/Site-Specific-Data-Item-SSDI-Manual-v3_printed.pdf?v=169454601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06924A-36D7-48B7-A77E-D461A059F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63149" y="1325880"/>
            <a:ext cx="6181152" cy="3066507"/>
          </a:xfrm>
        </p:spPr>
        <p:txBody>
          <a:bodyPr>
            <a:normAutofit/>
          </a:bodyPr>
          <a:lstStyle/>
          <a:p>
            <a:pPr>
              <a:lnSpc>
                <a:spcPct val="90000"/>
              </a:lnSpc>
            </a:pPr>
            <a:r>
              <a:rPr lang="en-US">
                <a:solidFill>
                  <a:srgbClr val="EBEBEB"/>
                </a:solidFill>
              </a:rPr>
              <a:t>Abstracting Cutaneous Melanoma</a:t>
            </a:r>
          </a:p>
        </p:txBody>
      </p:sp>
      <p:sp>
        <p:nvSpPr>
          <p:cNvPr id="3" name="Subtitle 2"/>
          <p:cNvSpPr>
            <a:spLocks noGrp="1"/>
          </p:cNvSpPr>
          <p:nvPr>
            <p:ph type="subTitle" idx="1"/>
          </p:nvPr>
        </p:nvSpPr>
        <p:spPr>
          <a:xfrm>
            <a:off x="5363149" y="4588329"/>
            <a:ext cx="6181152" cy="1621508"/>
          </a:xfrm>
        </p:spPr>
        <p:txBody>
          <a:bodyPr>
            <a:normAutofit/>
          </a:bodyPr>
          <a:lstStyle/>
          <a:p>
            <a:r>
              <a:rPr lang="en-US" sz="1800">
                <a:solidFill>
                  <a:schemeClr val="tx2">
                    <a:lumMod val="40000"/>
                    <a:lumOff val="60000"/>
                  </a:schemeClr>
                </a:solidFill>
              </a:rPr>
              <a:t>Leslie woodard, ctr</a:t>
            </a:r>
          </a:p>
          <a:p>
            <a:r>
              <a:rPr lang="en-US" sz="1800">
                <a:solidFill>
                  <a:schemeClr val="tx2">
                    <a:lumMod val="40000"/>
                    <a:lumOff val="60000"/>
                  </a:schemeClr>
                </a:solidFill>
              </a:rPr>
              <a:t>Icra education chair</a:t>
            </a:r>
          </a:p>
          <a:p>
            <a:endParaRPr lang="en-US" sz="1800">
              <a:solidFill>
                <a:schemeClr val="tx2">
                  <a:lumMod val="40000"/>
                  <a:lumOff val="60000"/>
                </a:schemeClr>
              </a:solidFill>
            </a:endParaRPr>
          </a:p>
        </p:txBody>
      </p:sp>
      <p:sp>
        <p:nvSpPr>
          <p:cNvPr id="6" name="Freeform 36">
            <a:extLst>
              <a:ext uri="{FF2B5EF4-FFF2-40B4-BE49-F238E27FC236}">
                <a16:creationId xmlns:a16="http://schemas.microsoft.com/office/drawing/2014/main" id="{A0ACE7FA-6331-4C56-911D-E3F37FDEE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noFill/>
            </a:endParaRPr>
          </a:p>
        </p:txBody>
      </p:sp>
      <p:sp useBgFill="1">
        <p:nvSpPr>
          <p:cNvPr id="7" name="Freeform: Shape 12">
            <a:extLst>
              <a:ext uri="{FF2B5EF4-FFF2-40B4-BE49-F238E27FC236}">
                <a16:creationId xmlns:a16="http://schemas.microsoft.com/office/drawing/2014/main" id="{EEE464AA-F385-4411-8A33-DE57CA2F1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942449" y="942450"/>
            <a:ext cx="6858001" cy="4973099"/>
          </a:xfrm>
          <a:custGeom>
            <a:avLst/>
            <a:gdLst>
              <a:gd name="connsiteX0" fmla="*/ 6858001 w 6858001"/>
              <a:gd name="connsiteY0" fmla="*/ 1344715 h 4973099"/>
              <a:gd name="connsiteX1" fmla="*/ 6858001 w 6858001"/>
              <a:gd name="connsiteY1" fmla="*/ 1177 h 4973099"/>
              <a:gd name="connsiteX2" fmla="*/ 6702324 w 6858001"/>
              <a:gd name="connsiteY2" fmla="*/ 26222 h 4973099"/>
              <a:gd name="connsiteX3" fmla="*/ 6547333 w 6858001"/>
              <a:gd name="connsiteY3" fmla="*/ 50091 h 4973099"/>
              <a:gd name="connsiteX4" fmla="*/ 6391657 w 6858001"/>
              <a:gd name="connsiteY4" fmla="*/ 73455 h 4973099"/>
              <a:gd name="connsiteX5" fmla="*/ 6235294 w 6858001"/>
              <a:gd name="connsiteY5" fmla="*/ 93458 h 4973099"/>
              <a:gd name="connsiteX6" fmla="*/ 6079618 w 6858001"/>
              <a:gd name="connsiteY6" fmla="*/ 113629 h 4973099"/>
              <a:gd name="connsiteX7" fmla="*/ 5923255 w 6858001"/>
              <a:gd name="connsiteY7" fmla="*/ 132455 h 4973099"/>
              <a:gd name="connsiteX8" fmla="*/ 5768950 w 6858001"/>
              <a:gd name="connsiteY8" fmla="*/ 148591 h 4973099"/>
              <a:gd name="connsiteX9" fmla="*/ 5612588 w 6858001"/>
              <a:gd name="connsiteY9" fmla="*/ 163887 h 4973099"/>
              <a:gd name="connsiteX10" fmla="*/ 5456911 w 6858001"/>
              <a:gd name="connsiteY10" fmla="*/ 177839 h 4973099"/>
              <a:gd name="connsiteX11" fmla="*/ 5303978 w 6858001"/>
              <a:gd name="connsiteY11" fmla="*/ 189941 h 4973099"/>
              <a:gd name="connsiteX12" fmla="*/ 5148987 w 6858001"/>
              <a:gd name="connsiteY12" fmla="*/ 202044 h 4973099"/>
              <a:gd name="connsiteX13" fmla="*/ 4996054 w 6858001"/>
              <a:gd name="connsiteY13" fmla="*/ 212129 h 4973099"/>
              <a:gd name="connsiteX14" fmla="*/ 4843120 w 6858001"/>
              <a:gd name="connsiteY14" fmla="*/ 220029 h 4973099"/>
              <a:gd name="connsiteX15" fmla="*/ 4690873 w 6858001"/>
              <a:gd name="connsiteY15" fmla="*/ 228266 h 4973099"/>
              <a:gd name="connsiteX16" fmla="*/ 4539997 w 6858001"/>
              <a:gd name="connsiteY16" fmla="*/ 235157 h 4973099"/>
              <a:gd name="connsiteX17" fmla="*/ 4390492 w 6858001"/>
              <a:gd name="connsiteY17" fmla="*/ 240032 h 4973099"/>
              <a:gd name="connsiteX18" fmla="*/ 4240988 w 6858001"/>
              <a:gd name="connsiteY18" fmla="*/ 244234 h 4973099"/>
              <a:gd name="connsiteX19" fmla="*/ 4092855 w 6858001"/>
              <a:gd name="connsiteY19" fmla="*/ 248268 h 4973099"/>
              <a:gd name="connsiteX20" fmla="*/ 3946780 w 6858001"/>
              <a:gd name="connsiteY20" fmla="*/ 250117 h 4973099"/>
              <a:gd name="connsiteX21" fmla="*/ 3800704 w 6858001"/>
              <a:gd name="connsiteY21" fmla="*/ 252134 h 4973099"/>
              <a:gd name="connsiteX22" fmla="*/ 3656686 w 6858001"/>
              <a:gd name="connsiteY22" fmla="*/ 253143 h 4973099"/>
              <a:gd name="connsiteX23" fmla="*/ 3514040 w 6858001"/>
              <a:gd name="connsiteY23" fmla="*/ 252134 h 4973099"/>
              <a:gd name="connsiteX24" fmla="*/ 3372765 w 6858001"/>
              <a:gd name="connsiteY24" fmla="*/ 252134 h 4973099"/>
              <a:gd name="connsiteX25" fmla="*/ 3232862 w 6858001"/>
              <a:gd name="connsiteY25" fmla="*/ 250117 h 4973099"/>
              <a:gd name="connsiteX26" fmla="*/ 3095702 w 6858001"/>
              <a:gd name="connsiteY26" fmla="*/ 247092 h 4973099"/>
              <a:gd name="connsiteX27" fmla="*/ 2959914 w 6858001"/>
              <a:gd name="connsiteY27" fmla="*/ 244234 h 4973099"/>
              <a:gd name="connsiteX28" fmla="*/ 2826868 w 6858001"/>
              <a:gd name="connsiteY28" fmla="*/ 241040 h 4973099"/>
              <a:gd name="connsiteX29" fmla="*/ 2694509 w 6858001"/>
              <a:gd name="connsiteY29" fmla="*/ 236166 h 4973099"/>
              <a:gd name="connsiteX30" fmla="*/ 2564208 w 6858001"/>
              <a:gd name="connsiteY30" fmla="*/ 230955 h 4973099"/>
              <a:gd name="connsiteX31" fmla="*/ 2436649 w 6858001"/>
              <a:gd name="connsiteY31" fmla="*/ 226249 h 4973099"/>
              <a:gd name="connsiteX32" fmla="*/ 2187703 w 6858001"/>
              <a:gd name="connsiteY32" fmla="*/ 212969 h 4973099"/>
              <a:gd name="connsiteX33" fmla="*/ 1949045 w 6858001"/>
              <a:gd name="connsiteY33" fmla="*/ 198850 h 4973099"/>
              <a:gd name="connsiteX34" fmla="*/ 1719988 w 6858001"/>
              <a:gd name="connsiteY34" fmla="*/ 184058 h 4973099"/>
              <a:gd name="connsiteX35" fmla="*/ 1503275 w 6858001"/>
              <a:gd name="connsiteY35" fmla="*/ 167753 h 4973099"/>
              <a:gd name="connsiteX36" fmla="*/ 1296163 w 6858001"/>
              <a:gd name="connsiteY36" fmla="*/ 150776 h 4973099"/>
              <a:gd name="connsiteX37" fmla="*/ 1104139 w 6858001"/>
              <a:gd name="connsiteY37" fmla="*/ 132455 h 4973099"/>
              <a:gd name="connsiteX38" fmla="*/ 923774 w 6858001"/>
              <a:gd name="connsiteY38" fmla="*/ 114469 h 4973099"/>
              <a:gd name="connsiteX39" fmla="*/ 757810 w 6858001"/>
              <a:gd name="connsiteY39" fmla="*/ 96484 h 4973099"/>
              <a:gd name="connsiteX40" fmla="*/ 605563 w 6858001"/>
              <a:gd name="connsiteY40" fmla="*/ 79507 h 4973099"/>
              <a:gd name="connsiteX41" fmla="*/ 470460 w 6858001"/>
              <a:gd name="connsiteY41" fmla="*/ 63370 h 4973099"/>
              <a:gd name="connsiteX42" fmla="*/ 348388 w 6858001"/>
              <a:gd name="connsiteY42" fmla="*/ 48074 h 4973099"/>
              <a:gd name="connsiteX43" fmla="*/ 245518 w 6858001"/>
              <a:gd name="connsiteY43" fmla="*/ 35299 h 4973099"/>
              <a:gd name="connsiteX44" fmla="*/ 159107 w 6858001"/>
              <a:gd name="connsiteY44" fmla="*/ 23197 h 4973099"/>
              <a:gd name="connsiteX45" fmla="*/ 40463 w 6858001"/>
              <a:gd name="connsiteY45" fmla="*/ 5883 h 4973099"/>
              <a:gd name="connsiteX46" fmla="*/ 1 w 6858001"/>
              <a:gd name="connsiteY46" fmla="*/ 0 h 4973099"/>
              <a:gd name="connsiteX47" fmla="*/ 1 w 6858001"/>
              <a:gd name="connsiteY47" fmla="*/ 897889 h 4973099"/>
              <a:gd name="connsiteX48" fmla="*/ 0 w 6858001"/>
              <a:gd name="connsiteY48" fmla="*/ 897889 h 4973099"/>
              <a:gd name="connsiteX49" fmla="*/ 0 w 6858001"/>
              <a:gd name="connsiteY49" fmla="*/ 4973099 h 4973099"/>
              <a:gd name="connsiteX50" fmla="*/ 6858000 w 6858001"/>
              <a:gd name="connsiteY50" fmla="*/ 4973099 h 4973099"/>
              <a:gd name="connsiteX51" fmla="*/ 6858000 w 6858001"/>
              <a:gd name="connsiteY51" fmla="*/ 1344715 h 49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73099">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897889"/>
                </a:lnTo>
                <a:lnTo>
                  <a:pt x="0" y="897889"/>
                </a:lnTo>
                <a:lnTo>
                  <a:pt x="0" y="4973099"/>
                </a:lnTo>
                <a:lnTo>
                  <a:pt x="6858000" y="4973099"/>
                </a:lnTo>
                <a:lnTo>
                  <a:pt x="6858000" y="1344715"/>
                </a:lnTo>
                <a:close/>
              </a:path>
            </a:pathLst>
          </a:custGeom>
          <a:ln>
            <a:noFill/>
          </a:ln>
        </p:spPr>
      </p:sp>
      <p:sp>
        <p:nvSpPr>
          <p:cNvPr id="15" name="Rectangle 14">
            <a:extLst>
              <a:ext uri="{FF2B5EF4-FFF2-40B4-BE49-F238E27FC236}">
                <a16:creationId xmlns:a16="http://schemas.microsoft.com/office/drawing/2014/main" id="{9B431DB1-C0E3-4F79-91B4-129125256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83E44CA5-FB1A-0047-D6D0-BAABC554B8D2}"/>
              </a:ext>
            </a:extLst>
          </p:cNvPr>
          <p:cNvPicPr>
            <a:picLocks noChangeAspect="1"/>
          </p:cNvPicPr>
          <p:nvPr/>
        </p:nvPicPr>
        <p:blipFill rotWithShape="1">
          <a:blip r:embed="rId2"/>
          <a:srcRect l="6196" t="14286" r="80266" b="64898"/>
          <a:stretch/>
        </p:blipFill>
        <p:spPr bwMode="auto">
          <a:xfrm>
            <a:off x="643854" y="1944711"/>
            <a:ext cx="3431749" cy="2968113"/>
          </a:xfrm>
          <a:prstGeom prst="rect">
            <a:avLst/>
          </a:prstGeom>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518781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Solid Tumor Rules</a:t>
            </a:r>
          </a:p>
        </p:txBody>
      </p:sp>
      <p:sp>
        <p:nvSpPr>
          <p:cNvPr id="3" name="Content Placeholder 2"/>
          <p:cNvSpPr>
            <a:spLocks noGrp="1"/>
          </p:cNvSpPr>
          <p:nvPr>
            <p:ph idx="1"/>
          </p:nvPr>
        </p:nvSpPr>
        <p:spPr/>
        <p:txBody>
          <a:bodyPr/>
          <a:lstStyle/>
          <a:p>
            <a:r>
              <a:rPr lang="en-US" dirty="0"/>
              <a:t>Multiple tumor highlights</a:t>
            </a:r>
          </a:p>
          <a:p>
            <a:pPr lvl="1"/>
            <a:r>
              <a:rPr lang="en-US" dirty="0"/>
              <a:t>Different 4</a:t>
            </a:r>
            <a:r>
              <a:rPr lang="en-US" baseline="30000" dirty="0"/>
              <a:t>th</a:t>
            </a:r>
            <a:r>
              <a:rPr lang="en-US" dirty="0"/>
              <a:t> character = multiple primaries</a:t>
            </a:r>
          </a:p>
          <a:p>
            <a:pPr lvl="1"/>
            <a:r>
              <a:rPr lang="en-US" dirty="0"/>
              <a:t>Different laterality = multiple primaries</a:t>
            </a:r>
          </a:p>
          <a:p>
            <a:pPr lvl="1"/>
            <a:r>
              <a:rPr lang="en-US" dirty="0"/>
              <a:t>Timing rule = 60 days</a:t>
            </a:r>
          </a:p>
          <a:p>
            <a:pPr lvl="1"/>
            <a:endParaRPr lang="en-US" dirty="0"/>
          </a:p>
          <a:p>
            <a:endParaRPr lang="en-US" dirty="0"/>
          </a:p>
        </p:txBody>
      </p:sp>
    </p:spTree>
    <p:extLst>
      <p:ext uri="{BB962C8B-B14F-4D97-AF65-F5344CB8AC3E}">
        <p14:creationId xmlns:p14="http://schemas.microsoft.com/office/powerpoint/2010/main" val="376864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Solid Tumor Rules</a:t>
            </a:r>
          </a:p>
        </p:txBody>
      </p:sp>
      <p:sp>
        <p:nvSpPr>
          <p:cNvPr id="3" name="Content Placeholder 2"/>
          <p:cNvSpPr>
            <a:spLocks noGrp="1"/>
          </p:cNvSpPr>
          <p:nvPr>
            <p:ph idx="1"/>
          </p:nvPr>
        </p:nvSpPr>
        <p:spPr/>
        <p:txBody>
          <a:bodyPr/>
          <a:lstStyle/>
          <a:p>
            <a:r>
              <a:rPr lang="en-US" dirty="0"/>
              <a:t>Histology rule highlights</a:t>
            </a:r>
          </a:p>
          <a:p>
            <a:pPr lvl="1"/>
            <a:r>
              <a:rPr lang="en-US" dirty="0"/>
              <a:t>Most specific histology, regardless if it is majority, minority or component</a:t>
            </a:r>
          </a:p>
          <a:p>
            <a:pPr lvl="2"/>
            <a:r>
              <a:rPr lang="en-US" dirty="0"/>
              <a:t>BUT it MUST be described as a melanoma:</a:t>
            </a:r>
          </a:p>
          <a:p>
            <a:pPr lvl="3"/>
            <a:r>
              <a:rPr lang="en-US" dirty="0"/>
              <a:t>Melanoma with a nodular component</a:t>
            </a:r>
          </a:p>
          <a:p>
            <a:pPr lvl="3"/>
            <a:r>
              <a:rPr lang="en-US" dirty="0"/>
              <a:t>Melanoma with a nodular melanoma component</a:t>
            </a:r>
          </a:p>
          <a:p>
            <a:pPr lvl="1"/>
            <a:endParaRPr lang="en-US" dirty="0"/>
          </a:p>
          <a:p>
            <a:endParaRPr lang="en-US" dirty="0"/>
          </a:p>
        </p:txBody>
      </p:sp>
    </p:spTree>
    <p:extLst>
      <p:ext uri="{BB962C8B-B14F-4D97-AF65-F5344CB8AC3E}">
        <p14:creationId xmlns:p14="http://schemas.microsoft.com/office/powerpoint/2010/main" val="347838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14D29DD-C71E-C9B8-A81A-CCEA4CCABC1F}"/>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endParaRPr lang="en-US" sz="2000" b="0" i="0" kern="1200" cap="all">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Staging</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943642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AJCC Staging</a:t>
            </a:r>
          </a:p>
        </p:txBody>
      </p:sp>
      <p:sp>
        <p:nvSpPr>
          <p:cNvPr id="4" name="Text Placeholder 3">
            <a:extLst>
              <a:ext uri="{FF2B5EF4-FFF2-40B4-BE49-F238E27FC236}">
                <a16:creationId xmlns:a16="http://schemas.microsoft.com/office/drawing/2014/main" id="{10B94C79-A971-B894-2C9D-DE20E0CE94E8}"/>
              </a:ext>
            </a:extLst>
          </p:cNvPr>
          <p:cNvSpPr>
            <a:spLocks noGrp="1"/>
          </p:cNvSpPr>
          <p:nvPr>
            <p:ph type="body" idx="1"/>
          </p:nvPr>
        </p:nvSpPr>
        <p:spPr/>
        <p:txBody>
          <a:bodyPr/>
          <a:lstStyle/>
          <a:p>
            <a:r>
              <a:rPr lang="en-US" dirty="0"/>
              <a:t>Clinical</a:t>
            </a:r>
          </a:p>
        </p:txBody>
      </p:sp>
      <p:sp>
        <p:nvSpPr>
          <p:cNvPr id="5" name="Content Placeholder 4">
            <a:extLst>
              <a:ext uri="{FF2B5EF4-FFF2-40B4-BE49-F238E27FC236}">
                <a16:creationId xmlns:a16="http://schemas.microsoft.com/office/drawing/2014/main" id="{38936B2A-9467-3424-3D55-9BDDB16C397F}"/>
              </a:ext>
            </a:extLst>
          </p:cNvPr>
          <p:cNvSpPr>
            <a:spLocks noGrp="1"/>
          </p:cNvSpPr>
          <p:nvPr>
            <p:ph sz="half" idx="2"/>
          </p:nvPr>
        </p:nvSpPr>
        <p:spPr/>
        <p:txBody>
          <a:bodyPr>
            <a:normAutofit/>
          </a:bodyPr>
          <a:lstStyle/>
          <a:p>
            <a:r>
              <a:rPr lang="en-US" dirty="0"/>
              <a:t>Physical exam</a:t>
            </a:r>
          </a:p>
          <a:p>
            <a:r>
              <a:rPr lang="en-US" dirty="0"/>
              <a:t>Shave/punch/excisional biopsy</a:t>
            </a:r>
          </a:p>
          <a:p>
            <a:r>
              <a:rPr lang="en-US" dirty="0"/>
              <a:t>Imaging</a:t>
            </a:r>
          </a:p>
          <a:p>
            <a:r>
              <a:rPr lang="en-US" dirty="0"/>
              <a:t>+/- node biopsy</a:t>
            </a:r>
          </a:p>
        </p:txBody>
      </p:sp>
      <p:sp>
        <p:nvSpPr>
          <p:cNvPr id="6" name="Text Placeholder 5">
            <a:extLst>
              <a:ext uri="{FF2B5EF4-FFF2-40B4-BE49-F238E27FC236}">
                <a16:creationId xmlns:a16="http://schemas.microsoft.com/office/drawing/2014/main" id="{143AD289-6017-853C-77A9-F52F628ABAE4}"/>
              </a:ext>
            </a:extLst>
          </p:cNvPr>
          <p:cNvSpPr>
            <a:spLocks noGrp="1"/>
          </p:cNvSpPr>
          <p:nvPr>
            <p:ph type="body" sz="quarter" idx="3"/>
          </p:nvPr>
        </p:nvSpPr>
        <p:spPr/>
        <p:txBody>
          <a:bodyPr/>
          <a:lstStyle/>
          <a:p>
            <a:r>
              <a:rPr lang="en-US" dirty="0"/>
              <a:t>Pathological</a:t>
            </a:r>
          </a:p>
        </p:txBody>
      </p:sp>
      <p:sp>
        <p:nvSpPr>
          <p:cNvPr id="7" name="Content Placeholder 6">
            <a:extLst>
              <a:ext uri="{FF2B5EF4-FFF2-40B4-BE49-F238E27FC236}">
                <a16:creationId xmlns:a16="http://schemas.microsoft.com/office/drawing/2014/main" id="{0EC39826-8583-C2F6-15F8-2E15B466DD17}"/>
              </a:ext>
            </a:extLst>
          </p:cNvPr>
          <p:cNvSpPr>
            <a:spLocks noGrp="1"/>
          </p:cNvSpPr>
          <p:nvPr>
            <p:ph sz="quarter" idx="4"/>
          </p:nvPr>
        </p:nvSpPr>
        <p:spPr/>
        <p:txBody>
          <a:bodyPr>
            <a:normAutofit/>
          </a:bodyPr>
          <a:lstStyle/>
          <a:p>
            <a:r>
              <a:rPr lang="en-US" dirty="0"/>
              <a:t>Requires a wide local excision</a:t>
            </a:r>
          </a:p>
          <a:p>
            <a:pPr lvl="1"/>
            <a:r>
              <a:rPr lang="en-US" dirty="0"/>
              <a:t>Must meet minimum margin guidelines</a:t>
            </a:r>
          </a:p>
          <a:p>
            <a:pPr lvl="1"/>
            <a:r>
              <a:rPr lang="en-US" sz="1600" dirty="0"/>
              <a:t>Unknown primary melanoma can’t be pathologically staged</a:t>
            </a:r>
            <a:endParaRPr lang="en-US" dirty="0"/>
          </a:p>
          <a:p>
            <a:r>
              <a:rPr lang="en-US" dirty="0"/>
              <a:t>Special rule for pT1</a:t>
            </a:r>
          </a:p>
          <a:p>
            <a:pPr lvl="1"/>
            <a:r>
              <a:rPr lang="en-US" dirty="0"/>
              <a:t>cN0 can be used</a:t>
            </a:r>
          </a:p>
          <a:p>
            <a:r>
              <a:rPr lang="en-US" dirty="0"/>
              <a:t>SLN or node dissection</a:t>
            </a:r>
          </a:p>
          <a:p>
            <a:endParaRPr lang="en-US" dirty="0"/>
          </a:p>
          <a:p>
            <a:endParaRPr lang="en-US" dirty="0"/>
          </a:p>
        </p:txBody>
      </p:sp>
    </p:spTree>
    <p:extLst>
      <p:ext uri="{BB962C8B-B14F-4D97-AF65-F5344CB8AC3E}">
        <p14:creationId xmlns:p14="http://schemas.microsoft.com/office/powerpoint/2010/main" val="185531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AJCC Staging</a:t>
            </a:r>
          </a:p>
        </p:txBody>
      </p:sp>
      <p:sp>
        <p:nvSpPr>
          <p:cNvPr id="4" name="Text Placeholder 3">
            <a:extLst>
              <a:ext uri="{FF2B5EF4-FFF2-40B4-BE49-F238E27FC236}">
                <a16:creationId xmlns:a16="http://schemas.microsoft.com/office/drawing/2014/main" id="{10B94C79-A971-B894-2C9D-DE20E0CE94E8}"/>
              </a:ext>
            </a:extLst>
          </p:cNvPr>
          <p:cNvSpPr>
            <a:spLocks noGrp="1"/>
          </p:cNvSpPr>
          <p:nvPr>
            <p:ph idx="1"/>
          </p:nvPr>
        </p:nvSpPr>
        <p:spPr/>
        <p:txBody>
          <a:bodyPr/>
          <a:lstStyle/>
          <a:p>
            <a:r>
              <a:rPr lang="en-US" dirty="0"/>
              <a:t>Surgical margins for wide excision</a:t>
            </a:r>
            <a:endParaRPr lang="en-US" dirty="0">
              <a:hlinkClick r:id="rId2"/>
            </a:endParaRPr>
          </a:p>
          <a:p>
            <a:pPr lvl="1"/>
            <a:r>
              <a:rPr lang="en-US" dirty="0">
                <a:hlinkClick r:id="rId2"/>
              </a:rPr>
              <a:t>cutaneous_melanoma.pdf (nccn.org)</a:t>
            </a:r>
            <a:r>
              <a:rPr lang="en-US" dirty="0"/>
              <a:t> </a:t>
            </a:r>
          </a:p>
          <a:p>
            <a:pPr lvl="1"/>
            <a:r>
              <a:rPr lang="en-US" dirty="0"/>
              <a:t>NCCN Guidelines, page ME-E 1 of 2</a:t>
            </a:r>
          </a:p>
          <a:p>
            <a:pPr lvl="1"/>
            <a:endParaRPr lang="en-US" dirty="0"/>
          </a:p>
        </p:txBody>
      </p:sp>
      <p:pic>
        <p:nvPicPr>
          <p:cNvPr id="8" name="Picture 7">
            <a:extLst>
              <a:ext uri="{FF2B5EF4-FFF2-40B4-BE49-F238E27FC236}">
                <a16:creationId xmlns:a16="http://schemas.microsoft.com/office/drawing/2014/main" id="{43DF775B-1C59-6D6D-D8EE-688EAC45E992}"/>
              </a:ext>
            </a:extLst>
          </p:cNvPr>
          <p:cNvPicPr>
            <a:picLocks noChangeAspect="1"/>
          </p:cNvPicPr>
          <p:nvPr/>
        </p:nvPicPr>
        <p:blipFill>
          <a:blip r:embed="rId3"/>
          <a:stretch>
            <a:fillRect/>
          </a:stretch>
        </p:blipFill>
        <p:spPr>
          <a:xfrm>
            <a:off x="2608095" y="3803483"/>
            <a:ext cx="6638925" cy="2266950"/>
          </a:xfrm>
          <a:prstGeom prst="rect">
            <a:avLst/>
          </a:prstGeom>
        </p:spPr>
      </p:pic>
    </p:spTree>
    <p:extLst>
      <p:ext uri="{BB962C8B-B14F-4D97-AF65-F5344CB8AC3E}">
        <p14:creationId xmlns:p14="http://schemas.microsoft.com/office/powerpoint/2010/main" val="189234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AJCC Staging</a:t>
            </a:r>
          </a:p>
        </p:txBody>
      </p:sp>
      <p:sp>
        <p:nvSpPr>
          <p:cNvPr id="4" name="Text Placeholder 3">
            <a:extLst>
              <a:ext uri="{FF2B5EF4-FFF2-40B4-BE49-F238E27FC236}">
                <a16:creationId xmlns:a16="http://schemas.microsoft.com/office/drawing/2014/main" id="{10B94C79-A971-B894-2C9D-DE20E0CE94E8}"/>
              </a:ext>
            </a:extLst>
          </p:cNvPr>
          <p:cNvSpPr>
            <a:spLocks noGrp="1"/>
          </p:cNvSpPr>
          <p:nvPr>
            <p:ph sz="half" idx="1"/>
          </p:nvPr>
        </p:nvSpPr>
        <p:spPr/>
        <p:txBody>
          <a:bodyPr>
            <a:normAutofit fontScale="92500" lnSpcReduction="20000"/>
          </a:bodyPr>
          <a:lstStyle/>
          <a:p>
            <a:pPr lvl="1"/>
            <a:r>
              <a:rPr lang="en-US" dirty="0" err="1"/>
              <a:t>cT</a:t>
            </a:r>
            <a:endParaRPr lang="en-US" dirty="0"/>
          </a:p>
          <a:p>
            <a:pPr lvl="2"/>
            <a:r>
              <a:rPr lang="en-US" dirty="0"/>
              <a:t>Breslow depth</a:t>
            </a:r>
          </a:p>
          <a:p>
            <a:pPr lvl="2"/>
            <a:r>
              <a:rPr lang="en-US" dirty="0"/>
              <a:t>Ulceration</a:t>
            </a:r>
          </a:p>
          <a:p>
            <a:pPr lvl="1"/>
            <a:r>
              <a:rPr lang="en-US" dirty="0" err="1"/>
              <a:t>cN</a:t>
            </a:r>
            <a:endParaRPr lang="en-US" dirty="0"/>
          </a:p>
          <a:p>
            <a:pPr lvl="2"/>
            <a:r>
              <a:rPr lang="en-US" dirty="0"/>
              <a:t>Satellites/in-transit mets</a:t>
            </a:r>
          </a:p>
          <a:p>
            <a:pPr lvl="2"/>
            <a:r>
              <a:rPr lang="en-US" dirty="0"/>
              <a:t>Occult vs. non-occult</a:t>
            </a:r>
          </a:p>
          <a:p>
            <a:pPr lvl="2"/>
            <a:r>
              <a:rPr lang="en-US" dirty="0"/>
              <a:t>Node biopsy / SLN</a:t>
            </a:r>
          </a:p>
          <a:p>
            <a:pPr lvl="3"/>
            <a:r>
              <a:rPr lang="en-US" dirty="0"/>
              <a:t>If done prior to WLE</a:t>
            </a:r>
          </a:p>
          <a:p>
            <a:pPr lvl="1"/>
            <a:r>
              <a:rPr lang="en-US" dirty="0" err="1"/>
              <a:t>cM</a:t>
            </a:r>
            <a:endParaRPr lang="en-US" dirty="0"/>
          </a:p>
          <a:p>
            <a:pPr lvl="2"/>
            <a:r>
              <a:rPr lang="en-US" dirty="0"/>
              <a:t>Distant mets, clinically or pathologically proven</a:t>
            </a:r>
          </a:p>
        </p:txBody>
      </p:sp>
      <p:sp>
        <p:nvSpPr>
          <p:cNvPr id="3" name="Content Placeholder 2">
            <a:extLst>
              <a:ext uri="{FF2B5EF4-FFF2-40B4-BE49-F238E27FC236}">
                <a16:creationId xmlns:a16="http://schemas.microsoft.com/office/drawing/2014/main" id="{14FEC4EE-BA8D-D368-FD26-20668D69FB26}"/>
              </a:ext>
            </a:extLst>
          </p:cNvPr>
          <p:cNvSpPr>
            <a:spLocks noGrp="1"/>
          </p:cNvSpPr>
          <p:nvPr>
            <p:ph sz="half" idx="2"/>
          </p:nvPr>
        </p:nvSpPr>
        <p:spPr/>
        <p:txBody>
          <a:bodyPr>
            <a:normAutofit fontScale="92500" lnSpcReduction="20000"/>
          </a:bodyPr>
          <a:lstStyle/>
          <a:p>
            <a:r>
              <a:rPr lang="en-US" dirty="0" err="1"/>
              <a:t>pT</a:t>
            </a:r>
            <a:endParaRPr lang="en-US" dirty="0"/>
          </a:p>
          <a:p>
            <a:pPr lvl="1"/>
            <a:r>
              <a:rPr lang="en-US" dirty="0"/>
              <a:t>Breslow depth</a:t>
            </a:r>
          </a:p>
          <a:p>
            <a:pPr lvl="2"/>
            <a:r>
              <a:rPr lang="en-US" dirty="0"/>
              <a:t>Deepest; don’t add together</a:t>
            </a:r>
          </a:p>
          <a:p>
            <a:pPr lvl="1"/>
            <a:r>
              <a:rPr lang="en-US" dirty="0"/>
              <a:t>Ulceration</a:t>
            </a:r>
          </a:p>
          <a:p>
            <a:pPr lvl="2"/>
            <a:r>
              <a:rPr lang="en-US" dirty="0"/>
              <a:t>Non-traumatic</a:t>
            </a:r>
          </a:p>
          <a:p>
            <a:r>
              <a:rPr lang="en-US" dirty="0" err="1"/>
              <a:t>pN</a:t>
            </a:r>
            <a:endParaRPr lang="en-US" dirty="0"/>
          </a:p>
          <a:p>
            <a:pPr lvl="1"/>
            <a:r>
              <a:rPr lang="en-US" dirty="0"/>
              <a:t>Use of cN0</a:t>
            </a:r>
          </a:p>
          <a:p>
            <a:pPr lvl="1"/>
            <a:r>
              <a:rPr lang="en-US" dirty="0"/>
              <a:t>Node procedures</a:t>
            </a:r>
          </a:p>
          <a:p>
            <a:pPr lvl="1"/>
            <a:r>
              <a:rPr lang="en-US" dirty="0"/>
              <a:t>Occult vs. non-occult</a:t>
            </a:r>
          </a:p>
          <a:p>
            <a:pPr lvl="1"/>
            <a:r>
              <a:rPr lang="en-US" dirty="0"/>
              <a:t>Satellites/In-transit mets</a:t>
            </a:r>
          </a:p>
          <a:p>
            <a:pPr lvl="2"/>
            <a:r>
              <a:rPr lang="en-US" dirty="0"/>
              <a:t>Still requires nodal eval</a:t>
            </a:r>
          </a:p>
          <a:p>
            <a:r>
              <a:rPr lang="en-US" dirty="0" err="1"/>
              <a:t>pM</a:t>
            </a:r>
            <a:endParaRPr lang="en-US" dirty="0"/>
          </a:p>
          <a:p>
            <a:pPr lvl="1"/>
            <a:r>
              <a:rPr lang="en-US" dirty="0"/>
              <a:t>Same as </a:t>
            </a:r>
            <a:r>
              <a:rPr lang="en-US" dirty="0" err="1"/>
              <a:t>cM</a:t>
            </a:r>
            <a:endParaRPr lang="en-US" dirty="0"/>
          </a:p>
        </p:txBody>
      </p:sp>
    </p:spTree>
    <p:extLst>
      <p:ext uri="{BB962C8B-B14F-4D97-AF65-F5344CB8AC3E}">
        <p14:creationId xmlns:p14="http://schemas.microsoft.com/office/powerpoint/2010/main" val="114188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9" name="Picture 11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0" name="Picture 11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1" name="Oval 11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2" name="Picture 11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3" name="Picture 12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4" name="Rectangle 12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5" name="Rectangle 124">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8931" y="629266"/>
            <a:ext cx="4166510" cy="1622321"/>
          </a:xfrm>
        </p:spPr>
        <p:txBody>
          <a:bodyPr vert="horz" lIns="91440" tIns="45720" rIns="91440" bIns="45720" rtlCol="0" anchor="t">
            <a:normAutofit/>
          </a:bodyPr>
          <a:lstStyle/>
          <a:p>
            <a:r>
              <a:rPr lang="en-US" sz="4200" b="0" i="0" kern="1200">
                <a:solidFill>
                  <a:srgbClr val="EBEBEB"/>
                </a:solidFill>
                <a:latin typeface="+mj-lt"/>
                <a:ea typeface="+mj-ea"/>
                <a:cs typeface="+mj-cs"/>
              </a:rPr>
              <a:t>AJCC Staging</a:t>
            </a:r>
          </a:p>
        </p:txBody>
      </p:sp>
      <p:sp>
        <p:nvSpPr>
          <p:cNvPr id="186"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87" name="Freeform: Shape 128">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7" name="Picture 6" descr="A red caution sign on a black background&#10;&#10;Description automatically generated">
            <a:extLst>
              <a:ext uri="{FF2B5EF4-FFF2-40B4-BE49-F238E27FC236}">
                <a16:creationId xmlns:a16="http://schemas.microsoft.com/office/drawing/2014/main" id="{6151F035-2593-4C1F-C8DD-FD4A10D1CAB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rot="21600000">
            <a:off x="6093992" y="1616910"/>
            <a:ext cx="5449889" cy="3624176"/>
          </a:xfrm>
          <a:prstGeom prst="rect">
            <a:avLst/>
          </a:prstGeom>
          <a:effectLst/>
        </p:spPr>
      </p:pic>
      <p:sp>
        <p:nvSpPr>
          <p:cNvPr id="188" name="Rectangle 130">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9" name="Text Placeholder 3">
            <a:extLst>
              <a:ext uri="{FF2B5EF4-FFF2-40B4-BE49-F238E27FC236}">
                <a16:creationId xmlns:a16="http://schemas.microsoft.com/office/drawing/2014/main" id="{10B94C79-A971-B894-2C9D-DE20E0CE94E8}"/>
              </a:ext>
            </a:extLst>
          </p:cNvPr>
          <p:cNvSpPr>
            <a:spLocks noGrp="1"/>
          </p:cNvSpPr>
          <p:nvPr>
            <p:ph type="body" sz="half" idx="2"/>
          </p:nvPr>
        </p:nvSpPr>
        <p:spPr>
          <a:xfrm>
            <a:off x="648931" y="2438400"/>
            <a:ext cx="4166509" cy="3785419"/>
          </a:xfrm>
        </p:spPr>
        <p:txBody>
          <a:bodyPr vert="horz" lIns="91440" tIns="45720" rIns="91440" bIns="45720" rtlCol="0">
            <a:normAutofit/>
          </a:bodyPr>
          <a:lstStyle/>
          <a:p>
            <a:pPr>
              <a:buFont typeface="Wingdings 3" charset="2"/>
              <a:buChar char=""/>
            </a:pPr>
            <a:r>
              <a:rPr lang="en-US" dirty="0">
                <a:solidFill>
                  <a:srgbClr val="EBEBEB"/>
                </a:solidFill>
              </a:rPr>
              <a:t>Clinical and pathological stage groups are different!</a:t>
            </a:r>
          </a:p>
          <a:p>
            <a:pPr lvl="1">
              <a:buFont typeface="Wingdings 3" charset="2"/>
              <a:buChar char=""/>
            </a:pPr>
            <a:r>
              <a:rPr lang="en-US" dirty="0">
                <a:solidFill>
                  <a:srgbClr val="EBEBEB"/>
                </a:solidFill>
              </a:rPr>
              <a:t>Example: </a:t>
            </a:r>
          </a:p>
          <a:p>
            <a:pPr lvl="2">
              <a:buFont typeface="Wingdings 3" charset="2"/>
              <a:buChar char=""/>
            </a:pPr>
            <a:r>
              <a:rPr lang="en-US" dirty="0">
                <a:solidFill>
                  <a:srgbClr val="EBEBEB"/>
                </a:solidFill>
              </a:rPr>
              <a:t>cT1b cN0 cM0 = 1B</a:t>
            </a:r>
          </a:p>
          <a:p>
            <a:pPr lvl="2">
              <a:buFont typeface="Wingdings 3" charset="2"/>
              <a:buChar char=""/>
            </a:pPr>
            <a:r>
              <a:rPr lang="en-US" dirty="0">
                <a:solidFill>
                  <a:srgbClr val="EBEBEB"/>
                </a:solidFill>
              </a:rPr>
              <a:t>pT1b cN0 cM0 = 1A</a:t>
            </a:r>
          </a:p>
          <a:p>
            <a:pPr>
              <a:buFont typeface="Wingdings 3" charset="2"/>
              <a:buChar char=""/>
            </a:pPr>
            <a:r>
              <a:rPr lang="en-US" dirty="0">
                <a:solidFill>
                  <a:srgbClr val="EBEBEB"/>
                </a:solidFill>
              </a:rPr>
              <a:t>Isolated tumor cells = N+</a:t>
            </a:r>
          </a:p>
          <a:p>
            <a:pPr lvl="1">
              <a:buFont typeface="Wingdings 3" charset="2"/>
              <a:buChar char=""/>
            </a:pPr>
            <a:endParaRPr lang="en-US" dirty="0">
              <a:solidFill>
                <a:srgbClr val="EBEBEB"/>
              </a:solidFill>
            </a:endParaRPr>
          </a:p>
        </p:txBody>
      </p:sp>
    </p:spTree>
    <p:extLst>
      <p:ext uri="{BB962C8B-B14F-4D97-AF65-F5344CB8AC3E}">
        <p14:creationId xmlns:p14="http://schemas.microsoft.com/office/powerpoint/2010/main" val="8508158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AJCC Staging</a:t>
            </a:r>
          </a:p>
        </p:txBody>
      </p:sp>
      <p:sp>
        <p:nvSpPr>
          <p:cNvPr id="4" name="Text Placeholder 3">
            <a:extLst>
              <a:ext uri="{FF2B5EF4-FFF2-40B4-BE49-F238E27FC236}">
                <a16:creationId xmlns:a16="http://schemas.microsoft.com/office/drawing/2014/main" id="{10B94C79-A971-B894-2C9D-DE20E0CE94E8}"/>
              </a:ext>
            </a:extLst>
          </p:cNvPr>
          <p:cNvSpPr>
            <a:spLocks noGrp="1"/>
          </p:cNvSpPr>
          <p:nvPr>
            <p:ph idx="1"/>
          </p:nvPr>
        </p:nvSpPr>
        <p:spPr/>
        <p:txBody>
          <a:bodyPr/>
          <a:lstStyle/>
          <a:p>
            <a:pPr lvl="1"/>
            <a:r>
              <a:rPr lang="en-US" dirty="0"/>
              <a:t>Multiple primary melanomas, same nodal basins</a:t>
            </a:r>
          </a:p>
          <a:p>
            <a:pPr lvl="2"/>
            <a:r>
              <a:rPr lang="en-US" dirty="0"/>
              <a:t>When node positive, they’re assigned to the melanoma with highest T category</a:t>
            </a:r>
          </a:p>
          <a:p>
            <a:pPr lvl="2"/>
            <a:r>
              <a:rPr lang="en-US" dirty="0"/>
              <a:t>When distant mets found, assigned to the melanoma with the highest N category (or highest T if N0)</a:t>
            </a:r>
          </a:p>
        </p:txBody>
      </p:sp>
      <p:sp>
        <p:nvSpPr>
          <p:cNvPr id="5" name="TextBox 4">
            <a:extLst>
              <a:ext uri="{FF2B5EF4-FFF2-40B4-BE49-F238E27FC236}">
                <a16:creationId xmlns:a16="http://schemas.microsoft.com/office/drawing/2014/main" id="{0DB6A071-7C5C-F539-7F9C-8E9A7B1A68D9}"/>
              </a:ext>
            </a:extLst>
          </p:cNvPr>
          <p:cNvSpPr txBox="1"/>
          <p:nvPr/>
        </p:nvSpPr>
        <p:spPr>
          <a:xfrm>
            <a:off x="5686774" y="6448069"/>
            <a:ext cx="6264688" cy="261610"/>
          </a:xfrm>
          <a:prstGeom prst="rect">
            <a:avLst/>
          </a:prstGeom>
          <a:noFill/>
        </p:spPr>
        <p:txBody>
          <a:bodyPr wrap="square" rtlCol="0">
            <a:spAutoFit/>
          </a:bodyPr>
          <a:lstStyle/>
          <a:p>
            <a:pPr marL="0" indent="0" algn="r">
              <a:buNone/>
            </a:pPr>
            <a:r>
              <a:rPr lang="en-US" sz="1050" dirty="0"/>
              <a:t>Source: </a:t>
            </a:r>
            <a:r>
              <a:rPr lang="en-US" sz="1050" i="1" dirty="0"/>
              <a:t>AJCC Cancer Staging Manual</a:t>
            </a:r>
            <a:r>
              <a:rPr lang="en-US" sz="1050" dirty="0"/>
              <a:t>. 8th ed </a:t>
            </a:r>
          </a:p>
        </p:txBody>
      </p:sp>
    </p:spTree>
    <p:extLst>
      <p:ext uri="{BB962C8B-B14F-4D97-AF65-F5344CB8AC3E}">
        <p14:creationId xmlns:p14="http://schemas.microsoft.com/office/powerpoint/2010/main" val="91505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AJCC Staging</a:t>
            </a:r>
          </a:p>
        </p:txBody>
      </p:sp>
      <p:sp>
        <p:nvSpPr>
          <p:cNvPr id="4" name="Text Placeholder 3">
            <a:extLst>
              <a:ext uri="{FF2B5EF4-FFF2-40B4-BE49-F238E27FC236}">
                <a16:creationId xmlns:a16="http://schemas.microsoft.com/office/drawing/2014/main" id="{10B94C79-A971-B894-2C9D-DE20E0CE94E8}"/>
              </a:ext>
            </a:extLst>
          </p:cNvPr>
          <p:cNvSpPr>
            <a:spLocks noGrp="1"/>
          </p:cNvSpPr>
          <p:nvPr>
            <p:ph idx="1"/>
          </p:nvPr>
        </p:nvSpPr>
        <p:spPr/>
        <p:txBody>
          <a:bodyPr/>
          <a:lstStyle/>
          <a:p>
            <a:pPr lvl="1"/>
            <a:r>
              <a:rPr lang="en-US" dirty="0"/>
              <a:t>Melanoma with no epidermal component</a:t>
            </a:r>
          </a:p>
          <a:p>
            <a:pPr lvl="2"/>
            <a:r>
              <a:rPr lang="en-US" dirty="0"/>
              <a:t>Commonly represent regressed melanoma</a:t>
            </a:r>
          </a:p>
          <a:p>
            <a:pPr lvl="2"/>
            <a:r>
              <a:rPr lang="en-US" dirty="0"/>
              <a:t>Difficult for pathologist to determine primary vs. metastatic lesion</a:t>
            </a:r>
          </a:p>
          <a:p>
            <a:pPr lvl="3"/>
            <a:r>
              <a:rPr lang="en-US" dirty="0"/>
              <a:t>Things to look for: atypical epidermal melanocytes, epidermal thinning, fibrosis and vascular proliferation of the dermis (and more)</a:t>
            </a:r>
          </a:p>
          <a:p>
            <a:pPr lvl="2"/>
            <a:r>
              <a:rPr lang="en-US" dirty="0"/>
              <a:t>In absence of prior melanoma history and no other metastatic disease, report as a primary melanoma</a:t>
            </a:r>
          </a:p>
        </p:txBody>
      </p:sp>
      <p:sp>
        <p:nvSpPr>
          <p:cNvPr id="3" name="TextBox 2">
            <a:extLst>
              <a:ext uri="{FF2B5EF4-FFF2-40B4-BE49-F238E27FC236}">
                <a16:creationId xmlns:a16="http://schemas.microsoft.com/office/drawing/2014/main" id="{87CFC98D-052D-624A-8965-C24925ECCDB0}"/>
              </a:ext>
            </a:extLst>
          </p:cNvPr>
          <p:cNvSpPr txBox="1"/>
          <p:nvPr/>
        </p:nvSpPr>
        <p:spPr>
          <a:xfrm>
            <a:off x="5719012" y="6448069"/>
            <a:ext cx="6264688" cy="261610"/>
          </a:xfrm>
          <a:prstGeom prst="rect">
            <a:avLst/>
          </a:prstGeom>
          <a:noFill/>
        </p:spPr>
        <p:txBody>
          <a:bodyPr wrap="square" rtlCol="0">
            <a:spAutoFit/>
          </a:bodyPr>
          <a:lstStyle/>
          <a:p>
            <a:pPr marL="0" indent="0" algn="r">
              <a:buNone/>
            </a:pPr>
            <a:r>
              <a:rPr lang="en-US" sz="1050" dirty="0"/>
              <a:t>Source: </a:t>
            </a:r>
            <a:r>
              <a:rPr lang="en-US" sz="1050" i="1" dirty="0"/>
              <a:t>AJCC Cancer Staging Manual</a:t>
            </a:r>
            <a:r>
              <a:rPr lang="en-US" sz="1050" dirty="0"/>
              <a:t>. 8th ed </a:t>
            </a:r>
          </a:p>
        </p:txBody>
      </p:sp>
    </p:spTree>
    <p:extLst>
      <p:ext uri="{BB962C8B-B14F-4D97-AF65-F5344CB8AC3E}">
        <p14:creationId xmlns:p14="http://schemas.microsoft.com/office/powerpoint/2010/main" val="313965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AJCC Staging</a:t>
            </a:r>
            <a:endParaRPr lang="en-US" dirty="0"/>
          </a:p>
        </p:txBody>
      </p:sp>
      <p:sp>
        <p:nvSpPr>
          <p:cNvPr id="4" name="Text Placeholder 3">
            <a:extLst>
              <a:ext uri="{FF2B5EF4-FFF2-40B4-BE49-F238E27FC236}">
                <a16:creationId xmlns:a16="http://schemas.microsoft.com/office/drawing/2014/main" id="{10B94C79-A971-B894-2C9D-DE20E0CE94E8}"/>
              </a:ext>
            </a:extLst>
          </p:cNvPr>
          <p:cNvSpPr>
            <a:spLocks noGrp="1"/>
          </p:cNvSpPr>
          <p:nvPr>
            <p:ph idx="1"/>
          </p:nvPr>
        </p:nvSpPr>
        <p:spPr/>
        <p:txBody>
          <a:bodyPr>
            <a:normAutofit lnSpcReduction="10000"/>
          </a:bodyPr>
          <a:lstStyle/>
          <a:p>
            <a:pPr lvl="1"/>
            <a:r>
              <a:rPr lang="en-US" dirty="0"/>
              <a:t>CAnswer Forum Resources</a:t>
            </a:r>
            <a:endParaRPr lang="en-US" dirty="0">
              <a:hlinkClick r:id="rId2"/>
            </a:endParaRPr>
          </a:p>
          <a:p>
            <a:pPr lvl="2"/>
            <a:r>
              <a:rPr lang="en-US" dirty="0">
                <a:hlinkClick r:id="rId2"/>
              </a:rPr>
              <a:t>Melanoma Pathological Stage Moh's Procedure - CAnswer Forum (facs.org)</a:t>
            </a:r>
            <a:endParaRPr lang="en-US" dirty="0"/>
          </a:p>
          <a:p>
            <a:pPr lvl="2"/>
            <a:r>
              <a:rPr lang="en-US" dirty="0">
                <a:hlinkClick r:id="rId3"/>
              </a:rPr>
              <a:t>MOHS for pathological staging - CAnswer Forum (facs.org)</a:t>
            </a:r>
            <a:endParaRPr lang="en-US" dirty="0"/>
          </a:p>
          <a:p>
            <a:pPr lvl="2"/>
            <a:r>
              <a:rPr lang="en-US" dirty="0">
                <a:hlinkClick r:id="rId4"/>
              </a:rPr>
              <a:t>pathological staging - MOHS for in-situ with no residual - CAnswer Forum (facs.org)</a:t>
            </a:r>
            <a:endParaRPr lang="en-US" dirty="0"/>
          </a:p>
          <a:p>
            <a:pPr lvl="2"/>
            <a:r>
              <a:rPr lang="en-US" dirty="0">
                <a:hlinkClick r:id="rId5"/>
              </a:rPr>
              <a:t>Shave bx removed all cancer and clinical stage - CAnswer Forum (facs.org)</a:t>
            </a:r>
            <a:endParaRPr lang="en-US" dirty="0"/>
          </a:p>
          <a:p>
            <a:pPr lvl="2"/>
            <a:r>
              <a:rPr lang="en-US" dirty="0">
                <a:hlinkClick r:id="rId6"/>
              </a:rPr>
              <a:t>Assistance with staging case with excisional biopsy only - CAnswer Forum (facs.org)</a:t>
            </a:r>
            <a:endParaRPr lang="en-US" dirty="0"/>
          </a:p>
          <a:p>
            <a:pPr lvl="1"/>
            <a:endParaRPr lang="en-US" dirty="0"/>
          </a:p>
          <a:p>
            <a:pPr lvl="1"/>
            <a:r>
              <a:rPr lang="en-US" b="1" dirty="0">
                <a:solidFill>
                  <a:srgbClr val="C00000"/>
                </a:solidFill>
              </a:rPr>
              <a:t>OLD guidance to now ignore</a:t>
            </a:r>
          </a:p>
          <a:p>
            <a:pPr lvl="2"/>
            <a:r>
              <a:rPr lang="en-US" dirty="0">
                <a:hlinkClick r:id="rId7"/>
              </a:rPr>
              <a:t>Slow Mohs/staged excision - CAnswer Forum (facs.org)</a:t>
            </a:r>
            <a:endParaRPr lang="en-US" dirty="0"/>
          </a:p>
          <a:p>
            <a:pPr lvl="2"/>
            <a:r>
              <a:rPr lang="en-US" dirty="0">
                <a:hlinkClick r:id="rId8"/>
              </a:rPr>
              <a:t>Mohs procedure - CAnswer Forum (facs.org)</a:t>
            </a:r>
            <a:endParaRPr lang="en-US" dirty="0"/>
          </a:p>
        </p:txBody>
      </p:sp>
    </p:spTree>
    <p:extLst>
      <p:ext uri="{BB962C8B-B14F-4D97-AF65-F5344CB8AC3E}">
        <p14:creationId xmlns:p14="http://schemas.microsoft.com/office/powerpoint/2010/main" val="350276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800"/>
            <a:ext cx="3108626" cy="4572000"/>
          </a:xfrm>
        </p:spPr>
        <p:txBody>
          <a:bodyPr anchor="ctr">
            <a:normAutofit/>
          </a:bodyPr>
          <a:lstStyle/>
          <a:p>
            <a:r>
              <a:rPr lang="en-US" sz="3200">
                <a:solidFill>
                  <a:srgbClr val="F2F2F2"/>
                </a:solidFill>
              </a:rPr>
              <a:t>Agenda</a:t>
            </a: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6DB83A4-BCE4-37F5-A0F8-A2CB69B3E62A}"/>
              </a:ext>
            </a:extLst>
          </p:cNvPr>
          <p:cNvGraphicFramePr>
            <a:graphicFrameLocks noGrp="1"/>
          </p:cNvGraphicFramePr>
          <p:nvPr>
            <p:ph idx="1"/>
            <p:extLst>
              <p:ext uri="{D42A27DB-BD31-4B8C-83A1-F6EECF244321}">
                <p14:modId xmlns:p14="http://schemas.microsoft.com/office/powerpoint/2010/main" val="2758172375"/>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65965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14D29DD-C71E-C9B8-A81A-CCEA4CCABC1F}"/>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endParaRPr lang="en-US" sz="2000" b="0" i="0" kern="1200" cap="all">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Summary Stage</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16847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2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8931" y="629266"/>
            <a:ext cx="4166510" cy="1622321"/>
          </a:xfrm>
        </p:spPr>
        <p:txBody>
          <a:bodyPr>
            <a:normAutofit/>
          </a:bodyPr>
          <a:lstStyle/>
          <a:p>
            <a:r>
              <a:rPr lang="en-US">
                <a:solidFill>
                  <a:srgbClr val="EBEBEB"/>
                </a:solidFill>
              </a:rPr>
              <a:t>Summary Stage</a:t>
            </a:r>
          </a:p>
        </p:txBody>
      </p:sp>
      <p:sp>
        <p:nvSpPr>
          <p:cNvPr id="50"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1" name="Freeform: Shape 2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5" name="Picture 4">
            <a:extLst>
              <a:ext uri="{FF2B5EF4-FFF2-40B4-BE49-F238E27FC236}">
                <a16:creationId xmlns:a16="http://schemas.microsoft.com/office/drawing/2014/main" id="{A189754A-2B43-82B6-FE97-0EE538B6FB8E}"/>
              </a:ext>
            </a:extLst>
          </p:cNvPr>
          <p:cNvPicPr>
            <a:picLocks noChangeAspect="1"/>
          </p:cNvPicPr>
          <p:nvPr/>
        </p:nvPicPr>
        <p:blipFill>
          <a:blip r:embed="rId2"/>
          <a:stretch>
            <a:fillRect/>
          </a:stretch>
        </p:blipFill>
        <p:spPr>
          <a:xfrm>
            <a:off x="6093992" y="2468456"/>
            <a:ext cx="5449889" cy="1921085"/>
          </a:xfrm>
          <a:prstGeom prst="rect">
            <a:avLst/>
          </a:prstGeom>
          <a:effectLst/>
        </p:spPr>
      </p:pic>
      <p:sp>
        <p:nvSpPr>
          <p:cNvPr id="52" name="Rectangle 2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8931" y="2438400"/>
            <a:ext cx="4166509" cy="3785419"/>
          </a:xfrm>
        </p:spPr>
        <p:txBody>
          <a:bodyPr>
            <a:normAutofit/>
          </a:bodyPr>
          <a:lstStyle/>
          <a:p>
            <a:r>
              <a:rPr lang="en-US" dirty="0">
                <a:solidFill>
                  <a:srgbClr val="EBEBEB"/>
                </a:solidFill>
              </a:rPr>
              <a:t>Code the greatest extent of invasion from any procedure</a:t>
            </a:r>
          </a:p>
          <a:p>
            <a:r>
              <a:rPr lang="en-US" dirty="0">
                <a:solidFill>
                  <a:srgbClr val="EBEBEB"/>
                </a:solidFill>
              </a:rPr>
              <a:t>Clark level</a:t>
            </a:r>
          </a:p>
          <a:p>
            <a:r>
              <a:rPr lang="en-US" dirty="0">
                <a:solidFill>
                  <a:srgbClr val="EBEBEB"/>
                </a:solidFill>
              </a:rPr>
              <a:t>Microsatellites, satellite lesions, in-transit mets all fall under regional node code</a:t>
            </a:r>
          </a:p>
          <a:p>
            <a:r>
              <a:rPr lang="en-US" dirty="0">
                <a:solidFill>
                  <a:srgbClr val="EBEBEB"/>
                </a:solidFill>
              </a:rPr>
              <a:t>H&amp;N primaries with bilateral or contralateral node involvement = regional</a:t>
            </a:r>
          </a:p>
          <a:p>
            <a:pPr lvl="1"/>
            <a:r>
              <a:rPr lang="en-US" dirty="0">
                <a:solidFill>
                  <a:srgbClr val="EBEBEB"/>
                </a:solidFill>
              </a:rPr>
              <a:t>All other sites = distant</a:t>
            </a:r>
          </a:p>
          <a:p>
            <a:endParaRPr lang="en-US" dirty="0">
              <a:solidFill>
                <a:srgbClr val="EBEBEB"/>
              </a:solidFill>
            </a:endParaRPr>
          </a:p>
        </p:txBody>
      </p:sp>
      <p:sp>
        <p:nvSpPr>
          <p:cNvPr id="6" name="TextBox 5">
            <a:extLst>
              <a:ext uri="{FF2B5EF4-FFF2-40B4-BE49-F238E27FC236}">
                <a16:creationId xmlns:a16="http://schemas.microsoft.com/office/drawing/2014/main" id="{2414C062-ACBF-C899-1B95-24E9A82E42D5}"/>
              </a:ext>
            </a:extLst>
          </p:cNvPr>
          <p:cNvSpPr txBox="1"/>
          <p:nvPr/>
        </p:nvSpPr>
        <p:spPr>
          <a:xfrm>
            <a:off x="8036169" y="6465586"/>
            <a:ext cx="4615962" cy="261610"/>
          </a:xfrm>
          <a:prstGeom prst="rect">
            <a:avLst/>
          </a:prstGeom>
          <a:noFill/>
        </p:spPr>
        <p:txBody>
          <a:bodyPr wrap="square" rtlCol="0">
            <a:spAutoFit/>
          </a:bodyPr>
          <a:lstStyle/>
          <a:p>
            <a:r>
              <a:rPr lang="en-US" sz="1050" dirty="0"/>
              <a:t>Source: </a:t>
            </a:r>
            <a:r>
              <a:rPr lang="en-US" sz="1050" dirty="0">
                <a:hlinkClick r:id="rId3"/>
              </a:rPr>
              <a:t>Skin: Summary Stage Manual 2018 v3.0 (cancer.gov)</a:t>
            </a:r>
            <a:endParaRPr lang="en-US" sz="1050" dirty="0"/>
          </a:p>
        </p:txBody>
      </p:sp>
    </p:spTree>
    <p:extLst>
      <p:ext uri="{BB962C8B-B14F-4D97-AF65-F5344CB8AC3E}">
        <p14:creationId xmlns:p14="http://schemas.microsoft.com/office/powerpoint/2010/main" val="3733227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14D29DD-C71E-C9B8-A81A-CCEA4CCABC1F}"/>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endParaRPr lang="en-US" sz="2000" b="0" i="0" kern="1200" cap="all">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SSDIs</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708807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p:txBody>
          <a:bodyPr/>
          <a:lstStyle/>
          <a:p>
            <a:r>
              <a:rPr lang="en-US" dirty="0"/>
              <a:t>SSDIs</a:t>
            </a:r>
          </a:p>
        </p:txBody>
      </p:sp>
      <p:sp>
        <p:nvSpPr>
          <p:cNvPr id="8" name="Content Placeholder 7">
            <a:extLst>
              <a:ext uri="{FF2B5EF4-FFF2-40B4-BE49-F238E27FC236}">
                <a16:creationId xmlns:a16="http://schemas.microsoft.com/office/drawing/2014/main" id="{C49BF356-4F68-EEE8-0168-432B5AC3E3FC}"/>
              </a:ext>
            </a:extLst>
          </p:cNvPr>
          <p:cNvSpPr>
            <a:spLocks noGrp="1"/>
          </p:cNvSpPr>
          <p:nvPr>
            <p:ph sz="half" idx="1"/>
          </p:nvPr>
        </p:nvSpPr>
        <p:spPr/>
        <p:txBody>
          <a:bodyPr>
            <a:normAutofit fontScale="92500" lnSpcReduction="10000"/>
          </a:bodyPr>
          <a:lstStyle/>
          <a:p>
            <a:r>
              <a:rPr lang="en-US" dirty="0"/>
              <a:t>Breslow Tumor Thickness</a:t>
            </a:r>
          </a:p>
          <a:p>
            <a:pPr lvl="1"/>
            <a:r>
              <a:rPr lang="en-US" dirty="0"/>
              <a:t>Coded as mm</a:t>
            </a:r>
          </a:p>
          <a:p>
            <a:pPr lvl="1"/>
            <a:r>
              <a:rPr lang="en-US" dirty="0"/>
              <a:t>Greatest thickness, regardless of procedure</a:t>
            </a:r>
          </a:p>
          <a:p>
            <a:pPr lvl="1"/>
            <a:r>
              <a:rPr lang="en-US" dirty="0"/>
              <a:t>Do not add together</a:t>
            </a:r>
          </a:p>
          <a:p>
            <a:pPr lvl="2"/>
            <a:r>
              <a:rPr lang="en-US" dirty="0"/>
              <a:t>If pathologist does, you can use it</a:t>
            </a:r>
          </a:p>
          <a:p>
            <a:pPr lvl="1"/>
            <a:r>
              <a:rPr lang="en-US" dirty="0"/>
              <a:t>Specific A codes when reported as ‘at least’</a:t>
            </a:r>
          </a:p>
          <a:p>
            <a:pPr lvl="1"/>
            <a:r>
              <a:rPr lang="en-US" dirty="0"/>
              <a:t>‘Greater than’ reported as XX.9</a:t>
            </a:r>
          </a:p>
          <a:p>
            <a:pPr lvl="1"/>
            <a:r>
              <a:rPr lang="en-US" dirty="0"/>
              <a:t>In-situ is NOT 0.0</a:t>
            </a:r>
          </a:p>
        </p:txBody>
      </p:sp>
      <p:sp>
        <p:nvSpPr>
          <p:cNvPr id="9" name="Content Placeholder 8">
            <a:extLst>
              <a:ext uri="{FF2B5EF4-FFF2-40B4-BE49-F238E27FC236}">
                <a16:creationId xmlns:a16="http://schemas.microsoft.com/office/drawing/2014/main" id="{68FBAD59-64ED-C997-2E1B-548ECE67F09F}"/>
              </a:ext>
            </a:extLst>
          </p:cNvPr>
          <p:cNvSpPr>
            <a:spLocks noGrp="1"/>
          </p:cNvSpPr>
          <p:nvPr>
            <p:ph sz="half" idx="2"/>
          </p:nvPr>
        </p:nvSpPr>
        <p:spPr/>
        <p:txBody>
          <a:bodyPr>
            <a:normAutofit fontScale="92500" lnSpcReduction="10000"/>
          </a:bodyPr>
          <a:lstStyle/>
          <a:p>
            <a:r>
              <a:rPr lang="en-US" dirty="0"/>
              <a:t>Ulceration</a:t>
            </a:r>
          </a:p>
          <a:p>
            <a:pPr lvl="1"/>
            <a:r>
              <a:rPr lang="en-US" dirty="0"/>
              <a:t>Path report only</a:t>
            </a:r>
          </a:p>
          <a:p>
            <a:pPr lvl="1"/>
            <a:r>
              <a:rPr lang="en-US" dirty="0"/>
              <a:t>Must be addressed to code anything but 9, including in-situ</a:t>
            </a:r>
          </a:p>
          <a:p>
            <a:pPr lvl="1"/>
            <a:r>
              <a:rPr lang="en-US" dirty="0"/>
              <a:t>One specimen negative, other unknown, code 0</a:t>
            </a:r>
          </a:p>
          <a:p>
            <a:r>
              <a:rPr lang="en-US" dirty="0"/>
              <a:t>Mitotic Rate Melanoma</a:t>
            </a:r>
          </a:p>
          <a:p>
            <a:pPr lvl="1"/>
            <a:r>
              <a:rPr lang="en-US" dirty="0"/>
              <a:t>Make sure it is reported as mitoses per square mm</a:t>
            </a:r>
          </a:p>
          <a:p>
            <a:pPr lvl="2"/>
            <a:r>
              <a:rPr lang="en-US" dirty="0"/>
              <a:t>X4 if different denominator</a:t>
            </a:r>
          </a:p>
          <a:p>
            <a:pPr lvl="1"/>
            <a:r>
              <a:rPr lang="en-US" dirty="0"/>
              <a:t>Code the highest, regardless of procedure it came from</a:t>
            </a:r>
          </a:p>
          <a:p>
            <a:pPr lvl="1"/>
            <a:r>
              <a:rPr lang="en-US" dirty="0"/>
              <a:t>X9 if not mentioned, including in-situ cases</a:t>
            </a:r>
          </a:p>
        </p:txBody>
      </p:sp>
      <p:sp>
        <p:nvSpPr>
          <p:cNvPr id="10" name="TextBox 9">
            <a:extLst>
              <a:ext uri="{FF2B5EF4-FFF2-40B4-BE49-F238E27FC236}">
                <a16:creationId xmlns:a16="http://schemas.microsoft.com/office/drawing/2014/main" id="{A1DA24C4-E620-6767-E8C7-EC8E9492B393}"/>
              </a:ext>
            </a:extLst>
          </p:cNvPr>
          <p:cNvSpPr txBox="1"/>
          <p:nvPr/>
        </p:nvSpPr>
        <p:spPr>
          <a:xfrm>
            <a:off x="8036169" y="6465586"/>
            <a:ext cx="4615962" cy="261610"/>
          </a:xfrm>
          <a:prstGeom prst="rect">
            <a:avLst/>
          </a:prstGeom>
          <a:noFill/>
        </p:spPr>
        <p:txBody>
          <a:bodyPr wrap="square" rtlCol="0">
            <a:spAutoFit/>
          </a:bodyPr>
          <a:lstStyle/>
          <a:p>
            <a:r>
              <a:rPr lang="en-US" sz="1050" dirty="0"/>
              <a:t>Source: </a:t>
            </a:r>
            <a:r>
              <a:rPr lang="en-US" sz="1050" dirty="0">
                <a:hlinkClick r:id="rId2"/>
              </a:rPr>
              <a:t>SSDI Manual.02.15.2023_SA.pdf (naaccr.org)</a:t>
            </a:r>
            <a:endParaRPr lang="en-US" sz="1050" dirty="0"/>
          </a:p>
        </p:txBody>
      </p:sp>
    </p:spTree>
    <p:extLst>
      <p:ext uri="{BB962C8B-B14F-4D97-AF65-F5344CB8AC3E}">
        <p14:creationId xmlns:p14="http://schemas.microsoft.com/office/powerpoint/2010/main" val="31791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p:txBody>
          <a:bodyPr/>
          <a:lstStyle/>
          <a:p>
            <a:r>
              <a:rPr lang="en-US" dirty="0"/>
              <a:t>SSDIs</a:t>
            </a:r>
          </a:p>
        </p:txBody>
      </p:sp>
      <p:sp>
        <p:nvSpPr>
          <p:cNvPr id="8" name="Content Placeholder 7">
            <a:extLst>
              <a:ext uri="{FF2B5EF4-FFF2-40B4-BE49-F238E27FC236}">
                <a16:creationId xmlns:a16="http://schemas.microsoft.com/office/drawing/2014/main" id="{C49BF356-4F68-EEE8-0168-432B5AC3E3FC}"/>
              </a:ext>
            </a:extLst>
          </p:cNvPr>
          <p:cNvSpPr>
            <a:spLocks noGrp="1"/>
          </p:cNvSpPr>
          <p:nvPr>
            <p:ph type="body" idx="1"/>
          </p:nvPr>
        </p:nvSpPr>
        <p:spPr>
          <a:xfrm>
            <a:off x="661754" y="2201008"/>
            <a:ext cx="2946866" cy="576262"/>
          </a:xfrm>
        </p:spPr>
        <p:txBody>
          <a:bodyPr>
            <a:normAutofit fontScale="85000" lnSpcReduction="10000"/>
          </a:bodyPr>
          <a:lstStyle/>
          <a:p>
            <a:r>
              <a:rPr lang="en-US" dirty="0"/>
              <a:t>Upper Limits of Normal</a:t>
            </a:r>
          </a:p>
        </p:txBody>
      </p:sp>
      <p:sp>
        <p:nvSpPr>
          <p:cNvPr id="4" name="Text Placeholder 3">
            <a:extLst>
              <a:ext uri="{FF2B5EF4-FFF2-40B4-BE49-F238E27FC236}">
                <a16:creationId xmlns:a16="http://schemas.microsoft.com/office/drawing/2014/main" id="{5CBDB1B1-A09F-786C-62D2-C1FE6D708897}"/>
              </a:ext>
            </a:extLst>
          </p:cNvPr>
          <p:cNvSpPr>
            <a:spLocks noGrp="1"/>
          </p:cNvSpPr>
          <p:nvPr>
            <p:ph type="body" sz="half" idx="15"/>
          </p:nvPr>
        </p:nvSpPr>
        <p:spPr>
          <a:xfrm>
            <a:off x="681270" y="2845593"/>
            <a:ext cx="2927350" cy="3589338"/>
          </a:xfrm>
        </p:spPr>
        <p:txBody>
          <a:bodyPr/>
          <a:lstStyle/>
          <a:p>
            <a:pPr marL="285750" indent="-285750">
              <a:buFont typeface="Arial" panose="020B0604020202020204" pitchFamily="34" charset="0"/>
              <a:buChar char="•"/>
            </a:pPr>
            <a:r>
              <a:rPr lang="en-US" dirty="0"/>
              <a:t>Differs by lab, patient age and units of measurement</a:t>
            </a:r>
          </a:p>
          <a:p>
            <a:endParaRPr lang="en-US" dirty="0"/>
          </a:p>
        </p:txBody>
      </p:sp>
      <p:sp>
        <p:nvSpPr>
          <p:cNvPr id="2" name="Text Placeholder 1">
            <a:extLst>
              <a:ext uri="{FF2B5EF4-FFF2-40B4-BE49-F238E27FC236}">
                <a16:creationId xmlns:a16="http://schemas.microsoft.com/office/drawing/2014/main" id="{5185FF10-3709-9E62-DB8B-FD863FD502A5}"/>
              </a:ext>
            </a:extLst>
          </p:cNvPr>
          <p:cNvSpPr>
            <a:spLocks noGrp="1"/>
          </p:cNvSpPr>
          <p:nvPr>
            <p:ph type="body" sz="quarter" idx="3"/>
          </p:nvPr>
        </p:nvSpPr>
        <p:spPr>
          <a:xfrm>
            <a:off x="3863155" y="2269331"/>
            <a:ext cx="2936241" cy="576262"/>
          </a:xfrm>
        </p:spPr>
        <p:txBody>
          <a:bodyPr/>
          <a:lstStyle/>
          <a:p>
            <a:r>
              <a:rPr lang="en-US" dirty="0"/>
              <a:t>Pretreatment Lab Value</a:t>
            </a:r>
          </a:p>
        </p:txBody>
      </p:sp>
      <p:sp>
        <p:nvSpPr>
          <p:cNvPr id="6" name="Text Placeholder 5">
            <a:extLst>
              <a:ext uri="{FF2B5EF4-FFF2-40B4-BE49-F238E27FC236}">
                <a16:creationId xmlns:a16="http://schemas.microsoft.com/office/drawing/2014/main" id="{D614F5B0-C0A4-756F-B1B6-91B27EEB7C8E}"/>
              </a:ext>
            </a:extLst>
          </p:cNvPr>
          <p:cNvSpPr>
            <a:spLocks noGrp="1"/>
          </p:cNvSpPr>
          <p:nvPr>
            <p:ph type="body" sz="half" idx="16"/>
          </p:nvPr>
        </p:nvSpPr>
        <p:spPr>
          <a:xfrm>
            <a:off x="3857878" y="2887971"/>
            <a:ext cx="2946794" cy="3589338"/>
          </a:xfrm>
        </p:spPr>
        <p:txBody>
          <a:bodyPr/>
          <a:lstStyle/>
          <a:p>
            <a:pPr marL="628650" lvl="1" indent="-171450">
              <a:buFont typeface="Arial" panose="020B0604020202020204" pitchFamily="34" charset="0"/>
              <a:buChar char="•"/>
            </a:pPr>
            <a:r>
              <a:rPr lang="en-US" dirty="0"/>
              <a:t>Record the highest value</a:t>
            </a:r>
          </a:p>
          <a:p>
            <a:pPr marL="628650" lvl="1" indent="-171450">
              <a:buFont typeface="Arial" panose="020B0604020202020204" pitchFamily="34" charset="0"/>
              <a:buChar char="•"/>
            </a:pPr>
            <a:r>
              <a:rPr lang="en-US" dirty="0"/>
              <a:t>Can be after primary site/regional node surgical procedures; must be prior to systemic therapy, radiation, or surgery to metastatic site</a:t>
            </a:r>
          </a:p>
          <a:p>
            <a:endParaRPr lang="en-US" dirty="0"/>
          </a:p>
        </p:txBody>
      </p:sp>
      <p:sp>
        <p:nvSpPr>
          <p:cNvPr id="3" name="Text Placeholder 2">
            <a:extLst>
              <a:ext uri="{FF2B5EF4-FFF2-40B4-BE49-F238E27FC236}">
                <a16:creationId xmlns:a16="http://schemas.microsoft.com/office/drawing/2014/main" id="{0588F20A-EB35-DBB2-C30B-CAF3DF652154}"/>
              </a:ext>
            </a:extLst>
          </p:cNvPr>
          <p:cNvSpPr>
            <a:spLocks noGrp="1"/>
          </p:cNvSpPr>
          <p:nvPr>
            <p:ph type="body" sz="quarter" idx="13"/>
          </p:nvPr>
        </p:nvSpPr>
        <p:spPr>
          <a:xfrm>
            <a:off x="7117325" y="2201008"/>
            <a:ext cx="2932113" cy="576262"/>
          </a:xfrm>
        </p:spPr>
        <p:txBody>
          <a:bodyPr/>
          <a:lstStyle/>
          <a:p>
            <a:r>
              <a:rPr lang="en-US" dirty="0"/>
              <a:t>Pretreatment Level</a:t>
            </a:r>
          </a:p>
        </p:txBody>
      </p:sp>
      <p:sp>
        <p:nvSpPr>
          <p:cNvPr id="7" name="Text Placeholder 6">
            <a:extLst>
              <a:ext uri="{FF2B5EF4-FFF2-40B4-BE49-F238E27FC236}">
                <a16:creationId xmlns:a16="http://schemas.microsoft.com/office/drawing/2014/main" id="{D8A749CC-962E-6743-DD44-57C97B046941}"/>
              </a:ext>
            </a:extLst>
          </p:cNvPr>
          <p:cNvSpPr>
            <a:spLocks noGrp="1"/>
          </p:cNvSpPr>
          <p:nvPr>
            <p:ph type="body" sz="half" idx="17"/>
          </p:nvPr>
        </p:nvSpPr>
        <p:spPr>
          <a:xfrm>
            <a:off x="7117325" y="2887971"/>
            <a:ext cx="2932113" cy="3589338"/>
          </a:xfrm>
        </p:spPr>
        <p:txBody>
          <a:bodyPr/>
          <a:lstStyle/>
          <a:p>
            <a:pPr marL="285750" indent="-285750">
              <a:buFont typeface="Arial" panose="020B0604020202020204" pitchFamily="34" charset="0"/>
              <a:buChar char="•"/>
            </a:pPr>
            <a:r>
              <a:rPr lang="en-US" dirty="0"/>
              <a:t>Low/normal</a:t>
            </a:r>
          </a:p>
          <a:p>
            <a:pPr marL="285750" indent="-285750">
              <a:buFont typeface="Arial" panose="020B0604020202020204" pitchFamily="34" charset="0"/>
              <a:buChar char="•"/>
            </a:pPr>
            <a:r>
              <a:rPr lang="en-US" dirty="0"/>
              <a:t>High</a:t>
            </a:r>
          </a:p>
        </p:txBody>
      </p:sp>
      <p:sp>
        <p:nvSpPr>
          <p:cNvPr id="10" name="TextBox 9">
            <a:extLst>
              <a:ext uri="{FF2B5EF4-FFF2-40B4-BE49-F238E27FC236}">
                <a16:creationId xmlns:a16="http://schemas.microsoft.com/office/drawing/2014/main" id="{A1DA24C4-E620-6767-E8C7-EC8E9492B393}"/>
              </a:ext>
            </a:extLst>
          </p:cNvPr>
          <p:cNvSpPr txBox="1"/>
          <p:nvPr/>
        </p:nvSpPr>
        <p:spPr>
          <a:xfrm>
            <a:off x="8036169" y="6465586"/>
            <a:ext cx="4615962" cy="261610"/>
          </a:xfrm>
          <a:prstGeom prst="rect">
            <a:avLst/>
          </a:prstGeom>
          <a:noFill/>
        </p:spPr>
        <p:txBody>
          <a:bodyPr wrap="square" rtlCol="0">
            <a:spAutoFit/>
          </a:bodyPr>
          <a:lstStyle/>
          <a:p>
            <a:r>
              <a:rPr lang="en-US" sz="1050" dirty="0"/>
              <a:t>Source: </a:t>
            </a:r>
            <a:r>
              <a:rPr lang="en-US" sz="1050" dirty="0">
                <a:hlinkClick r:id="rId2"/>
              </a:rPr>
              <a:t>SSDI Manual.02.15.2023_SA.pdf (naaccr.org)</a:t>
            </a:r>
            <a:endParaRPr lang="en-US" sz="1050" dirty="0"/>
          </a:p>
        </p:txBody>
      </p:sp>
      <p:sp>
        <p:nvSpPr>
          <p:cNvPr id="12" name="TextBox 11">
            <a:extLst>
              <a:ext uri="{FF2B5EF4-FFF2-40B4-BE49-F238E27FC236}">
                <a16:creationId xmlns:a16="http://schemas.microsoft.com/office/drawing/2014/main" id="{37476378-3312-D73E-94F1-0459C2D00A3D}"/>
              </a:ext>
            </a:extLst>
          </p:cNvPr>
          <p:cNvSpPr txBox="1"/>
          <p:nvPr/>
        </p:nvSpPr>
        <p:spPr>
          <a:xfrm>
            <a:off x="945049" y="1241424"/>
            <a:ext cx="7291021" cy="738664"/>
          </a:xfrm>
          <a:prstGeom prst="rect">
            <a:avLst/>
          </a:prstGeom>
          <a:noFill/>
        </p:spPr>
        <p:txBody>
          <a:bodyPr wrap="square">
            <a:spAutoFit/>
          </a:bodyPr>
          <a:lstStyle/>
          <a:p>
            <a:r>
              <a:rPr lang="en-US" sz="2400" b="1" dirty="0">
                <a:solidFill>
                  <a:schemeClr val="bg2">
                    <a:lumMod val="40000"/>
                    <a:lumOff val="60000"/>
                  </a:schemeClr>
                </a:solidFill>
              </a:rPr>
              <a:t>LDH</a:t>
            </a:r>
            <a:r>
              <a:rPr lang="en-US" dirty="0"/>
              <a:t> </a:t>
            </a:r>
          </a:p>
          <a:p>
            <a:pPr marL="742950" lvl="1" indent="-285750">
              <a:buFont typeface="Arial" panose="020B0604020202020204" pitchFamily="34" charset="0"/>
              <a:buChar char="•"/>
            </a:pPr>
            <a:r>
              <a:rPr lang="en-US" dirty="0"/>
              <a:t>Typically, only ordered for stage IV disease</a:t>
            </a:r>
          </a:p>
        </p:txBody>
      </p:sp>
    </p:spTree>
    <p:extLst>
      <p:ext uri="{BB962C8B-B14F-4D97-AF65-F5344CB8AC3E}">
        <p14:creationId xmlns:p14="http://schemas.microsoft.com/office/powerpoint/2010/main" val="331288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build="p"/>
      <p:bldP spid="2" grpId="0" build="p"/>
      <p:bldP spid="6" grpId="0" build="p"/>
      <p:bldP spid="3" grpId="0" build="p"/>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p:txBody>
          <a:bodyPr/>
          <a:lstStyle/>
          <a:p>
            <a:r>
              <a:rPr lang="en-US" dirty="0"/>
              <a:t>SSDIs</a:t>
            </a:r>
          </a:p>
        </p:txBody>
      </p:sp>
      <p:sp>
        <p:nvSpPr>
          <p:cNvPr id="2" name="Content Placeholder 1">
            <a:extLst>
              <a:ext uri="{FF2B5EF4-FFF2-40B4-BE49-F238E27FC236}">
                <a16:creationId xmlns:a16="http://schemas.microsoft.com/office/drawing/2014/main" id="{0F938605-15B0-2B5C-4F38-CF8032D2918B}"/>
              </a:ext>
            </a:extLst>
          </p:cNvPr>
          <p:cNvSpPr>
            <a:spLocks noGrp="1"/>
          </p:cNvSpPr>
          <p:nvPr>
            <p:ph idx="1"/>
          </p:nvPr>
        </p:nvSpPr>
        <p:spPr/>
        <p:txBody>
          <a:bodyPr/>
          <a:lstStyle/>
          <a:p>
            <a:r>
              <a:rPr lang="en-US" dirty="0"/>
              <a:t>Clinical Margin Width</a:t>
            </a:r>
          </a:p>
          <a:p>
            <a:pPr lvl="1"/>
            <a:r>
              <a:rPr lang="en-US" dirty="0"/>
              <a:t>For cases diagnosed 2023+ only, blank prior to that</a:t>
            </a:r>
          </a:p>
          <a:p>
            <a:r>
              <a:rPr lang="en-US" dirty="0"/>
              <a:t>Comes from the </a:t>
            </a:r>
            <a:r>
              <a:rPr lang="en-US" u="sng" dirty="0"/>
              <a:t>wide </a:t>
            </a:r>
            <a:r>
              <a:rPr lang="en-US" dirty="0"/>
              <a:t>excision OP NOTE</a:t>
            </a:r>
          </a:p>
          <a:p>
            <a:pPr lvl="1"/>
            <a:r>
              <a:rPr lang="en-US" dirty="0"/>
              <a:t>Peripheral margin</a:t>
            </a:r>
          </a:p>
          <a:p>
            <a:pPr lvl="1"/>
            <a:r>
              <a:rPr lang="en-US" dirty="0"/>
              <a:t>Do NOT use the path report</a:t>
            </a:r>
          </a:p>
          <a:p>
            <a:pPr lvl="1"/>
            <a:r>
              <a:rPr lang="en-US" dirty="0"/>
              <a:t>If multiple wide excisions, code the largest margin</a:t>
            </a:r>
          </a:p>
          <a:p>
            <a:r>
              <a:rPr lang="en-US" dirty="0"/>
              <a:t>Recorded in cm</a:t>
            </a:r>
          </a:p>
          <a:p>
            <a:r>
              <a:rPr lang="en-US" dirty="0"/>
              <a:t>MOHS = XX.9</a:t>
            </a:r>
          </a:p>
          <a:p>
            <a:endParaRPr lang="en-US" dirty="0"/>
          </a:p>
        </p:txBody>
      </p:sp>
    </p:spTree>
    <p:extLst>
      <p:ext uri="{BB962C8B-B14F-4D97-AF65-F5344CB8AC3E}">
        <p14:creationId xmlns:p14="http://schemas.microsoft.com/office/powerpoint/2010/main" val="266619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11">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13">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8" name="Picture 15">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9"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806195" y="804672"/>
            <a:ext cx="3521359" cy="5248656"/>
          </a:xfrm>
        </p:spPr>
        <p:txBody>
          <a:bodyPr anchor="ctr">
            <a:normAutofit/>
          </a:bodyPr>
          <a:lstStyle/>
          <a:p>
            <a:pPr algn="ctr"/>
            <a:r>
              <a:rPr lang="en-US" dirty="0"/>
              <a:t>Clinical Margin Width Clarifications</a:t>
            </a:r>
          </a:p>
        </p:txBody>
      </p:sp>
      <p:sp>
        <p:nvSpPr>
          <p:cNvPr id="2" name="Content Placeholder 1">
            <a:extLst>
              <a:ext uri="{FF2B5EF4-FFF2-40B4-BE49-F238E27FC236}">
                <a16:creationId xmlns:a16="http://schemas.microsoft.com/office/drawing/2014/main" id="{0F938605-15B0-2B5C-4F38-CF8032D2918B}"/>
              </a:ext>
            </a:extLst>
          </p:cNvPr>
          <p:cNvSpPr>
            <a:spLocks noGrp="1"/>
          </p:cNvSpPr>
          <p:nvPr>
            <p:ph idx="1"/>
          </p:nvPr>
        </p:nvSpPr>
        <p:spPr>
          <a:xfrm>
            <a:off x="4975861" y="804671"/>
            <a:ext cx="6399930" cy="5248657"/>
          </a:xfrm>
        </p:spPr>
        <p:txBody>
          <a:bodyPr anchor="ctr">
            <a:normAutofit/>
          </a:bodyPr>
          <a:lstStyle/>
          <a:p>
            <a:r>
              <a:rPr lang="en-US" dirty="0"/>
              <a:t>‘Minimum of 1 cm margins’</a:t>
            </a:r>
          </a:p>
          <a:p>
            <a:pPr lvl="1"/>
            <a:r>
              <a:rPr lang="en-US" dirty="0"/>
              <a:t>Recorded as 1.0</a:t>
            </a:r>
          </a:p>
          <a:p>
            <a:pPr lvl="1"/>
            <a:r>
              <a:rPr lang="en-US" dirty="0">
                <a:hlinkClick r:id="rId4"/>
              </a:rPr>
              <a:t>Clinical Margin Width - 'a minimum of' - CAnswer Forum (facs.org)</a:t>
            </a:r>
            <a:endParaRPr lang="en-US" dirty="0"/>
          </a:p>
          <a:p>
            <a:r>
              <a:rPr lang="en-US" dirty="0"/>
              <a:t>‘Minimum of 7-10 mm margins’</a:t>
            </a:r>
          </a:p>
          <a:p>
            <a:pPr lvl="1"/>
            <a:r>
              <a:rPr lang="en-US" dirty="0"/>
              <a:t>Recorded as 0.7</a:t>
            </a:r>
          </a:p>
          <a:p>
            <a:pPr lvl="1"/>
            <a:r>
              <a:rPr lang="en-US" dirty="0">
                <a:hlinkClick r:id="rId5"/>
              </a:rPr>
              <a:t>Clinical Margin Width - Range Provided - CAnswer Forum (facs.org)</a:t>
            </a:r>
            <a:endParaRPr lang="en-US" dirty="0"/>
          </a:p>
          <a:p>
            <a:endParaRPr lang="en-US" dirty="0"/>
          </a:p>
        </p:txBody>
      </p:sp>
    </p:spTree>
    <p:extLst>
      <p:ext uri="{BB962C8B-B14F-4D97-AF65-F5344CB8AC3E}">
        <p14:creationId xmlns:p14="http://schemas.microsoft.com/office/powerpoint/2010/main" val="139713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14D29DD-C71E-C9B8-A81A-CCEA4CCABC1F}"/>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endParaRPr lang="en-US" sz="2000" b="0" i="0" kern="1200" cap="all">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Treatment</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57831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646111" y="452718"/>
            <a:ext cx="9404723" cy="1400530"/>
          </a:xfrm>
        </p:spPr>
        <p:txBody>
          <a:bodyPr>
            <a:normAutofit/>
          </a:bodyPr>
          <a:lstStyle/>
          <a:p>
            <a:r>
              <a:rPr lang="en-US"/>
              <a:t>Treatment</a:t>
            </a:r>
            <a:endParaRPr lang="en-US" dirty="0"/>
          </a:p>
        </p:txBody>
      </p:sp>
      <p:graphicFrame>
        <p:nvGraphicFramePr>
          <p:cNvPr id="20" name="Content Placeholder 1">
            <a:extLst>
              <a:ext uri="{FF2B5EF4-FFF2-40B4-BE49-F238E27FC236}">
                <a16:creationId xmlns:a16="http://schemas.microsoft.com/office/drawing/2014/main" id="{2EB888F2-9616-D5CC-871E-BFEC27E346AA}"/>
              </a:ext>
            </a:extLst>
          </p:cNvPr>
          <p:cNvGraphicFramePr>
            <a:graphicFrameLocks noGrp="1"/>
          </p:cNvGraphicFramePr>
          <p:nvPr>
            <p:ph idx="1"/>
            <p:extLst>
              <p:ext uri="{D42A27DB-BD31-4B8C-83A1-F6EECF244321}">
                <p14:modId xmlns:p14="http://schemas.microsoft.com/office/powerpoint/2010/main" val="2375083447"/>
              </p:ext>
            </p:extLst>
          </p:nvPr>
        </p:nvGraphicFramePr>
        <p:xfrm>
          <a:off x="646111" y="2237362"/>
          <a:ext cx="9404352" cy="4046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000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643855" y="1447800"/>
            <a:ext cx="3108626" cy="4572000"/>
          </a:xfrm>
        </p:spPr>
        <p:txBody>
          <a:bodyPr anchor="ctr">
            <a:normAutofit/>
          </a:bodyPr>
          <a:lstStyle/>
          <a:p>
            <a:r>
              <a:rPr lang="en-US" sz="3200">
                <a:solidFill>
                  <a:srgbClr val="F2F2F2"/>
                </a:solidFill>
              </a:rPr>
              <a:t>Treatment - Surgery</a:t>
            </a:r>
          </a:p>
        </p:txBody>
      </p:sp>
      <p:sp>
        <p:nvSpPr>
          <p:cNvPr id="13" name="Freeform: Shape 12">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7" name="Rectangle 16">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7" name="Text Placeholder 3">
            <a:extLst>
              <a:ext uri="{FF2B5EF4-FFF2-40B4-BE49-F238E27FC236}">
                <a16:creationId xmlns:a16="http://schemas.microsoft.com/office/drawing/2014/main" id="{D9274F1A-4763-6FC8-FDCE-4A07BB45CD9A}"/>
              </a:ext>
            </a:extLst>
          </p:cNvPr>
          <p:cNvGraphicFramePr>
            <a:graphicFrameLocks noGrp="1"/>
          </p:cNvGraphicFramePr>
          <p:nvPr>
            <p:ph idx="1"/>
            <p:extLst>
              <p:ext uri="{D42A27DB-BD31-4B8C-83A1-F6EECF244321}">
                <p14:modId xmlns:p14="http://schemas.microsoft.com/office/powerpoint/2010/main" val="1928564637"/>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0513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8" name="Freeform: Shape 27">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9DBF6FD8-A01D-F43E-8C78-9F4E8FD059A5}"/>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endParaRPr lang="en-US" sz="2000" b="0" i="0" kern="1200" cap="all">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Introduction</a:t>
            </a:r>
          </a:p>
        </p:txBody>
      </p:sp>
      <p:sp>
        <p:nvSpPr>
          <p:cNvPr id="30" name="Rectangle 29">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99759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p:txBody>
          <a:bodyPr/>
          <a:lstStyle/>
          <a:p>
            <a:r>
              <a:rPr lang="en-US"/>
              <a:t>Treatment - Surgery</a:t>
            </a:r>
            <a:endParaRPr lang="en-US" dirty="0"/>
          </a:p>
        </p:txBody>
      </p:sp>
      <p:sp>
        <p:nvSpPr>
          <p:cNvPr id="4" name="Text Placeholder 3">
            <a:extLst>
              <a:ext uri="{FF2B5EF4-FFF2-40B4-BE49-F238E27FC236}">
                <a16:creationId xmlns:a16="http://schemas.microsoft.com/office/drawing/2014/main" id="{014D29DD-C71E-C9B8-A81A-CCEA4CCABC1F}"/>
              </a:ext>
            </a:extLst>
          </p:cNvPr>
          <p:cNvSpPr>
            <a:spLocks noGrp="1"/>
          </p:cNvSpPr>
          <p:nvPr>
            <p:ph idx="1"/>
          </p:nvPr>
        </p:nvSpPr>
        <p:spPr/>
        <p:txBody>
          <a:bodyPr/>
          <a:lstStyle/>
          <a:p>
            <a:r>
              <a:rPr lang="en-US" dirty="0"/>
              <a:t>2023 skin surgery codes begin with ‘B’</a:t>
            </a:r>
          </a:p>
          <a:p>
            <a:r>
              <a:rPr lang="en-US" dirty="0"/>
              <a:t>Priority order:</a:t>
            </a:r>
          </a:p>
          <a:p>
            <a:pPr lvl="1"/>
            <a:r>
              <a:rPr lang="en-US" dirty="0"/>
              <a:t>Operative report</a:t>
            </a:r>
          </a:p>
          <a:p>
            <a:pPr lvl="1"/>
            <a:r>
              <a:rPr lang="en-US" dirty="0"/>
              <a:t>Physician statement</a:t>
            </a:r>
          </a:p>
          <a:p>
            <a:pPr lvl="1"/>
            <a:r>
              <a:rPr lang="en-US" dirty="0"/>
              <a:t>Path report</a:t>
            </a:r>
          </a:p>
          <a:p>
            <a:r>
              <a:rPr lang="en-US" dirty="0"/>
              <a:t>As always, code the most extensive procedure</a:t>
            </a:r>
          </a:p>
          <a:p>
            <a:pPr lvl="1"/>
            <a:r>
              <a:rPr lang="en-US" dirty="0"/>
              <a:t>Most (? all) registry software allows for coding multiple procedures</a:t>
            </a:r>
          </a:p>
          <a:p>
            <a:pPr lvl="1"/>
            <a:r>
              <a:rPr lang="en-US" dirty="0"/>
              <a:t>Definitive resection date and surgery discharge date applies to the final surgery</a:t>
            </a:r>
          </a:p>
          <a:p>
            <a:endParaRPr lang="en-US" dirty="0"/>
          </a:p>
        </p:txBody>
      </p:sp>
    </p:spTree>
    <p:extLst>
      <p:ext uri="{BB962C8B-B14F-4D97-AF65-F5344CB8AC3E}">
        <p14:creationId xmlns:p14="http://schemas.microsoft.com/office/powerpoint/2010/main" val="220525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5" name="Picture 34">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7" name="Oval 36">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 name="Picture 40">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3" name="Rectangle 42">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4D5D7E3-2A39-8064-204B-4ED9CC685C7F}"/>
              </a:ext>
            </a:extLst>
          </p:cNvPr>
          <p:cNvPicPr>
            <a:picLocks noChangeAspect="1"/>
          </p:cNvPicPr>
          <p:nvPr/>
        </p:nvPicPr>
        <p:blipFill>
          <a:blip r:embed="rId7"/>
          <a:stretch>
            <a:fillRect/>
          </a:stretch>
        </p:blipFill>
        <p:spPr>
          <a:xfrm>
            <a:off x="643467" y="1234356"/>
            <a:ext cx="10905066" cy="4389288"/>
          </a:xfrm>
          <a:prstGeom prst="rect">
            <a:avLst/>
          </a:prstGeom>
        </p:spPr>
      </p:pic>
      <p:sp>
        <p:nvSpPr>
          <p:cNvPr id="47" name="Rectangle 46">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96472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7"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8"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9"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0"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1"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2"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3" name="Rectangle 2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a:solidFill>
                  <a:schemeClr val="tx2"/>
                </a:solidFill>
                <a:latin typeface="+mj-lt"/>
                <a:ea typeface="+mj-ea"/>
                <a:cs typeface="+mj-cs"/>
              </a:rPr>
              <a:t>Case #1</a:t>
            </a:r>
          </a:p>
        </p:txBody>
      </p:sp>
      <p:sp>
        <p:nvSpPr>
          <p:cNvPr id="4" name="Text Placeholder 3">
            <a:extLst>
              <a:ext uri="{FF2B5EF4-FFF2-40B4-BE49-F238E27FC236}">
                <a16:creationId xmlns:a16="http://schemas.microsoft.com/office/drawing/2014/main" id="{014D29DD-C71E-C9B8-A81A-CCEA4CCABC1F}"/>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endParaRPr lang="en-US" sz="2400" b="0" i="0" kern="1200" cap="all">
              <a:solidFill>
                <a:schemeClr val="bg2"/>
              </a:solidFill>
              <a:latin typeface="+mj-lt"/>
              <a:ea typeface="+mj-ea"/>
              <a:cs typeface="+mj-cs"/>
            </a:endParaRPr>
          </a:p>
        </p:txBody>
      </p:sp>
    </p:spTree>
    <p:extLst>
      <p:ext uri="{BB962C8B-B14F-4D97-AF65-F5344CB8AC3E}">
        <p14:creationId xmlns:p14="http://schemas.microsoft.com/office/powerpoint/2010/main" val="97045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p:txBody>
          <a:bodyPr/>
          <a:lstStyle/>
          <a:p>
            <a:r>
              <a:rPr lang="en-US" dirty="0"/>
              <a:t>Facility ABC</a:t>
            </a:r>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p:txBody>
          <a:bodyPr>
            <a:normAutofit/>
          </a:bodyPr>
          <a:lstStyle/>
          <a:p>
            <a:r>
              <a:rPr lang="en-US" dirty="0"/>
              <a:t>5/1/23  Dermatology Appointment</a:t>
            </a:r>
          </a:p>
          <a:p>
            <a:pPr lvl="1"/>
            <a:r>
              <a:rPr lang="en-US" dirty="0"/>
              <a:t>Physical exam: 8 mm red nodule located on the right upper back</a:t>
            </a:r>
          </a:p>
          <a:p>
            <a:pPr lvl="1"/>
            <a:r>
              <a:rPr lang="en-US" dirty="0"/>
              <a:t>DDx: Neoplasm of unspecified behavior vs. BCC vs. melanotic vs. atypical nevus</a:t>
            </a:r>
          </a:p>
          <a:p>
            <a:pPr lvl="1"/>
            <a:r>
              <a:rPr lang="en-US" dirty="0"/>
              <a:t>Plan: Right upper back shave biopsy</a:t>
            </a:r>
          </a:p>
          <a:p>
            <a:endParaRPr lang="en-US" dirty="0"/>
          </a:p>
        </p:txBody>
      </p:sp>
      <p:sp>
        <p:nvSpPr>
          <p:cNvPr id="2" name="Rectangle 1">
            <a:extLst>
              <a:ext uri="{FF2B5EF4-FFF2-40B4-BE49-F238E27FC236}">
                <a16:creationId xmlns:a16="http://schemas.microsoft.com/office/drawing/2014/main" id="{677754E8-7E22-068E-E5C9-0637B6D83A49}"/>
              </a:ext>
            </a:extLst>
          </p:cNvPr>
          <p:cNvSpPr/>
          <p:nvPr/>
        </p:nvSpPr>
        <p:spPr>
          <a:xfrm>
            <a:off x="1705708" y="2514600"/>
            <a:ext cx="7622930" cy="369277"/>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07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p:txBody>
          <a:bodyPr/>
          <a:lstStyle/>
          <a:p>
            <a:r>
              <a:rPr lang="en-US" dirty="0"/>
              <a:t>Facility ABC</a:t>
            </a:r>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p:txBody>
          <a:bodyPr>
            <a:normAutofit/>
          </a:bodyPr>
          <a:lstStyle/>
          <a:p>
            <a:r>
              <a:rPr lang="en-US" dirty="0"/>
              <a:t>5/1/23 Skin, right upper back shave biopsy</a:t>
            </a:r>
          </a:p>
          <a:p>
            <a:pPr lvl="1"/>
            <a:r>
              <a:rPr lang="en-US" dirty="0"/>
              <a:t>Malignant melanoma, superficial dermal deposit. Deep margin positive for tumor. </a:t>
            </a:r>
          </a:p>
          <a:p>
            <a:pPr lvl="1"/>
            <a:r>
              <a:rPr lang="en-US" dirty="0"/>
              <a:t>Note: Given the lack of overlying melanoma in situ and the overall morphology of the tumor. Metastasis is favored. Should this represent a primary melanoma, the lesion is not ulcerated and shows a Breslow depth of at least 2.1 mm with tumor transected at the base. There are scattered mitotic figures, approximately 3 per square mm. </a:t>
            </a:r>
          </a:p>
          <a:p>
            <a:pPr lvl="1"/>
            <a:r>
              <a:rPr lang="en-US" dirty="0"/>
              <a:t>Sections show an atrophic epidermis. The dermis is consumed by a nodule of atypical streaming and spindled melanocytes with intervening inflammation and dermal fibrosis. The melanocytes are somewhat uniform and have prominent nucleoli. </a:t>
            </a:r>
          </a:p>
          <a:p>
            <a:endParaRPr lang="en-US" dirty="0"/>
          </a:p>
        </p:txBody>
      </p:sp>
      <p:sp>
        <p:nvSpPr>
          <p:cNvPr id="8" name="Rectangle 7">
            <a:extLst>
              <a:ext uri="{FF2B5EF4-FFF2-40B4-BE49-F238E27FC236}">
                <a16:creationId xmlns:a16="http://schemas.microsoft.com/office/drawing/2014/main" id="{F0DB7CE6-D306-B99B-98E3-FF46594C1BB2}"/>
              </a:ext>
            </a:extLst>
          </p:cNvPr>
          <p:cNvSpPr/>
          <p:nvPr/>
        </p:nvSpPr>
        <p:spPr>
          <a:xfrm>
            <a:off x="1820008" y="3754317"/>
            <a:ext cx="8062546" cy="896814"/>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3304F24-21AB-B26D-41E9-187278D29AE0}"/>
              </a:ext>
            </a:extLst>
          </p:cNvPr>
          <p:cNvSpPr/>
          <p:nvPr/>
        </p:nvSpPr>
        <p:spPr>
          <a:xfrm>
            <a:off x="1103312" y="2006804"/>
            <a:ext cx="5728311" cy="507796"/>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24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p:txBody>
          <a:bodyPr/>
          <a:lstStyle/>
          <a:p>
            <a:r>
              <a:rPr lang="en-US" dirty="0"/>
              <a:t>Facility 123 (me)</a:t>
            </a:r>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p:txBody>
          <a:bodyPr>
            <a:normAutofit/>
          </a:bodyPr>
          <a:lstStyle/>
          <a:p>
            <a:r>
              <a:rPr lang="en-US" sz="1800" b="0" i="0" u="none" strike="noStrike" baseline="0" dirty="0">
                <a:solidFill>
                  <a:srgbClr val="FFFFFF"/>
                </a:solidFill>
                <a:latin typeface="Century Gothic" panose="020B0502020202020204" pitchFamily="34" charset="0"/>
              </a:rPr>
              <a:t>5/12/23 Surgeon consult:</a:t>
            </a:r>
            <a:endParaRPr lang="en-US" sz="1800" b="0" i="0" u="none" strike="noStrike" baseline="0" dirty="0">
              <a:solidFill>
                <a:srgbClr val="000000"/>
              </a:solidFill>
              <a:latin typeface="Arial" panose="020B0604020202020204" pitchFamily="34" charset="0"/>
            </a:endParaRPr>
          </a:p>
          <a:p>
            <a:pPr lvl="1"/>
            <a:r>
              <a:rPr lang="en-US" sz="1600" b="0" i="0" u="none" strike="noStrike" baseline="0" dirty="0">
                <a:solidFill>
                  <a:srgbClr val="FFFFFF"/>
                </a:solidFill>
                <a:latin typeface="Century Gothic" panose="020B0502020202020204" pitchFamily="34" charset="0"/>
              </a:rPr>
              <a:t>65 </a:t>
            </a:r>
            <a:r>
              <a:rPr lang="en-US" sz="1600" b="0" i="0" u="none" strike="noStrike" baseline="0" dirty="0" err="1">
                <a:solidFill>
                  <a:srgbClr val="FFFFFF"/>
                </a:solidFill>
                <a:latin typeface="Century Gothic" panose="020B0502020202020204" pitchFamily="34" charset="0"/>
              </a:rPr>
              <a:t>y.o</a:t>
            </a:r>
            <a:r>
              <a:rPr lang="en-US" sz="1600" b="0" i="0" u="none" strike="noStrike" baseline="0" dirty="0">
                <a:solidFill>
                  <a:srgbClr val="FFFFFF"/>
                </a:solidFill>
                <a:latin typeface="Century Gothic" panose="020B0502020202020204" pitchFamily="34" charset="0"/>
              </a:rPr>
              <a:t>.  male who presented for routine </a:t>
            </a:r>
            <a:r>
              <a:rPr lang="en-US" sz="1600" b="0" i="0" u="none" strike="noStrike" baseline="0" dirty="0" err="1">
                <a:solidFill>
                  <a:srgbClr val="FFFFFF"/>
                </a:solidFill>
                <a:latin typeface="Century Gothic" panose="020B0502020202020204" pitchFamily="34" charset="0"/>
              </a:rPr>
              <a:t>derm</a:t>
            </a:r>
            <a:r>
              <a:rPr lang="en-US" sz="1600" b="0" i="0" u="none" strike="noStrike" baseline="0" dirty="0">
                <a:solidFill>
                  <a:srgbClr val="FFFFFF"/>
                </a:solidFill>
                <a:latin typeface="Century Gothic" panose="020B0502020202020204" pitchFamily="34" charset="0"/>
              </a:rPr>
              <a:t> follow-up. He had multiple basal cells noted but also had biopsy of right upper back, just adjacent to midline. This was found to be malignant melanoma "based on the lack of epidermal component, a metastatic lesion is favored". He does have a history of melanoma in situ of the face.</a:t>
            </a:r>
          </a:p>
          <a:p>
            <a:pPr lvl="1"/>
            <a:r>
              <a:rPr lang="en-US" sz="1600" dirty="0">
                <a:solidFill>
                  <a:srgbClr val="FFFFFF"/>
                </a:solidFill>
                <a:latin typeface="Century Gothic" panose="020B0502020202020204" pitchFamily="34" charset="0"/>
              </a:rPr>
              <a:t>Physical Exam: No palpable lymphadenopathy. Total body skin exam deferred to </a:t>
            </a:r>
            <a:r>
              <a:rPr lang="en-US" sz="1600" dirty="0" err="1">
                <a:solidFill>
                  <a:srgbClr val="FFFFFF"/>
                </a:solidFill>
                <a:latin typeface="Century Gothic" panose="020B0502020202020204" pitchFamily="34" charset="0"/>
              </a:rPr>
              <a:t>derm</a:t>
            </a:r>
            <a:r>
              <a:rPr lang="en-US" sz="1600" dirty="0">
                <a:solidFill>
                  <a:srgbClr val="FFFFFF"/>
                </a:solidFill>
                <a:latin typeface="Century Gothic" panose="020B0502020202020204" pitchFamily="34" charset="0"/>
              </a:rPr>
              <a:t> with multiple healing biopsy sites but R upper back biopsy site healing well. No surrounding hyperpigmentation or satellitosis noted. </a:t>
            </a:r>
            <a:endParaRPr lang="en-US" sz="1600" b="0" i="0" u="none" strike="noStrike" baseline="0" dirty="0">
              <a:solidFill>
                <a:srgbClr val="000000"/>
              </a:solidFill>
              <a:latin typeface="Arial" panose="020B0604020202020204" pitchFamily="34" charset="0"/>
            </a:endParaRPr>
          </a:p>
          <a:p>
            <a:pPr lvl="1"/>
            <a:r>
              <a:rPr lang="en-US" sz="1600" b="0" i="0" u="none" strike="noStrike" baseline="0" dirty="0">
                <a:solidFill>
                  <a:srgbClr val="FFFFFF"/>
                </a:solidFill>
                <a:latin typeface="Century Gothic" panose="020B0502020202020204" pitchFamily="34" charset="0"/>
              </a:rPr>
              <a:t>We did obtain a PET/CT, which was negative for metastatic disease and as such we decided to treat this like a primary melanoma with a wide local excision and sentinel node. </a:t>
            </a:r>
            <a:endParaRPr lang="en-US" sz="1600" b="0" i="0" u="none" strike="noStrike" baseline="0" dirty="0">
              <a:solidFill>
                <a:srgbClr val="000000"/>
              </a:solidFill>
              <a:latin typeface="Arial" panose="020B0604020202020204" pitchFamily="34" charset="0"/>
            </a:endParaRPr>
          </a:p>
          <a:p>
            <a:endParaRPr lang="en-US" dirty="0"/>
          </a:p>
        </p:txBody>
      </p:sp>
      <p:sp>
        <p:nvSpPr>
          <p:cNvPr id="3" name="Rectangle 2">
            <a:extLst>
              <a:ext uri="{FF2B5EF4-FFF2-40B4-BE49-F238E27FC236}">
                <a16:creationId xmlns:a16="http://schemas.microsoft.com/office/drawing/2014/main" id="{3E5CE404-73DE-E56E-FA7A-9E9C07801A7C}"/>
              </a:ext>
            </a:extLst>
          </p:cNvPr>
          <p:cNvSpPr/>
          <p:nvPr/>
        </p:nvSpPr>
        <p:spPr>
          <a:xfrm>
            <a:off x="1784837" y="3235570"/>
            <a:ext cx="8265016" cy="501162"/>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78459A-BE8D-7386-66EC-EF50CCA0DBA7}"/>
              </a:ext>
            </a:extLst>
          </p:cNvPr>
          <p:cNvSpPr/>
          <p:nvPr/>
        </p:nvSpPr>
        <p:spPr>
          <a:xfrm>
            <a:off x="3565280" y="4677508"/>
            <a:ext cx="5061439" cy="315057"/>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2B37263-6351-300B-9104-BA40A2F3D605}"/>
              </a:ext>
            </a:extLst>
          </p:cNvPr>
          <p:cNvSpPr/>
          <p:nvPr/>
        </p:nvSpPr>
        <p:spPr>
          <a:xfrm>
            <a:off x="1897672" y="4335718"/>
            <a:ext cx="5558205" cy="315057"/>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F993AF-C91B-E368-FF59-C312F77E91EE}"/>
              </a:ext>
            </a:extLst>
          </p:cNvPr>
          <p:cNvSpPr/>
          <p:nvPr/>
        </p:nvSpPr>
        <p:spPr>
          <a:xfrm>
            <a:off x="3386625" y="3810734"/>
            <a:ext cx="3233983" cy="315057"/>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9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a:xfrm>
            <a:off x="648930" y="629266"/>
            <a:ext cx="9252154" cy="1223983"/>
          </a:xfrm>
        </p:spPr>
        <p:txBody>
          <a:bodyPr>
            <a:normAutofit/>
          </a:bodyPr>
          <a:lstStyle/>
          <a:p>
            <a:r>
              <a:rPr lang="en-US" dirty="0"/>
              <a:t>Facility 123</a:t>
            </a:r>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a:xfrm>
            <a:off x="322261" y="2032549"/>
            <a:ext cx="5965394" cy="4196185"/>
          </a:xfrm>
        </p:spPr>
        <p:txBody>
          <a:bodyPr>
            <a:normAutofit/>
          </a:bodyPr>
          <a:lstStyle/>
          <a:p>
            <a:pPr>
              <a:lnSpc>
                <a:spcPct val="90000"/>
              </a:lnSpc>
            </a:pPr>
            <a:r>
              <a:rPr lang="en-US" sz="1700" dirty="0"/>
              <a:t>5/23/23 Right upper back wide local excision 3 x 9 cm) with complex closure (9.5 cm) and right axillary sentinel lymph node biopsy with injection for sentinel node.</a:t>
            </a:r>
          </a:p>
          <a:p>
            <a:pPr lvl="1">
              <a:lnSpc>
                <a:spcPct val="90000"/>
              </a:lnSpc>
            </a:pPr>
            <a:r>
              <a:rPr lang="en-US" sz="1700" dirty="0"/>
              <a:t>He was </a:t>
            </a:r>
            <a:r>
              <a:rPr lang="en-US" sz="1700" dirty="0" err="1"/>
              <a:t>reprepped</a:t>
            </a:r>
            <a:r>
              <a:rPr lang="en-US" sz="1700" dirty="0"/>
              <a:t> and draped with attention to the right upper back melanoma.  This was just adjacent to the midline and a minimum of 1 cm margins was demarcated around this biopsy site.  This yielded a diameter of 3 x 9 cm and this was excised full thickness after the instillation of local anesthetic with a 10 blade.  This was taken down to the fascia overlying the musculature of the upper back without disrupting the fascia and muscle.  This was then marked with a stitch at the 12 o'clock superior portion and sent for permanent pathology.</a:t>
            </a:r>
          </a:p>
        </p:txBody>
      </p:sp>
      <p:pic>
        <p:nvPicPr>
          <p:cNvPr id="3" name="Picture 2">
            <a:extLst>
              <a:ext uri="{FF2B5EF4-FFF2-40B4-BE49-F238E27FC236}">
                <a16:creationId xmlns:a16="http://schemas.microsoft.com/office/drawing/2014/main" id="{5615FC7B-D2F2-1660-8894-EB10936963ED}"/>
              </a:ext>
            </a:extLst>
          </p:cNvPr>
          <p:cNvPicPr>
            <a:picLocks noChangeAspect="1"/>
          </p:cNvPicPr>
          <p:nvPr/>
        </p:nvPicPr>
        <p:blipFill>
          <a:blip r:embed="rId3"/>
          <a:stretch>
            <a:fillRect/>
          </a:stretch>
        </p:blipFill>
        <p:spPr>
          <a:xfrm>
            <a:off x="6491016" y="3238500"/>
            <a:ext cx="5528812" cy="1640928"/>
          </a:xfrm>
          <a:prstGeom prst="rect">
            <a:avLst/>
          </a:prstGeom>
          <a:effectLst>
            <a:outerShdw blurRad="50800" dist="38100" dir="5400000" algn="t" rotWithShape="0">
              <a:prstClr val="black">
                <a:alpha val="43000"/>
              </a:prstClr>
            </a:outerShdw>
          </a:effectLst>
        </p:spPr>
      </p:pic>
      <p:sp>
        <p:nvSpPr>
          <p:cNvPr id="6" name="Rectangle 5">
            <a:extLst>
              <a:ext uri="{FF2B5EF4-FFF2-40B4-BE49-F238E27FC236}">
                <a16:creationId xmlns:a16="http://schemas.microsoft.com/office/drawing/2014/main" id="{C01B702E-5BFA-9C7E-7DDB-FF4E440B1EEE}"/>
              </a:ext>
            </a:extLst>
          </p:cNvPr>
          <p:cNvSpPr/>
          <p:nvPr/>
        </p:nvSpPr>
        <p:spPr>
          <a:xfrm>
            <a:off x="975945" y="3578471"/>
            <a:ext cx="5311709" cy="764929"/>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8EC18A-9FAA-818A-A9CE-8781BAD4BFCD}"/>
              </a:ext>
            </a:extLst>
          </p:cNvPr>
          <p:cNvSpPr/>
          <p:nvPr/>
        </p:nvSpPr>
        <p:spPr>
          <a:xfrm>
            <a:off x="678877" y="1950930"/>
            <a:ext cx="5608777" cy="1126378"/>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62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E12D50-0A0C-AEB0-5C9E-098C8A833551}"/>
              </a:ext>
            </a:extLst>
          </p:cNvPr>
          <p:cNvSpPr>
            <a:spLocks noGrp="1"/>
          </p:cNvSpPr>
          <p:nvPr>
            <p:ph sz="half" idx="1"/>
          </p:nvPr>
        </p:nvSpPr>
        <p:spPr>
          <a:xfrm>
            <a:off x="1103312" y="967155"/>
            <a:ext cx="4396339" cy="5289184"/>
          </a:xfrm>
        </p:spPr>
        <p:txBody>
          <a:bodyPr>
            <a:normAutofit fontScale="85000" lnSpcReduction="20000"/>
          </a:bodyPr>
          <a:lstStyle/>
          <a:p>
            <a:r>
              <a:rPr lang="en-US" dirty="0"/>
              <a:t>5/23/23</a:t>
            </a:r>
          </a:p>
          <a:p>
            <a:pPr lvl="1">
              <a:lnSpc>
                <a:spcPct val="120000"/>
              </a:lnSpc>
              <a:spcBef>
                <a:spcPts val="0"/>
              </a:spcBef>
            </a:pPr>
            <a:r>
              <a:rPr lang="en-US" dirty="0"/>
              <a:t>A. Sentinel lymph node, right axillary #1, excision:</a:t>
            </a:r>
          </a:p>
          <a:p>
            <a:pPr marL="457200" lvl="1" indent="0">
              <a:lnSpc>
                <a:spcPct val="120000"/>
              </a:lnSpc>
              <a:spcBef>
                <a:spcPts val="0"/>
              </a:spcBef>
              <a:buNone/>
            </a:pPr>
            <a:r>
              <a:rPr lang="en-US" dirty="0"/>
              <a:t>              One lymph node negative for metastatic melanoma confirmed on </a:t>
            </a:r>
          </a:p>
          <a:p>
            <a:pPr marL="457200" lvl="1" indent="0">
              <a:lnSpc>
                <a:spcPct val="120000"/>
              </a:lnSpc>
              <a:spcBef>
                <a:spcPts val="0"/>
              </a:spcBef>
              <a:buNone/>
            </a:pPr>
            <a:r>
              <a:rPr lang="en-US" dirty="0"/>
              <a:t>HMB45, SOX-10, and Melan-A immunohistochemical stains with controls </a:t>
            </a:r>
          </a:p>
          <a:p>
            <a:pPr marL="457200" lvl="1" indent="0">
              <a:lnSpc>
                <a:spcPct val="120000"/>
              </a:lnSpc>
              <a:spcBef>
                <a:spcPts val="0"/>
              </a:spcBef>
              <a:buNone/>
            </a:pPr>
            <a:r>
              <a:rPr lang="en-US" dirty="0"/>
              <a:t>(0/1).</a:t>
            </a:r>
          </a:p>
          <a:p>
            <a:pPr marL="457200" lvl="1" indent="0">
              <a:lnSpc>
                <a:spcPct val="120000"/>
              </a:lnSpc>
              <a:spcBef>
                <a:spcPts val="0"/>
              </a:spcBef>
              <a:buNone/>
            </a:pPr>
            <a:endParaRPr lang="en-US" dirty="0"/>
          </a:p>
          <a:p>
            <a:pPr lvl="1">
              <a:lnSpc>
                <a:spcPct val="120000"/>
              </a:lnSpc>
              <a:spcBef>
                <a:spcPts val="0"/>
              </a:spcBef>
            </a:pPr>
            <a:r>
              <a:rPr lang="en-US" dirty="0"/>
              <a:t> B. Sentinel lymph node, right axillary #2, excision:</a:t>
            </a:r>
          </a:p>
          <a:p>
            <a:pPr marL="457200" lvl="1" indent="0">
              <a:lnSpc>
                <a:spcPct val="120000"/>
              </a:lnSpc>
              <a:spcBef>
                <a:spcPts val="0"/>
              </a:spcBef>
              <a:buNone/>
            </a:pPr>
            <a:r>
              <a:rPr lang="en-US" dirty="0"/>
              <a:t>              One lymph node negative for metastatic melanoma confirmed on </a:t>
            </a:r>
          </a:p>
          <a:p>
            <a:pPr marL="457200" lvl="1" indent="0">
              <a:lnSpc>
                <a:spcPct val="120000"/>
              </a:lnSpc>
              <a:spcBef>
                <a:spcPts val="0"/>
              </a:spcBef>
              <a:buNone/>
            </a:pPr>
            <a:r>
              <a:rPr lang="en-US" dirty="0"/>
              <a:t>HMB45, SOX-10, and Melan-A immunohistochemical stains with controls </a:t>
            </a:r>
          </a:p>
          <a:p>
            <a:pPr marL="457200" lvl="1" indent="0">
              <a:lnSpc>
                <a:spcPct val="120000"/>
              </a:lnSpc>
              <a:spcBef>
                <a:spcPts val="0"/>
              </a:spcBef>
              <a:buNone/>
            </a:pPr>
            <a:r>
              <a:rPr lang="en-US" dirty="0"/>
              <a:t>(0/1).</a:t>
            </a:r>
          </a:p>
          <a:p>
            <a:pPr marL="457200" lvl="1" indent="0">
              <a:lnSpc>
                <a:spcPct val="120000"/>
              </a:lnSpc>
              <a:spcBef>
                <a:spcPts val="0"/>
              </a:spcBef>
              <a:buNone/>
            </a:pPr>
            <a:endParaRPr lang="en-US" dirty="0"/>
          </a:p>
          <a:p>
            <a:pPr marL="457200" lvl="1" indent="0">
              <a:lnSpc>
                <a:spcPct val="120000"/>
              </a:lnSpc>
              <a:spcBef>
                <a:spcPts val="0"/>
              </a:spcBef>
              <a:buNone/>
            </a:pPr>
            <a:r>
              <a:rPr lang="en-US" dirty="0"/>
              <a:t> </a:t>
            </a:r>
          </a:p>
        </p:txBody>
      </p:sp>
      <p:sp>
        <p:nvSpPr>
          <p:cNvPr id="3" name="Content Placeholder 2">
            <a:extLst>
              <a:ext uri="{FF2B5EF4-FFF2-40B4-BE49-F238E27FC236}">
                <a16:creationId xmlns:a16="http://schemas.microsoft.com/office/drawing/2014/main" id="{03716477-36BE-9A15-6DFB-821B448E476D}"/>
              </a:ext>
            </a:extLst>
          </p:cNvPr>
          <p:cNvSpPr>
            <a:spLocks noGrp="1"/>
          </p:cNvSpPr>
          <p:nvPr>
            <p:ph sz="half" idx="2"/>
          </p:nvPr>
        </p:nvSpPr>
        <p:spPr>
          <a:xfrm>
            <a:off x="5654493" y="826478"/>
            <a:ext cx="4396341" cy="5429860"/>
          </a:xfrm>
        </p:spPr>
        <p:txBody>
          <a:bodyPr>
            <a:normAutofit fontScale="85000" lnSpcReduction="20000"/>
          </a:bodyPr>
          <a:lstStyle/>
          <a:p>
            <a:pPr lvl="1">
              <a:lnSpc>
                <a:spcPct val="120000"/>
              </a:lnSpc>
              <a:spcBef>
                <a:spcPts val="0"/>
              </a:spcBef>
            </a:pPr>
            <a:r>
              <a:rPr lang="en-US" dirty="0"/>
              <a:t>C. Sentinel lymph node, right axillary #3, excision: </a:t>
            </a:r>
          </a:p>
          <a:p>
            <a:pPr marL="457200" lvl="1" indent="0">
              <a:lnSpc>
                <a:spcPct val="120000"/>
              </a:lnSpc>
              <a:spcBef>
                <a:spcPts val="0"/>
              </a:spcBef>
              <a:buNone/>
            </a:pPr>
            <a:r>
              <a:rPr lang="en-US" dirty="0"/>
              <a:t>              Isolated tumor cells of metastatic melanoma involving one lymph node </a:t>
            </a:r>
          </a:p>
          <a:p>
            <a:pPr marL="457200" lvl="1" indent="0">
              <a:lnSpc>
                <a:spcPct val="120000"/>
              </a:lnSpc>
              <a:spcBef>
                <a:spcPts val="0"/>
              </a:spcBef>
              <a:buNone/>
            </a:pPr>
            <a:r>
              <a:rPr lang="en-US" dirty="0"/>
              <a:t>(1/1) confirmed by Melan-A and SOX-10 immunohistochemical stains </a:t>
            </a:r>
          </a:p>
          <a:p>
            <a:pPr marL="457200" lvl="1" indent="0">
              <a:lnSpc>
                <a:spcPct val="120000"/>
              </a:lnSpc>
              <a:spcBef>
                <a:spcPts val="0"/>
              </a:spcBef>
              <a:buNone/>
            </a:pPr>
            <a:r>
              <a:rPr lang="en-US" dirty="0"/>
              <a:t>with controls.</a:t>
            </a:r>
          </a:p>
          <a:p>
            <a:pPr marL="457200" lvl="1" indent="0">
              <a:lnSpc>
                <a:spcPct val="120000"/>
              </a:lnSpc>
              <a:spcBef>
                <a:spcPts val="0"/>
              </a:spcBef>
              <a:buNone/>
            </a:pPr>
            <a:r>
              <a:rPr lang="en-US" dirty="0"/>
              <a:t>              Extranodal tumor extension: Absent </a:t>
            </a:r>
          </a:p>
          <a:p>
            <a:pPr marL="457200" lvl="1" indent="0">
              <a:lnSpc>
                <a:spcPct val="120000"/>
              </a:lnSpc>
              <a:spcBef>
                <a:spcPts val="0"/>
              </a:spcBef>
              <a:buNone/>
            </a:pPr>
            <a:r>
              <a:rPr lang="en-US" dirty="0"/>
              <a:t>              Size of largest metastatic focus: Isolated tumor cells. </a:t>
            </a:r>
          </a:p>
          <a:p>
            <a:pPr marL="457200" lvl="1" indent="0">
              <a:lnSpc>
                <a:spcPct val="120000"/>
              </a:lnSpc>
              <a:spcBef>
                <a:spcPts val="0"/>
              </a:spcBef>
              <a:buNone/>
            </a:pPr>
            <a:r>
              <a:rPr lang="en-US" dirty="0"/>
              <a:t>              Location of tumor: Subcapsular. </a:t>
            </a:r>
          </a:p>
          <a:p>
            <a:pPr marL="457200" lvl="1" indent="0">
              <a:lnSpc>
                <a:spcPct val="120000"/>
              </a:lnSpc>
              <a:spcBef>
                <a:spcPts val="0"/>
              </a:spcBef>
              <a:buNone/>
            </a:pPr>
            <a:r>
              <a:rPr lang="en-US" dirty="0"/>
              <a:t>Capsular nevus. </a:t>
            </a:r>
          </a:p>
          <a:p>
            <a:pPr marL="457200" lvl="1" indent="0">
              <a:spcBef>
                <a:spcPts val="0"/>
              </a:spcBef>
              <a:buNone/>
            </a:pPr>
            <a:endParaRPr lang="en-US" dirty="0"/>
          </a:p>
          <a:p>
            <a:pPr marL="457200" lvl="1" indent="0">
              <a:spcBef>
                <a:spcPts val="0"/>
              </a:spcBef>
              <a:buNone/>
            </a:pPr>
            <a:r>
              <a:rPr lang="en-US" dirty="0"/>
              <a:t>Note:  The tumor cells are not present on HMB-45 immunohistochemical </a:t>
            </a:r>
          </a:p>
          <a:p>
            <a:pPr marL="457200" lvl="1" indent="0">
              <a:spcBef>
                <a:spcPts val="0"/>
              </a:spcBef>
              <a:buNone/>
            </a:pPr>
            <a:r>
              <a:rPr lang="en-US" dirty="0"/>
              <a:t>stains which were performed and compared to controls. </a:t>
            </a:r>
          </a:p>
          <a:p>
            <a:pPr lvl="1">
              <a:spcBef>
                <a:spcPts val="0"/>
              </a:spcBef>
            </a:pPr>
            <a:endParaRPr lang="en-US" dirty="0"/>
          </a:p>
          <a:p>
            <a:pPr lvl="1">
              <a:spcBef>
                <a:spcPts val="0"/>
              </a:spcBef>
            </a:pPr>
            <a:r>
              <a:rPr lang="en-US" dirty="0"/>
              <a:t>D. Skin, right upper back, wide local excision: </a:t>
            </a:r>
          </a:p>
          <a:p>
            <a:pPr marL="457200" lvl="1" indent="0">
              <a:lnSpc>
                <a:spcPct val="120000"/>
              </a:lnSpc>
              <a:spcBef>
                <a:spcPts val="0"/>
              </a:spcBef>
              <a:buNone/>
            </a:pPr>
            <a:r>
              <a:rPr lang="en-US" dirty="0"/>
              <a:t>              Scar and changes of prior procedure. </a:t>
            </a:r>
          </a:p>
          <a:p>
            <a:pPr marL="457200" lvl="1" indent="0">
              <a:lnSpc>
                <a:spcPct val="120000"/>
              </a:lnSpc>
              <a:spcBef>
                <a:spcPts val="0"/>
              </a:spcBef>
              <a:buNone/>
            </a:pPr>
            <a:r>
              <a:rPr lang="en-US" dirty="0"/>
              <a:t>              Negative for melanoma. </a:t>
            </a:r>
          </a:p>
          <a:p>
            <a:pPr marL="457200" lvl="1" indent="0">
              <a:lnSpc>
                <a:spcPct val="120000"/>
              </a:lnSpc>
              <a:spcBef>
                <a:spcPts val="0"/>
              </a:spcBef>
              <a:buNone/>
            </a:pPr>
            <a:r>
              <a:rPr lang="en-US" dirty="0"/>
              <a:t>              Incidental lentigo, multiple. </a:t>
            </a:r>
          </a:p>
          <a:p>
            <a:pPr marL="457200" lvl="1" indent="0">
              <a:lnSpc>
                <a:spcPct val="120000"/>
              </a:lnSpc>
              <a:spcBef>
                <a:spcPts val="0"/>
              </a:spcBef>
              <a:buNone/>
            </a:pPr>
            <a:r>
              <a:rPr lang="en-US" dirty="0"/>
              <a:t>              Incidental irritated seborrheic keratosis</a:t>
            </a:r>
          </a:p>
          <a:p>
            <a:endParaRPr lang="en-US" dirty="0"/>
          </a:p>
        </p:txBody>
      </p:sp>
      <p:sp>
        <p:nvSpPr>
          <p:cNvPr id="6" name="Rectangle 5">
            <a:extLst>
              <a:ext uri="{FF2B5EF4-FFF2-40B4-BE49-F238E27FC236}">
                <a16:creationId xmlns:a16="http://schemas.microsoft.com/office/drawing/2014/main" id="{C41C09FD-9368-CDDA-1C53-CACA9F57FE02}"/>
              </a:ext>
            </a:extLst>
          </p:cNvPr>
          <p:cNvSpPr/>
          <p:nvPr/>
        </p:nvSpPr>
        <p:spPr>
          <a:xfrm>
            <a:off x="5996354" y="826478"/>
            <a:ext cx="4209322" cy="156503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BAF0E2-87F8-F33A-946E-F86CC3826F60}"/>
              </a:ext>
            </a:extLst>
          </p:cNvPr>
          <p:cNvSpPr/>
          <p:nvPr/>
        </p:nvSpPr>
        <p:spPr>
          <a:xfrm>
            <a:off x="5841512" y="4314092"/>
            <a:ext cx="4209322" cy="1942246"/>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16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p:txBody>
          <a:bodyPr/>
          <a:lstStyle/>
          <a:p>
            <a:r>
              <a:rPr lang="en-US" dirty="0"/>
              <a:t>Outside Physician Office</a:t>
            </a:r>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p:txBody>
          <a:bodyPr>
            <a:normAutofit/>
          </a:bodyPr>
          <a:lstStyle/>
          <a:p>
            <a:r>
              <a:rPr lang="en-US" sz="1800" b="0" i="0" u="none" strike="noStrike" baseline="0" dirty="0">
                <a:solidFill>
                  <a:srgbClr val="FFFFFF"/>
                </a:solidFill>
                <a:latin typeface="Century Gothic" panose="020B0502020202020204" pitchFamily="34" charset="0"/>
              </a:rPr>
              <a:t>6/14/23 Medical Oncologist:</a:t>
            </a:r>
          </a:p>
          <a:p>
            <a:pPr lvl="1"/>
            <a:r>
              <a:rPr lang="en-US" sz="1400" dirty="0">
                <a:solidFill>
                  <a:srgbClr val="FFFFFF"/>
                </a:solidFill>
                <a:latin typeface="Century Gothic" panose="020B0502020202020204" pitchFamily="34" charset="0"/>
              </a:rPr>
              <a:t>pT3aN1aM0 cutaneous melanoma of the right upper back. I recommend adjuvant treatment with immunotherapy. He has low-risk disease, technically speaking, so he should receive single-agent immunotherapy. I am recommending nivolumab administered once every four weeks for a total of one year. </a:t>
            </a:r>
          </a:p>
          <a:p>
            <a:r>
              <a:rPr lang="en-US" sz="1600" b="0" i="0" u="none" strike="noStrike" baseline="0" dirty="0">
                <a:solidFill>
                  <a:srgbClr val="FFFFFF"/>
                </a:solidFill>
                <a:latin typeface="Century Gothic" panose="020B0502020202020204" pitchFamily="34" charset="0"/>
              </a:rPr>
              <a:t>7/5/23: </a:t>
            </a:r>
            <a:r>
              <a:rPr lang="en-US" sz="1600" dirty="0">
                <a:solidFill>
                  <a:srgbClr val="FFFFFF"/>
                </a:solidFill>
                <a:latin typeface="Century Gothic" panose="020B0502020202020204" pitchFamily="34" charset="0"/>
              </a:rPr>
              <a:t>Start Nivolumab</a:t>
            </a:r>
            <a:endParaRPr lang="en-US" sz="1600" b="0" i="0" u="none" strike="noStrike" baseline="0" dirty="0">
              <a:solidFill>
                <a:srgbClr val="000000"/>
              </a:solidFill>
              <a:latin typeface="Arial" panose="020B0604020202020204" pitchFamily="34" charset="0"/>
            </a:endParaRPr>
          </a:p>
          <a:p>
            <a:endParaRPr lang="en-US" dirty="0"/>
          </a:p>
        </p:txBody>
      </p:sp>
      <p:sp>
        <p:nvSpPr>
          <p:cNvPr id="2" name="Rectangle 1">
            <a:extLst>
              <a:ext uri="{FF2B5EF4-FFF2-40B4-BE49-F238E27FC236}">
                <a16:creationId xmlns:a16="http://schemas.microsoft.com/office/drawing/2014/main" id="{2F4087BA-7A75-CBAA-19C4-AEDF0971B939}"/>
              </a:ext>
            </a:extLst>
          </p:cNvPr>
          <p:cNvSpPr/>
          <p:nvPr/>
        </p:nvSpPr>
        <p:spPr>
          <a:xfrm>
            <a:off x="1485900" y="3429000"/>
            <a:ext cx="2400300" cy="34290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E9841A0-A9F7-5EDA-294C-49045F9D42A1}"/>
              </a:ext>
            </a:extLst>
          </p:cNvPr>
          <p:cNvSpPr/>
          <p:nvPr/>
        </p:nvSpPr>
        <p:spPr>
          <a:xfrm>
            <a:off x="1872762" y="2462537"/>
            <a:ext cx="1125415" cy="278422"/>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13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57"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8"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9"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0"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2"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63" name="Rectangle 21">
            <a:extLst>
              <a:ext uri="{FF2B5EF4-FFF2-40B4-BE49-F238E27FC236}">
                <a16:creationId xmlns:a16="http://schemas.microsoft.com/office/drawing/2014/main" id="{8A0B882D-4FEF-4E28-9811-11D57386D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14D29DD-C71E-C9B8-A81A-CCEA4CCABC1F}"/>
              </a:ext>
            </a:extLst>
          </p:cNvPr>
          <p:cNvSpPr>
            <a:spLocks noGrp="1"/>
          </p:cNvSpPr>
          <p:nvPr>
            <p:ph type="body" idx="1"/>
          </p:nvPr>
        </p:nvSpPr>
        <p:spPr>
          <a:xfrm>
            <a:off x="1154955" y="4777380"/>
            <a:ext cx="8825658" cy="861420"/>
          </a:xfrm>
        </p:spPr>
        <p:txBody>
          <a:bodyPr vert="horz" lIns="91440" tIns="45720" rIns="91440" bIns="45720" rtlCol="0" anchor="t">
            <a:normAutofit/>
          </a:bodyPr>
          <a:lstStyle/>
          <a:p>
            <a:r>
              <a:rPr lang="en-US" b="0" i="0" kern="1200" cap="all" dirty="0">
                <a:solidFill>
                  <a:schemeClr val="tx1"/>
                </a:solidFill>
                <a:latin typeface="+mj-lt"/>
                <a:ea typeface="+mj-ea"/>
                <a:cs typeface="+mj-cs"/>
              </a:rPr>
              <a:t>History of melanoma in situ of face (C44.3)</a:t>
            </a:r>
          </a:p>
          <a:p>
            <a:r>
              <a:rPr lang="en-US" b="0" i="0" kern="1200" cap="all" dirty="0">
                <a:solidFill>
                  <a:schemeClr val="tx1"/>
                </a:solidFill>
                <a:latin typeface="+mj-lt"/>
                <a:ea typeface="+mj-ea"/>
                <a:cs typeface="+mj-cs"/>
              </a:rPr>
              <a:t>Now with invasive melanoma, right back (C44.5)</a:t>
            </a:r>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b="0" i="0" kern="1200">
                <a:solidFill>
                  <a:schemeClr val="tx2"/>
                </a:solidFill>
                <a:latin typeface="+mj-lt"/>
                <a:ea typeface="+mj-ea"/>
                <a:cs typeface="+mj-cs"/>
              </a:rPr>
              <a:t>Solid Tumor Rules</a:t>
            </a:r>
            <a:endParaRPr lang="en-US" sz="7200" b="0" i="0" kern="1200" dirty="0">
              <a:solidFill>
                <a:schemeClr val="tx2"/>
              </a:solidFill>
              <a:latin typeface="+mj-lt"/>
              <a:ea typeface="+mj-ea"/>
              <a:cs typeface="+mj-cs"/>
            </a:endParaRPr>
          </a:p>
        </p:txBody>
      </p:sp>
      <p:sp>
        <p:nvSpPr>
          <p:cNvPr id="64" name="Rectangle 23">
            <a:extLst>
              <a:ext uri="{FF2B5EF4-FFF2-40B4-BE49-F238E27FC236}">
                <a16:creationId xmlns:a16="http://schemas.microsoft.com/office/drawing/2014/main" id="{E8DA6D14-0849-4180-8DEF-F2F6BF123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577103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p>
        </p:txBody>
      </p:sp>
      <p:sp>
        <p:nvSpPr>
          <p:cNvPr id="3" name="Content Placeholder 2"/>
          <p:cNvSpPr>
            <a:spLocks noGrp="1"/>
          </p:cNvSpPr>
          <p:nvPr>
            <p:ph idx="1"/>
          </p:nvPr>
        </p:nvSpPr>
        <p:spPr/>
        <p:txBody>
          <a:bodyPr>
            <a:normAutofit lnSpcReduction="10000"/>
          </a:bodyPr>
          <a:lstStyle/>
          <a:p>
            <a:r>
              <a:rPr lang="en-US" dirty="0"/>
              <a:t>Melanoma can arise anywhere on the skin</a:t>
            </a:r>
          </a:p>
          <a:p>
            <a:pPr lvl="1"/>
            <a:r>
              <a:rPr lang="en-US" dirty="0"/>
              <a:t>Can also arise in non-cutaneous sites, which account for 5% of melanoma cases</a:t>
            </a:r>
          </a:p>
          <a:p>
            <a:pPr lvl="2"/>
            <a:r>
              <a:rPr lang="en-US" dirty="0"/>
              <a:t>Ocular </a:t>
            </a:r>
          </a:p>
          <a:p>
            <a:pPr lvl="2"/>
            <a:r>
              <a:rPr lang="en-US" dirty="0"/>
              <a:t>Mucosal (H&amp;N most common)</a:t>
            </a:r>
          </a:p>
          <a:p>
            <a:pPr lvl="2"/>
            <a:r>
              <a:rPr lang="en-US" dirty="0"/>
              <a:t>Oral</a:t>
            </a:r>
          </a:p>
          <a:p>
            <a:pPr lvl="2"/>
            <a:r>
              <a:rPr lang="en-US" dirty="0"/>
              <a:t>Anal/rectal</a:t>
            </a:r>
          </a:p>
          <a:p>
            <a:pPr lvl="2"/>
            <a:r>
              <a:rPr lang="en-US" dirty="0"/>
              <a:t>Vulvar</a:t>
            </a:r>
          </a:p>
          <a:p>
            <a:pPr lvl="2"/>
            <a:r>
              <a:rPr lang="en-US" dirty="0"/>
              <a:t>Vaginal</a:t>
            </a:r>
          </a:p>
          <a:p>
            <a:r>
              <a:rPr lang="en-US" dirty="0"/>
              <a:t>Initial presentation of lymph node metastases (only), no primary found</a:t>
            </a:r>
          </a:p>
          <a:p>
            <a:pPr lvl="1"/>
            <a:r>
              <a:rPr lang="en-US" dirty="0"/>
              <a:t>Presume they’re regional (per AJCC) and report as C44.9</a:t>
            </a:r>
          </a:p>
          <a:p>
            <a:endParaRPr lang="en-US" dirty="0"/>
          </a:p>
          <a:p>
            <a:pPr lvl="1"/>
            <a:endParaRPr lang="en-US" dirty="0"/>
          </a:p>
          <a:p>
            <a:endParaRPr lang="en-US" dirty="0"/>
          </a:p>
          <a:p>
            <a:pPr marL="0" indent="0">
              <a:buNone/>
            </a:pPr>
            <a:endParaRPr lang="en-US" sz="1100" dirty="0"/>
          </a:p>
          <a:p>
            <a:endParaRPr lang="en-US" dirty="0"/>
          </a:p>
          <a:p>
            <a:endParaRPr lang="en-US" dirty="0"/>
          </a:p>
        </p:txBody>
      </p:sp>
      <p:sp>
        <p:nvSpPr>
          <p:cNvPr id="4" name="TextBox 3">
            <a:extLst>
              <a:ext uri="{FF2B5EF4-FFF2-40B4-BE49-F238E27FC236}">
                <a16:creationId xmlns:a16="http://schemas.microsoft.com/office/drawing/2014/main" id="{6823DD26-BE72-9E3B-BEF1-D8CDDD3B1E7D}"/>
              </a:ext>
            </a:extLst>
          </p:cNvPr>
          <p:cNvSpPr txBox="1"/>
          <p:nvPr/>
        </p:nvSpPr>
        <p:spPr>
          <a:xfrm>
            <a:off x="5719012" y="6448069"/>
            <a:ext cx="6264688" cy="261610"/>
          </a:xfrm>
          <a:prstGeom prst="rect">
            <a:avLst/>
          </a:prstGeom>
          <a:noFill/>
        </p:spPr>
        <p:txBody>
          <a:bodyPr wrap="square" rtlCol="0">
            <a:spAutoFit/>
          </a:bodyPr>
          <a:lstStyle/>
          <a:p>
            <a:pPr marL="0" indent="0" algn="r">
              <a:buNone/>
            </a:pPr>
            <a:r>
              <a:rPr lang="en-US" sz="1050"/>
              <a:t>Source: </a:t>
            </a:r>
            <a:r>
              <a:rPr lang="it-IT" sz="1050">
                <a:hlinkClick r:id="rId2"/>
              </a:rPr>
              <a:t>Q&amp;A: Non-skin melanomas | MD Anderson Cancer Center</a:t>
            </a:r>
            <a:endParaRPr lang="en-US" sz="1050" dirty="0"/>
          </a:p>
        </p:txBody>
      </p:sp>
    </p:spTree>
    <p:extLst>
      <p:ext uri="{BB962C8B-B14F-4D97-AF65-F5344CB8AC3E}">
        <p14:creationId xmlns:p14="http://schemas.microsoft.com/office/powerpoint/2010/main" val="287453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p:txBody>
          <a:bodyPr/>
          <a:lstStyle/>
          <a:p>
            <a:r>
              <a:rPr lang="en-US" dirty="0"/>
              <a:t>Facility ABC</a:t>
            </a:r>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p:txBody>
          <a:bodyPr>
            <a:normAutofit/>
          </a:bodyPr>
          <a:lstStyle/>
          <a:p>
            <a:r>
              <a:rPr lang="en-US" dirty="0"/>
              <a:t>5/1/23 Skin, right upper back shave biopsy</a:t>
            </a:r>
          </a:p>
          <a:p>
            <a:pPr lvl="1"/>
            <a:r>
              <a:rPr lang="en-US" dirty="0"/>
              <a:t>Malignant melanoma, superficial dermal deposit. Deep margin positive for tumor. </a:t>
            </a:r>
          </a:p>
          <a:p>
            <a:pPr lvl="1"/>
            <a:r>
              <a:rPr lang="en-US" dirty="0"/>
              <a:t>Note: Given the lack of overlying melanoma in situ and the overall morphology of the tumor. Metastasis is favored. Should this represent a primary melanoma, the lesion is not ulcerated and shows a Breslow depth of at least 2.1 mm with tumor transected at the base. There are scattered mitotic figures, approximately 3 per square mm. </a:t>
            </a:r>
          </a:p>
          <a:p>
            <a:pPr lvl="1"/>
            <a:r>
              <a:rPr lang="en-US" dirty="0"/>
              <a:t>Sections show an atrophic epidermis. The dermis is consumed by a nodule of atypical streaming and spindled melanocytes with intervening inflammation and dermal fibrosis. The melanocytes are somewhat uniform and have prominent nucleoli. </a:t>
            </a:r>
          </a:p>
          <a:p>
            <a:endParaRPr lang="en-US" dirty="0"/>
          </a:p>
        </p:txBody>
      </p:sp>
      <p:sp>
        <p:nvSpPr>
          <p:cNvPr id="8" name="Rectangle 7">
            <a:extLst>
              <a:ext uri="{FF2B5EF4-FFF2-40B4-BE49-F238E27FC236}">
                <a16:creationId xmlns:a16="http://schemas.microsoft.com/office/drawing/2014/main" id="{F0DB7CE6-D306-B99B-98E3-FF46594C1BB2}"/>
              </a:ext>
            </a:extLst>
          </p:cNvPr>
          <p:cNvSpPr/>
          <p:nvPr/>
        </p:nvSpPr>
        <p:spPr>
          <a:xfrm>
            <a:off x="1820008" y="4976445"/>
            <a:ext cx="6374423" cy="316523"/>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EC756D0-1BFA-9C39-7519-3EAE92C85853}"/>
              </a:ext>
            </a:extLst>
          </p:cNvPr>
          <p:cNvSpPr/>
          <p:nvPr/>
        </p:nvSpPr>
        <p:spPr>
          <a:xfrm>
            <a:off x="5257800" y="5292968"/>
            <a:ext cx="1688123" cy="19967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64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AJCC Note</a:t>
            </a:r>
          </a:p>
        </p:txBody>
      </p:sp>
      <p:sp>
        <p:nvSpPr>
          <p:cNvPr id="4" name="Text Placeholder 3">
            <a:extLst>
              <a:ext uri="{FF2B5EF4-FFF2-40B4-BE49-F238E27FC236}">
                <a16:creationId xmlns:a16="http://schemas.microsoft.com/office/drawing/2014/main" id="{10B94C79-A971-B894-2C9D-DE20E0CE94E8}"/>
              </a:ext>
            </a:extLst>
          </p:cNvPr>
          <p:cNvSpPr>
            <a:spLocks noGrp="1"/>
          </p:cNvSpPr>
          <p:nvPr>
            <p:ph idx="1"/>
          </p:nvPr>
        </p:nvSpPr>
        <p:spPr/>
        <p:txBody>
          <a:bodyPr/>
          <a:lstStyle/>
          <a:p>
            <a:pPr lvl="1"/>
            <a:r>
              <a:rPr lang="en-US" dirty="0"/>
              <a:t>Melanoma with no epidermal component</a:t>
            </a:r>
          </a:p>
          <a:p>
            <a:pPr lvl="2"/>
            <a:r>
              <a:rPr lang="en-US" dirty="0"/>
              <a:t>Commonly represent regressed melanoma</a:t>
            </a:r>
          </a:p>
          <a:p>
            <a:pPr lvl="2"/>
            <a:r>
              <a:rPr lang="en-US" dirty="0"/>
              <a:t>Difficult for pathologist to determine primary vs. metastatic lesion</a:t>
            </a:r>
          </a:p>
          <a:p>
            <a:pPr lvl="3"/>
            <a:r>
              <a:rPr lang="en-US" dirty="0"/>
              <a:t>Things to look for: atypical epidermal melanocytes, epidermal thinning, fibrosis and vascular proliferation of the dermis (and more)</a:t>
            </a:r>
          </a:p>
          <a:p>
            <a:pPr lvl="2"/>
            <a:r>
              <a:rPr lang="en-US" dirty="0"/>
              <a:t>In absence of prior melanoma history and no other metastatic disease, report as a primary melanoma</a:t>
            </a:r>
          </a:p>
        </p:txBody>
      </p:sp>
      <p:sp>
        <p:nvSpPr>
          <p:cNvPr id="3" name="TextBox 2">
            <a:extLst>
              <a:ext uri="{FF2B5EF4-FFF2-40B4-BE49-F238E27FC236}">
                <a16:creationId xmlns:a16="http://schemas.microsoft.com/office/drawing/2014/main" id="{87CFC98D-052D-624A-8965-C24925ECCDB0}"/>
              </a:ext>
            </a:extLst>
          </p:cNvPr>
          <p:cNvSpPr txBox="1"/>
          <p:nvPr/>
        </p:nvSpPr>
        <p:spPr>
          <a:xfrm>
            <a:off x="5719012" y="6448069"/>
            <a:ext cx="6264688" cy="261610"/>
          </a:xfrm>
          <a:prstGeom prst="rect">
            <a:avLst/>
          </a:prstGeom>
          <a:noFill/>
        </p:spPr>
        <p:txBody>
          <a:bodyPr wrap="square" rtlCol="0">
            <a:spAutoFit/>
          </a:bodyPr>
          <a:lstStyle/>
          <a:p>
            <a:pPr marL="0" indent="0" algn="r">
              <a:buNone/>
            </a:pPr>
            <a:r>
              <a:rPr lang="en-US" sz="1050" dirty="0"/>
              <a:t>Source: </a:t>
            </a:r>
            <a:r>
              <a:rPr lang="en-US" sz="1050" i="1" dirty="0"/>
              <a:t>AJCC Cancer Staging Manual</a:t>
            </a:r>
            <a:r>
              <a:rPr lang="en-US" sz="1050" dirty="0"/>
              <a:t>. 8th ed </a:t>
            </a:r>
          </a:p>
        </p:txBody>
      </p:sp>
      <p:sp>
        <p:nvSpPr>
          <p:cNvPr id="5" name="Rectangle 4">
            <a:extLst>
              <a:ext uri="{FF2B5EF4-FFF2-40B4-BE49-F238E27FC236}">
                <a16:creationId xmlns:a16="http://schemas.microsoft.com/office/drawing/2014/main" id="{D80B2EC9-0EF6-D072-A0EB-B6944D1CD671}"/>
              </a:ext>
            </a:extLst>
          </p:cNvPr>
          <p:cNvSpPr/>
          <p:nvPr/>
        </p:nvSpPr>
        <p:spPr>
          <a:xfrm>
            <a:off x="4250696" y="3174024"/>
            <a:ext cx="2936631" cy="334106"/>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63FF65-2200-9EC5-5CC3-4CED4085981B}"/>
              </a:ext>
            </a:extLst>
          </p:cNvPr>
          <p:cNvSpPr/>
          <p:nvPr/>
        </p:nvSpPr>
        <p:spPr>
          <a:xfrm>
            <a:off x="8906607" y="3174023"/>
            <a:ext cx="641839" cy="334107"/>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41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p:txBody>
          <a:bodyPr/>
          <a:lstStyle/>
          <a:p>
            <a:r>
              <a:rPr lang="en-US"/>
              <a:t>Multiple Primary Rules</a:t>
            </a:r>
            <a:endParaRPr lang="en-US" dirty="0"/>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p:txBody>
          <a:bodyPr>
            <a:normAutofit/>
          </a:bodyPr>
          <a:lstStyle/>
          <a:p>
            <a:r>
              <a:rPr lang="en-US" dirty="0"/>
              <a:t>M1: Abstract a single primary when it is not possible to determine if there is a single melanoma or multiple melanomas</a:t>
            </a:r>
          </a:p>
          <a:p>
            <a:r>
              <a:rPr lang="en-US" dirty="0"/>
              <a:t>M2: Abstract a single primary when there is a single melanoma</a:t>
            </a:r>
          </a:p>
          <a:p>
            <a:r>
              <a:rPr lang="en-US" dirty="0"/>
              <a:t>M3: Abstract multiple primaries when there are separate, non-contiguous melanomas in sites with ICD-O side codes that differ at the second (C</a:t>
            </a:r>
            <a:r>
              <a:rPr lang="en-US" b="1" dirty="0"/>
              <a:t>X</a:t>
            </a:r>
            <a:r>
              <a:rPr lang="en-US" dirty="0"/>
              <a:t>XX), third (CX</a:t>
            </a:r>
            <a:r>
              <a:rPr lang="en-US" b="1" dirty="0"/>
              <a:t>X</a:t>
            </a:r>
            <a:r>
              <a:rPr lang="en-US" dirty="0"/>
              <a:t>X) or fourth (CXX</a:t>
            </a:r>
            <a:r>
              <a:rPr lang="en-US" b="1" dirty="0"/>
              <a:t>X</a:t>
            </a:r>
            <a:r>
              <a:rPr lang="en-US" dirty="0"/>
              <a:t>) character</a:t>
            </a:r>
          </a:p>
        </p:txBody>
      </p:sp>
      <p:pic>
        <p:nvPicPr>
          <p:cNvPr id="10" name="Picture 9">
            <a:extLst>
              <a:ext uri="{FF2B5EF4-FFF2-40B4-BE49-F238E27FC236}">
                <a16:creationId xmlns:a16="http://schemas.microsoft.com/office/drawing/2014/main" id="{4341DD42-1AEE-5183-31FA-32C62C7AC211}"/>
              </a:ext>
            </a:extLst>
          </p:cNvPr>
          <p:cNvPicPr>
            <a:picLocks noChangeAspect="1"/>
          </p:cNvPicPr>
          <p:nvPr/>
        </p:nvPicPr>
        <p:blipFill>
          <a:blip r:embed="rId2"/>
          <a:stretch>
            <a:fillRect/>
          </a:stretch>
        </p:blipFill>
        <p:spPr>
          <a:xfrm>
            <a:off x="2142147" y="4648200"/>
            <a:ext cx="7605532" cy="978833"/>
          </a:xfrm>
          <a:prstGeom prst="rect">
            <a:avLst/>
          </a:prstGeom>
        </p:spPr>
      </p:pic>
      <p:sp>
        <p:nvSpPr>
          <p:cNvPr id="12" name="Rectangle 11">
            <a:extLst>
              <a:ext uri="{FF2B5EF4-FFF2-40B4-BE49-F238E27FC236}">
                <a16:creationId xmlns:a16="http://schemas.microsoft.com/office/drawing/2014/main" id="{CD2BEB05-F175-EE21-8648-9FC455CD1CFF}"/>
              </a:ext>
            </a:extLst>
          </p:cNvPr>
          <p:cNvSpPr/>
          <p:nvPr/>
        </p:nvSpPr>
        <p:spPr>
          <a:xfrm>
            <a:off x="7820024" y="4648201"/>
            <a:ext cx="1009651" cy="40005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38E837-B8BE-76A0-6667-B52C01D979AD}"/>
              </a:ext>
            </a:extLst>
          </p:cNvPr>
          <p:cNvSpPr/>
          <p:nvPr/>
        </p:nvSpPr>
        <p:spPr>
          <a:xfrm>
            <a:off x="8601074" y="5137616"/>
            <a:ext cx="1009651" cy="40005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50836C-8360-A371-2D20-DACD4ABF7FA2}"/>
              </a:ext>
            </a:extLst>
          </p:cNvPr>
          <p:cNvSpPr/>
          <p:nvPr/>
        </p:nvSpPr>
        <p:spPr>
          <a:xfrm>
            <a:off x="5829299" y="3826809"/>
            <a:ext cx="3152776" cy="40005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03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2" grpId="0" animBg="1"/>
      <p:bldP spid="14"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Text Placeholder 3">
            <a:extLst>
              <a:ext uri="{FF2B5EF4-FFF2-40B4-BE49-F238E27FC236}">
                <a16:creationId xmlns:a16="http://schemas.microsoft.com/office/drawing/2014/main" id="{014D29DD-C71E-C9B8-A81A-CCEA4CCABC1F}"/>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endParaRPr lang="en-US" sz="2000" b="0" i="0" kern="1200" cap="all">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Abstract</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601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1C3ED3-25EC-33A3-F816-AAF69B5BD925}"/>
              </a:ext>
            </a:extLst>
          </p:cNvPr>
          <p:cNvPicPr>
            <a:picLocks noChangeAspect="1"/>
          </p:cNvPicPr>
          <p:nvPr/>
        </p:nvPicPr>
        <p:blipFill>
          <a:blip r:embed="rId3"/>
          <a:stretch>
            <a:fillRect/>
          </a:stretch>
        </p:blipFill>
        <p:spPr>
          <a:xfrm>
            <a:off x="86823" y="195889"/>
            <a:ext cx="8677275" cy="1095375"/>
          </a:xfrm>
          <a:prstGeom prst="rect">
            <a:avLst/>
          </a:prstGeom>
        </p:spPr>
      </p:pic>
      <p:pic>
        <p:nvPicPr>
          <p:cNvPr id="7" name="Picture 6">
            <a:extLst>
              <a:ext uri="{FF2B5EF4-FFF2-40B4-BE49-F238E27FC236}">
                <a16:creationId xmlns:a16="http://schemas.microsoft.com/office/drawing/2014/main" id="{2F521C08-B830-BFBD-2BCD-C92CDA4508F8}"/>
              </a:ext>
            </a:extLst>
          </p:cNvPr>
          <p:cNvPicPr>
            <a:picLocks noChangeAspect="1"/>
          </p:cNvPicPr>
          <p:nvPr/>
        </p:nvPicPr>
        <p:blipFill>
          <a:blip r:embed="rId4"/>
          <a:stretch>
            <a:fillRect/>
          </a:stretch>
        </p:blipFill>
        <p:spPr>
          <a:xfrm>
            <a:off x="96348" y="2898164"/>
            <a:ext cx="8724900" cy="1343025"/>
          </a:xfrm>
          <a:prstGeom prst="rect">
            <a:avLst/>
          </a:prstGeom>
        </p:spPr>
      </p:pic>
      <p:sp>
        <p:nvSpPr>
          <p:cNvPr id="10" name="TextBox 9">
            <a:extLst>
              <a:ext uri="{FF2B5EF4-FFF2-40B4-BE49-F238E27FC236}">
                <a16:creationId xmlns:a16="http://schemas.microsoft.com/office/drawing/2014/main" id="{3385488A-DBAF-25AD-C9A7-6241BDCCC0B7}"/>
              </a:ext>
            </a:extLst>
          </p:cNvPr>
          <p:cNvSpPr txBox="1"/>
          <p:nvPr/>
        </p:nvSpPr>
        <p:spPr>
          <a:xfrm>
            <a:off x="694592" y="1450731"/>
            <a:ext cx="9697916" cy="1600438"/>
          </a:xfrm>
          <a:prstGeom prst="rect">
            <a:avLst/>
          </a:prstGeom>
          <a:noFill/>
        </p:spPr>
        <p:txBody>
          <a:bodyPr wrap="square" rtlCol="0">
            <a:spAutoFit/>
          </a:bodyPr>
          <a:lstStyle/>
          <a:p>
            <a:r>
              <a:rPr lang="en-US" sz="1400" dirty="0"/>
              <a:t>5/1/23 Right upper back shave biopsy @ ABC: Malignant melanoma. Based on lack of epidermal involvement, metastatic lesion should be considered. Should this represent a primary melanoma, the lesion is not ulcerated and shows a Breslow depth of at least 2.1 mm with tumor transected at the base. There are scattered mitotic figures, approximately 3 per square mm. </a:t>
            </a:r>
          </a:p>
          <a:p>
            <a:r>
              <a:rPr lang="en-US" sz="1400" dirty="0"/>
              <a:t>5/23/23 Right upper back WLE and SLN bx @ 123: No residual melanoma. 1/3 lymph nodes with ITCs. ENE absent. </a:t>
            </a:r>
          </a:p>
          <a:p>
            <a:r>
              <a:rPr lang="en-US" sz="1400" dirty="0"/>
              <a:t> </a:t>
            </a:r>
          </a:p>
        </p:txBody>
      </p:sp>
      <p:sp>
        <p:nvSpPr>
          <p:cNvPr id="11" name="TextBox 10">
            <a:extLst>
              <a:ext uri="{FF2B5EF4-FFF2-40B4-BE49-F238E27FC236}">
                <a16:creationId xmlns:a16="http://schemas.microsoft.com/office/drawing/2014/main" id="{828B1DA8-6265-A019-1761-C98D22332576}"/>
              </a:ext>
            </a:extLst>
          </p:cNvPr>
          <p:cNvSpPr txBox="1"/>
          <p:nvPr/>
        </p:nvSpPr>
        <p:spPr>
          <a:xfrm>
            <a:off x="468922" y="4241189"/>
            <a:ext cx="9697916" cy="1384995"/>
          </a:xfrm>
          <a:prstGeom prst="rect">
            <a:avLst/>
          </a:prstGeom>
          <a:noFill/>
        </p:spPr>
        <p:txBody>
          <a:bodyPr wrap="square" rtlCol="0">
            <a:spAutoFit/>
          </a:bodyPr>
          <a:lstStyle/>
          <a:p>
            <a:r>
              <a:rPr lang="en-US" sz="1400" dirty="0"/>
              <a:t> 5/1/23 65 year old white male presents with a nodule on right upper back, measuring 8 mm. Reports a history of MIS of face many years ago. No other history. Shave bx completed.</a:t>
            </a:r>
          </a:p>
          <a:p>
            <a:r>
              <a:rPr lang="en-US" sz="1400" dirty="0"/>
              <a:t> 5/12/23 surgeon PE: </a:t>
            </a:r>
            <a:r>
              <a:rPr lang="en-US" sz="1400" dirty="0">
                <a:solidFill>
                  <a:srgbClr val="FFFFFF"/>
                </a:solidFill>
                <a:latin typeface="Century Gothic" panose="020B0502020202020204" pitchFamily="34" charset="0"/>
              </a:rPr>
              <a:t>No palpable lymphadenopathy. Total body skin exam deferred to </a:t>
            </a:r>
            <a:r>
              <a:rPr lang="en-US" sz="1400" dirty="0" err="1">
                <a:solidFill>
                  <a:srgbClr val="FFFFFF"/>
                </a:solidFill>
                <a:latin typeface="Century Gothic" panose="020B0502020202020204" pitchFamily="34" charset="0"/>
              </a:rPr>
              <a:t>derm</a:t>
            </a:r>
            <a:r>
              <a:rPr lang="en-US" sz="1400" dirty="0">
                <a:solidFill>
                  <a:srgbClr val="FFFFFF"/>
                </a:solidFill>
                <a:latin typeface="Century Gothic" panose="020B0502020202020204" pitchFamily="34" charset="0"/>
              </a:rPr>
              <a:t> with multiple healing biopsy sites but R upper back biopsy site healing well. No surrounding hyperpigmentation or satellitosis noted. </a:t>
            </a:r>
          </a:p>
          <a:p>
            <a:endParaRPr lang="en-US" sz="1400" dirty="0"/>
          </a:p>
        </p:txBody>
      </p:sp>
      <p:pic>
        <p:nvPicPr>
          <p:cNvPr id="13" name="Picture 12">
            <a:extLst>
              <a:ext uri="{FF2B5EF4-FFF2-40B4-BE49-F238E27FC236}">
                <a16:creationId xmlns:a16="http://schemas.microsoft.com/office/drawing/2014/main" id="{3108BB02-F7EA-3775-3CC8-4322D8C00904}"/>
              </a:ext>
            </a:extLst>
          </p:cNvPr>
          <p:cNvPicPr>
            <a:picLocks noChangeAspect="1"/>
          </p:cNvPicPr>
          <p:nvPr/>
        </p:nvPicPr>
        <p:blipFill>
          <a:blip r:embed="rId5"/>
          <a:stretch>
            <a:fillRect/>
          </a:stretch>
        </p:blipFill>
        <p:spPr>
          <a:xfrm>
            <a:off x="86823" y="5626184"/>
            <a:ext cx="8715375" cy="723900"/>
          </a:xfrm>
          <a:prstGeom prst="rect">
            <a:avLst/>
          </a:prstGeom>
        </p:spPr>
      </p:pic>
    </p:spTree>
    <p:extLst>
      <p:ext uri="{BB962C8B-B14F-4D97-AF65-F5344CB8AC3E}">
        <p14:creationId xmlns:p14="http://schemas.microsoft.com/office/powerpoint/2010/main" val="423706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2862A1-8D41-3843-3216-19A5C843E87B}"/>
              </a:ext>
            </a:extLst>
          </p:cNvPr>
          <p:cNvSpPr>
            <a:spLocks noGrp="1"/>
          </p:cNvSpPr>
          <p:nvPr>
            <p:ph type="body" idx="1"/>
          </p:nvPr>
        </p:nvSpPr>
        <p:spPr/>
        <p:txBody>
          <a:bodyPr/>
          <a:lstStyle/>
          <a:p>
            <a:r>
              <a:rPr lang="en-US" dirty="0"/>
              <a:t>Class of Case</a:t>
            </a:r>
          </a:p>
        </p:txBody>
      </p:sp>
      <p:sp>
        <p:nvSpPr>
          <p:cNvPr id="6" name="Content Placeholder 5">
            <a:extLst>
              <a:ext uri="{FF2B5EF4-FFF2-40B4-BE49-F238E27FC236}">
                <a16:creationId xmlns:a16="http://schemas.microsoft.com/office/drawing/2014/main" id="{2F10C3D1-18A4-E213-DAC9-5517E9A86C08}"/>
              </a:ext>
            </a:extLst>
          </p:cNvPr>
          <p:cNvSpPr>
            <a:spLocks noGrp="1"/>
          </p:cNvSpPr>
          <p:nvPr>
            <p:ph sz="half" idx="2"/>
          </p:nvPr>
        </p:nvSpPr>
        <p:spPr/>
        <p:txBody>
          <a:bodyPr/>
          <a:lstStyle/>
          <a:p>
            <a:r>
              <a:rPr lang="en-US" dirty="0"/>
              <a:t>21</a:t>
            </a:r>
          </a:p>
          <a:p>
            <a:pPr lvl="1"/>
            <a:r>
              <a:rPr lang="en-US" dirty="0"/>
              <a:t>Diagnosed @ ABC</a:t>
            </a:r>
          </a:p>
          <a:p>
            <a:pPr lvl="2"/>
            <a:r>
              <a:rPr lang="en-US" dirty="0"/>
              <a:t>Shave biopsy </a:t>
            </a:r>
          </a:p>
          <a:p>
            <a:pPr lvl="1"/>
            <a:r>
              <a:rPr lang="en-US" dirty="0"/>
              <a:t>Surgery @ 123 (me)</a:t>
            </a:r>
          </a:p>
          <a:p>
            <a:pPr lvl="1"/>
            <a:r>
              <a:rPr lang="en-US" dirty="0"/>
              <a:t>Immunotherapy @ physician office</a:t>
            </a:r>
          </a:p>
        </p:txBody>
      </p:sp>
      <p:sp>
        <p:nvSpPr>
          <p:cNvPr id="7" name="Text Placeholder 6">
            <a:extLst>
              <a:ext uri="{FF2B5EF4-FFF2-40B4-BE49-F238E27FC236}">
                <a16:creationId xmlns:a16="http://schemas.microsoft.com/office/drawing/2014/main" id="{33FD72A3-0F60-4E3D-749E-14B0EAA3D4CC}"/>
              </a:ext>
            </a:extLst>
          </p:cNvPr>
          <p:cNvSpPr>
            <a:spLocks noGrp="1"/>
          </p:cNvSpPr>
          <p:nvPr>
            <p:ph type="body" sz="quarter" idx="3"/>
          </p:nvPr>
        </p:nvSpPr>
        <p:spPr/>
        <p:txBody>
          <a:bodyPr/>
          <a:lstStyle/>
          <a:p>
            <a:r>
              <a:rPr lang="en-US" dirty="0"/>
              <a:t>Date First Contact</a:t>
            </a:r>
          </a:p>
        </p:txBody>
      </p:sp>
      <p:sp>
        <p:nvSpPr>
          <p:cNvPr id="8" name="Content Placeholder 7">
            <a:extLst>
              <a:ext uri="{FF2B5EF4-FFF2-40B4-BE49-F238E27FC236}">
                <a16:creationId xmlns:a16="http://schemas.microsoft.com/office/drawing/2014/main" id="{0CB3461A-5A14-93AC-A541-8FEE1AC19BAF}"/>
              </a:ext>
            </a:extLst>
          </p:cNvPr>
          <p:cNvSpPr>
            <a:spLocks noGrp="1"/>
          </p:cNvSpPr>
          <p:nvPr>
            <p:ph sz="quarter" idx="4"/>
          </p:nvPr>
        </p:nvSpPr>
        <p:spPr/>
        <p:txBody>
          <a:bodyPr/>
          <a:lstStyle/>
          <a:p>
            <a:r>
              <a:rPr lang="en-US" dirty="0"/>
              <a:t>5/23/23</a:t>
            </a:r>
          </a:p>
          <a:p>
            <a:pPr lvl="1"/>
            <a:r>
              <a:rPr lang="en-US" dirty="0"/>
              <a:t>Date my facility became analytic</a:t>
            </a:r>
          </a:p>
        </p:txBody>
      </p:sp>
      <p:sp>
        <p:nvSpPr>
          <p:cNvPr id="13" name="TextBox 12">
            <a:extLst>
              <a:ext uri="{FF2B5EF4-FFF2-40B4-BE49-F238E27FC236}">
                <a16:creationId xmlns:a16="http://schemas.microsoft.com/office/drawing/2014/main" id="{A5973D8A-3DD0-A57D-307B-410D79734B67}"/>
              </a:ext>
            </a:extLst>
          </p:cNvPr>
          <p:cNvSpPr txBox="1"/>
          <p:nvPr/>
        </p:nvSpPr>
        <p:spPr>
          <a:xfrm>
            <a:off x="650693" y="161806"/>
            <a:ext cx="9697916" cy="2031325"/>
          </a:xfrm>
          <a:prstGeom prst="rect">
            <a:avLst/>
          </a:prstGeom>
          <a:noFill/>
        </p:spPr>
        <p:txBody>
          <a:bodyPr wrap="square" rtlCol="0">
            <a:spAutoFit/>
          </a:bodyPr>
          <a:lstStyle/>
          <a:p>
            <a:r>
              <a:rPr lang="en-US" sz="1400" dirty="0"/>
              <a:t>5/1/23 Right upper back shave biopsy @ ABC: Malignant melanoma. Based on lack of epidermal involvement, metastatic lesion should be considered. Should this represent a primary melanoma, the lesion is not ulcerated and shows a Breslow depth of at least 2.1 mm with tumor transected at the base. There are scattered mitotic figures, approximately 3 per square mm. </a:t>
            </a:r>
          </a:p>
          <a:p>
            <a:r>
              <a:rPr lang="en-US" sz="1400" dirty="0"/>
              <a:t>5/12/23 Surgeon consult @ 123 (me)</a:t>
            </a:r>
          </a:p>
          <a:p>
            <a:r>
              <a:rPr lang="en-US" sz="1400" dirty="0"/>
              <a:t>5/23/23 Right upper back WLE and SLN bx @ 123 (me): No residual melanoma. 1/3 lymph nodes with ITCs. ENE absent. </a:t>
            </a:r>
          </a:p>
          <a:p>
            <a:r>
              <a:rPr lang="en-US" sz="1400" dirty="0"/>
              <a:t>7/5/23 Nivolumab @ Outside physician office</a:t>
            </a:r>
          </a:p>
          <a:p>
            <a:r>
              <a:rPr lang="en-US" sz="1400" dirty="0"/>
              <a:t> </a:t>
            </a:r>
          </a:p>
        </p:txBody>
      </p:sp>
    </p:spTree>
    <p:extLst>
      <p:ext uri="{BB962C8B-B14F-4D97-AF65-F5344CB8AC3E}">
        <p14:creationId xmlns:p14="http://schemas.microsoft.com/office/powerpoint/2010/main" val="204146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Text Placeholder 3">
            <a:extLst>
              <a:ext uri="{FF2B5EF4-FFF2-40B4-BE49-F238E27FC236}">
                <a16:creationId xmlns:a16="http://schemas.microsoft.com/office/drawing/2014/main" id="{014D29DD-C71E-C9B8-A81A-CCEA4CCABC1F}"/>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endParaRPr lang="en-US" sz="2000" b="0" i="0" kern="1200" cap="all">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Staging</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34139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2862A1-8D41-3843-3216-19A5C843E87B}"/>
              </a:ext>
            </a:extLst>
          </p:cNvPr>
          <p:cNvSpPr>
            <a:spLocks noGrp="1"/>
          </p:cNvSpPr>
          <p:nvPr>
            <p:ph type="body" idx="1"/>
          </p:nvPr>
        </p:nvSpPr>
        <p:spPr/>
        <p:txBody>
          <a:bodyPr/>
          <a:lstStyle/>
          <a:p>
            <a:r>
              <a:rPr lang="en-US" dirty="0"/>
              <a:t>Clinical</a:t>
            </a:r>
          </a:p>
        </p:txBody>
      </p:sp>
      <p:sp>
        <p:nvSpPr>
          <p:cNvPr id="6" name="Content Placeholder 5">
            <a:extLst>
              <a:ext uri="{FF2B5EF4-FFF2-40B4-BE49-F238E27FC236}">
                <a16:creationId xmlns:a16="http://schemas.microsoft.com/office/drawing/2014/main" id="{2F10C3D1-18A4-E213-DAC9-5517E9A86C08}"/>
              </a:ext>
            </a:extLst>
          </p:cNvPr>
          <p:cNvSpPr>
            <a:spLocks noGrp="1"/>
          </p:cNvSpPr>
          <p:nvPr>
            <p:ph sz="half" idx="2"/>
          </p:nvPr>
        </p:nvSpPr>
        <p:spPr/>
        <p:txBody>
          <a:bodyPr>
            <a:normAutofit/>
          </a:bodyPr>
          <a:lstStyle/>
          <a:p>
            <a:r>
              <a:rPr lang="en-US" dirty="0"/>
              <a:t>cT3a</a:t>
            </a:r>
          </a:p>
          <a:p>
            <a:pPr lvl="1"/>
            <a:r>
              <a:rPr lang="en-US" dirty="0"/>
              <a:t>Greater than 2 mm but less than 4 mm Breslow depth, no ulceration</a:t>
            </a:r>
          </a:p>
          <a:p>
            <a:r>
              <a:rPr lang="en-US" dirty="0"/>
              <a:t>cN0</a:t>
            </a:r>
          </a:p>
          <a:p>
            <a:pPr lvl="1"/>
            <a:r>
              <a:rPr lang="en-US" dirty="0"/>
              <a:t>PE and PET negative</a:t>
            </a:r>
          </a:p>
          <a:p>
            <a:r>
              <a:rPr lang="en-US" dirty="0"/>
              <a:t>cM0</a:t>
            </a:r>
          </a:p>
          <a:p>
            <a:pPr lvl="1"/>
            <a:r>
              <a:rPr lang="en-US" dirty="0"/>
              <a:t>PET Negative</a:t>
            </a:r>
          </a:p>
          <a:p>
            <a:r>
              <a:rPr lang="en-US" dirty="0"/>
              <a:t>Stage Group IIA</a:t>
            </a:r>
          </a:p>
        </p:txBody>
      </p:sp>
      <p:sp>
        <p:nvSpPr>
          <p:cNvPr id="7" name="Text Placeholder 6">
            <a:extLst>
              <a:ext uri="{FF2B5EF4-FFF2-40B4-BE49-F238E27FC236}">
                <a16:creationId xmlns:a16="http://schemas.microsoft.com/office/drawing/2014/main" id="{33FD72A3-0F60-4E3D-749E-14B0EAA3D4CC}"/>
              </a:ext>
            </a:extLst>
          </p:cNvPr>
          <p:cNvSpPr>
            <a:spLocks noGrp="1"/>
          </p:cNvSpPr>
          <p:nvPr>
            <p:ph type="body" sz="quarter" idx="3"/>
          </p:nvPr>
        </p:nvSpPr>
        <p:spPr/>
        <p:txBody>
          <a:bodyPr/>
          <a:lstStyle/>
          <a:p>
            <a:r>
              <a:rPr lang="en-US" dirty="0"/>
              <a:t>Pathological</a:t>
            </a:r>
          </a:p>
        </p:txBody>
      </p:sp>
      <p:sp>
        <p:nvSpPr>
          <p:cNvPr id="8" name="Content Placeholder 7">
            <a:extLst>
              <a:ext uri="{FF2B5EF4-FFF2-40B4-BE49-F238E27FC236}">
                <a16:creationId xmlns:a16="http://schemas.microsoft.com/office/drawing/2014/main" id="{0CB3461A-5A14-93AC-A541-8FEE1AC19BAF}"/>
              </a:ext>
            </a:extLst>
          </p:cNvPr>
          <p:cNvSpPr>
            <a:spLocks noGrp="1"/>
          </p:cNvSpPr>
          <p:nvPr>
            <p:ph sz="quarter" idx="4"/>
          </p:nvPr>
        </p:nvSpPr>
        <p:spPr/>
        <p:txBody>
          <a:bodyPr>
            <a:normAutofit/>
          </a:bodyPr>
          <a:lstStyle/>
          <a:p>
            <a:r>
              <a:rPr lang="en-US" dirty="0"/>
              <a:t>pT3a</a:t>
            </a:r>
          </a:p>
          <a:p>
            <a:pPr lvl="1"/>
            <a:r>
              <a:rPr lang="en-US" dirty="0"/>
              <a:t>Everything from time of dx, up through surgery</a:t>
            </a:r>
          </a:p>
          <a:p>
            <a:r>
              <a:rPr lang="en-US" dirty="0"/>
              <a:t>pN1a </a:t>
            </a:r>
          </a:p>
          <a:p>
            <a:pPr lvl="1"/>
            <a:r>
              <a:rPr lang="en-US" dirty="0"/>
              <a:t>1 SLN with ITCs</a:t>
            </a:r>
          </a:p>
          <a:p>
            <a:r>
              <a:rPr lang="en-US" dirty="0"/>
              <a:t>(</a:t>
            </a:r>
            <a:r>
              <a:rPr lang="en-US" dirty="0" err="1"/>
              <a:t>sn</a:t>
            </a:r>
            <a:r>
              <a:rPr lang="en-US" dirty="0"/>
              <a:t>)</a:t>
            </a:r>
          </a:p>
          <a:p>
            <a:r>
              <a:rPr lang="en-US" dirty="0"/>
              <a:t>cM0</a:t>
            </a:r>
          </a:p>
          <a:p>
            <a:pPr lvl="1"/>
            <a:r>
              <a:rPr lang="en-US" dirty="0"/>
              <a:t>No change</a:t>
            </a:r>
          </a:p>
          <a:p>
            <a:r>
              <a:rPr lang="en-US" dirty="0"/>
              <a:t>Stage Group IIIB</a:t>
            </a:r>
          </a:p>
        </p:txBody>
      </p:sp>
      <p:sp>
        <p:nvSpPr>
          <p:cNvPr id="4" name="TextBox 3">
            <a:extLst>
              <a:ext uri="{FF2B5EF4-FFF2-40B4-BE49-F238E27FC236}">
                <a16:creationId xmlns:a16="http://schemas.microsoft.com/office/drawing/2014/main" id="{588311B3-C4D3-DC5A-D706-BF37A26469F3}"/>
              </a:ext>
            </a:extLst>
          </p:cNvPr>
          <p:cNvSpPr txBox="1"/>
          <p:nvPr/>
        </p:nvSpPr>
        <p:spPr>
          <a:xfrm>
            <a:off x="805537" y="271224"/>
            <a:ext cx="9697916" cy="1600438"/>
          </a:xfrm>
          <a:prstGeom prst="rect">
            <a:avLst/>
          </a:prstGeom>
          <a:noFill/>
        </p:spPr>
        <p:txBody>
          <a:bodyPr wrap="square" rtlCol="0">
            <a:spAutoFit/>
          </a:bodyPr>
          <a:lstStyle/>
          <a:p>
            <a:r>
              <a:rPr lang="en-US" sz="1400" dirty="0"/>
              <a:t>5/1/23 Right upper back shave biopsy @ ABC: Malignant melanoma. Based on lack of epidermal involvement, metastatic lesion should be considered. Should this represent a primary melanoma, the lesion is not ulcerated and shows a Breslow depth of at least 2.1 mm with tumor transected at the base. There are scattered mitotic figures, approximately 3 per square mm. </a:t>
            </a:r>
          </a:p>
          <a:p>
            <a:r>
              <a:rPr lang="en-US" sz="1400" dirty="0"/>
              <a:t>5/23/23 Right upper back WLE and SLN bx @ 123: No residual melanoma. 1/3 lymph nodes with ITCs. ENE absent. </a:t>
            </a:r>
          </a:p>
          <a:p>
            <a:r>
              <a:rPr lang="en-US" sz="1400" dirty="0"/>
              <a:t> </a:t>
            </a:r>
          </a:p>
        </p:txBody>
      </p:sp>
      <p:sp>
        <p:nvSpPr>
          <p:cNvPr id="2" name="Rectangle 1">
            <a:extLst>
              <a:ext uri="{FF2B5EF4-FFF2-40B4-BE49-F238E27FC236}">
                <a16:creationId xmlns:a16="http://schemas.microsoft.com/office/drawing/2014/main" id="{F648479E-56EA-0DE3-80AB-2EAA7F8E55EA}"/>
              </a:ext>
            </a:extLst>
          </p:cNvPr>
          <p:cNvSpPr/>
          <p:nvPr/>
        </p:nvSpPr>
        <p:spPr>
          <a:xfrm>
            <a:off x="6631597" y="3985419"/>
            <a:ext cx="411041" cy="234889"/>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733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4798176" cy="1400530"/>
          </a:xfrm>
        </p:spPr>
        <p:txBody>
          <a:bodyPr>
            <a:normAutofit/>
          </a:bodyPr>
          <a:lstStyle/>
          <a:p>
            <a:r>
              <a:rPr lang="en-US"/>
              <a:t>Summary Stage</a:t>
            </a:r>
          </a:p>
        </p:txBody>
      </p:sp>
      <p:sp>
        <p:nvSpPr>
          <p:cNvPr id="21" name="Rectangle 20">
            <a:extLst>
              <a:ext uri="{FF2B5EF4-FFF2-40B4-BE49-F238E27FC236}">
                <a16:creationId xmlns:a16="http://schemas.microsoft.com/office/drawing/2014/main" id="{FFEB8BF2-8DE5-49E6-82CB-4F8FE941E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4">
            <a:extLst>
              <a:ext uri="{FF2B5EF4-FFF2-40B4-BE49-F238E27FC236}">
                <a16:creationId xmlns:a16="http://schemas.microsoft.com/office/drawing/2014/main" id="{33AC2B9D-E497-4795-AE47-9B0ECC9BD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1E07157-DE2A-DFE0-03EC-E82BCAB9F654}"/>
              </a:ext>
            </a:extLst>
          </p:cNvPr>
          <p:cNvPicPr>
            <a:picLocks noChangeAspect="1"/>
          </p:cNvPicPr>
          <p:nvPr/>
        </p:nvPicPr>
        <p:blipFill>
          <a:blip r:embed="rId3"/>
          <a:stretch>
            <a:fillRect/>
          </a:stretch>
        </p:blipFill>
        <p:spPr>
          <a:xfrm>
            <a:off x="5443789" y="3988785"/>
            <a:ext cx="6500815" cy="1143000"/>
          </a:xfrm>
          <a:prstGeom prst="rect">
            <a:avLst/>
          </a:prstGeom>
          <a:effectLst/>
        </p:spPr>
      </p:pic>
      <p:sp>
        <p:nvSpPr>
          <p:cNvPr id="25" name="Rectangle 24">
            <a:extLst>
              <a:ext uri="{FF2B5EF4-FFF2-40B4-BE49-F238E27FC236}">
                <a16:creationId xmlns:a16="http://schemas.microsoft.com/office/drawing/2014/main" id="{703DEB75-78DF-425F-8638-A9E1EAA5E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6113" y="2052918"/>
            <a:ext cx="4797676" cy="4195481"/>
          </a:xfrm>
        </p:spPr>
        <p:txBody>
          <a:bodyPr>
            <a:normAutofit/>
          </a:bodyPr>
          <a:lstStyle/>
          <a:p>
            <a:r>
              <a:rPr lang="en-US" dirty="0"/>
              <a:t>2.1 mm BD</a:t>
            </a:r>
          </a:p>
          <a:p>
            <a:pPr lvl="1"/>
            <a:r>
              <a:rPr lang="en-US" dirty="0"/>
              <a:t>Localized</a:t>
            </a:r>
          </a:p>
          <a:p>
            <a:r>
              <a:rPr lang="en-US" dirty="0"/>
              <a:t>1 node with ITCs</a:t>
            </a:r>
          </a:p>
          <a:p>
            <a:r>
              <a:rPr lang="en-US" dirty="0"/>
              <a:t>Summary stage: 3</a:t>
            </a:r>
          </a:p>
        </p:txBody>
      </p:sp>
      <p:pic>
        <p:nvPicPr>
          <p:cNvPr id="5" name="Picture 4">
            <a:extLst>
              <a:ext uri="{FF2B5EF4-FFF2-40B4-BE49-F238E27FC236}">
                <a16:creationId xmlns:a16="http://schemas.microsoft.com/office/drawing/2014/main" id="{BC8F7784-5965-1E36-2E5B-AE0738812B8D}"/>
              </a:ext>
            </a:extLst>
          </p:cNvPr>
          <p:cNvPicPr>
            <a:picLocks noChangeAspect="1"/>
          </p:cNvPicPr>
          <p:nvPr/>
        </p:nvPicPr>
        <p:blipFill>
          <a:blip r:embed="rId4"/>
          <a:stretch>
            <a:fillRect/>
          </a:stretch>
        </p:blipFill>
        <p:spPr>
          <a:xfrm>
            <a:off x="6964257" y="1481218"/>
            <a:ext cx="4163991" cy="1387997"/>
          </a:xfrm>
          <a:prstGeom prst="rect">
            <a:avLst/>
          </a:prstGeom>
          <a:effectLst/>
        </p:spPr>
      </p:pic>
    </p:spTree>
    <p:extLst>
      <p:ext uri="{BB962C8B-B14F-4D97-AF65-F5344CB8AC3E}">
        <p14:creationId xmlns:p14="http://schemas.microsoft.com/office/powerpoint/2010/main" val="319567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Text Placeholder 3">
            <a:extLst>
              <a:ext uri="{FF2B5EF4-FFF2-40B4-BE49-F238E27FC236}">
                <a16:creationId xmlns:a16="http://schemas.microsoft.com/office/drawing/2014/main" id="{014D29DD-C71E-C9B8-A81A-CCEA4CCABC1F}"/>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endParaRPr lang="en-US" sz="2000" b="0" i="0" kern="1200" cap="all">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SSDIs</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6492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p>
        </p:txBody>
      </p:sp>
      <p:sp>
        <p:nvSpPr>
          <p:cNvPr id="3" name="Content Placeholder 2"/>
          <p:cNvSpPr>
            <a:spLocks noGrp="1"/>
          </p:cNvSpPr>
          <p:nvPr>
            <p:ph idx="1"/>
          </p:nvPr>
        </p:nvSpPr>
        <p:spPr/>
        <p:txBody>
          <a:bodyPr>
            <a:normAutofit/>
          </a:bodyPr>
          <a:lstStyle/>
          <a:p>
            <a:r>
              <a:rPr lang="en-US" dirty="0"/>
              <a:t>Most common metastatic sites</a:t>
            </a:r>
          </a:p>
          <a:p>
            <a:pPr lvl="1"/>
            <a:r>
              <a:rPr lang="en-US" dirty="0"/>
              <a:t>Skin or soft tissue</a:t>
            </a:r>
          </a:p>
          <a:p>
            <a:pPr lvl="1"/>
            <a:r>
              <a:rPr lang="en-US" dirty="0"/>
              <a:t>Distant nodes</a:t>
            </a:r>
          </a:p>
          <a:p>
            <a:pPr lvl="1"/>
            <a:r>
              <a:rPr lang="en-US" dirty="0"/>
              <a:t>Lung</a:t>
            </a:r>
          </a:p>
          <a:p>
            <a:pPr lvl="1"/>
            <a:r>
              <a:rPr lang="en-US" dirty="0"/>
              <a:t>Liver</a:t>
            </a:r>
          </a:p>
          <a:p>
            <a:pPr lvl="1"/>
            <a:r>
              <a:rPr lang="en-US" dirty="0"/>
              <a:t>Brain</a:t>
            </a:r>
          </a:p>
          <a:p>
            <a:pPr lvl="1"/>
            <a:r>
              <a:rPr lang="en-US" dirty="0"/>
              <a:t>Bone</a:t>
            </a:r>
          </a:p>
          <a:p>
            <a:pPr lvl="1"/>
            <a:r>
              <a:rPr lang="en-US" dirty="0"/>
              <a:t>GI tract</a:t>
            </a:r>
          </a:p>
          <a:p>
            <a:endParaRPr lang="en-US" dirty="0"/>
          </a:p>
          <a:p>
            <a:pPr lvl="1"/>
            <a:endParaRPr lang="en-US" dirty="0"/>
          </a:p>
          <a:p>
            <a:endParaRPr lang="en-US" dirty="0"/>
          </a:p>
          <a:p>
            <a:pPr marL="0" indent="0">
              <a:buNone/>
            </a:pPr>
            <a:endParaRPr lang="en-US" sz="1100" dirty="0"/>
          </a:p>
          <a:p>
            <a:endParaRPr lang="en-US" dirty="0"/>
          </a:p>
          <a:p>
            <a:endParaRPr lang="en-US" dirty="0"/>
          </a:p>
        </p:txBody>
      </p:sp>
      <p:sp>
        <p:nvSpPr>
          <p:cNvPr id="4" name="TextBox 3">
            <a:extLst>
              <a:ext uri="{FF2B5EF4-FFF2-40B4-BE49-F238E27FC236}">
                <a16:creationId xmlns:a16="http://schemas.microsoft.com/office/drawing/2014/main" id="{6823DD26-BE72-9E3B-BEF1-D8CDDD3B1E7D}"/>
              </a:ext>
            </a:extLst>
          </p:cNvPr>
          <p:cNvSpPr txBox="1"/>
          <p:nvPr/>
        </p:nvSpPr>
        <p:spPr>
          <a:xfrm>
            <a:off x="5719012" y="6448069"/>
            <a:ext cx="6264688" cy="261610"/>
          </a:xfrm>
          <a:prstGeom prst="rect">
            <a:avLst/>
          </a:prstGeom>
          <a:noFill/>
        </p:spPr>
        <p:txBody>
          <a:bodyPr wrap="square" rtlCol="0">
            <a:spAutoFit/>
          </a:bodyPr>
          <a:lstStyle/>
          <a:p>
            <a:pPr marL="0" indent="0" algn="r">
              <a:buNone/>
            </a:pPr>
            <a:r>
              <a:rPr lang="en-US" sz="1050"/>
              <a:t>Source: </a:t>
            </a:r>
            <a:r>
              <a:rPr lang="it-IT" sz="1050">
                <a:hlinkClick r:id="rId2"/>
              </a:rPr>
              <a:t>Q&amp;A: Non-skin melanomas | MD Anderson Cancer Center</a:t>
            </a:r>
            <a:endParaRPr lang="en-US" sz="1050" dirty="0"/>
          </a:p>
        </p:txBody>
      </p:sp>
    </p:spTree>
    <p:extLst>
      <p:ext uri="{BB962C8B-B14F-4D97-AF65-F5344CB8AC3E}">
        <p14:creationId xmlns:p14="http://schemas.microsoft.com/office/powerpoint/2010/main" val="18997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2862A1-8D41-3843-3216-19A5C843E87B}"/>
              </a:ext>
            </a:extLst>
          </p:cNvPr>
          <p:cNvSpPr>
            <a:spLocks noGrp="1"/>
          </p:cNvSpPr>
          <p:nvPr>
            <p:ph type="body" idx="1"/>
          </p:nvPr>
        </p:nvSpPr>
        <p:spPr/>
        <p:txBody>
          <a:bodyPr/>
          <a:lstStyle/>
          <a:p>
            <a:r>
              <a:rPr lang="en-US" dirty="0"/>
              <a:t>Breslow Tumor Thickness</a:t>
            </a:r>
          </a:p>
        </p:txBody>
      </p:sp>
      <p:sp>
        <p:nvSpPr>
          <p:cNvPr id="6" name="Content Placeholder 5">
            <a:extLst>
              <a:ext uri="{FF2B5EF4-FFF2-40B4-BE49-F238E27FC236}">
                <a16:creationId xmlns:a16="http://schemas.microsoft.com/office/drawing/2014/main" id="{2F10C3D1-18A4-E213-DAC9-5517E9A86C08}"/>
              </a:ext>
            </a:extLst>
          </p:cNvPr>
          <p:cNvSpPr>
            <a:spLocks noGrp="1"/>
          </p:cNvSpPr>
          <p:nvPr>
            <p:ph sz="half" idx="2"/>
          </p:nvPr>
        </p:nvSpPr>
        <p:spPr>
          <a:xfrm>
            <a:off x="1103313" y="2503743"/>
            <a:ext cx="4396339" cy="448408"/>
          </a:xfrm>
        </p:spPr>
        <p:txBody>
          <a:bodyPr/>
          <a:lstStyle/>
          <a:p>
            <a:r>
              <a:rPr lang="en-US" dirty="0"/>
              <a:t>2.1</a:t>
            </a:r>
          </a:p>
          <a:p>
            <a:pPr marL="0" indent="0">
              <a:buNone/>
            </a:pPr>
            <a:endParaRPr lang="en-US" dirty="0"/>
          </a:p>
        </p:txBody>
      </p:sp>
      <p:sp>
        <p:nvSpPr>
          <p:cNvPr id="7" name="Text Placeholder 6">
            <a:extLst>
              <a:ext uri="{FF2B5EF4-FFF2-40B4-BE49-F238E27FC236}">
                <a16:creationId xmlns:a16="http://schemas.microsoft.com/office/drawing/2014/main" id="{33FD72A3-0F60-4E3D-749E-14B0EAA3D4CC}"/>
              </a:ext>
            </a:extLst>
          </p:cNvPr>
          <p:cNvSpPr>
            <a:spLocks noGrp="1"/>
          </p:cNvSpPr>
          <p:nvPr>
            <p:ph type="body" sz="quarter" idx="3"/>
          </p:nvPr>
        </p:nvSpPr>
        <p:spPr/>
        <p:txBody>
          <a:bodyPr/>
          <a:lstStyle/>
          <a:p>
            <a:r>
              <a:rPr lang="en-US" dirty="0"/>
              <a:t>Ulceration</a:t>
            </a:r>
          </a:p>
        </p:txBody>
      </p:sp>
      <p:sp>
        <p:nvSpPr>
          <p:cNvPr id="8" name="Content Placeholder 7">
            <a:extLst>
              <a:ext uri="{FF2B5EF4-FFF2-40B4-BE49-F238E27FC236}">
                <a16:creationId xmlns:a16="http://schemas.microsoft.com/office/drawing/2014/main" id="{0CB3461A-5A14-93AC-A541-8FEE1AC19BAF}"/>
              </a:ext>
            </a:extLst>
          </p:cNvPr>
          <p:cNvSpPr>
            <a:spLocks noGrp="1"/>
          </p:cNvSpPr>
          <p:nvPr>
            <p:ph sz="quarter" idx="4"/>
          </p:nvPr>
        </p:nvSpPr>
        <p:spPr>
          <a:xfrm>
            <a:off x="5654495" y="2514600"/>
            <a:ext cx="4396339" cy="448408"/>
          </a:xfrm>
        </p:spPr>
        <p:txBody>
          <a:bodyPr/>
          <a:lstStyle/>
          <a:p>
            <a:r>
              <a:rPr lang="en-US" dirty="0"/>
              <a:t>0</a:t>
            </a:r>
          </a:p>
        </p:txBody>
      </p:sp>
      <p:sp>
        <p:nvSpPr>
          <p:cNvPr id="4" name="Text Placeholder 2">
            <a:extLst>
              <a:ext uri="{FF2B5EF4-FFF2-40B4-BE49-F238E27FC236}">
                <a16:creationId xmlns:a16="http://schemas.microsoft.com/office/drawing/2014/main" id="{32E3CAD9-AEF3-0C08-E6E1-363A791BE169}"/>
              </a:ext>
            </a:extLst>
          </p:cNvPr>
          <p:cNvSpPr txBox="1">
            <a:spLocks/>
          </p:cNvSpPr>
          <p:nvPr/>
        </p:nvSpPr>
        <p:spPr>
          <a:xfrm>
            <a:off x="1103312" y="2952151"/>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dirty="0"/>
              <a:t>Mitotic Rate Melanoma</a:t>
            </a:r>
          </a:p>
        </p:txBody>
      </p:sp>
      <p:sp>
        <p:nvSpPr>
          <p:cNvPr id="5" name="Text Placeholder 2">
            <a:extLst>
              <a:ext uri="{FF2B5EF4-FFF2-40B4-BE49-F238E27FC236}">
                <a16:creationId xmlns:a16="http://schemas.microsoft.com/office/drawing/2014/main" id="{8AEC01C6-8F56-E534-80A5-3BC8ABC04BC1}"/>
              </a:ext>
            </a:extLst>
          </p:cNvPr>
          <p:cNvSpPr txBox="1">
            <a:spLocks/>
          </p:cNvSpPr>
          <p:nvPr/>
        </p:nvSpPr>
        <p:spPr>
          <a:xfrm>
            <a:off x="5654495" y="2963008"/>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dirty="0"/>
              <a:t>LDH Upper Limits of Normal</a:t>
            </a:r>
          </a:p>
        </p:txBody>
      </p:sp>
      <p:sp>
        <p:nvSpPr>
          <p:cNvPr id="10" name="Content Placeholder 5">
            <a:extLst>
              <a:ext uri="{FF2B5EF4-FFF2-40B4-BE49-F238E27FC236}">
                <a16:creationId xmlns:a16="http://schemas.microsoft.com/office/drawing/2014/main" id="{2E0C8E70-8207-C8BD-CAC8-C749B8AA4F88}"/>
              </a:ext>
            </a:extLst>
          </p:cNvPr>
          <p:cNvSpPr txBox="1">
            <a:spLocks/>
          </p:cNvSpPr>
          <p:nvPr/>
        </p:nvSpPr>
        <p:spPr>
          <a:xfrm>
            <a:off x="1027113" y="362192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dirty="0"/>
              <a:t>03</a:t>
            </a:r>
          </a:p>
          <a:p>
            <a:pPr marL="0" indent="0">
              <a:buFont typeface="Wingdings 3" charset="2"/>
              <a:buNone/>
            </a:pPr>
            <a:endParaRPr lang="en-US" dirty="0"/>
          </a:p>
        </p:txBody>
      </p:sp>
      <p:sp>
        <p:nvSpPr>
          <p:cNvPr id="11" name="Content Placeholder 5">
            <a:extLst>
              <a:ext uri="{FF2B5EF4-FFF2-40B4-BE49-F238E27FC236}">
                <a16:creationId xmlns:a16="http://schemas.microsoft.com/office/drawing/2014/main" id="{7EEFDD86-ECDF-A191-A1FF-1CE44DBBEF94}"/>
              </a:ext>
            </a:extLst>
          </p:cNvPr>
          <p:cNvSpPr txBox="1">
            <a:spLocks/>
          </p:cNvSpPr>
          <p:nvPr/>
        </p:nvSpPr>
        <p:spPr>
          <a:xfrm>
            <a:off x="5654494" y="3540965"/>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dirty="0"/>
              <a:t>XX9</a:t>
            </a:r>
          </a:p>
          <a:p>
            <a:pPr marL="0" indent="0">
              <a:buFont typeface="Wingdings 3" charset="2"/>
              <a:buNone/>
            </a:pPr>
            <a:endParaRPr lang="en-US" dirty="0"/>
          </a:p>
        </p:txBody>
      </p:sp>
      <p:sp>
        <p:nvSpPr>
          <p:cNvPr id="12" name="Content Placeholder 5">
            <a:extLst>
              <a:ext uri="{FF2B5EF4-FFF2-40B4-BE49-F238E27FC236}">
                <a16:creationId xmlns:a16="http://schemas.microsoft.com/office/drawing/2014/main" id="{235628A5-B7DB-85FD-943C-9B5B67FAC207}"/>
              </a:ext>
            </a:extLst>
          </p:cNvPr>
          <p:cNvSpPr txBox="1">
            <a:spLocks/>
          </p:cNvSpPr>
          <p:nvPr/>
        </p:nvSpPr>
        <p:spPr>
          <a:xfrm>
            <a:off x="1027113" y="555535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dirty="0"/>
              <a:t>1.0</a:t>
            </a:r>
          </a:p>
          <a:p>
            <a:pPr marL="0" indent="0">
              <a:buFont typeface="Wingdings 3" charset="2"/>
              <a:buNone/>
            </a:pPr>
            <a:endParaRPr lang="en-US" dirty="0"/>
          </a:p>
        </p:txBody>
      </p:sp>
      <p:sp>
        <p:nvSpPr>
          <p:cNvPr id="13" name="Content Placeholder 5">
            <a:extLst>
              <a:ext uri="{FF2B5EF4-FFF2-40B4-BE49-F238E27FC236}">
                <a16:creationId xmlns:a16="http://schemas.microsoft.com/office/drawing/2014/main" id="{429E8D73-1A6B-23FA-10A3-E702B49471B6}"/>
              </a:ext>
            </a:extLst>
          </p:cNvPr>
          <p:cNvSpPr txBox="1">
            <a:spLocks/>
          </p:cNvSpPr>
          <p:nvPr/>
        </p:nvSpPr>
        <p:spPr>
          <a:xfrm>
            <a:off x="5654494" y="456819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dirty="0"/>
              <a:t>9</a:t>
            </a:r>
          </a:p>
          <a:p>
            <a:pPr marL="0" indent="0">
              <a:buFont typeface="Wingdings 3" charset="2"/>
              <a:buNone/>
            </a:pPr>
            <a:endParaRPr lang="en-US" dirty="0"/>
          </a:p>
        </p:txBody>
      </p:sp>
      <p:sp>
        <p:nvSpPr>
          <p:cNvPr id="14" name="Content Placeholder 5">
            <a:extLst>
              <a:ext uri="{FF2B5EF4-FFF2-40B4-BE49-F238E27FC236}">
                <a16:creationId xmlns:a16="http://schemas.microsoft.com/office/drawing/2014/main" id="{C8713DB8-BD9E-8F05-5AD9-88B55130204D}"/>
              </a:ext>
            </a:extLst>
          </p:cNvPr>
          <p:cNvSpPr txBox="1">
            <a:spLocks/>
          </p:cNvSpPr>
          <p:nvPr/>
        </p:nvSpPr>
        <p:spPr>
          <a:xfrm>
            <a:off x="1103311" y="4561285"/>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dirty="0"/>
              <a:t>XXXXX.9</a:t>
            </a:r>
          </a:p>
          <a:p>
            <a:pPr marL="0" indent="0">
              <a:buFont typeface="Wingdings 3" charset="2"/>
              <a:buNone/>
            </a:pPr>
            <a:endParaRPr lang="en-US" dirty="0"/>
          </a:p>
        </p:txBody>
      </p:sp>
      <p:sp>
        <p:nvSpPr>
          <p:cNvPr id="15" name="Text Placeholder 2">
            <a:extLst>
              <a:ext uri="{FF2B5EF4-FFF2-40B4-BE49-F238E27FC236}">
                <a16:creationId xmlns:a16="http://schemas.microsoft.com/office/drawing/2014/main" id="{8BD79431-8CAB-168B-F1E4-D33C4E35AD3D}"/>
              </a:ext>
            </a:extLst>
          </p:cNvPr>
          <p:cNvSpPr txBox="1">
            <a:spLocks/>
          </p:cNvSpPr>
          <p:nvPr/>
        </p:nvSpPr>
        <p:spPr>
          <a:xfrm>
            <a:off x="1027113" y="3961809"/>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dirty="0"/>
              <a:t>LDH Pretreatment Lab Value</a:t>
            </a:r>
          </a:p>
        </p:txBody>
      </p:sp>
      <p:sp>
        <p:nvSpPr>
          <p:cNvPr id="16" name="Text Placeholder 2">
            <a:extLst>
              <a:ext uri="{FF2B5EF4-FFF2-40B4-BE49-F238E27FC236}">
                <a16:creationId xmlns:a16="http://schemas.microsoft.com/office/drawing/2014/main" id="{58FF5CB7-DEE8-7158-1673-54F5D39E4D94}"/>
              </a:ext>
            </a:extLst>
          </p:cNvPr>
          <p:cNvSpPr txBox="1">
            <a:spLocks/>
          </p:cNvSpPr>
          <p:nvPr/>
        </p:nvSpPr>
        <p:spPr>
          <a:xfrm>
            <a:off x="5654495" y="3991934"/>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dirty="0"/>
              <a:t>LDH Pretreatment Level</a:t>
            </a:r>
          </a:p>
        </p:txBody>
      </p:sp>
      <p:sp>
        <p:nvSpPr>
          <p:cNvPr id="17" name="Text Placeholder 2">
            <a:extLst>
              <a:ext uri="{FF2B5EF4-FFF2-40B4-BE49-F238E27FC236}">
                <a16:creationId xmlns:a16="http://schemas.microsoft.com/office/drawing/2014/main" id="{72A08F93-13D2-F0C5-E523-7CABA5D89EDE}"/>
              </a:ext>
            </a:extLst>
          </p:cNvPr>
          <p:cNvSpPr txBox="1">
            <a:spLocks/>
          </p:cNvSpPr>
          <p:nvPr/>
        </p:nvSpPr>
        <p:spPr>
          <a:xfrm>
            <a:off x="952134" y="4997183"/>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dirty="0"/>
              <a:t>Clinical Margin Width</a:t>
            </a:r>
          </a:p>
        </p:txBody>
      </p:sp>
      <p:sp>
        <p:nvSpPr>
          <p:cNvPr id="18" name="TextBox 17">
            <a:extLst>
              <a:ext uri="{FF2B5EF4-FFF2-40B4-BE49-F238E27FC236}">
                <a16:creationId xmlns:a16="http://schemas.microsoft.com/office/drawing/2014/main" id="{FB4AAD3B-5BAE-ED45-EB61-6AA3119845E7}"/>
              </a:ext>
            </a:extLst>
          </p:cNvPr>
          <p:cNvSpPr txBox="1"/>
          <p:nvPr/>
        </p:nvSpPr>
        <p:spPr>
          <a:xfrm>
            <a:off x="805536" y="260379"/>
            <a:ext cx="9697916" cy="1600438"/>
          </a:xfrm>
          <a:prstGeom prst="rect">
            <a:avLst/>
          </a:prstGeom>
          <a:noFill/>
        </p:spPr>
        <p:txBody>
          <a:bodyPr wrap="square" rtlCol="0">
            <a:spAutoFit/>
          </a:bodyPr>
          <a:lstStyle/>
          <a:p>
            <a:r>
              <a:rPr lang="en-US" sz="1400" dirty="0"/>
              <a:t>5/1/23 Right upper back shave biopsy @ ABC: Malignant melanoma. Based on lack of epidermal involvement, metastatic lesion should be considered. Should this represent a primary melanoma, the lesion is not ulcerated and shows a Breslow depth of at least 2.1 mm with tumor transected at the base. There are scattered mitotic figures, approximately 3 per square mm. </a:t>
            </a:r>
          </a:p>
          <a:p>
            <a:r>
              <a:rPr lang="en-US" sz="1400" dirty="0"/>
              <a:t>5/23/23 Right upper back WLE and SLN bx @ 123: No residual melanoma. 1/3 lymph nodes with ITCs. ENE absent. </a:t>
            </a:r>
          </a:p>
          <a:p>
            <a:r>
              <a:rPr lang="en-US" sz="1400" dirty="0"/>
              <a:t> </a:t>
            </a:r>
          </a:p>
        </p:txBody>
      </p:sp>
      <p:pic>
        <p:nvPicPr>
          <p:cNvPr id="2" name="Picture 1">
            <a:extLst>
              <a:ext uri="{FF2B5EF4-FFF2-40B4-BE49-F238E27FC236}">
                <a16:creationId xmlns:a16="http://schemas.microsoft.com/office/drawing/2014/main" id="{5ABF52AF-B6FC-3537-8DC0-C0AF7E1564C9}"/>
              </a:ext>
            </a:extLst>
          </p:cNvPr>
          <p:cNvPicPr>
            <a:picLocks noChangeAspect="1"/>
          </p:cNvPicPr>
          <p:nvPr/>
        </p:nvPicPr>
        <p:blipFill>
          <a:blip r:embed="rId2"/>
          <a:stretch>
            <a:fillRect/>
          </a:stretch>
        </p:blipFill>
        <p:spPr>
          <a:xfrm>
            <a:off x="5705198" y="5285314"/>
            <a:ext cx="4294930" cy="127471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424007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0" grpId="0"/>
      <p:bldP spid="11" grpId="0"/>
      <p:bldP spid="12" grpId="0"/>
      <p:bldP spid="13" grpId="0"/>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Text Placeholder 3">
            <a:extLst>
              <a:ext uri="{FF2B5EF4-FFF2-40B4-BE49-F238E27FC236}">
                <a16:creationId xmlns:a16="http://schemas.microsoft.com/office/drawing/2014/main" id="{014D29DD-C71E-C9B8-A81A-CCEA4CCABC1F}"/>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endParaRPr lang="en-US" sz="2000" b="0" i="0" kern="1200" cap="all">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Treatment</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351370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2862A1-8D41-3843-3216-19A5C843E87B}"/>
              </a:ext>
            </a:extLst>
          </p:cNvPr>
          <p:cNvSpPr>
            <a:spLocks noGrp="1"/>
          </p:cNvSpPr>
          <p:nvPr>
            <p:ph type="body" idx="1"/>
          </p:nvPr>
        </p:nvSpPr>
        <p:spPr/>
        <p:txBody>
          <a:bodyPr/>
          <a:lstStyle/>
          <a:p>
            <a:r>
              <a:rPr lang="en-US" sz="2000" dirty="0"/>
              <a:t>Reason for No Surgery of Primary Site</a:t>
            </a:r>
          </a:p>
        </p:txBody>
      </p:sp>
      <p:sp>
        <p:nvSpPr>
          <p:cNvPr id="6" name="Content Placeholder 5">
            <a:extLst>
              <a:ext uri="{FF2B5EF4-FFF2-40B4-BE49-F238E27FC236}">
                <a16:creationId xmlns:a16="http://schemas.microsoft.com/office/drawing/2014/main" id="{2F10C3D1-18A4-E213-DAC9-5517E9A86C08}"/>
              </a:ext>
            </a:extLst>
          </p:cNvPr>
          <p:cNvSpPr>
            <a:spLocks noGrp="1"/>
          </p:cNvSpPr>
          <p:nvPr>
            <p:ph sz="half" idx="2"/>
          </p:nvPr>
        </p:nvSpPr>
        <p:spPr>
          <a:xfrm>
            <a:off x="1103313" y="2503743"/>
            <a:ext cx="4396339" cy="448408"/>
          </a:xfrm>
        </p:spPr>
        <p:txBody>
          <a:bodyPr>
            <a:normAutofit fontScale="77500" lnSpcReduction="20000"/>
          </a:bodyPr>
          <a:lstStyle/>
          <a:p>
            <a:r>
              <a:rPr lang="en-US" dirty="0"/>
              <a:t>0 Surgery of the primary site was performed</a:t>
            </a:r>
          </a:p>
          <a:p>
            <a:pPr marL="0" indent="0">
              <a:buNone/>
            </a:pPr>
            <a:endParaRPr lang="en-US" dirty="0"/>
          </a:p>
        </p:txBody>
      </p:sp>
      <p:sp>
        <p:nvSpPr>
          <p:cNvPr id="7" name="Text Placeholder 6">
            <a:extLst>
              <a:ext uri="{FF2B5EF4-FFF2-40B4-BE49-F238E27FC236}">
                <a16:creationId xmlns:a16="http://schemas.microsoft.com/office/drawing/2014/main" id="{33FD72A3-0F60-4E3D-749E-14B0EAA3D4CC}"/>
              </a:ext>
            </a:extLst>
          </p:cNvPr>
          <p:cNvSpPr>
            <a:spLocks noGrp="1"/>
          </p:cNvSpPr>
          <p:nvPr>
            <p:ph type="body" sz="quarter" idx="3"/>
          </p:nvPr>
        </p:nvSpPr>
        <p:spPr>
          <a:xfrm>
            <a:off x="5499648" y="2924404"/>
            <a:ext cx="4396339" cy="576262"/>
          </a:xfrm>
        </p:spPr>
        <p:txBody>
          <a:bodyPr/>
          <a:lstStyle/>
          <a:p>
            <a:r>
              <a:rPr lang="en-US" sz="2000" dirty="0"/>
              <a:t>Date of Surgical Discharge</a:t>
            </a:r>
          </a:p>
        </p:txBody>
      </p:sp>
      <p:sp>
        <p:nvSpPr>
          <p:cNvPr id="8" name="Content Placeholder 7">
            <a:extLst>
              <a:ext uri="{FF2B5EF4-FFF2-40B4-BE49-F238E27FC236}">
                <a16:creationId xmlns:a16="http://schemas.microsoft.com/office/drawing/2014/main" id="{0CB3461A-5A14-93AC-A541-8FEE1AC19BAF}"/>
              </a:ext>
            </a:extLst>
          </p:cNvPr>
          <p:cNvSpPr>
            <a:spLocks noGrp="1"/>
          </p:cNvSpPr>
          <p:nvPr>
            <p:ph sz="quarter" idx="4"/>
          </p:nvPr>
        </p:nvSpPr>
        <p:spPr>
          <a:xfrm>
            <a:off x="5654495" y="2514600"/>
            <a:ext cx="4396339" cy="448408"/>
          </a:xfrm>
        </p:spPr>
        <p:txBody>
          <a:bodyPr>
            <a:normAutofit fontScale="77500" lnSpcReduction="20000"/>
          </a:bodyPr>
          <a:lstStyle/>
          <a:p>
            <a:r>
              <a:rPr lang="en-US" dirty="0"/>
              <a:t>05/23/2023</a:t>
            </a:r>
          </a:p>
        </p:txBody>
      </p:sp>
      <p:sp>
        <p:nvSpPr>
          <p:cNvPr id="4" name="Text Placeholder 2">
            <a:extLst>
              <a:ext uri="{FF2B5EF4-FFF2-40B4-BE49-F238E27FC236}">
                <a16:creationId xmlns:a16="http://schemas.microsoft.com/office/drawing/2014/main" id="{32E3CAD9-AEF3-0C08-E6E1-363A791BE169}"/>
              </a:ext>
            </a:extLst>
          </p:cNvPr>
          <p:cNvSpPr txBox="1">
            <a:spLocks/>
          </p:cNvSpPr>
          <p:nvPr/>
        </p:nvSpPr>
        <p:spPr>
          <a:xfrm>
            <a:off x="1103312" y="2952151"/>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Date 1</a:t>
            </a:r>
            <a:r>
              <a:rPr lang="en-US" sz="2000" baseline="30000" dirty="0"/>
              <a:t>st</a:t>
            </a:r>
            <a:r>
              <a:rPr lang="en-US" sz="2000" dirty="0"/>
              <a:t> Surgical Procedure</a:t>
            </a:r>
          </a:p>
        </p:txBody>
      </p:sp>
      <p:sp>
        <p:nvSpPr>
          <p:cNvPr id="5" name="Text Placeholder 2">
            <a:extLst>
              <a:ext uri="{FF2B5EF4-FFF2-40B4-BE49-F238E27FC236}">
                <a16:creationId xmlns:a16="http://schemas.microsoft.com/office/drawing/2014/main" id="{8AEC01C6-8F56-E534-80A5-3BC8ABC04BC1}"/>
              </a:ext>
            </a:extLst>
          </p:cNvPr>
          <p:cNvSpPr txBox="1">
            <a:spLocks/>
          </p:cNvSpPr>
          <p:nvPr/>
        </p:nvSpPr>
        <p:spPr>
          <a:xfrm>
            <a:off x="5499648" y="1887613"/>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Date of Most Definitive Surgical Resection of the Primary Site</a:t>
            </a:r>
          </a:p>
        </p:txBody>
      </p:sp>
      <p:sp>
        <p:nvSpPr>
          <p:cNvPr id="10" name="Content Placeholder 5">
            <a:extLst>
              <a:ext uri="{FF2B5EF4-FFF2-40B4-BE49-F238E27FC236}">
                <a16:creationId xmlns:a16="http://schemas.microsoft.com/office/drawing/2014/main" id="{2E0C8E70-8207-C8BD-CAC8-C749B8AA4F88}"/>
              </a:ext>
            </a:extLst>
          </p:cNvPr>
          <p:cNvSpPr txBox="1">
            <a:spLocks/>
          </p:cNvSpPr>
          <p:nvPr/>
        </p:nvSpPr>
        <p:spPr>
          <a:xfrm>
            <a:off x="1027113" y="362192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400" dirty="0"/>
              <a:t>05/01/2023</a:t>
            </a:r>
          </a:p>
          <a:p>
            <a:pPr marL="0" indent="0">
              <a:buFont typeface="Wingdings 3" charset="2"/>
              <a:buNone/>
            </a:pPr>
            <a:endParaRPr lang="en-US" sz="1400" dirty="0"/>
          </a:p>
        </p:txBody>
      </p:sp>
      <p:sp>
        <p:nvSpPr>
          <p:cNvPr id="11" name="Content Placeholder 5">
            <a:extLst>
              <a:ext uri="{FF2B5EF4-FFF2-40B4-BE49-F238E27FC236}">
                <a16:creationId xmlns:a16="http://schemas.microsoft.com/office/drawing/2014/main" id="{7EEFDD86-ECDF-A191-A1FF-1CE44DBBEF94}"/>
              </a:ext>
            </a:extLst>
          </p:cNvPr>
          <p:cNvSpPr txBox="1">
            <a:spLocks/>
          </p:cNvSpPr>
          <p:nvPr/>
        </p:nvSpPr>
        <p:spPr>
          <a:xfrm>
            <a:off x="5654494" y="3540965"/>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400" dirty="0"/>
              <a:t>05/23/2023</a:t>
            </a:r>
          </a:p>
          <a:p>
            <a:pPr marL="0" indent="0">
              <a:buFont typeface="Wingdings 3" charset="2"/>
              <a:buNone/>
            </a:pPr>
            <a:endParaRPr lang="en-US" sz="1400" dirty="0"/>
          </a:p>
        </p:txBody>
      </p:sp>
      <p:sp>
        <p:nvSpPr>
          <p:cNvPr id="12" name="Content Placeholder 5">
            <a:extLst>
              <a:ext uri="{FF2B5EF4-FFF2-40B4-BE49-F238E27FC236}">
                <a16:creationId xmlns:a16="http://schemas.microsoft.com/office/drawing/2014/main" id="{235628A5-B7DB-85FD-943C-9B5B67FAC207}"/>
              </a:ext>
            </a:extLst>
          </p:cNvPr>
          <p:cNvSpPr txBox="1">
            <a:spLocks/>
          </p:cNvSpPr>
          <p:nvPr/>
        </p:nvSpPr>
        <p:spPr>
          <a:xfrm>
            <a:off x="5650827" y="5602949"/>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400" dirty="0"/>
              <a:t>2 Sentinel Lymph Node Biopsy</a:t>
            </a:r>
          </a:p>
          <a:p>
            <a:pPr marL="0" indent="0">
              <a:buFont typeface="Wingdings 3" charset="2"/>
              <a:buNone/>
            </a:pPr>
            <a:endParaRPr lang="en-US" sz="1400" dirty="0"/>
          </a:p>
        </p:txBody>
      </p:sp>
      <p:sp>
        <p:nvSpPr>
          <p:cNvPr id="13" name="Content Placeholder 5">
            <a:extLst>
              <a:ext uri="{FF2B5EF4-FFF2-40B4-BE49-F238E27FC236}">
                <a16:creationId xmlns:a16="http://schemas.microsoft.com/office/drawing/2014/main" id="{429E8D73-1A6B-23FA-10A3-E702B49471B6}"/>
              </a:ext>
            </a:extLst>
          </p:cNvPr>
          <p:cNvSpPr txBox="1">
            <a:spLocks/>
          </p:cNvSpPr>
          <p:nvPr/>
        </p:nvSpPr>
        <p:spPr>
          <a:xfrm>
            <a:off x="5650827" y="4496632"/>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400" dirty="0"/>
              <a:t>0 No residual tumor</a:t>
            </a:r>
          </a:p>
          <a:p>
            <a:pPr marL="0" indent="0">
              <a:buFont typeface="Wingdings 3" charset="2"/>
              <a:buNone/>
            </a:pPr>
            <a:endParaRPr lang="en-US" sz="1400" dirty="0"/>
          </a:p>
        </p:txBody>
      </p:sp>
      <p:sp>
        <p:nvSpPr>
          <p:cNvPr id="14" name="Content Placeholder 5">
            <a:extLst>
              <a:ext uri="{FF2B5EF4-FFF2-40B4-BE49-F238E27FC236}">
                <a16:creationId xmlns:a16="http://schemas.microsoft.com/office/drawing/2014/main" id="{C8713DB8-BD9E-8F05-5AD9-88B55130204D}"/>
              </a:ext>
            </a:extLst>
          </p:cNvPr>
          <p:cNvSpPr txBox="1">
            <a:spLocks/>
          </p:cNvSpPr>
          <p:nvPr/>
        </p:nvSpPr>
        <p:spPr>
          <a:xfrm>
            <a:off x="1103311" y="4561284"/>
            <a:ext cx="4396339" cy="576261"/>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dirty="0"/>
              <a:t>B220 for facility ABC</a:t>
            </a:r>
          </a:p>
          <a:p>
            <a:r>
              <a:rPr lang="en-US" dirty="0"/>
              <a:t>B520 for facility 123</a:t>
            </a:r>
          </a:p>
          <a:p>
            <a:pPr marL="0" indent="0">
              <a:buFont typeface="Wingdings 3" charset="2"/>
              <a:buNone/>
            </a:pPr>
            <a:endParaRPr lang="en-US" dirty="0"/>
          </a:p>
        </p:txBody>
      </p:sp>
      <p:sp>
        <p:nvSpPr>
          <p:cNvPr id="15" name="Text Placeholder 2">
            <a:extLst>
              <a:ext uri="{FF2B5EF4-FFF2-40B4-BE49-F238E27FC236}">
                <a16:creationId xmlns:a16="http://schemas.microsoft.com/office/drawing/2014/main" id="{8BD79431-8CAB-168B-F1E4-D33C4E35AD3D}"/>
              </a:ext>
            </a:extLst>
          </p:cNvPr>
          <p:cNvSpPr txBox="1">
            <a:spLocks/>
          </p:cNvSpPr>
          <p:nvPr/>
        </p:nvSpPr>
        <p:spPr>
          <a:xfrm>
            <a:off x="1027113" y="3961809"/>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Rx Hosp – Surg 2023</a:t>
            </a:r>
          </a:p>
        </p:txBody>
      </p:sp>
      <p:sp>
        <p:nvSpPr>
          <p:cNvPr id="16" name="Text Placeholder 2">
            <a:extLst>
              <a:ext uri="{FF2B5EF4-FFF2-40B4-BE49-F238E27FC236}">
                <a16:creationId xmlns:a16="http://schemas.microsoft.com/office/drawing/2014/main" id="{58FF5CB7-DEE8-7158-1673-54F5D39E4D94}"/>
              </a:ext>
            </a:extLst>
          </p:cNvPr>
          <p:cNvSpPr txBox="1">
            <a:spLocks/>
          </p:cNvSpPr>
          <p:nvPr/>
        </p:nvSpPr>
        <p:spPr>
          <a:xfrm>
            <a:off x="5726417" y="3887032"/>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Surgical </a:t>
            </a:r>
            <a:r>
              <a:rPr lang="en-US" sz="1800" dirty="0"/>
              <a:t>Margins</a:t>
            </a:r>
            <a:r>
              <a:rPr lang="en-US" sz="2000" dirty="0"/>
              <a:t> of the Primary Site</a:t>
            </a:r>
          </a:p>
        </p:txBody>
      </p:sp>
      <p:sp>
        <p:nvSpPr>
          <p:cNvPr id="17" name="Text Placeholder 2">
            <a:extLst>
              <a:ext uri="{FF2B5EF4-FFF2-40B4-BE49-F238E27FC236}">
                <a16:creationId xmlns:a16="http://schemas.microsoft.com/office/drawing/2014/main" id="{72A08F93-13D2-F0C5-E523-7CABA5D89EDE}"/>
              </a:ext>
            </a:extLst>
          </p:cNvPr>
          <p:cNvSpPr txBox="1">
            <a:spLocks/>
          </p:cNvSpPr>
          <p:nvPr/>
        </p:nvSpPr>
        <p:spPr>
          <a:xfrm>
            <a:off x="5650828" y="5026687"/>
            <a:ext cx="4547517"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Scope of Regional LN Surgery</a:t>
            </a:r>
          </a:p>
        </p:txBody>
      </p:sp>
      <p:sp>
        <p:nvSpPr>
          <p:cNvPr id="9" name="TextBox 8">
            <a:extLst>
              <a:ext uri="{FF2B5EF4-FFF2-40B4-BE49-F238E27FC236}">
                <a16:creationId xmlns:a16="http://schemas.microsoft.com/office/drawing/2014/main" id="{8112D098-2B31-F69F-1CCB-1FA82B637010}"/>
              </a:ext>
            </a:extLst>
          </p:cNvPr>
          <p:cNvSpPr txBox="1"/>
          <p:nvPr/>
        </p:nvSpPr>
        <p:spPr>
          <a:xfrm>
            <a:off x="574493" y="257806"/>
            <a:ext cx="9697916" cy="738664"/>
          </a:xfrm>
          <a:prstGeom prst="rect">
            <a:avLst/>
          </a:prstGeom>
          <a:noFill/>
        </p:spPr>
        <p:txBody>
          <a:bodyPr wrap="square" rtlCol="0">
            <a:spAutoFit/>
          </a:bodyPr>
          <a:lstStyle/>
          <a:p>
            <a:r>
              <a:rPr lang="en-US" sz="1400" dirty="0"/>
              <a:t>5/1/23 Right upper back shave biopsy @ ABC</a:t>
            </a:r>
          </a:p>
          <a:p>
            <a:r>
              <a:rPr lang="en-US" sz="1400" dirty="0"/>
              <a:t>5/23/23 Right upper back WLE and SLN bx @ 123</a:t>
            </a:r>
          </a:p>
          <a:p>
            <a:r>
              <a:rPr lang="en-US" sz="1400" dirty="0"/>
              <a:t>7/5/23 Nivolumab @ outside physician office, Dr. Example</a:t>
            </a:r>
          </a:p>
        </p:txBody>
      </p:sp>
      <p:sp>
        <p:nvSpPr>
          <p:cNvPr id="2" name="Text Placeholder 2">
            <a:extLst>
              <a:ext uri="{FF2B5EF4-FFF2-40B4-BE49-F238E27FC236}">
                <a16:creationId xmlns:a16="http://schemas.microsoft.com/office/drawing/2014/main" id="{80E49646-76F1-C7BA-898B-FB9C4B273DA8}"/>
              </a:ext>
            </a:extLst>
          </p:cNvPr>
          <p:cNvSpPr txBox="1">
            <a:spLocks/>
          </p:cNvSpPr>
          <p:nvPr/>
        </p:nvSpPr>
        <p:spPr>
          <a:xfrm>
            <a:off x="1103310" y="5103205"/>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Rx </a:t>
            </a:r>
            <a:r>
              <a:rPr lang="en-US" sz="2000" dirty="0" err="1"/>
              <a:t>Summ</a:t>
            </a:r>
            <a:r>
              <a:rPr lang="en-US" sz="2000" dirty="0"/>
              <a:t> – Surg 2023</a:t>
            </a:r>
          </a:p>
        </p:txBody>
      </p:sp>
      <p:sp>
        <p:nvSpPr>
          <p:cNvPr id="18" name="Content Placeholder 5">
            <a:extLst>
              <a:ext uri="{FF2B5EF4-FFF2-40B4-BE49-F238E27FC236}">
                <a16:creationId xmlns:a16="http://schemas.microsoft.com/office/drawing/2014/main" id="{06DE21E5-67F1-65E6-4D87-DF3037B3877B}"/>
              </a:ext>
            </a:extLst>
          </p:cNvPr>
          <p:cNvSpPr txBox="1">
            <a:spLocks/>
          </p:cNvSpPr>
          <p:nvPr/>
        </p:nvSpPr>
        <p:spPr>
          <a:xfrm>
            <a:off x="1103310" y="567946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400" dirty="0"/>
              <a:t>B520 for both facilities</a:t>
            </a:r>
          </a:p>
          <a:p>
            <a:pPr marL="0" indent="0">
              <a:buFont typeface="Wingdings 3" charset="2"/>
              <a:buNone/>
            </a:pPr>
            <a:endParaRPr lang="en-US" sz="1400" dirty="0"/>
          </a:p>
        </p:txBody>
      </p:sp>
    </p:spTree>
    <p:extLst>
      <p:ext uri="{BB962C8B-B14F-4D97-AF65-F5344CB8AC3E}">
        <p14:creationId xmlns:p14="http://schemas.microsoft.com/office/powerpoint/2010/main" val="131706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0" grpId="0"/>
      <p:bldP spid="11" grpId="0"/>
      <p:bldP spid="12" grpId="0"/>
      <p:bldP spid="13" grpId="0"/>
      <p:bldP spid="14" grpId="0"/>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2862A1-8D41-3843-3216-19A5C843E87B}"/>
              </a:ext>
            </a:extLst>
          </p:cNvPr>
          <p:cNvSpPr>
            <a:spLocks noGrp="1"/>
          </p:cNvSpPr>
          <p:nvPr>
            <p:ph type="body" idx="1"/>
          </p:nvPr>
        </p:nvSpPr>
        <p:spPr/>
        <p:txBody>
          <a:bodyPr/>
          <a:lstStyle/>
          <a:p>
            <a:r>
              <a:rPr lang="en-US" sz="2000" dirty="0"/>
              <a:t>Date of First Course of Treatment</a:t>
            </a:r>
          </a:p>
        </p:txBody>
      </p:sp>
      <p:sp>
        <p:nvSpPr>
          <p:cNvPr id="6" name="Content Placeholder 5">
            <a:extLst>
              <a:ext uri="{FF2B5EF4-FFF2-40B4-BE49-F238E27FC236}">
                <a16:creationId xmlns:a16="http://schemas.microsoft.com/office/drawing/2014/main" id="{2F10C3D1-18A4-E213-DAC9-5517E9A86C08}"/>
              </a:ext>
            </a:extLst>
          </p:cNvPr>
          <p:cNvSpPr>
            <a:spLocks noGrp="1"/>
          </p:cNvSpPr>
          <p:nvPr>
            <p:ph sz="half" idx="2"/>
          </p:nvPr>
        </p:nvSpPr>
        <p:spPr>
          <a:xfrm>
            <a:off x="1103313" y="2503743"/>
            <a:ext cx="4396339" cy="448408"/>
          </a:xfrm>
        </p:spPr>
        <p:txBody>
          <a:bodyPr>
            <a:normAutofit/>
          </a:bodyPr>
          <a:lstStyle/>
          <a:p>
            <a:r>
              <a:rPr lang="en-US" sz="1400" dirty="0"/>
              <a:t>05/01/2023</a:t>
            </a:r>
          </a:p>
          <a:p>
            <a:pPr marL="0" indent="0">
              <a:buNone/>
            </a:pPr>
            <a:endParaRPr lang="en-US" sz="1400" dirty="0"/>
          </a:p>
        </p:txBody>
      </p:sp>
      <p:sp>
        <p:nvSpPr>
          <p:cNvPr id="7" name="Text Placeholder 6">
            <a:extLst>
              <a:ext uri="{FF2B5EF4-FFF2-40B4-BE49-F238E27FC236}">
                <a16:creationId xmlns:a16="http://schemas.microsoft.com/office/drawing/2014/main" id="{33FD72A3-0F60-4E3D-749E-14B0EAA3D4CC}"/>
              </a:ext>
            </a:extLst>
          </p:cNvPr>
          <p:cNvSpPr>
            <a:spLocks noGrp="1"/>
          </p:cNvSpPr>
          <p:nvPr>
            <p:ph type="body" sz="quarter" idx="3"/>
          </p:nvPr>
        </p:nvSpPr>
        <p:spPr/>
        <p:txBody>
          <a:bodyPr/>
          <a:lstStyle/>
          <a:p>
            <a:r>
              <a:rPr lang="en-US" sz="2000" dirty="0"/>
              <a:t>Systemic/Surgery Sequence</a:t>
            </a:r>
          </a:p>
        </p:txBody>
      </p:sp>
      <p:sp>
        <p:nvSpPr>
          <p:cNvPr id="8" name="Content Placeholder 7">
            <a:extLst>
              <a:ext uri="{FF2B5EF4-FFF2-40B4-BE49-F238E27FC236}">
                <a16:creationId xmlns:a16="http://schemas.microsoft.com/office/drawing/2014/main" id="{0CB3461A-5A14-93AC-A541-8FEE1AC19BAF}"/>
              </a:ext>
            </a:extLst>
          </p:cNvPr>
          <p:cNvSpPr>
            <a:spLocks noGrp="1"/>
          </p:cNvSpPr>
          <p:nvPr>
            <p:ph sz="quarter" idx="4"/>
          </p:nvPr>
        </p:nvSpPr>
        <p:spPr>
          <a:xfrm>
            <a:off x="5654495" y="2514600"/>
            <a:ext cx="4396339" cy="448408"/>
          </a:xfrm>
        </p:spPr>
        <p:txBody>
          <a:bodyPr>
            <a:normAutofit/>
          </a:bodyPr>
          <a:lstStyle/>
          <a:p>
            <a:r>
              <a:rPr lang="en-US" sz="1400" dirty="0"/>
              <a:t>3 Systemic therapy after surgery</a:t>
            </a:r>
          </a:p>
        </p:txBody>
      </p:sp>
      <p:sp>
        <p:nvSpPr>
          <p:cNvPr id="4" name="Text Placeholder 2">
            <a:extLst>
              <a:ext uri="{FF2B5EF4-FFF2-40B4-BE49-F238E27FC236}">
                <a16:creationId xmlns:a16="http://schemas.microsoft.com/office/drawing/2014/main" id="{32E3CAD9-AEF3-0C08-E6E1-363A791BE169}"/>
              </a:ext>
            </a:extLst>
          </p:cNvPr>
          <p:cNvSpPr txBox="1">
            <a:spLocks/>
          </p:cNvSpPr>
          <p:nvPr/>
        </p:nvSpPr>
        <p:spPr>
          <a:xfrm>
            <a:off x="1103311" y="2952151"/>
            <a:ext cx="4507222"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Date Systemic Therapy Started</a:t>
            </a:r>
          </a:p>
        </p:txBody>
      </p:sp>
      <p:sp>
        <p:nvSpPr>
          <p:cNvPr id="5" name="Text Placeholder 2">
            <a:extLst>
              <a:ext uri="{FF2B5EF4-FFF2-40B4-BE49-F238E27FC236}">
                <a16:creationId xmlns:a16="http://schemas.microsoft.com/office/drawing/2014/main" id="{8AEC01C6-8F56-E534-80A5-3BC8ABC04BC1}"/>
              </a:ext>
            </a:extLst>
          </p:cNvPr>
          <p:cNvSpPr txBox="1">
            <a:spLocks/>
          </p:cNvSpPr>
          <p:nvPr/>
        </p:nvSpPr>
        <p:spPr>
          <a:xfrm>
            <a:off x="5698458" y="5082646"/>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Rx </a:t>
            </a:r>
            <a:r>
              <a:rPr lang="en-US" sz="2000" dirty="0" err="1"/>
              <a:t>Summ</a:t>
            </a:r>
            <a:r>
              <a:rPr lang="en-US" sz="2000" dirty="0"/>
              <a:t> – Treatment Status</a:t>
            </a:r>
          </a:p>
        </p:txBody>
      </p:sp>
      <p:sp>
        <p:nvSpPr>
          <p:cNvPr id="10" name="Content Placeholder 5">
            <a:extLst>
              <a:ext uri="{FF2B5EF4-FFF2-40B4-BE49-F238E27FC236}">
                <a16:creationId xmlns:a16="http://schemas.microsoft.com/office/drawing/2014/main" id="{2E0C8E70-8207-C8BD-CAC8-C749B8AA4F88}"/>
              </a:ext>
            </a:extLst>
          </p:cNvPr>
          <p:cNvSpPr txBox="1">
            <a:spLocks/>
          </p:cNvSpPr>
          <p:nvPr/>
        </p:nvSpPr>
        <p:spPr>
          <a:xfrm>
            <a:off x="1027113" y="362192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400" dirty="0"/>
              <a:t>07/05/2023</a:t>
            </a:r>
          </a:p>
          <a:p>
            <a:pPr marL="0" indent="0">
              <a:buFont typeface="Wingdings 3" charset="2"/>
              <a:buNone/>
            </a:pPr>
            <a:endParaRPr lang="en-US" sz="1400" dirty="0"/>
          </a:p>
        </p:txBody>
      </p:sp>
      <p:sp>
        <p:nvSpPr>
          <p:cNvPr id="11" name="Content Placeholder 5">
            <a:extLst>
              <a:ext uri="{FF2B5EF4-FFF2-40B4-BE49-F238E27FC236}">
                <a16:creationId xmlns:a16="http://schemas.microsoft.com/office/drawing/2014/main" id="{7EEFDD86-ECDF-A191-A1FF-1CE44DBBEF94}"/>
              </a:ext>
            </a:extLst>
          </p:cNvPr>
          <p:cNvSpPr txBox="1">
            <a:spLocks/>
          </p:cNvSpPr>
          <p:nvPr/>
        </p:nvSpPr>
        <p:spPr>
          <a:xfrm>
            <a:off x="5746754" y="575908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400" dirty="0"/>
              <a:t>1 Treatment Given</a:t>
            </a:r>
          </a:p>
          <a:p>
            <a:pPr marL="0" indent="0">
              <a:buFont typeface="Wingdings 3" charset="2"/>
              <a:buNone/>
            </a:pPr>
            <a:endParaRPr lang="en-US" sz="1400" dirty="0"/>
          </a:p>
        </p:txBody>
      </p:sp>
      <p:sp>
        <p:nvSpPr>
          <p:cNvPr id="14" name="Content Placeholder 5">
            <a:extLst>
              <a:ext uri="{FF2B5EF4-FFF2-40B4-BE49-F238E27FC236}">
                <a16:creationId xmlns:a16="http://schemas.microsoft.com/office/drawing/2014/main" id="{C8713DB8-BD9E-8F05-5AD9-88B55130204D}"/>
              </a:ext>
            </a:extLst>
          </p:cNvPr>
          <p:cNvSpPr txBox="1">
            <a:spLocks/>
          </p:cNvSpPr>
          <p:nvPr/>
        </p:nvSpPr>
        <p:spPr>
          <a:xfrm>
            <a:off x="1103311" y="4561285"/>
            <a:ext cx="4396339" cy="448408"/>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dirty="0"/>
              <a:t>01 Immunotherapy administered as first course therapy</a:t>
            </a:r>
          </a:p>
          <a:p>
            <a:pPr marL="0" indent="0">
              <a:buFont typeface="Wingdings 3" charset="2"/>
              <a:buNone/>
            </a:pPr>
            <a:endParaRPr lang="en-US" dirty="0"/>
          </a:p>
        </p:txBody>
      </p:sp>
      <p:sp>
        <p:nvSpPr>
          <p:cNvPr id="15" name="Text Placeholder 2">
            <a:extLst>
              <a:ext uri="{FF2B5EF4-FFF2-40B4-BE49-F238E27FC236}">
                <a16:creationId xmlns:a16="http://schemas.microsoft.com/office/drawing/2014/main" id="{8BD79431-8CAB-168B-F1E4-D33C4E35AD3D}"/>
              </a:ext>
            </a:extLst>
          </p:cNvPr>
          <p:cNvSpPr txBox="1">
            <a:spLocks/>
          </p:cNvSpPr>
          <p:nvPr/>
        </p:nvSpPr>
        <p:spPr>
          <a:xfrm>
            <a:off x="1027113" y="3961809"/>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Immunotherapy</a:t>
            </a:r>
          </a:p>
        </p:txBody>
      </p:sp>
      <p:sp>
        <p:nvSpPr>
          <p:cNvPr id="9" name="TextBox 8">
            <a:extLst>
              <a:ext uri="{FF2B5EF4-FFF2-40B4-BE49-F238E27FC236}">
                <a16:creationId xmlns:a16="http://schemas.microsoft.com/office/drawing/2014/main" id="{3509B89C-9102-3CF4-9CC1-0EF0399ED02B}"/>
              </a:ext>
            </a:extLst>
          </p:cNvPr>
          <p:cNvSpPr txBox="1"/>
          <p:nvPr/>
        </p:nvSpPr>
        <p:spPr>
          <a:xfrm>
            <a:off x="574493" y="257806"/>
            <a:ext cx="9697916" cy="738664"/>
          </a:xfrm>
          <a:prstGeom prst="rect">
            <a:avLst/>
          </a:prstGeom>
          <a:noFill/>
        </p:spPr>
        <p:txBody>
          <a:bodyPr wrap="square" rtlCol="0">
            <a:spAutoFit/>
          </a:bodyPr>
          <a:lstStyle/>
          <a:p>
            <a:r>
              <a:rPr lang="en-US" sz="1400" dirty="0"/>
              <a:t>5/1/23 Right upper back shave biopsy @ ABC</a:t>
            </a:r>
          </a:p>
          <a:p>
            <a:r>
              <a:rPr lang="en-US" sz="1400" dirty="0"/>
              <a:t>5/23/23 Right upper back WLE and SLN bx @ 123</a:t>
            </a:r>
          </a:p>
          <a:p>
            <a:r>
              <a:rPr lang="en-US" sz="1400" dirty="0"/>
              <a:t>7/5/23 Nivolumab @ outside physician office, Dr. Example</a:t>
            </a:r>
          </a:p>
        </p:txBody>
      </p:sp>
      <p:sp>
        <p:nvSpPr>
          <p:cNvPr id="2" name="Text Placeholder 2">
            <a:extLst>
              <a:ext uri="{FF2B5EF4-FFF2-40B4-BE49-F238E27FC236}">
                <a16:creationId xmlns:a16="http://schemas.microsoft.com/office/drawing/2014/main" id="{76163CB4-DE3C-3E5D-6DCB-E3C71C1D6A4C}"/>
              </a:ext>
            </a:extLst>
          </p:cNvPr>
          <p:cNvSpPr txBox="1">
            <a:spLocks/>
          </p:cNvSpPr>
          <p:nvPr/>
        </p:nvSpPr>
        <p:spPr>
          <a:xfrm>
            <a:off x="5698458" y="2936169"/>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Chemotherapy</a:t>
            </a:r>
          </a:p>
        </p:txBody>
      </p:sp>
      <p:sp>
        <p:nvSpPr>
          <p:cNvPr id="13" name="Text Placeholder 2">
            <a:extLst>
              <a:ext uri="{FF2B5EF4-FFF2-40B4-BE49-F238E27FC236}">
                <a16:creationId xmlns:a16="http://schemas.microsoft.com/office/drawing/2014/main" id="{1EFA75E8-6856-04B2-7289-62116D45CE76}"/>
              </a:ext>
            </a:extLst>
          </p:cNvPr>
          <p:cNvSpPr txBox="1">
            <a:spLocks/>
          </p:cNvSpPr>
          <p:nvPr/>
        </p:nvSpPr>
        <p:spPr>
          <a:xfrm>
            <a:off x="5698458" y="3985820"/>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Hormone Therapy</a:t>
            </a:r>
          </a:p>
        </p:txBody>
      </p:sp>
      <p:sp>
        <p:nvSpPr>
          <p:cNvPr id="16" name="Content Placeholder 5">
            <a:extLst>
              <a:ext uri="{FF2B5EF4-FFF2-40B4-BE49-F238E27FC236}">
                <a16:creationId xmlns:a16="http://schemas.microsoft.com/office/drawing/2014/main" id="{DB7F3D97-DF9F-56CC-931D-4BE832516DF2}"/>
              </a:ext>
            </a:extLst>
          </p:cNvPr>
          <p:cNvSpPr txBox="1">
            <a:spLocks/>
          </p:cNvSpPr>
          <p:nvPr/>
        </p:nvSpPr>
        <p:spPr>
          <a:xfrm>
            <a:off x="5654495" y="4596910"/>
            <a:ext cx="4790767" cy="448408"/>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dirty="0"/>
              <a:t>00 None, hormone therapy was not part of the planned first course therapy.</a:t>
            </a:r>
          </a:p>
          <a:p>
            <a:pPr marL="0" indent="0">
              <a:buFont typeface="Wingdings 3" charset="2"/>
              <a:buNone/>
            </a:pPr>
            <a:endParaRPr lang="en-US" dirty="0"/>
          </a:p>
        </p:txBody>
      </p:sp>
      <p:sp>
        <p:nvSpPr>
          <p:cNvPr id="17" name="Content Placeholder 5">
            <a:extLst>
              <a:ext uri="{FF2B5EF4-FFF2-40B4-BE49-F238E27FC236}">
                <a16:creationId xmlns:a16="http://schemas.microsoft.com/office/drawing/2014/main" id="{CB1999C7-0D70-5DF3-F426-158A0E3AD768}"/>
              </a:ext>
            </a:extLst>
          </p:cNvPr>
          <p:cNvSpPr txBox="1">
            <a:spLocks/>
          </p:cNvSpPr>
          <p:nvPr/>
        </p:nvSpPr>
        <p:spPr>
          <a:xfrm>
            <a:off x="5654494" y="3534912"/>
            <a:ext cx="4790767" cy="448408"/>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dirty="0"/>
              <a:t>00 None, chemotherapy was not part of the planned first course therapy.</a:t>
            </a:r>
          </a:p>
          <a:p>
            <a:pPr marL="0" indent="0">
              <a:buFont typeface="Wingdings 3" charset="2"/>
              <a:buNone/>
            </a:pPr>
            <a:endParaRPr lang="en-US" dirty="0"/>
          </a:p>
        </p:txBody>
      </p:sp>
    </p:spTree>
    <p:extLst>
      <p:ext uri="{BB962C8B-B14F-4D97-AF65-F5344CB8AC3E}">
        <p14:creationId xmlns:p14="http://schemas.microsoft.com/office/powerpoint/2010/main" val="63480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0" grpId="0"/>
      <p:bldP spid="11" grpId="0"/>
      <p:bldP spid="14" grpId="0"/>
      <p:bldP spid="16" grpId="0"/>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a:solidFill>
                  <a:schemeClr val="tx2"/>
                </a:solidFill>
                <a:latin typeface="+mj-lt"/>
                <a:ea typeface="+mj-ea"/>
                <a:cs typeface="+mj-cs"/>
              </a:rPr>
              <a:t>Case #2</a:t>
            </a:r>
          </a:p>
        </p:txBody>
      </p:sp>
      <p:sp>
        <p:nvSpPr>
          <p:cNvPr id="4" name="Text Placeholder 3">
            <a:extLst>
              <a:ext uri="{FF2B5EF4-FFF2-40B4-BE49-F238E27FC236}">
                <a16:creationId xmlns:a16="http://schemas.microsoft.com/office/drawing/2014/main" id="{014D29DD-C71E-C9B8-A81A-CCEA4CCABC1F}"/>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endParaRPr lang="en-US" sz="2400" b="0" i="0" kern="1200" cap="all">
              <a:solidFill>
                <a:schemeClr val="bg2"/>
              </a:solidFill>
              <a:latin typeface="+mj-lt"/>
              <a:ea typeface="+mj-ea"/>
              <a:cs typeface="+mj-cs"/>
            </a:endParaRPr>
          </a:p>
        </p:txBody>
      </p:sp>
    </p:spTree>
    <p:extLst>
      <p:ext uri="{BB962C8B-B14F-4D97-AF65-F5344CB8AC3E}">
        <p14:creationId xmlns:p14="http://schemas.microsoft.com/office/powerpoint/2010/main" val="203626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p:txBody>
          <a:bodyPr/>
          <a:lstStyle/>
          <a:p>
            <a:r>
              <a:rPr lang="en-US" dirty="0"/>
              <a:t>Facility ABC</a:t>
            </a:r>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a:xfrm>
            <a:off x="1103312" y="2052918"/>
            <a:ext cx="9113350" cy="4195481"/>
          </a:xfrm>
        </p:spPr>
        <p:txBody>
          <a:bodyPr>
            <a:normAutofit/>
          </a:bodyPr>
          <a:lstStyle/>
          <a:p>
            <a:r>
              <a:rPr lang="en-US" dirty="0"/>
              <a:t>3/2/23  Dermatology Appointment</a:t>
            </a:r>
          </a:p>
          <a:p>
            <a:pPr lvl="1"/>
            <a:r>
              <a:rPr lang="en-US" dirty="0"/>
              <a:t>Physical exam: 4 mm suspicious mole on the left forehead and a 6 mm mole on the left chin</a:t>
            </a:r>
          </a:p>
          <a:p>
            <a:pPr lvl="1"/>
            <a:r>
              <a:rPr lang="en-US" dirty="0"/>
              <a:t>Plan: Shave biopsy x2</a:t>
            </a:r>
          </a:p>
          <a:p>
            <a:endParaRPr lang="en-US" dirty="0"/>
          </a:p>
        </p:txBody>
      </p:sp>
      <p:sp>
        <p:nvSpPr>
          <p:cNvPr id="2" name="Rectangle 1">
            <a:extLst>
              <a:ext uri="{FF2B5EF4-FFF2-40B4-BE49-F238E27FC236}">
                <a16:creationId xmlns:a16="http://schemas.microsoft.com/office/drawing/2014/main" id="{677754E8-7E22-068E-E5C9-0637B6D83A49}"/>
              </a:ext>
            </a:extLst>
          </p:cNvPr>
          <p:cNvSpPr/>
          <p:nvPr/>
        </p:nvSpPr>
        <p:spPr>
          <a:xfrm>
            <a:off x="6831623" y="2514600"/>
            <a:ext cx="1521069" cy="325315"/>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59ED14FA-96E5-D52B-20AA-81833C595473}"/>
              </a:ext>
            </a:extLst>
          </p:cNvPr>
          <p:cNvSpPr/>
          <p:nvPr/>
        </p:nvSpPr>
        <p:spPr>
          <a:xfrm>
            <a:off x="9115918" y="2562957"/>
            <a:ext cx="697523" cy="276958"/>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5">
            <a:extLst>
              <a:ext uri="{FF2B5EF4-FFF2-40B4-BE49-F238E27FC236}">
                <a16:creationId xmlns:a16="http://schemas.microsoft.com/office/drawing/2014/main" id="{7E1A07A4-CAFF-4898-0CC0-3276F3FD7B1E}"/>
              </a:ext>
            </a:extLst>
          </p:cNvPr>
          <p:cNvSpPr/>
          <p:nvPr/>
        </p:nvSpPr>
        <p:spPr>
          <a:xfrm>
            <a:off x="3291254" y="2839916"/>
            <a:ext cx="1122484" cy="276958"/>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7161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p:txBody>
          <a:bodyPr/>
          <a:lstStyle/>
          <a:p>
            <a:r>
              <a:rPr lang="en-US" dirty="0"/>
              <a:t>Facility ABC</a:t>
            </a:r>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p:txBody>
          <a:bodyPr>
            <a:normAutofit/>
          </a:bodyPr>
          <a:lstStyle/>
          <a:p>
            <a:r>
              <a:rPr lang="en-US" dirty="0"/>
              <a:t>3/2/23 Skin, left chin shave biopsy</a:t>
            </a:r>
          </a:p>
          <a:p>
            <a:pPr lvl="1"/>
            <a:r>
              <a:rPr lang="en-US" dirty="0"/>
              <a:t>Malignant melanoma, superficial spreading melanoma. Breslow depth 0.8 mm, no ulceration, 2 mitoses per square mm. No LVI. Transected at base. </a:t>
            </a:r>
          </a:p>
          <a:p>
            <a:r>
              <a:rPr lang="en-US" dirty="0"/>
              <a:t>3/2/23 Skin, left forehead shave biopsy</a:t>
            </a:r>
          </a:p>
          <a:p>
            <a:pPr lvl="1"/>
            <a:r>
              <a:rPr lang="en-US" dirty="0"/>
              <a:t>Malignant melanoma, with a nodular component. Breslow depth 0.7 mm, no ulceration. No mitoses. No LVI. Negative margins.</a:t>
            </a:r>
          </a:p>
        </p:txBody>
      </p:sp>
    </p:spTree>
    <p:extLst>
      <p:ext uri="{BB962C8B-B14F-4D97-AF65-F5344CB8AC3E}">
        <p14:creationId xmlns:p14="http://schemas.microsoft.com/office/powerpoint/2010/main" val="336194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p:txBody>
          <a:bodyPr/>
          <a:lstStyle/>
          <a:p>
            <a:r>
              <a:rPr lang="en-US" dirty="0"/>
              <a:t>Facility 123 (me)</a:t>
            </a:r>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p:txBody>
          <a:bodyPr>
            <a:normAutofit/>
          </a:bodyPr>
          <a:lstStyle/>
          <a:p>
            <a:r>
              <a:rPr lang="en-US" sz="1800" b="0" i="0" u="none" strike="noStrike" baseline="0" dirty="0">
                <a:solidFill>
                  <a:srgbClr val="FFFFFF"/>
                </a:solidFill>
                <a:latin typeface="Century Gothic" panose="020B0502020202020204" pitchFamily="34" charset="0"/>
              </a:rPr>
              <a:t>3/9/23 Surgeon consult:</a:t>
            </a:r>
            <a:endParaRPr lang="en-US" sz="1800" b="0" i="0" u="none" strike="noStrike" baseline="0" dirty="0">
              <a:solidFill>
                <a:srgbClr val="000000"/>
              </a:solidFill>
              <a:latin typeface="Arial" panose="020B0604020202020204" pitchFamily="34" charset="0"/>
            </a:endParaRPr>
          </a:p>
          <a:p>
            <a:pPr lvl="1"/>
            <a:r>
              <a:rPr lang="en-US" sz="1600" b="0" i="0" u="none" strike="noStrike" baseline="0" dirty="0">
                <a:solidFill>
                  <a:srgbClr val="FFFFFF"/>
                </a:solidFill>
                <a:latin typeface="Century Gothic" panose="020B0502020202020204" pitchFamily="34" charset="0"/>
              </a:rPr>
              <a:t>82 </a:t>
            </a:r>
            <a:r>
              <a:rPr lang="en-US" sz="1600" b="0" i="0" u="none" strike="noStrike" baseline="0" dirty="0" err="1">
                <a:solidFill>
                  <a:srgbClr val="FFFFFF"/>
                </a:solidFill>
                <a:latin typeface="Century Gothic" panose="020B0502020202020204" pitchFamily="34" charset="0"/>
              </a:rPr>
              <a:t>y.o</a:t>
            </a:r>
            <a:r>
              <a:rPr lang="en-US" sz="1600" b="0" i="0" u="none" strike="noStrike" baseline="0" dirty="0">
                <a:solidFill>
                  <a:srgbClr val="FFFFFF"/>
                </a:solidFill>
                <a:latin typeface="Century Gothic" panose="020B0502020202020204" pitchFamily="34" charset="0"/>
              </a:rPr>
              <a:t>. white female who presented for routine </a:t>
            </a:r>
            <a:r>
              <a:rPr lang="en-US" sz="1600" b="0" i="0" u="none" strike="noStrike" baseline="0" dirty="0" err="1">
                <a:solidFill>
                  <a:srgbClr val="FFFFFF"/>
                </a:solidFill>
                <a:latin typeface="Century Gothic" panose="020B0502020202020204" pitchFamily="34" charset="0"/>
              </a:rPr>
              <a:t>derm</a:t>
            </a:r>
            <a:r>
              <a:rPr lang="en-US" sz="1600" b="0" i="0" u="none" strike="noStrike" baseline="0" dirty="0">
                <a:solidFill>
                  <a:srgbClr val="FFFFFF"/>
                </a:solidFill>
                <a:latin typeface="Century Gothic" panose="020B0502020202020204" pitchFamily="34" charset="0"/>
              </a:rPr>
              <a:t> follow-up. Found to have two spots on left side of face, both proven to be melanoma.</a:t>
            </a:r>
          </a:p>
          <a:p>
            <a:pPr lvl="1"/>
            <a:r>
              <a:rPr lang="en-US" sz="1600" dirty="0">
                <a:solidFill>
                  <a:srgbClr val="FFFFFF"/>
                </a:solidFill>
                <a:latin typeface="Century Gothic" panose="020B0502020202020204" pitchFamily="34" charset="0"/>
              </a:rPr>
              <a:t>Physical Exam: No palpable lymphadenopathy. Total body skin exam deferred to </a:t>
            </a:r>
            <a:r>
              <a:rPr lang="en-US" sz="1600" dirty="0" err="1">
                <a:solidFill>
                  <a:srgbClr val="FFFFFF"/>
                </a:solidFill>
                <a:latin typeface="Century Gothic" panose="020B0502020202020204" pitchFamily="34" charset="0"/>
              </a:rPr>
              <a:t>derm</a:t>
            </a:r>
            <a:r>
              <a:rPr lang="en-US" sz="1600" dirty="0">
                <a:solidFill>
                  <a:srgbClr val="FFFFFF"/>
                </a:solidFill>
                <a:latin typeface="Century Gothic" panose="020B0502020202020204" pitchFamily="34" charset="0"/>
              </a:rPr>
              <a:t> with multiple healing biopsy sites. Noted sun/skin damaged on face, neck.</a:t>
            </a:r>
          </a:p>
          <a:p>
            <a:pPr lvl="1"/>
            <a:r>
              <a:rPr lang="en-US" sz="1600" b="0" i="0" u="none" strike="noStrike" baseline="0" dirty="0">
                <a:solidFill>
                  <a:srgbClr val="FFFFFF"/>
                </a:solidFill>
                <a:latin typeface="Century Gothic" panose="020B0502020202020204" pitchFamily="34" charset="0"/>
              </a:rPr>
              <a:t>Discussed</a:t>
            </a:r>
            <a:r>
              <a:rPr lang="en-US" sz="1600" b="0" i="0" u="none" strike="noStrike" dirty="0">
                <a:solidFill>
                  <a:srgbClr val="FFFFFF"/>
                </a:solidFill>
                <a:latin typeface="Century Gothic" panose="020B0502020202020204" pitchFamily="34" charset="0"/>
              </a:rPr>
              <a:t> left forehead and left chin excision procedure via MOHS at Indiana Skin Cancer Center and sentinel node biopsy with dual tracer and lymphoscintigraphy here. </a:t>
            </a:r>
            <a:endParaRPr lang="en-US" sz="1600" b="0" i="0" u="none" strike="noStrike" baseline="0"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84309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p:txBody>
          <a:bodyPr/>
          <a:lstStyle/>
          <a:p>
            <a:r>
              <a:rPr lang="en-US" dirty="0"/>
              <a:t>Facility 123 (me)</a:t>
            </a:r>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p:txBody>
          <a:bodyPr>
            <a:normAutofit/>
          </a:bodyPr>
          <a:lstStyle/>
          <a:p>
            <a:r>
              <a:rPr lang="en-US" sz="1800" b="0" i="0" u="none" strike="noStrike" baseline="0" dirty="0">
                <a:solidFill>
                  <a:srgbClr val="FFFFFF"/>
                </a:solidFill>
                <a:latin typeface="Century Gothic" panose="020B0502020202020204" pitchFamily="34" charset="0"/>
              </a:rPr>
              <a:t>3/21/23 Left cervical neck sentinel lymph node biopsy with injection for sentinel node:</a:t>
            </a:r>
          </a:p>
          <a:p>
            <a:pPr lvl="1"/>
            <a:r>
              <a:rPr lang="en-US" sz="1400" b="0" i="0" u="none" strike="noStrike" baseline="0" dirty="0"/>
              <a:t>The patient is a very pleasant 82-year-old female who presented with a 0.8 mm melanoma of her left chin and 0.7 mm melanoma of her left forehead.  She is proceeding with Mohs excision given the location with additional wide excisional margins by the Mohs physician, but presents for sentinel lymph node biopsy.  She underwent lymphoscintigraphy, which demonstrated prompt drainage into one location in her left upper neck and the submandibular obtained.  I also instilled 1 mL of </a:t>
            </a:r>
            <a:r>
              <a:rPr lang="en-US" sz="1400" b="0" i="0" u="none" strike="noStrike" baseline="0" dirty="0" err="1"/>
              <a:t>Lymphazurin</a:t>
            </a:r>
            <a:r>
              <a:rPr lang="en-US" sz="1400" b="0" i="0" u="none" strike="noStrike" baseline="0" dirty="0"/>
              <a:t> blue dye in the area around the melanoma prior to prepping and draping, but after the instillation of local anesthetic.</a:t>
            </a:r>
          </a:p>
          <a:p>
            <a:r>
              <a:rPr lang="en-US" sz="1600" dirty="0"/>
              <a:t>3/21/23 Left cervical lymph nodes: Two lymph nodes negative for metastatic melanoma confirmed on HMB45, SOX-10, and Melan-A immunohistochemical stains with controls (0/2).</a:t>
            </a:r>
          </a:p>
          <a:p>
            <a:endParaRPr lang="en-US" dirty="0"/>
          </a:p>
        </p:txBody>
      </p:sp>
    </p:spTree>
    <p:extLst>
      <p:ext uri="{BB962C8B-B14F-4D97-AF65-F5344CB8AC3E}">
        <p14:creationId xmlns:p14="http://schemas.microsoft.com/office/powerpoint/2010/main" val="301304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p:txBody>
          <a:bodyPr/>
          <a:lstStyle/>
          <a:p>
            <a:r>
              <a:rPr lang="en-US" dirty="0"/>
              <a:t>Indiana Skin Cancer Center</a:t>
            </a:r>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p:txBody>
          <a:bodyPr>
            <a:normAutofit/>
          </a:bodyPr>
          <a:lstStyle/>
          <a:p>
            <a:r>
              <a:rPr lang="en-US" sz="1800" b="0" i="0" u="none" strike="noStrike" baseline="0" dirty="0">
                <a:solidFill>
                  <a:srgbClr val="FFFFFF"/>
                </a:solidFill>
                <a:latin typeface="Century Gothic" panose="020B0502020202020204" pitchFamily="34" charset="0"/>
              </a:rPr>
              <a:t>3/22/23 </a:t>
            </a:r>
          </a:p>
          <a:p>
            <a:pPr lvl="1"/>
            <a:r>
              <a:rPr lang="en-US" sz="1400" dirty="0"/>
              <a:t>This morning under local anesthesia, the left forehead and left chin tumors were surgically removed using Mohs micrographic surgery technique utilizing MART-1 </a:t>
            </a:r>
            <a:r>
              <a:rPr lang="en-US" sz="1400" dirty="0" err="1"/>
              <a:t>immunostains</a:t>
            </a:r>
            <a:r>
              <a:rPr lang="en-US" sz="1400" dirty="0"/>
              <a:t> for margin clearance. The results are summarized below.</a:t>
            </a:r>
          </a:p>
          <a:p>
            <a:r>
              <a:rPr lang="en-US" sz="1600" dirty="0"/>
              <a:t>Left chin:</a:t>
            </a:r>
          </a:p>
          <a:p>
            <a:pPr lvl="1"/>
            <a:r>
              <a:rPr lang="en-US" sz="1400" dirty="0"/>
              <a:t>MM BD 0.8 mm</a:t>
            </a:r>
          </a:p>
          <a:p>
            <a:pPr lvl="1"/>
            <a:r>
              <a:rPr lang="en-US" sz="1400" dirty="0"/>
              <a:t>Mohs stages: 2</a:t>
            </a:r>
          </a:p>
          <a:p>
            <a:r>
              <a:rPr lang="en-US" sz="1600" dirty="0"/>
              <a:t>Left forehead:</a:t>
            </a:r>
          </a:p>
          <a:p>
            <a:pPr lvl="1"/>
            <a:r>
              <a:rPr lang="en-US" sz="1400" dirty="0"/>
              <a:t>MM BD 0.7 mm</a:t>
            </a:r>
          </a:p>
          <a:p>
            <a:pPr lvl="1"/>
            <a:r>
              <a:rPr lang="en-US" sz="1400" dirty="0"/>
              <a:t>Mohs stages: 1</a:t>
            </a:r>
          </a:p>
          <a:p>
            <a:endParaRPr lang="en-US" dirty="0"/>
          </a:p>
        </p:txBody>
      </p:sp>
    </p:spTree>
    <p:extLst>
      <p:ext uri="{BB962C8B-B14F-4D97-AF65-F5344CB8AC3E}">
        <p14:creationId xmlns:p14="http://schemas.microsoft.com/office/powerpoint/2010/main" val="117850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p>
        </p:txBody>
      </p:sp>
      <p:sp>
        <p:nvSpPr>
          <p:cNvPr id="3" name="Content Placeholder 2"/>
          <p:cNvSpPr>
            <a:spLocks noGrp="1"/>
          </p:cNvSpPr>
          <p:nvPr>
            <p:ph idx="1"/>
          </p:nvPr>
        </p:nvSpPr>
        <p:spPr/>
        <p:txBody>
          <a:bodyPr>
            <a:normAutofit/>
          </a:bodyPr>
          <a:lstStyle/>
          <a:p>
            <a:r>
              <a:rPr lang="en-US" dirty="0"/>
              <a:t>Laterality</a:t>
            </a:r>
          </a:p>
          <a:p>
            <a:pPr lvl="1"/>
            <a:r>
              <a:rPr lang="en-US" dirty="0"/>
              <a:t>Required for C44.1-C44.7</a:t>
            </a:r>
          </a:p>
          <a:p>
            <a:pPr lvl="1"/>
            <a:r>
              <a:rPr lang="en-US" dirty="0"/>
              <a:t>0 for C44.0, C44.8-C44.9 per ISCR Manual</a:t>
            </a:r>
          </a:p>
          <a:p>
            <a:r>
              <a:rPr lang="en-US" dirty="0"/>
              <a:t>Text</a:t>
            </a:r>
          </a:p>
          <a:p>
            <a:pPr lvl="1"/>
            <a:r>
              <a:rPr lang="en-US" dirty="0"/>
              <a:t>Pre-biopsy tumor size, location</a:t>
            </a:r>
          </a:p>
          <a:p>
            <a:pPr lvl="1"/>
            <a:r>
              <a:rPr lang="en-US" dirty="0"/>
              <a:t>Nodal PE</a:t>
            </a:r>
          </a:p>
          <a:p>
            <a:pPr lvl="1"/>
            <a:r>
              <a:rPr lang="en-US" dirty="0"/>
              <a:t>Clinical margin width on WLE </a:t>
            </a:r>
          </a:p>
          <a:p>
            <a:pPr marL="457200" lvl="1" indent="0">
              <a:buNone/>
            </a:pPr>
            <a:endParaRPr lang="en-US" dirty="0"/>
          </a:p>
          <a:p>
            <a:endParaRPr lang="en-US" dirty="0"/>
          </a:p>
          <a:p>
            <a:pPr lvl="1"/>
            <a:endParaRPr lang="en-US" dirty="0"/>
          </a:p>
          <a:p>
            <a:endParaRPr lang="en-US" dirty="0"/>
          </a:p>
          <a:p>
            <a:pPr marL="0" indent="0">
              <a:buNone/>
            </a:pPr>
            <a:endParaRPr lang="en-US" sz="1100" dirty="0"/>
          </a:p>
          <a:p>
            <a:endParaRPr lang="en-US" dirty="0"/>
          </a:p>
          <a:p>
            <a:endParaRPr lang="en-US" dirty="0"/>
          </a:p>
        </p:txBody>
      </p:sp>
      <p:sp>
        <p:nvSpPr>
          <p:cNvPr id="4" name="TextBox 3">
            <a:extLst>
              <a:ext uri="{FF2B5EF4-FFF2-40B4-BE49-F238E27FC236}">
                <a16:creationId xmlns:a16="http://schemas.microsoft.com/office/drawing/2014/main" id="{6823DD26-BE72-9E3B-BEF1-D8CDDD3B1E7D}"/>
              </a:ext>
            </a:extLst>
          </p:cNvPr>
          <p:cNvSpPr txBox="1"/>
          <p:nvPr/>
        </p:nvSpPr>
        <p:spPr>
          <a:xfrm>
            <a:off x="5719012" y="6448069"/>
            <a:ext cx="6264688" cy="261610"/>
          </a:xfrm>
          <a:prstGeom prst="rect">
            <a:avLst/>
          </a:prstGeom>
          <a:noFill/>
        </p:spPr>
        <p:txBody>
          <a:bodyPr wrap="square" rtlCol="0">
            <a:spAutoFit/>
          </a:bodyPr>
          <a:lstStyle/>
          <a:p>
            <a:pPr marL="0" indent="0" algn="r">
              <a:buNone/>
            </a:pPr>
            <a:r>
              <a:rPr lang="en-US" sz="1050"/>
              <a:t>Source: </a:t>
            </a:r>
            <a:r>
              <a:rPr lang="it-IT" sz="1050">
                <a:hlinkClick r:id="rId2"/>
              </a:rPr>
              <a:t>Q&amp;A: Non-skin melanomas | MD Anderson Cancer Center</a:t>
            </a:r>
            <a:endParaRPr lang="en-US" sz="1050" dirty="0"/>
          </a:p>
        </p:txBody>
      </p:sp>
    </p:spTree>
    <p:extLst>
      <p:ext uri="{BB962C8B-B14F-4D97-AF65-F5344CB8AC3E}">
        <p14:creationId xmlns:p14="http://schemas.microsoft.com/office/powerpoint/2010/main" val="209526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p:txBody>
          <a:bodyPr/>
          <a:lstStyle/>
          <a:p>
            <a:r>
              <a:rPr lang="en-US" dirty="0"/>
              <a:t>Facility 123 (me)</a:t>
            </a:r>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p:txBody>
          <a:bodyPr>
            <a:normAutofit/>
          </a:bodyPr>
          <a:lstStyle/>
          <a:p>
            <a:r>
              <a:rPr lang="en-US" dirty="0"/>
              <a:t>3/30/23 Surgeon post-op:</a:t>
            </a:r>
          </a:p>
          <a:p>
            <a:pPr lvl="1"/>
            <a:r>
              <a:rPr lang="en-US" dirty="0"/>
              <a:t>Stage IA left chin melanoma</a:t>
            </a:r>
          </a:p>
          <a:p>
            <a:pPr lvl="1"/>
            <a:r>
              <a:rPr lang="en-US" dirty="0"/>
              <a:t>Stage IA left forehead melanoma</a:t>
            </a:r>
          </a:p>
          <a:p>
            <a:pPr lvl="1"/>
            <a:r>
              <a:rPr lang="en-US" dirty="0"/>
              <a:t>Return to clinic as needed, follow up with dermatology q3-6 months for 2-3 years</a:t>
            </a:r>
          </a:p>
        </p:txBody>
      </p:sp>
    </p:spTree>
    <p:extLst>
      <p:ext uri="{BB962C8B-B14F-4D97-AF65-F5344CB8AC3E}">
        <p14:creationId xmlns:p14="http://schemas.microsoft.com/office/powerpoint/2010/main" val="195300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57"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8"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9"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0"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2"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63" name="Rectangle 21">
            <a:extLst>
              <a:ext uri="{FF2B5EF4-FFF2-40B4-BE49-F238E27FC236}">
                <a16:creationId xmlns:a16="http://schemas.microsoft.com/office/drawing/2014/main" id="{8A0B882D-4FEF-4E28-9811-11D57386D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Text Placeholder 3">
            <a:extLst>
              <a:ext uri="{FF2B5EF4-FFF2-40B4-BE49-F238E27FC236}">
                <a16:creationId xmlns:a16="http://schemas.microsoft.com/office/drawing/2014/main" id="{014D29DD-C71E-C9B8-A81A-CCEA4CCABC1F}"/>
              </a:ext>
            </a:extLst>
          </p:cNvPr>
          <p:cNvSpPr>
            <a:spLocks noGrp="1"/>
          </p:cNvSpPr>
          <p:nvPr>
            <p:ph type="body" idx="1"/>
          </p:nvPr>
        </p:nvSpPr>
        <p:spPr>
          <a:xfrm>
            <a:off x="1154955" y="4777380"/>
            <a:ext cx="8825658" cy="861420"/>
          </a:xfrm>
        </p:spPr>
        <p:txBody>
          <a:bodyPr vert="horz" lIns="91440" tIns="45720" rIns="91440" bIns="45720" rtlCol="0" anchor="t">
            <a:normAutofit fontScale="92500" lnSpcReduction="20000"/>
          </a:bodyPr>
          <a:lstStyle/>
          <a:p>
            <a:pPr lvl="1"/>
            <a:r>
              <a:rPr lang="en-US" dirty="0"/>
              <a:t>Left forehead shave biopsy: Malignant melanoma with a nodular component (C44.3; 8720/3)</a:t>
            </a:r>
          </a:p>
          <a:p>
            <a:pPr lvl="1"/>
            <a:r>
              <a:rPr lang="en-US" dirty="0"/>
              <a:t>Left chin shave biopsy: Superficial spreading type melanoma (C44.3; 8743/3)</a:t>
            </a:r>
          </a:p>
          <a:p>
            <a:endParaRPr lang="en-US" b="0" i="0" kern="1200" cap="all" dirty="0">
              <a:solidFill>
                <a:schemeClr val="tx1"/>
              </a:solidFill>
              <a:latin typeface="+mj-lt"/>
              <a:ea typeface="+mj-ea"/>
              <a:cs typeface="+mj-cs"/>
            </a:endParaRPr>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Solid Tumor Rules</a:t>
            </a:r>
          </a:p>
        </p:txBody>
      </p:sp>
      <p:sp>
        <p:nvSpPr>
          <p:cNvPr id="64" name="Rectangle 23">
            <a:extLst>
              <a:ext uri="{FF2B5EF4-FFF2-40B4-BE49-F238E27FC236}">
                <a16:creationId xmlns:a16="http://schemas.microsoft.com/office/drawing/2014/main" id="{E8DA6D14-0849-4180-8DEF-F2F6BF123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66569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p:txBody>
          <a:bodyPr/>
          <a:lstStyle/>
          <a:p>
            <a:r>
              <a:rPr lang="en-US"/>
              <a:t>Multiple Primary Rules</a:t>
            </a:r>
            <a:endParaRPr lang="en-US" dirty="0"/>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p:txBody>
          <a:bodyPr>
            <a:normAutofit fontScale="92500" lnSpcReduction="20000"/>
          </a:bodyPr>
          <a:lstStyle/>
          <a:p>
            <a:r>
              <a:rPr lang="en-US" dirty="0"/>
              <a:t>M1: Abstract a single primary when it is not possible to determine if there is a single melanoma or multiple melanomas.</a:t>
            </a:r>
          </a:p>
          <a:p>
            <a:r>
              <a:rPr lang="en-US" dirty="0"/>
              <a:t>M2: Abstract a single primary when there is a single melanoma.</a:t>
            </a:r>
          </a:p>
          <a:p>
            <a:r>
              <a:rPr lang="en-US" dirty="0"/>
              <a:t>M3: Abstract multiple primaries when there are separate, non-contiguous melanomas in sites with ICD-O side codes that differ at the second (C</a:t>
            </a:r>
            <a:r>
              <a:rPr lang="en-US" b="1" dirty="0"/>
              <a:t>X</a:t>
            </a:r>
            <a:r>
              <a:rPr lang="en-US" dirty="0"/>
              <a:t>XX), third (CX</a:t>
            </a:r>
            <a:r>
              <a:rPr lang="en-US" b="1" dirty="0"/>
              <a:t>X</a:t>
            </a:r>
            <a:r>
              <a:rPr lang="en-US" dirty="0"/>
              <a:t>X) or fourth (CXX</a:t>
            </a:r>
            <a:r>
              <a:rPr lang="en-US" b="1" dirty="0"/>
              <a:t>X</a:t>
            </a:r>
            <a:r>
              <a:rPr lang="en-US" dirty="0"/>
              <a:t>) character.</a:t>
            </a:r>
          </a:p>
          <a:p>
            <a:r>
              <a:rPr lang="en-US" dirty="0"/>
              <a:t>M4: Abstract multiple primaries when there are separate, non-contiguous melanomas with different </a:t>
            </a:r>
            <a:r>
              <a:rPr lang="en-US" dirty="0" err="1"/>
              <a:t>lateralities</a:t>
            </a:r>
            <a:r>
              <a:rPr lang="en-US" dirty="0"/>
              <a:t>. </a:t>
            </a:r>
          </a:p>
          <a:p>
            <a:r>
              <a:rPr lang="en-US" dirty="0"/>
              <a:t>M5: Abstract multiple primaries when separate/non-contiguous tumors are two or more different subtypes/variants in Column 3, Table 2 in the Equivalent Terms and Definitions. Timing is irrelevant.</a:t>
            </a:r>
          </a:p>
          <a:p>
            <a:r>
              <a:rPr lang="en-US" dirty="0"/>
              <a:t>M6: Abstract a single primary when synchronous, separate/non-contiguous tumors are on the same row in Table 2 in the Equivalent Terms and Definitions. Tumors must have the same site code.</a:t>
            </a:r>
          </a:p>
        </p:txBody>
      </p:sp>
      <p:sp>
        <p:nvSpPr>
          <p:cNvPr id="6" name="Rectangle 5">
            <a:extLst>
              <a:ext uri="{FF2B5EF4-FFF2-40B4-BE49-F238E27FC236}">
                <a16:creationId xmlns:a16="http://schemas.microsoft.com/office/drawing/2014/main" id="{75ACC083-F39D-4F45-C2BA-6B848A1660E6}"/>
              </a:ext>
            </a:extLst>
          </p:cNvPr>
          <p:cNvSpPr/>
          <p:nvPr/>
        </p:nvSpPr>
        <p:spPr>
          <a:xfrm>
            <a:off x="1103312" y="4382990"/>
            <a:ext cx="8946540" cy="1763286"/>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a:xfrm>
            <a:off x="8200279" y="1325880"/>
            <a:ext cx="3344020" cy="3066507"/>
          </a:xfrm>
        </p:spPr>
        <p:txBody>
          <a:bodyPr vert="horz" lIns="91440" tIns="45720" rIns="91440" bIns="45720" rtlCol="0" anchor="b">
            <a:normAutofit/>
          </a:bodyPr>
          <a:lstStyle/>
          <a:p>
            <a:r>
              <a:rPr lang="en-US" sz="5400" b="0" i="0" kern="1200">
                <a:solidFill>
                  <a:srgbClr val="EBEBEB"/>
                </a:solidFill>
                <a:latin typeface="+mj-lt"/>
                <a:ea typeface="+mj-ea"/>
                <a:cs typeface="+mj-cs"/>
              </a:rPr>
              <a:t>Multiple Primary Rules</a:t>
            </a:r>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type="body" idx="1"/>
          </p:nvPr>
        </p:nvSpPr>
        <p:spPr>
          <a:xfrm>
            <a:off x="8200279" y="4588329"/>
            <a:ext cx="3344020" cy="1621970"/>
          </a:xfrm>
        </p:spPr>
        <p:txBody>
          <a:bodyPr vert="horz" lIns="91440" tIns="45720" rIns="91440" bIns="45720" rtlCol="0" anchor="t">
            <a:normAutofit/>
          </a:bodyPr>
          <a:lstStyle/>
          <a:p>
            <a:r>
              <a:rPr lang="en-US" sz="1800"/>
              <a:t>Column 3, Table 2</a:t>
            </a:r>
          </a:p>
        </p:txBody>
      </p:sp>
      <p:sp useBgFill="1">
        <p:nvSpPr>
          <p:cNvPr id="24" name="Rectangle 23">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39723BEC-F9E7-718B-E673-4CE552744BA8}"/>
              </a:ext>
            </a:extLst>
          </p:cNvPr>
          <p:cNvPicPr>
            <a:picLocks noChangeAspect="1"/>
          </p:cNvPicPr>
          <p:nvPr/>
        </p:nvPicPr>
        <p:blipFill>
          <a:blip r:embed="rId6"/>
          <a:stretch>
            <a:fillRect/>
          </a:stretch>
        </p:blipFill>
        <p:spPr>
          <a:xfrm>
            <a:off x="955392" y="1446943"/>
            <a:ext cx="6275584" cy="3969306"/>
          </a:xfrm>
          <a:prstGeom prst="rect">
            <a:avLst/>
          </a:prstGeom>
          <a:effectLst/>
        </p:spPr>
      </p:pic>
      <p:sp>
        <p:nvSpPr>
          <p:cNvPr id="6" name="Rectangle 5">
            <a:extLst>
              <a:ext uri="{FF2B5EF4-FFF2-40B4-BE49-F238E27FC236}">
                <a16:creationId xmlns:a16="http://schemas.microsoft.com/office/drawing/2014/main" id="{4A826132-26A5-69A1-D6BF-B1E46F79EF03}"/>
              </a:ext>
            </a:extLst>
          </p:cNvPr>
          <p:cNvSpPr/>
          <p:nvPr/>
        </p:nvSpPr>
        <p:spPr>
          <a:xfrm>
            <a:off x="4560603" y="3327188"/>
            <a:ext cx="2670373" cy="40005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925A8B-296E-6E9A-0D6E-7C438CC22CFF}"/>
              </a:ext>
            </a:extLst>
          </p:cNvPr>
          <p:cNvSpPr/>
          <p:nvPr/>
        </p:nvSpPr>
        <p:spPr>
          <a:xfrm>
            <a:off x="955392" y="1509367"/>
            <a:ext cx="1872649" cy="581136"/>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9B20EE-F318-29D0-00E7-9525003D03BC}"/>
              </a:ext>
            </a:extLst>
          </p:cNvPr>
          <p:cNvSpPr/>
          <p:nvPr/>
        </p:nvSpPr>
        <p:spPr>
          <a:xfrm>
            <a:off x="4623219" y="1509367"/>
            <a:ext cx="1004583" cy="332434"/>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870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p:txBody>
          <a:bodyPr/>
          <a:lstStyle/>
          <a:p>
            <a:r>
              <a:rPr lang="en-US"/>
              <a:t>Multiple Primary Rules</a:t>
            </a:r>
            <a:endParaRPr lang="en-US" dirty="0"/>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p:txBody>
          <a:bodyPr>
            <a:normAutofit fontScale="92500" lnSpcReduction="20000"/>
          </a:bodyPr>
          <a:lstStyle/>
          <a:p>
            <a:r>
              <a:rPr lang="en-US" dirty="0"/>
              <a:t>M1: Abstract a single primary when it is not possible to determine if there is a single melanoma or multiple melanomas.</a:t>
            </a:r>
          </a:p>
          <a:p>
            <a:r>
              <a:rPr lang="en-US" dirty="0"/>
              <a:t>M2: Abstract a single primary when there is a single melanoma.</a:t>
            </a:r>
          </a:p>
          <a:p>
            <a:r>
              <a:rPr lang="en-US" dirty="0"/>
              <a:t>M3: Abstract multiple primaries when there are separate, non-contiguous melanomas in sites with ICD-O side codes that differ at the second (C</a:t>
            </a:r>
            <a:r>
              <a:rPr lang="en-US" b="1" dirty="0"/>
              <a:t>X</a:t>
            </a:r>
            <a:r>
              <a:rPr lang="en-US" dirty="0"/>
              <a:t>XX), third (CX</a:t>
            </a:r>
            <a:r>
              <a:rPr lang="en-US" b="1" dirty="0"/>
              <a:t>X</a:t>
            </a:r>
            <a:r>
              <a:rPr lang="en-US" dirty="0"/>
              <a:t>X) or fourth (CXX</a:t>
            </a:r>
            <a:r>
              <a:rPr lang="en-US" b="1" dirty="0"/>
              <a:t>X</a:t>
            </a:r>
            <a:r>
              <a:rPr lang="en-US" dirty="0"/>
              <a:t>) character.</a:t>
            </a:r>
          </a:p>
          <a:p>
            <a:r>
              <a:rPr lang="en-US" dirty="0"/>
              <a:t>M4: Abstract multiple primaries when there are separate, non-contiguous melanomas with different </a:t>
            </a:r>
            <a:r>
              <a:rPr lang="en-US" dirty="0" err="1"/>
              <a:t>lateralities</a:t>
            </a:r>
            <a:r>
              <a:rPr lang="en-US" dirty="0"/>
              <a:t>. </a:t>
            </a:r>
          </a:p>
          <a:p>
            <a:r>
              <a:rPr lang="en-US" dirty="0"/>
              <a:t>M5: Abstract multiple primaries when separate/non-contiguous tumors are two or more different subtypes/variants in Column 3, Table 2 in the Equivalent Terms and Definitions. Timing is irrelevant.</a:t>
            </a:r>
          </a:p>
          <a:p>
            <a:r>
              <a:rPr lang="en-US" dirty="0"/>
              <a:t>M6: Abstract a single primary when synchronous, separate/non-contiguous tumors are on the same row in Table 2 in the Equivalent Terms and Definitions. Tumors must have the same site code.</a:t>
            </a:r>
          </a:p>
        </p:txBody>
      </p:sp>
      <p:sp>
        <p:nvSpPr>
          <p:cNvPr id="6" name="Rectangle 5">
            <a:extLst>
              <a:ext uri="{FF2B5EF4-FFF2-40B4-BE49-F238E27FC236}">
                <a16:creationId xmlns:a16="http://schemas.microsoft.com/office/drawing/2014/main" id="{75ACC083-F39D-4F45-C2BA-6B848A1660E6}"/>
              </a:ext>
            </a:extLst>
          </p:cNvPr>
          <p:cNvSpPr/>
          <p:nvPr/>
        </p:nvSpPr>
        <p:spPr>
          <a:xfrm>
            <a:off x="1103312" y="5187462"/>
            <a:ext cx="8946540" cy="958814"/>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71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1">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a:xfrm>
            <a:off x="648931" y="629266"/>
            <a:ext cx="4166510" cy="1622321"/>
          </a:xfrm>
        </p:spPr>
        <p:txBody>
          <a:bodyPr>
            <a:normAutofit/>
          </a:bodyPr>
          <a:lstStyle/>
          <a:p>
            <a:r>
              <a:rPr lang="en-US">
                <a:solidFill>
                  <a:srgbClr val="EBEBEB"/>
                </a:solidFill>
              </a:rPr>
              <a:t>Histology Rules</a:t>
            </a:r>
          </a:p>
        </p:txBody>
      </p:sp>
      <p:sp>
        <p:nvSpPr>
          <p:cNvPr id="26"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15">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7" name="Picture 6">
            <a:extLst>
              <a:ext uri="{FF2B5EF4-FFF2-40B4-BE49-F238E27FC236}">
                <a16:creationId xmlns:a16="http://schemas.microsoft.com/office/drawing/2014/main" id="{3D1FC557-D073-AAC4-327A-3E9885B8479C}"/>
              </a:ext>
            </a:extLst>
          </p:cNvPr>
          <p:cNvPicPr>
            <a:picLocks noChangeAspect="1"/>
          </p:cNvPicPr>
          <p:nvPr/>
        </p:nvPicPr>
        <p:blipFill>
          <a:blip r:embed="rId2"/>
          <a:stretch>
            <a:fillRect/>
          </a:stretch>
        </p:blipFill>
        <p:spPr>
          <a:xfrm>
            <a:off x="5028639" y="1949473"/>
            <a:ext cx="7010858" cy="3961133"/>
          </a:xfrm>
          <a:prstGeom prst="rect">
            <a:avLst/>
          </a:prstGeom>
          <a:effectLst/>
        </p:spPr>
      </p:pic>
      <p:sp>
        <p:nvSpPr>
          <p:cNvPr id="28" name="Rectangle 17">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a:xfrm>
            <a:off x="648931" y="2438400"/>
            <a:ext cx="4166509" cy="3785419"/>
          </a:xfrm>
        </p:spPr>
        <p:txBody>
          <a:bodyPr>
            <a:normAutofit/>
          </a:bodyPr>
          <a:lstStyle/>
          <a:p>
            <a:pPr>
              <a:lnSpc>
                <a:spcPct val="90000"/>
              </a:lnSpc>
            </a:pPr>
            <a:r>
              <a:rPr lang="en-US" sz="1500" dirty="0">
                <a:solidFill>
                  <a:srgbClr val="EBEBEB"/>
                </a:solidFill>
              </a:rPr>
              <a:t>3/2/23 Skin, left chin shave biopsy</a:t>
            </a:r>
          </a:p>
          <a:p>
            <a:pPr lvl="1">
              <a:lnSpc>
                <a:spcPct val="90000"/>
              </a:lnSpc>
            </a:pPr>
            <a:r>
              <a:rPr lang="en-US" sz="1500" dirty="0">
                <a:solidFill>
                  <a:srgbClr val="EBEBEB"/>
                </a:solidFill>
              </a:rPr>
              <a:t>Malignant melanoma, superficial spreading melanoma. Breslow depth 0.8 mm, no ulceration, 2 mitoses per square mm. No LVI. Transected at base. </a:t>
            </a:r>
          </a:p>
          <a:p>
            <a:pPr>
              <a:lnSpc>
                <a:spcPct val="90000"/>
              </a:lnSpc>
            </a:pPr>
            <a:r>
              <a:rPr lang="en-US" sz="1500" dirty="0">
                <a:solidFill>
                  <a:srgbClr val="EBEBEB"/>
                </a:solidFill>
              </a:rPr>
              <a:t>3/2/23 Skin, left forehead shave biopsy</a:t>
            </a:r>
          </a:p>
          <a:p>
            <a:pPr lvl="1">
              <a:lnSpc>
                <a:spcPct val="90000"/>
              </a:lnSpc>
            </a:pPr>
            <a:r>
              <a:rPr lang="en-US" sz="1500" dirty="0">
                <a:solidFill>
                  <a:srgbClr val="EBEBEB"/>
                </a:solidFill>
              </a:rPr>
              <a:t>Malignant melanoma, with a nodular component. Breslow depth 0.7 mm, no ulceration. No mitoses. No LVI. Negative margins.</a:t>
            </a:r>
          </a:p>
          <a:p>
            <a:pPr>
              <a:lnSpc>
                <a:spcPct val="90000"/>
              </a:lnSpc>
            </a:pPr>
            <a:endParaRPr lang="en-US" sz="1500" dirty="0">
              <a:solidFill>
                <a:srgbClr val="EBEBEB"/>
              </a:solidFill>
            </a:endParaRPr>
          </a:p>
        </p:txBody>
      </p:sp>
      <p:cxnSp>
        <p:nvCxnSpPr>
          <p:cNvPr id="9" name="Straight Connector 8">
            <a:extLst>
              <a:ext uri="{FF2B5EF4-FFF2-40B4-BE49-F238E27FC236}">
                <a16:creationId xmlns:a16="http://schemas.microsoft.com/office/drawing/2014/main" id="{12BA270C-D959-26B0-CCC3-9241D7007CD6}"/>
              </a:ext>
            </a:extLst>
          </p:cNvPr>
          <p:cNvCxnSpPr/>
          <p:nvPr/>
        </p:nvCxnSpPr>
        <p:spPr>
          <a:xfrm>
            <a:off x="1423447" y="4606414"/>
            <a:ext cx="20267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C4BC8FB-2186-30A1-157D-AD5AD595C868}"/>
              </a:ext>
            </a:extLst>
          </p:cNvPr>
          <p:cNvSpPr/>
          <p:nvPr/>
        </p:nvSpPr>
        <p:spPr>
          <a:xfrm>
            <a:off x="5732584" y="5249008"/>
            <a:ext cx="5926016" cy="661598"/>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024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p:txBody>
          <a:bodyPr/>
          <a:lstStyle/>
          <a:p>
            <a:r>
              <a:rPr lang="en-US" dirty="0"/>
              <a:t>Histology Rules</a:t>
            </a:r>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p:txBody>
          <a:bodyPr>
            <a:normAutofit/>
          </a:bodyPr>
          <a:lstStyle/>
          <a:p>
            <a:r>
              <a:rPr lang="en-US" dirty="0"/>
              <a:t>H1: Code the histology when only one histologic type is identified.</a:t>
            </a:r>
          </a:p>
          <a:p>
            <a:r>
              <a:rPr lang="en-US" dirty="0"/>
              <a:t>H2: Code the invasive histology when there are invasive and in situ components</a:t>
            </a:r>
          </a:p>
          <a:p>
            <a:r>
              <a:rPr lang="en-US" dirty="0"/>
              <a:t>H3: Code the histologic type when the diagnosis is regressing melanoma and a histologic type.</a:t>
            </a:r>
          </a:p>
          <a:p>
            <a:r>
              <a:rPr lang="en-US" dirty="0"/>
              <a:t>H4: Code 8723/3 (malignant melanoma, regressing) when the diagnosis is regressing melanoma.</a:t>
            </a:r>
          </a:p>
          <a:p>
            <a:r>
              <a:rPr lang="en-US" dirty="0"/>
              <a:t>H5: Code the histologic type when the diagnosis is lentigo </a:t>
            </a:r>
            <a:r>
              <a:rPr lang="en-US" dirty="0" err="1"/>
              <a:t>maligna</a:t>
            </a:r>
            <a:r>
              <a:rPr lang="en-US" dirty="0"/>
              <a:t> melanoma and a histologic type.</a:t>
            </a:r>
          </a:p>
          <a:p>
            <a:r>
              <a:rPr lang="en-US" dirty="0"/>
              <a:t>H6: Code 8742/3 (lentigo </a:t>
            </a:r>
            <a:r>
              <a:rPr lang="en-US" dirty="0" err="1"/>
              <a:t>maligna</a:t>
            </a:r>
            <a:r>
              <a:rPr lang="en-US" dirty="0"/>
              <a:t> melanoma) when the diagnosis is lentigo </a:t>
            </a:r>
            <a:r>
              <a:rPr lang="en-US" dirty="0" err="1"/>
              <a:t>maligna</a:t>
            </a:r>
            <a:r>
              <a:rPr lang="en-US" dirty="0"/>
              <a:t> melanoma with no other histologic types.</a:t>
            </a:r>
          </a:p>
        </p:txBody>
      </p:sp>
      <p:sp>
        <p:nvSpPr>
          <p:cNvPr id="3" name="TextBox 2">
            <a:extLst>
              <a:ext uri="{FF2B5EF4-FFF2-40B4-BE49-F238E27FC236}">
                <a16:creationId xmlns:a16="http://schemas.microsoft.com/office/drawing/2014/main" id="{34F2C386-6E16-E242-CCF9-8E251FC126F1}"/>
              </a:ext>
            </a:extLst>
          </p:cNvPr>
          <p:cNvSpPr txBox="1"/>
          <p:nvPr/>
        </p:nvSpPr>
        <p:spPr>
          <a:xfrm>
            <a:off x="4317023" y="1152983"/>
            <a:ext cx="7611208" cy="461665"/>
          </a:xfrm>
          <a:prstGeom prst="rect">
            <a:avLst/>
          </a:prstGeom>
          <a:noFill/>
        </p:spPr>
        <p:txBody>
          <a:bodyPr wrap="square">
            <a:spAutoFit/>
          </a:bodyPr>
          <a:lstStyle/>
          <a:p>
            <a:pPr lvl="1"/>
            <a:r>
              <a:rPr lang="en-US" sz="1200" dirty="0"/>
              <a:t>Left forehead shave biopsy: Malignant melanoma </a:t>
            </a:r>
            <a:r>
              <a:rPr lang="en-US" sz="1200" strike="sngStrike" dirty="0"/>
              <a:t>with a nodular component </a:t>
            </a:r>
            <a:r>
              <a:rPr lang="en-US" sz="1200" dirty="0"/>
              <a:t>(C44.3; 8720/3)</a:t>
            </a:r>
          </a:p>
          <a:p>
            <a:pPr lvl="1"/>
            <a:r>
              <a:rPr lang="en-US" sz="1200" dirty="0"/>
              <a:t>Left chin shave biopsy: Superficial spreading type melanoma (C44.3; 8743/3)</a:t>
            </a:r>
          </a:p>
        </p:txBody>
      </p:sp>
    </p:spTree>
    <p:extLst>
      <p:ext uri="{BB962C8B-B14F-4D97-AF65-F5344CB8AC3E}">
        <p14:creationId xmlns:p14="http://schemas.microsoft.com/office/powerpoint/2010/main" val="38022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6CD08-4D51-B634-B2DA-55B8358542A1}"/>
              </a:ext>
            </a:extLst>
          </p:cNvPr>
          <p:cNvSpPr>
            <a:spLocks noGrp="1"/>
          </p:cNvSpPr>
          <p:nvPr>
            <p:ph type="title"/>
          </p:nvPr>
        </p:nvSpPr>
        <p:spPr/>
        <p:txBody>
          <a:bodyPr/>
          <a:lstStyle/>
          <a:p>
            <a:r>
              <a:rPr lang="en-US" dirty="0"/>
              <a:t>Histology Rules</a:t>
            </a:r>
          </a:p>
        </p:txBody>
      </p:sp>
      <p:sp>
        <p:nvSpPr>
          <p:cNvPr id="5" name="Content Placeholder 4">
            <a:extLst>
              <a:ext uri="{FF2B5EF4-FFF2-40B4-BE49-F238E27FC236}">
                <a16:creationId xmlns:a16="http://schemas.microsoft.com/office/drawing/2014/main" id="{3DE12D50-0A0C-AEB0-5C9E-098C8A833551}"/>
              </a:ext>
            </a:extLst>
          </p:cNvPr>
          <p:cNvSpPr>
            <a:spLocks noGrp="1"/>
          </p:cNvSpPr>
          <p:nvPr>
            <p:ph idx="1"/>
          </p:nvPr>
        </p:nvSpPr>
        <p:spPr/>
        <p:txBody>
          <a:bodyPr>
            <a:normAutofit/>
          </a:bodyPr>
          <a:lstStyle/>
          <a:p>
            <a:r>
              <a:rPr lang="en-US" dirty="0"/>
              <a:t>H7: Code the subtype/variant when there is a NOS and a single subtype/variant of that NOS.</a:t>
            </a:r>
          </a:p>
        </p:txBody>
      </p:sp>
      <p:sp>
        <p:nvSpPr>
          <p:cNvPr id="2" name="TextBox 1">
            <a:extLst>
              <a:ext uri="{FF2B5EF4-FFF2-40B4-BE49-F238E27FC236}">
                <a16:creationId xmlns:a16="http://schemas.microsoft.com/office/drawing/2014/main" id="{AC5649E4-53DA-CFB0-A0FB-62F932EAEC38}"/>
              </a:ext>
            </a:extLst>
          </p:cNvPr>
          <p:cNvSpPr txBox="1"/>
          <p:nvPr/>
        </p:nvSpPr>
        <p:spPr>
          <a:xfrm>
            <a:off x="4317023" y="1152983"/>
            <a:ext cx="7611208" cy="461665"/>
          </a:xfrm>
          <a:prstGeom prst="rect">
            <a:avLst/>
          </a:prstGeom>
          <a:noFill/>
        </p:spPr>
        <p:txBody>
          <a:bodyPr wrap="square">
            <a:spAutoFit/>
          </a:bodyPr>
          <a:lstStyle/>
          <a:p>
            <a:pPr lvl="1"/>
            <a:r>
              <a:rPr lang="en-US" sz="1200" dirty="0"/>
              <a:t>Left forehead shave biopsy: Malignant </a:t>
            </a:r>
            <a:r>
              <a:rPr lang="en-US" sz="1200" strike="sngStrike" dirty="0"/>
              <a:t>melanoma with a nodular component </a:t>
            </a:r>
            <a:r>
              <a:rPr lang="en-US" sz="1200" dirty="0"/>
              <a:t>(C44.3; 8720/3)</a:t>
            </a:r>
          </a:p>
          <a:p>
            <a:pPr lvl="1"/>
            <a:r>
              <a:rPr lang="en-US" sz="1200" dirty="0"/>
              <a:t>Left chin shave biopsy: Superficial spreading type melanoma (C44.3; 8743/3)</a:t>
            </a:r>
          </a:p>
        </p:txBody>
      </p:sp>
      <p:pic>
        <p:nvPicPr>
          <p:cNvPr id="7" name="Picture 6">
            <a:extLst>
              <a:ext uri="{FF2B5EF4-FFF2-40B4-BE49-F238E27FC236}">
                <a16:creationId xmlns:a16="http://schemas.microsoft.com/office/drawing/2014/main" id="{1F8AF025-DB54-55A0-0EB8-30B27BD6F6A2}"/>
              </a:ext>
            </a:extLst>
          </p:cNvPr>
          <p:cNvPicPr>
            <a:picLocks noChangeAspect="1"/>
          </p:cNvPicPr>
          <p:nvPr/>
        </p:nvPicPr>
        <p:blipFill>
          <a:blip r:embed="rId3"/>
          <a:stretch>
            <a:fillRect/>
          </a:stretch>
        </p:blipFill>
        <p:spPr>
          <a:xfrm>
            <a:off x="2784192" y="2794976"/>
            <a:ext cx="6275584" cy="3969306"/>
          </a:xfrm>
          <a:prstGeom prst="rect">
            <a:avLst/>
          </a:prstGeom>
          <a:effectLst/>
        </p:spPr>
      </p:pic>
      <p:sp>
        <p:nvSpPr>
          <p:cNvPr id="8" name="Rectangle 7">
            <a:extLst>
              <a:ext uri="{FF2B5EF4-FFF2-40B4-BE49-F238E27FC236}">
                <a16:creationId xmlns:a16="http://schemas.microsoft.com/office/drawing/2014/main" id="{3540DD84-6B16-13FF-A469-E29AA92D1F21}"/>
              </a:ext>
            </a:extLst>
          </p:cNvPr>
          <p:cNvSpPr/>
          <p:nvPr/>
        </p:nvSpPr>
        <p:spPr>
          <a:xfrm>
            <a:off x="6389403" y="4675221"/>
            <a:ext cx="2670373" cy="40005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5B5A77-4618-1E04-76A3-FE59618C2CB9}"/>
              </a:ext>
            </a:extLst>
          </p:cNvPr>
          <p:cNvSpPr/>
          <p:nvPr/>
        </p:nvSpPr>
        <p:spPr>
          <a:xfrm>
            <a:off x="2784192" y="2857400"/>
            <a:ext cx="1872649" cy="581136"/>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69F844-6D0E-CE38-BAE7-4ED6C80BE19C}"/>
              </a:ext>
            </a:extLst>
          </p:cNvPr>
          <p:cNvSpPr/>
          <p:nvPr/>
        </p:nvSpPr>
        <p:spPr>
          <a:xfrm>
            <a:off x="6452019" y="2857400"/>
            <a:ext cx="1004583" cy="332434"/>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3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9"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Text Placeholder 3">
            <a:extLst>
              <a:ext uri="{FF2B5EF4-FFF2-40B4-BE49-F238E27FC236}">
                <a16:creationId xmlns:a16="http://schemas.microsoft.com/office/drawing/2014/main" id="{014D29DD-C71E-C9B8-A81A-CCEA4CCABC1F}"/>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endParaRPr lang="en-US" sz="2000" b="0" i="0" kern="1200" cap="all">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Abstract</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60767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75BC-1595-FC37-BADF-987346FF65E6}"/>
              </a:ext>
            </a:extLst>
          </p:cNvPr>
          <p:cNvSpPr>
            <a:spLocks noGrp="1"/>
          </p:cNvSpPr>
          <p:nvPr>
            <p:ph type="title"/>
          </p:nvPr>
        </p:nvSpPr>
        <p:spPr/>
        <p:txBody>
          <a:bodyPr/>
          <a:lstStyle/>
          <a:p>
            <a:r>
              <a:rPr lang="en-US" sz="1400" dirty="0"/>
              <a:t>3/2/23 </a:t>
            </a:r>
            <a:r>
              <a:rPr lang="en-US" sz="1400" dirty="0" err="1"/>
              <a:t>Derm</a:t>
            </a:r>
            <a:r>
              <a:rPr lang="en-US" sz="1400" dirty="0"/>
              <a:t> PE showing 6 mm left chin and 4 mm left forehead suspicious moles. Shave biopsy x2 @ ABC showing BD 0.8 mm on left chin, no ulceration, 2 mitoses/square mm and no LVI. Transected at base. 0.7 mm left forehead, no ulceration or mitoses. No LVI. Negative margins.</a:t>
            </a:r>
            <a:br>
              <a:rPr lang="en-US" sz="1400" dirty="0"/>
            </a:br>
            <a:r>
              <a:rPr lang="en-US" sz="1400" dirty="0"/>
              <a:t>3/9/23 Surgeon consult @ 123 (me): Negative skin exam and no lymphadenopathy</a:t>
            </a:r>
            <a:br>
              <a:rPr lang="en-US" sz="1400" dirty="0"/>
            </a:br>
            <a:r>
              <a:rPr lang="en-US" sz="1400" dirty="0"/>
              <a:t>3/21/23 SLN Bx @ 123 (me) = 0/2 lymph nodes</a:t>
            </a:r>
            <a:br>
              <a:rPr lang="en-US" sz="1400" dirty="0"/>
            </a:br>
            <a:r>
              <a:rPr lang="en-US" sz="1400" dirty="0"/>
              <a:t>3/22/23 Mohs NOS @ Indiana Skin Cancer Center</a:t>
            </a:r>
          </a:p>
        </p:txBody>
      </p:sp>
      <p:sp>
        <p:nvSpPr>
          <p:cNvPr id="3" name="Text Placeholder 2">
            <a:extLst>
              <a:ext uri="{FF2B5EF4-FFF2-40B4-BE49-F238E27FC236}">
                <a16:creationId xmlns:a16="http://schemas.microsoft.com/office/drawing/2014/main" id="{1D2862A1-8D41-3843-3216-19A5C843E87B}"/>
              </a:ext>
            </a:extLst>
          </p:cNvPr>
          <p:cNvSpPr>
            <a:spLocks noGrp="1"/>
          </p:cNvSpPr>
          <p:nvPr>
            <p:ph type="body" idx="1"/>
          </p:nvPr>
        </p:nvSpPr>
        <p:spPr/>
        <p:txBody>
          <a:bodyPr/>
          <a:lstStyle/>
          <a:p>
            <a:r>
              <a:rPr lang="en-US" dirty="0"/>
              <a:t>Date of Initial Diagnosis</a:t>
            </a:r>
          </a:p>
        </p:txBody>
      </p:sp>
      <p:sp>
        <p:nvSpPr>
          <p:cNvPr id="6" name="Content Placeholder 5">
            <a:extLst>
              <a:ext uri="{FF2B5EF4-FFF2-40B4-BE49-F238E27FC236}">
                <a16:creationId xmlns:a16="http://schemas.microsoft.com/office/drawing/2014/main" id="{2F10C3D1-18A4-E213-DAC9-5517E9A86C08}"/>
              </a:ext>
            </a:extLst>
          </p:cNvPr>
          <p:cNvSpPr>
            <a:spLocks noGrp="1"/>
          </p:cNvSpPr>
          <p:nvPr>
            <p:ph sz="half" idx="2"/>
          </p:nvPr>
        </p:nvSpPr>
        <p:spPr>
          <a:xfrm>
            <a:off x="1103313" y="2503743"/>
            <a:ext cx="4396339" cy="448408"/>
          </a:xfrm>
        </p:spPr>
        <p:txBody>
          <a:bodyPr/>
          <a:lstStyle/>
          <a:p>
            <a:r>
              <a:rPr lang="en-US" dirty="0"/>
              <a:t>03/02/2023</a:t>
            </a:r>
          </a:p>
          <a:p>
            <a:pPr marL="0" indent="0">
              <a:buNone/>
            </a:pPr>
            <a:endParaRPr lang="en-US" dirty="0"/>
          </a:p>
        </p:txBody>
      </p:sp>
      <p:sp>
        <p:nvSpPr>
          <p:cNvPr id="7" name="Text Placeholder 6">
            <a:extLst>
              <a:ext uri="{FF2B5EF4-FFF2-40B4-BE49-F238E27FC236}">
                <a16:creationId xmlns:a16="http://schemas.microsoft.com/office/drawing/2014/main" id="{33FD72A3-0F60-4E3D-749E-14B0EAA3D4CC}"/>
              </a:ext>
            </a:extLst>
          </p:cNvPr>
          <p:cNvSpPr>
            <a:spLocks noGrp="1"/>
          </p:cNvSpPr>
          <p:nvPr>
            <p:ph type="body" sz="quarter" idx="3"/>
          </p:nvPr>
        </p:nvSpPr>
        <p:spPr/>
        <p:txBody>
          <a:bodyPr/>
          <a:lstStyle/>
          <a:p>
            <a:r>
              <a:rPr lang="en-US" dirty="0"/>
              <a:t>Laterality</a:t>
            </a:r>
          </a:p>
        </p:txBody>
      </p:sp>
      <p:sp>
        <p:nvSpPr>
          <p:cNvPr id="8" name="Content Placeholder 7">
            <a:extLst>
              <a:ext uri="{FF2B5EF4-FFF2-40B4-BE49-F238E27FC236}">
                <a16:creationId xmlns:a16="http://schemas.microsoft.com/office/drawing/2014/main" id="{0CB3461A-5A14-93AC-A541-8FEE1AC19BAF}"/>
              </a:ext>
            </a:extLst>
          </p:cNvPr>
          <p:cNvSpPr>
            <a:spLocks noGrp="1"/>
          </p:cNvSpPr>
          <p:nvPr>
            <p:ph sz="quarter" idx="4"/>
          </p:nvPr>
        </p:nvSpPr>
        <p:spPr>
          <a:xfrm>
            <a:off x="5654495" y="2514600"/>
            <a:ext cx="4396339" cy="448408"/>
          </a:xfrm>
        </p:spPr>
        <p:txBody>
          <a:bodyPr/>
          <a:lstStyle/>
          <a:p>
            <a:r>
              <a:rPr lang="en-US" dirty="0"/>
              <a:t>2</a:t>
            </a:r>
          </a:p>
        </p:txBody>
      </p:sp>
      <p:sp>
        <p:nvSpPr>
          <p:cNvPr id="4" name="Text Placeholder 2">
            <a:extLst>
              <a:ext uri="{FF2B5EF4-FFF2-40B4-BE49-F238E27FC236}">
                <a16:creationId xmlns:a16="http://schemas.microsoft.com/office/drawing/2014/main" id="{32E3CAD9-AEF3-0C08-E6E1-363A791BE169}"/>
              </a:ext>
            </a:extLst>
          </p:cNvPr>
          <p:cNvSpPr txBox="1">
            <a:spLocks/>
          </p:cNvSpPr>
          <p:nvPr/>
        </p:nvSpPr>
        <p:spPr>
          <a:xfrm>
            <a:off x="1103312" y="2952151"/>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2400" b="0" i="0" u="none" strike="noStrike" kern="1200" cap="none" spc="0" normalizeH="0" baseline="0" noProof="0" dirty="0">
                <a:ln>
                  <a:noFill/>
                </a:ln>
                <a:solidFill>
                  <a:srgbClr val="1E5155">
                    <a:lumMod val="40000"/>
                    <a:lumOff val="60000"/>
                  </a:srgbClr>
                </a:solidFill>
                <a:effectLst/>
                <a:uLnTx/>
                <a:uFillTx/>
                <a:latin typeface="Century Gothic" panose="020B0502020202020204"/>
                <a:ea typeface="+mj-ea"/>
                <a:cs typeface="+mj-cs"/>
              </a:rPr>
              <a:t>Primary Site</a:t>
            </a:r>
          </a:p>
        </p:txBody>
      </p:sp>
      <p:sp>
        <p:nvSpPr>
          <p:cNvPr id="5" name="Text Placeholder 2">
            <a:extLst>
              <a:ext uri="{FF2B5EF4-FFF2-40B4-BE49-F238E27FC236}">
                <a16:creationId xmlns:a16="http://schemas.microsoft.com/office/drawing/2014/main" id="{8AEC01C6-8F56-E534-80A5-3BC8ABC04BC1}"/>
              </a:ext>
            </a:extLst>
          </p:cNvPr>
          <p:cNvSpPr txBox="1">
            <a:spLocks/>
          </p:cNvSpPr>
          <p:nvPr/>
        </p:nvSpPr>
        <p:spPr>
          <a:xfrm>
            <a:off x="5654495" y="2963008"/>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2400" b="0" i="0" u="none" strike="noStrike" kern="1200" cap="none" spc="0" normalizeH="0" baseline="0" noProof="0" dirty="0">
                <a:ln>
                  <a:noFill/>
                </a:ln>
                <a:solidFill>
                  <a:srgbClr val="1E5155">
                    <a:lumMod val="40000"/>
                    <a:lumOff val="60000"/>
                  </a:srgbClr>
                </a:solidFill>
                <a:effectLst/>
                <a:uLnTx/>
                <a:uFillTx/>
                <a:latin typeface="Century Gothic" panose="020B0502020202020204"/>
                <a:ea typeface="+mj-ea"/>
                <a:cs typeface="+mj-cs"/>
              </a:rPr>
              <a:t>Tumor Size Summary</a:t>
            </a:r>
          </a:p>
        </p:txBody>
      </p:sp>
      <p:sp>
        <p:nvSpPr>
          <p:cNvPr id="10" name="Content Placeholder 5">
            <a:extLst>
              <a:ext uri="{FF2B5EF4-FFF2-40B4-BE49-F238E27FC236}">
                <a16:creationId xmlns:a16="http://schemas.microsoft.com/office/drawing/2014/main" id="{2E0C8E70-8207-C8BD-CAC8-C749B8AA4F88}"/>
              </a:ext>
            </a:extLst>
          </p:cNvPr>
          <p:cNvSpPr txBox="1">
            <a:spLocks/>
          </p:cNvSpPr>
          <p:nvPr/>
        </p:nvSpPr>
        <p:spPr>
          <a:xfrm>
            <a:off x="1027113" y="362192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rPr>
              <a:t>C443</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11" name="Content Placeholder 5">
            <a:extLst>
              <a:ext uri="{FF2B5EF4-FFF2-40B4-BE49-F238E27FC236}">
                <a16:creationId xmlns:a16="http://schemas.microsoft.com/office/drawing/2014/main" id="{7EEFDD86-ECDF-A191-A1FF-1CE44DBBEF94}"/>
              </a:ext>
            </a:extLst>
          </p:cNvPr>
          <p:cNvSpPr txBox="1">
            <a:spLocks/>
          </p:cNvSpPr>
          <p:nvPr/>
        </p:nvSpPr>
        <p:spPr>
          <a:xfrm>
            <a:off x="5654494" y="3540965"/>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rPr>
              <a:t>006</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12" name="Content Placeholder 5">
            <a:extLst>
              <a:ext uri="{FF2B5EF4-FFF2-40B4-BE49-F238E27FC236}">
                <a16:creationId xmlns:a16="http://schemas.microsoft.com/office/drawing/2014/main" id="{235628A5-B7DB-85FD-943C-9B5B67FAC207}"/>
              </a:ext>
            </a:extLst>
          </p:cNvPr>
          <p:cNvSpPr txBox="1">
            <a:spLocks/>
          </p:cNvSpPr>
          <p:nvPr/>
        </p:nvSpPr>
        <p:spPr>
          <a:xfrm>
            <a:off x="1027113" y="555535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rPr>
              <a:t>00</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13" name="Content Placeholder 5">
            <a:extLst>
              <a:ext uri="{FF2B5EF4-FFF2-40B4-BE49-F238E27FC236}">
                <a16:creationId xmlns:a16="http://schemas.microsoft.com/office/drawing/2014/main" id="{429E8D73-1A6B-23FA-10A3-E702B49471B6}"/>
              </a:ext>
            </a:extLst>
          </p:cNvPr>
          <p:cNvSpPr txBox="1">
            <a:spLocks/>
          </p:cNvSpPr>
          <p:nvPr/>
        </p:nvSpPr>
        <p:spPr>
          <a:xfrm>
            <a:off x="5654494" y="456819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lang="en-US" dirty="0">
                <a:solidFill>
                  <a:prstClr val="white"/>
                </a:solidFill>
                <a:latin typeface="Century Gothic" panose="020B0502020202020204"/>
              </a:rPr>
              <a:t>0</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14" name="Content Placeholder 5">
            <a:extLst>
              <a:ext uri="{FF2B5EF4-FFF2-40B4-BE49-F238E27FC236}">
                <a16:creationId xmlns:a16="http://schemas.microsoft.com/office/drawing/2014/main" id="{C8713DB8-BD9E-8F05-5AD9-88B55130204D}"/>
              </a:ext>
            </a:extLst>
          </p:cNvPr>
          <p:cNvSpPr txBox="1">
            <a:spLocks/>
          </p:cNvSpPr>
          <p:nvPr/>
        </p:nvSpPr>
        <p:spPr>
          <a:xfrm>
            <a:off x="1103311" y="4561285"/>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rPr>
              <a:t>8743/3</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15" name="Text Placeholder 2">
            <a:extLst>
              <a:ext uri="{FF2B5EF4-FFF2-40B4-BE49-F238E27FC236}">
                <a16:creationId xmlns:a16="http://schemas.microsoft.com/office/drawing/2014/main" id="{8BD79431-8CAB-168B-F1E4-D33C4E35AD3D}"/>
              </a:ext>
            </a:extLst>
          </p:cNvPr>
          <p:cNvSpPr txBox="1">
            <a:spLocks/>
          </p:cNvSpPr>
          <p:nvPr/>
        </p:nvSpPr>
        <p:spPr>
          <a:xfrm>
            <a:off x="1027113" y="3961809"/>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2400" b="0" i="0" u="none" strike="noStrike" kern="1200" cap="none" spc="0" normalizeH="0" baseline="0" noProof="0" dirty="0">
                <a:ln>
                  <a:noFill/>
                </a:ln>
                <a:solidFill>
                  <a:srgbClr val="1E5155">
                    <a:lumMod val="40000"/>
                    <a:lumOff val="60000"/>
                  </a:srgbClr>
                </a:solidFill>
                <a:effectLst/>
                <a:uLnTx/>
                <a:uFillTx/>
                <a:latin typeface="Century Gothic" panose="020B0502020202020204"/>
                <a:ea typeface="+mj-ea"/>
                <a:cs typeface="+mj-cs"/>
              </a:rPr>
              <a:t>Histology</a:t>
            </a:r>
          </a:p>
        </p:txBody>
      </p:sp>
      <p:sp>
        <p:nvSpPr>
          <p:cNvPr id="16" name="Text Placeholder 2">
            <a:extLst>
              <a:ext uri="{FF2B5EF4-FFF2-40B4-BE49-F238E27FC236}">
                <a16:creationId xmlns:a16="http://schemas.microsoft.com/office/drawing/2014/main" id="{58FF5CB7-DEE8-7158-1673-54F5D39E4D94}"/>
              </a:ext>
            </a:extLst>
          </p:cNvPr>
          <p:cNvSpPr txBox="1">
            <a:spLocks/>
          </p:cNvSpPr>
          <p:nvPr/>
        </p:nvSpPr>
        <p:spPr>
          <a:xfrm>
            <a:off x="5654495" y="3991934"/>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2400" b="0" i="0" u="none" strike="noStrike" kern="1200" cap="none" spc="0" normalizeH="0" baseline="0" noProof="0" dirty="0">
                <a:ln>
                  <a:noFill/>
                </a:ln>
                <a:solidFill>
                  <a:srgbClr val="1E5155">
                    <a:lumMod val="40000"/>
                    <a:lumOff val="60000"/>
                  </a:srgbClr>
                </a:solidFill>
                <a:effectLst/>
                <a:uLnTx/>
                <a:uFillTx/>
                <a:latin typeface="Century Gothic" panose="020B0502020202020204"/>
                <a:ea typeface="+mj-ea"/>
                <a:cs typeface="+mj-cs"/>
              </a:rPr>
              <a:t>Lymphovascular Invasion</a:t>
            </a:r>
          </a:p>
        </p:txBody>
      </p:sp>
      <p:sp>
        <p:nvSpPr>
          <p:cNvPr id="17" name="Text Placeholder 2">
            <a:extLst>
              <a:ext uri="{FF2B5EF4-FFF2-40B4-BE49-F238E27FC236}">
                <a16:creationId xmlns:a16="http://schemas.microsoft.com/office/drawing/2014/main" id="{72A08F93-13D2-F0C5-E523-7CABA5D89EDE}"/>
              </a:ext>
            </a:extLst>
          </p:cNvPr>
          <p:cNvSpPr txBox="1">
            <a:spLocks/>
          </p:cNvSpPr>
          <p:nvPr/>
        </p:nvSpPr>
        <p:spPr>
          <a:xfrm>
            <a:off x="952134" y="4997183"/>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2400" b="0" i="0" u="none" strike="noStrike" kern="1200" cap="none" spc="0" normalizeH="0" baseline="0" noProof="0" dirty="0">
                <a:ln>
                  <a:noFill/>
                </a:ln>
                <a:solidFill>
                  <a:srgbClr val="1E5155">
                    <a:lumMod val="40000"/>
                    <a:lumOff val="60000"/>
                  </a:srgbClr>
                </a:solidFill>
                <a:effectLst/>
                <a:uLnTx/>
                <a:uFillTx/>
                <a:latin typeface="Century Gothic" panose="020B0502020202020204"/>
                <a:ea typeface="+mj-ea"/>
                <a:cs typeface="+mj-cs"/>
              </a:rPr>
              <a:t>Sequence Number</a:t>
            </a:r>
          </a:p>
        </p:txBody>
      </p:sp>
      <p:sp>
        <p:nvSpPr>
          <p:cNvPr id="9" name="Text Placeholder 2">
            <a:extLst>
              <a:ext uri="{FF2B5EF4-FFF2-40B4-BE49-F238E27FC236}">
                <a16:creationId xmlns:a16="http://schemas.microsoft.com/office/drawing/2014/main" id="{B404800F-7CF9-50FB-BC76-CE10C62373B4}"/>
              </a:ext>
            </a:extLst>
          </p:cNvPr>
          <p:cNvSpPr txBox="1">
            <a:spLocks/>
          </p:cNvSpPr>
          <p:nvPr/>
        </p:nvSpPr>
        <p:spPr>
          <a:xfrm>
            <a:off x="5650827" y="5016604"/>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2400" b="0" i="0" u="none" strike="noStrike" kern="1200" cap="none" spc="0" normalizeH="0" baseline="0" noProof="0" dirty="0">
                <a:ln>
                  <a:noFill/>
                </a:ln>
                <a:solidFill>
                  <a:srgbClr val="1E5155">
                    <a:lumMod val="40000"/>
                    <a:lumOff val="60000"/>
                  </a:srgbClr>
                </a:solidFill>
                <a:effectLst/>
                <a:uLnTx/>
                <a:uFillTx/>
                <a:latin typeface="Century Gothic" panose="020B0502020202020204"/>
                <a:ea typeface="+mj-ea"/>
                <a:cs typeface="+mj-cs"/>
              </a:rPr>
              <a:t>Diagnostic Confirmation</a:t>
            </a:r>
          </a:p>
        </p:txBody>
      </p:sp>
      <p:sp>
        <p:nvSpPr>
          <p:cNvPr id="18" name="Content Placeholder 5">
            <a:extLst>
              <a:ext uri="{FF2B5EF4-FFF2-40B4-BE49-F238E27FC236}">
                <a16:creationId xmlns:a16="http://schemas.microsoft.com/office/drawing/2014/main" id="{45FCD512-76A6-3BE8-59A5-580C82752F61}"/>
              </a:ext>
            </a:extLst>
          </p:cNvPr>
          <p:cNvSpPr txBox="1">
            <a:spLocks/>
          </p:cNvSpPr>
          <p:nvPr/>
        </p:nvSpPr>
        <p:spPr>
          <a:xfrm>
            <a:off x="5647159" y="559286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rPr>
              <a:t>1</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76399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0" grpId="0"/>
      <p:bldP spid="11" grpId="0"/>
      <p:bldP spid="12" grpId="0"/>
      <p:bldP spid="13" grpId="0"/>
      <p:bldP spid="14"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14D29DD-C71E-C9B8-A81A-CCEA4CCABC1F}"/>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endParaRPr lang="en-US" sz="2000" b="0" i="0" kern="1200" cap="all">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Solid Tumor Rules</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743116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2862A1-8D41-3843-3216-19A5C843E87B}"/>
              </a:ext>
            </a:extLst>
          </p:cNvPr>
          <p:cNvSpPr>
            <a:spLocks noGrp="1"/>
          </p:cNvSpPr>
          <p:nvPr>
            <p:ph type="body" idx="1"/>
          </p:nvPr>
        </p:nvSpPr>
        <p:spPr/>
        <p:txBody>
          <a:bodyPr/>
          <a:lstStyle/>
          <a:p>
            <a:r>
              <a:rPr lang="en-US" dirty="0"/>
              <a:t>Regional Lymph Nodes Positive</a:t>
            </a:r>
          </a:p>
        </p:txBody>
      </p:sp>
      <p:sp>
        <p:nvSpPr>
          <p:cNvPr id="6" name="Content Placeholder 5">
            <a:extLst>
              <a:ext uri="{FF2B5EF4-FFF2-40B4-BE49-F238E27FC236}">
                <a16:creationId xmlns:a16="http://schemas.microsoft.com/office/drawing/2014/main" id="{2F10C3D1-18A4-E213-DAC9-5517E9A86C08}"/>
              </a:ext>
            </a:extLst>
          </p:cNvPr>
          <p:cNvSpPr>
            <a:spLocks noGrp="1"/>
          </p:cNvSpPr>
          <p:nvPr>
            <p:ph sz="half" idx="2"/>
          </p:nvPr>
        </p:nvSpPr>
        <p:spPr>
          <a:xfrm>
            <a:off x="1103313" y="2503743"/>
            <a:ext cx="4396339" cy="448408"/>
          </a:xfrm>
        </p:spPr>
        <p:txBody>
          <a:bodyPr/>
          <a:lstStyle/>
          <a:p>
            <a:r>
              <a:rPr lang="en-US" dirty="0"/>
              <a:t>00</a:t>
            </a:r>
          </a:p>
          <a:p>
            <a:pPr marL="0" indent="0">
              <a:buNone/>
            </a:pPr>
            <a:endParaRPr lang="en-US" dirty="0"/>
          </a:p>
        </p:txBody>
      </p:sp>
      <p:sp>
        <p:nvSpPr>
          <p:cNvPr id="7" name="Text Placeholder 6">
            <a:extLst>
              <a:ext uri="{FF2B5EF4-FFF2-40B4-BE49-F238E27FC236}">
                <a16:creationId xmlns:a16="http://schemas.microsoft.com/office/drawing/2014/main" id="{33FD72A3-0F60-4E3D-749E-14B0EAA3D4CC}"/>
              </a:ext>
            </a:extLst>
          </p:cNvPr>
          <p:cNvSpPr>
            <a:spLocks noGrp="1"/>
          </p:cNvSpPr>
          <p:nvPr>
            <p:ph type="body" sz="quarter" idx="3"/>
          </p:nvPr>
        </p:nvSpPr>
        <p:spPr/>
        <p:txBody>
          <a:bodyPr/>
          <a:lstStyle/>
          <a:p>
            <a:r>
              <a:rPr lang="en-US" dirty="0"/>
              <a:t>Sentinel Lymph Nodes Positive</a:t>
            </a:r>
          </a:p>
        </p:txBody>
      </p:sp>
      <p:sp>
        <p:nvSpPr>
          <p:cNvPr id="8" name="Content Placeholder 7">
            <a:extLst>
              <a:ext uri="{FF2B5EF4-FFF2-40B4-BE49-F238E27FC236}">
                <a16:creationId xmlns:a16="http://schemas.microsoft.com/office/drawing/2014/main" id="{0CB3461A-5A14-93AC-A541-8FEE1AC19BAF}"/>
              </a:ext>
            </a:extLst>
          </p:cNvPr>
          <p:cNvSpPr>
            <a:spLocks noGrp="1"/>
          </p:cNvSpPr>
          <p:nvPr>
            <p:ph sz="quarter" idx="4"/>
          </p:nvPr>
        </p:nvSpPr>
        <p:spPr>
          <a:xfrm>
            <a:off x="5654495" y="2514600"/>
            <a:ext cx="4396339" cy="448408"/>
          </a:xfrm>
        </p:spPr>
        <p:txBody>
          <a:bodyPr/>
          <a:lstStyle/>
          <a:p>
            <a:r>
              <a:rPr lang="en-US" dirty="0"/>
              <a:t>00</a:t>
            </a:r>
          </a:p>
        </p:txBody>
      </p:sp>
      <p:sp>
        <p:nvSpPr>
          <p:cNvPr id="4" name="Text Placeholder 2">
            <a:extLst>
              <a:ext uri="{FF2B5EF4-FFF2-40B4-BE49-F238E27FC236}">
                <a16:creationId xmlns:a16="http://schemas.microsoft.com/office/drawing/2014/main" id="{32E3CAD9-AEF3-0C08-E6E1-363A791BE169}"/>
              </a:ext>
            </a:extLst>
          </p:cNvPr>
          <p:cNvSpPr txBox="1">
            <a:spLocks/>
          </p:cNvSpPr>
          <p:nvPr/>
        </p:nvSpPr>
        <p:spPr>
          <a:xfrm>
            <a:off x="1103311" y="3140869"/>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2400" b="0" i="0" u="none" strike="noStrike" kern="1200" cap="none" spc="0" normalizeH="0" baseline="0" noProof="0" dirty="0">
                <a:ln>
                  <a:noFill/>
                </a:ln>
                <a:solidFill>
                  <a:srgbClr val="1E5155">
                    <a:lumMod val="40000"/>
                    <a:lumOff val="60000"/>
                  </a:srgbClr>
                </a:solidFill>
                <a:effectLst/>
                <a:uLnTx/>
                <a:uFillTx/>
                <a:latin typeface="Century Gothic" panose="020B0502020202020204"/>
                <a:ea typeface="+mj-ea"/>
                <a:cs typeface="+mj-cs"/>
              </a:rPr>
              <a:t>Regional Lymph Nodes Examined</a:t>
            </a:r>
          </a:p>
        </p:txBody>
      </p:sp>
      <p:sp>
        <p:nvSpPr>
          <p:cNvPr id="5" name="Text Placeholder 2">
            <a:extLst>
              <a:ext uri="{FF2B5EF4-FFF2-40B4-BE49-F238E27FC236}">
                <a16:creationId xmlns:a16="http://schemas.microsoft.com/office/drawing/2014/main" id="{8AEC01C6-8F56-E534-80A5-3BC8ABC04BC1}"/>
              </a:ext>
            </a:extLst>
          </p:cNvPr>
          <p:cNvSpPr txBox="1">
            <a:spLocks/>
          </p:cNvSpPr>
          <p:nvPr/>
        </p:nvSpPr>
        <p:spPr>
          <a:xfrm>
            <a:off x="5654988" y="3148724"/>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2400" b="0" i="0" u="none" strike="noStrike" kern="1200" cap="none" spc="0" normalizeH="0" baseline="0" noProof="0" dirty="0">
                <a:ln>
                  <a:noFill/>
                </a:ln>
                <a:solidFill>
                  <a:srgbClr val="1E5155">
                    <a:lumMod val="40000"/>
                    <a:lumOff val="60000"/>
                  </a:srgbClr>
                </a:solidFill>
                <a:effectLst/>
                <a:uLnTx/>
                <a:uFillTx/>
                <a:latin typeface="Century Gothic" panose="020B0502020202020204"/>
                <a:ea typeface="+mj-ea"/>
                <a:cs typeface="+mj-cs"/>
              </a:rPr>
              <a:t>Sentinel Lymph Nodes Examined</a:t>
            </a:r>
          </a:p>
        </p:txBody>
      </p:sp>
      <p:sp>
        <p:nvSpPr>
          <p:cNvPr id="10" name="Content Placeholder 5">
            <a:extLst>
              <a:ext uri="{FF2B5EF4-FFF2-40B4-BE49-F238E27FC236}">
                <a16:creationId xmlns:a16="http://schemas.microsoft.com/office/drawing/2014/main" id="{2E0C8E70-8207-C8BD-CAC8-C749B8AA4F88}"/>
              </a:ext>
            </a:extLst>
          </p:cNvPr>
          <p:cNvSpPr txBox="1">
            <a:spLocks/>
          </p:cNvSpPr>
          <p:nvPr/>
        </p:nvSpPr>
        <p:spPr>
          <a:xfrm>
            <a:off x="1027113" y="3744668"/>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rPr>
              <a:t>02</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11" name="Content Placeholder 5">
            <a:extLst>
              <a:ext uri="{FF2B5EF4-FFF2-40B4-BE49-F238E27FC236}">
                <a16:creationId xmlns:a16="http://schemas.microsoft.com/office/drawing/2014/main" id="{7EEFDD86-ECDF-A191-A1FF-1CE44DBBEF94}"/>
              </a:ext>
            </a:extLst>
          </p:cNvPr>
          <p:cNvSpPr txBox="1">
            <a:spLocks/>
          </p:cNvSpPr>
          <p:nvPr/>
        </p:nvSpPr>
        <p:spPr>
          <a:xfrm>
            <a:off x="5645155" y="3670789"/>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rPr>
              <a:t>02</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13" name="Content Placeholder 5">
            <a:extLst>
              <a:ext uri="{FF2B5EF4-FFF2-40B4-BE49-F238E27FC236}">
                <a16:creationId xmlns:a16="http://schemas.microsoft.com/office/drawing/2014/main" id="{429E8D73-1A6B-23FA-10A3-E702B49471B6}"/>
              </a:ext>
            </a:extLst>
          </p:cNvPr>
          <p:cNvSpPr txBox="1">
            <a:spLocks/>
          </p:cNvSpPr>
          <p:nvPr/>
        </p:nvSpPr>
        <p:spPr>
          <a:xfrm>
            <a:off x="5654494" y="4887952"/>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rPr>
              <a:t>03/21/2023</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14" name="Content Placeholder 5">
            <a:extLst>
              <a:ext uri="{FF2B5EF4-FFF2-40B4-BE49-F238E27FC236}">
                <a16:creationId xmlns:a16="http://schemas.microsoft.com/office/drawing/2014/main" id="{C8713DB8-BD9E-8F05-5AD9-88B55130204D}"/>
              </a:ext>
            </a:extLst>
          </p:cNvPr>
          <p:cNvSpPr txBox="1">
            <a:spLocks/>
          </p:cNvSpPr>
          <p:nvPr/>
        </p:nvSpPr>
        <p:spPr>
          <a:xfrm>
            <a:off x="1230191" y="495805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lang="en-US" dirty="0">
                <a:solidFill>
                  <a:prstClr val="white"/>
                </a:solidFill>
                <a:latin typeface="Century Gothic" panose="020B0502020202020204"/>
              </a:rPr>
              <a:t>blank</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15" name="Text Placeholder 2">
            <a:extLst>
              <a:ext uri="{FF2B5EF4-FFF2-40B4-BE49-F238E27FC236}">
                <a16:creationId xmlns:a16="http://schemas.microsoft.com/office/drawing/2014/main" id="{8BD79431-8CAB-168B-F1E4-D33C4E35AD3D}"/>
              </a:ext>
            </a:extLst>
          </p:cNvPr>
          <p:cNvSpPr txBox="1">
            <a:spLocks/>
          </p:cNvSpPr>
          <p:nvPr/>
        </p:nvSpPr>
        <p:spPr>
          <a:xfrm>
            <a:off x="1027113" y="4354753"/>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2400" b="0" i="0" u="none" strike="noStrike" kern="1200" cap="none" spc="0" normalizeH="0" baseline="0" noProof="0" dirty="0">
                <a:ln>
                  <a:noFill/>
                </a:ln>
                <a:solidFill>
                  <a:srgbClr val="1E5155">
                    <a:lumMod val="40000"/>
                    <a:lumOff val="60000"/>
                  </a:srgbClr>
                </a:solidFill>
                <a:effectLst/>
                <a:uLnTx/>
                <a:uFillTx/>
                <a:latin typeface="Century Gothic" panose="020B0502020202020204"/>
                <a:ea typeface="+mj-ea"/>
                <a:cs typeface="+mj-cs"/>
              </a:rPr>
              <a:t>Date Regional Lymph Node Dissection</a:t>
            </a:r>
          </a:p>
        </p:txBody>
      </p:sp>
      <p:sp>
        <p:nvSpPr>
          <p:cNvPr id="16" name="Text Placeholder 2">
            <a:extLst>
              <a:ext uri="{FF2B5EF4-FFF2-40B4-BE49-F238E27FC236}">
                <a16:creationId xmlns:a16="http://schemas.microsoft.com/office/drawing/2014/main" id="{58FF5CB7-DEE8-7158-1673-54F5D39E4D94}"/>
              </a:ext>
            </a:extLst>
          </p:cNvPr>
          <p:cNvSpPr txBox="1">
            <a:spLocks/>
          </p:cNvSpPr>
          <p:nvPr/>
        </p:nvSpPr>
        <p:spPr>
          <a:xfrm>
            <a:off x="5626530" y="4300833"/>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2400" b="0" i="0" u="none" strike="noStrike" kern="1200" cap="none" spc="0" normalizeH="0" baseline="0" noProof="0" dirty="0">
                <a:ln>
                  <a:noFill/>
                </a:ln>
                <a:solidFill>
                  <a:srgbClr val="1E5155">
                    <a:lumMod val="40000"/>
                    <a:lumOff val="60000"/>
                  </a:srgbClr>
                </a:solidFill>
                <a:effectLst/>
                <a:uLnTx/>
                <a:uFillTx/>
                <a:latin typeface="Century Gothic" panose="020B0502020202020204"/>
                <a:ea typeface="+mj-ea"/>
                <a:cs typeface="+mj-cs"/>
              </a:rPr>
              <a:t>Date of Sentinel Lymph Node Biopsy</a:t>
            </a:r>
          </a:p>
        </p:txBody>
      </p:sp>
      <p:sp>
        <p:nvSpPr>
          <p:cNvPr id="19" name="Title 1">
            <a:extLst>
              <a:ext uri="{FF2B5EF4-FFF2-40B4-BE49-F238E27FC236}">
                <a16:creationId xmlns:a16="http://schemas.microsoft.com/office/drawing/2014/main" id="{A782DA84-D41F-F8C6-F65C-14A349A46A05}"/>
              </a:ext>
            </a:extLst>
          </p:cNvPr>
          <p:cNvSpPr>
            <a:spLocks noGrp="1"/>
          </p:cNvSpPr>
          <p:nvPr>
            <p:ph type="title"/>
          </p:nvPr>
        </p:nvSpPr>
        <p:spPr>
          <a:xfrm>
            <a:off x="514228" y="215846"/>
            <a:ext cx="9404350" cy="1400175"/>
          </a:xfrm>
        </p:spPr>
        <p:txBody>
          <a:bodyPr/>
          <a:lstStyle/>
          <a:p>
            <a:r>
              <a:rPr lang="en-US" sz="1400" dirty="0"/>
              <a:t>3/2/23 </a:t>
            </a:r>
            <a:r>
              <a:rPr lang="en-US" sz="1400" dirty="0" err="1"/>
              <a:t>Derm</a:t>
            </a:r>
            <a:r>
              <a:rPr lang="en-US" sz="1400" dirty="0"/>
              <a:t> PE showing 6 mm left chin and 4 mm left forehead suspicious moles. Shave biopsy x2 @ ABC showing BD 0.8 mm on left chin, no ulceration, 2 mitoses/square mm and no LVI. Transected at base. 0.7 mm left forehead, no ulceration or mitoses. No LVI. Negative margins.</a:t>
            </a:r>
            <a:br>
              <a:rPr lang="en-US" sz="1400" dirty="0"/>
            </a:br>
            <a:r>
              <a:rPr lang="en-US" sz="1400" dirty="0"/>
              <a:t>3/9/23 Surgeon consult @ 123 (me): Negative skin exam and no lymphadenopathy</a:t>
            </a:r>
            <a:br>
              <a:rPr lang="en-US" sz="1400" dirty="0"/>
            </a:br>
            <a:r>
              <a:rPr lang="en-US" sz="1400" dirty="0"/>
              <a:t>3/21/23 SLN Bx @ 123 (me) = 0/2 lymph nodes</a:t>
            </a:r>
            <a:br>
              <a:rPr lang="en-US" sz="1400" dirty="0"/>
            </a:br>
            <a:r>
              <a:rPr lang="en-US" sz="1400" dirty="0"/>
              <a:t>3/22/23 Mohs NOS @ Indiana Skin Cancer Center</a:t>
            </a:r>
          </a:p>
        </p:txBody>
      </p:sp>
    </p:spTree>
    <p:extLst>
      <p:ext uri="{BB962C8B-B14F-4D97-AF65-F5344CB8AC3E}">
        <p14:creationId xmlns:p14="http://schemas.microsoft.com/office/powerpoint/2010/main" val="1935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0" grpId="0"/>
      <p:bldP spid="11" grpId="0"/>
      <p:bldP spid="13" grpId="0"/>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2862A1-8D41-3843-3216-19A5C843E87B}"/>
              </a:ext>
            </a:extLst>
          </p:cNvPr>
          <p:cNvSpPr>
            <a:spLocks noGrp="1"/>
          </p:cNvSpPr>
          <p:nvPr>
            <p:ph type="body" idx="1"/>
          </p:nvPr>
        </p:nvSpPr>
        <p:spPr/>
        <p:txBody>
          <a:bodyPr/>
          <a:lstStyle/>
          <a:p>
            <a:r>
              <a:rPr lang="en-US" dirty="0"/>
              <a:t>Class of Case</a:t>
            </a:r>
          </a:p>
        </p:txBody>
      </p:sp>
      <p:sp>
        <p:nvSpPr>
          <p:cNvPr id="6" name="Content Placeholder 5">
            <a:extLst>
              <a:ext uri="{FF2B5EF4-FFF2-40B4-BE49-F238E27FC236}">
                <a16:creationId xmlns:a16="http://schemas.microsoft.com/office/drawing/2014/main" id="{2F10C3D1-18A4-E213-DAC9-5517E9A86C08}"/>
              </a:ext>
            </a:extLst>
          </p:cNvPr>
          <p:cNvSpPr>
            <a:spLocks noGrp="1"/>
          </p:cNvSpPr>
          <p:nvPr>
            <p:ph sz="half" idx="2"/>
          </p:nvPr>
        </p:nvSpPr>
        <p:spPr/>
        <p:txBody>
          <a:bodyPr/>
          <a:lstStyle/>
          <a:p>
            <a:r>
              <a:rPr lang="en-US" dirty="0"/>
              <a:t>30</a:t>
            </a:r>
          </a:p>
          <a:p>
            <a:pPr lvl="1"/>
            <a:r>
              <a:rPr lang="en-US" dirty="0"/>
              <a:t>Sentinel lymph node is part of work-up, developed to accurately stage patients</a:t>
            </a:r>
          </a:p>
          <a:p>
            <a:pPr lvl="1"/>
            <a:r>
              <a:rPr lang="en-US" dirty="0"/>
              <a:t>Source: </a:t>
            </a:r>
            <a:r>
              <a:rPr lang="en-US" dirty="0">
                <a:hlinkClick r:id="rId2"/>
              </a:rPr>
              <a:t>Sentinel lymph node biopsy considered treatment - CAnswer Forum (facs.org)</a:t>
            </a:r>
            <a:r>
              <a:rPr lang="en-US" dirty="0"/>
              <a:t> and NCCN Guidelines Version 2.2023 Melanoma: Cutaneous page ME-F 1 of 3</a:t>
            </a:r>
          </a:p>
        </p:txBody>
      </p:sp>
      <p:sp>
        <p:nvSpPr>
          <p:cNvPr id="4" name="Title 1">
            <a:extLst>
              <a:ext uri="{FF2B5EF4-FFF2-40B4-BE49-F238E27FC236}">
                <a16:creationId xmlns:a16="http://schemas.microsoft.com/office/drawing/2014/main" id="{A0BD04EC-0ACC-0431-9AA3-C5FE97A03968}"/>
              </a:ext>
            </a:extLst>
          </p:cNvPr>
          <p:cNvSpPr>
            <a:spLocks noGrp="1"/>
          </p:cNvSpPr>
          <p:nvPr>
            <p:ph type="title"/>
          </p:nvPr>
        </p:nvSpPr>
        <p:spPr>
          <a:xfrm>
            <a:off x="320798" y="223838"/>
            <a:ext cx="9404350" cy="1400175"/>
          </a:xfrm>
        </p:spPr>
        <p:txBody>
          <a:bodyPr/>
          <a:lstStyle/>
          <a:p>
            <a:r>
              <a:rPr lang="en-US" sz="1400" dirty="0"/>
              <a:t>3/2/23 </a:t>
            </a:r>
            <a:r>
              <a:rPr lang="en-US" sz="1400" dirty="0" err="1"/>
              <a:t>Derm</a:t>
            </a:r>
            <a:r>
              <a:rPr lang="en-US" sz="1400" dirty="0"/>
              <a:t> PE showing 6 mm left chin and 4 mm left forehead suspicious moles. Shave biopsy x2 @ ABC showing BD 0.8 mm on left chin, no ulceration, 2 mitoses/square mm and no LVI. Transected at base. 0.7 mm left forehead, no ulceration or mitoses. No LVI. Negative margins.</a:t>
            </a:r>
            <a:br>
              <a:rPr lang="en-US" sz="1400" dirty="0"/>
            </a:br>
            <a:r>
              <a:rPr lang="en-US" sz="1400" dirty="0"/>
              <a:t>3/9/23 Surgeon consult @ 123 (me): Negative skin exam and no lymphadenopathy</a:t>
            </a:r>
            <a:br>
              <a:rPr lang="en-US" sz="1400" dirty="0"/>
            </a:br>
            <a:r>
              <a:rPr lang="en-US" sz="1400" dirty="0"/>
              <a:t>3/21/23 SLN Bx @ 123 (me) = 0/2 lymph nodes</a:t>
            </a:r>
            <a:br>
              <a:rPr lang="en-US" sz="1400" dirty="0"/>
            </a:br>
            <a:r>
              <a:rPr lang="en-US" sz="1400" dirty="0"/>
              <a:t>3/22/23 Mohs NOS @ Indiana Skin Cancer Center</a:t>
            </a:r>
          </a:p>
        </p:txBody>
      </p:sp>
      <p:pic>
        <p:nvPicPr>
          <p:cNvPr id="5" name="Picture 4">
            <a:extLst>
              <a:ext uri="{FF2B5EF4-FFF2-40B4-BE49-F238E27FC236}">
                <a16:creationId xmlns:a16="http://schemas.microsoft.com/office/drawing/2014/main" id="{0A8F92AB-B045-AF1F-C8CA-D162B15A4D8D}"/>
              </a:ext>
            </a:extLst>
          </p:cNvPr>
          <p:cNvPicPr>
            <a:picLocks noChangeAspect="1"/>
          </p:cNvPicPr>
          <p:nvPr/>
        </p:nvPicPr>
        <p:blipFill>
          <a:blip r:embed="rId3"/>
          <a:stretch>
            <a:fillRect/>
          </a:stretch>
        </p:blipFill>
        <p:spPr>
          <a:xfrm>
            <a:off x="6096000" y="1317668"/>
            <a:ext cx="5152658" cy="5316494"/>
          </a:xfrm>
          <a:prstGeom prst="rect">
            <a:avLst/>
          </a:prstGeom>
        </p:spPr>
      </p:pic>
      <p:sp>
        <p:nvSpPr>
          <p:cNvPr id="13" name="Rectangle 12">
            <a:extLst>
              <a:ext uri="{FF2B5EF4-FFF2-40B4-BE49-F238E27FC236}">
                <a16:creationId xmlns:a16="http://schemas.microsoft.com/office/drawing/2014/main" id="{0D343007-2E64-791B-89B2-F72DC54C4D5B}"/>
              </a:ext>
            </a:extLst>
          </p:cNvPr>
          <p:cNvSpPr/>
          <p:nvPr/>
        </p:nvSpPr>
        <p:spPr>
          <a:xfrm>
            <a:off x="9794631" y="6252553"/>
            <a:ext cx="791309" cy="223593"/>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41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0BD04EC-0ACC-0431-9AA3-C5FE97A03968}"/>
              </a:ext>
            </a:extLst>
          </p:cNvPr>
          <p:cNvSpPr>
            <a:spLocks noGrp="1"/>
          </p:cNvSpPr>
          <p:nvPr>
            <p:ph type="title"/>
          </p:nvPr>
        </p:nvSpPr>
        <p:spPr>
          <a:xfrm>
            <a:off x="276834" y="179155"/>
            <a:ext cx="9404723" cy="1400530"/>
          </a:xfrm>
        </p:spPr>
        <p:txBody>
          <a:bodyPr/>
          <a:lstStyle/>
          <a:p>
            <a:r>
              <a:rPr lang="en-US" sz="1200" dirty="0"/>
              <a:t>3/2/23 </a:t>
            </a:r>
            <a:r>
              <a:rPr lang="en-US" sz="1200" dirty="0" err="1"/>
              <a:t>Derm</a:t>
            </a:r>
            <a:r>
              <a:rPr lang="en-US" sz="1200" dirty="0"/>
              <a:t> PE showing 6 mm left chin and 4 mm left forehead suspicious moles. Shave biopsy x2 @ ABC showing BD 0.8 mm on left chin, no ulceration, 2 mitoses/square mm and no LVI. Transected at base. 0.7 mm left forehead, no ulceration or mitoses. No LVI. Negative margins.</a:t>
            </a:r>
            <a:br>
              <a:rPr lang="en-US" sz="1200" dirty="0"/>
            </a:br>
            <a:r>
              <a:rPr lang="en-US" sz="1200" dirty="0"/>
              <a:t>3/9/23 Surgeon consult @ 123 (me): Negative skin exam and no lymphadenopathy</a:t>
            </a:r>
            <a:br>
              <a:rPr lang="en-US" sz="1200" dirty="0"/>
            </a:br>
            <a:r>
              <a:rPr lang="en-US" sz="1200" dirty="0"/>
              <a:t>3/21/23 SLN Bx @ 123 (me) = 0/2 lymph nodes</a:t>
            </a:r>
            <a:br>
              <a:rPr lang="en-US" sz="1200" dirty="0"/>
            </a:br>
            <a:r>
              <a:rPr lang="en-US" sz="1200" dirty="0"/>
              <a:t>3/22/23 Mohs NOS @ Indiana Skin Cancer Center</a:t>
            </a:r>
          </a:p>
        </p:txBody>
      </p:sp>
      <p:sp>
        <p:nvSpPr>
          <p:cNvPr id="8" name="Content Placeholder 7">
            <a:extLst>
              <a:ext uri="{FF2B5EF4-FFF2-40B4-BE49-F238E27FC236}">
                <a16:creationId xmlns:a16="http://schemas.microsoft.com/office/drawing/2014/main" id="{0CB3461A-5A14-93AC-A541-8FEE1AC19BAF}"/>
              </a:ext>
            </a:extLst>
          </p:cNvPr>
          <p:cNvSpPr>
            <a:spLocks noGrp="1"/>
          </p:cNvSpPr>
          <p:nvPr>
            <p:ph idx="1"/>
          </p:nvPr>
        </p:nvSpPr>
        <p:spPr>
          <a:xfrm>
            <a:off x="1507758" y="2008957"/>
            <a:ext cx="8946541" cy="4195481"/>
          </a:xfrm>
        </p:spPr>
        <p:txBody>
          <a:bodyPr/>
          <a:lstStyle/>
          <a:p>
            <a:r>
              <a:rPr lang="en-US" dirty="0"/>
              <a:t>03/09/2023</a:t>
            </a:r>
          </a:p>
          <a:p>
            <a:pPr lvl="1"/>
            <a:r>
              <a:rPr lang="en-US" dirty="0"/>
              <a:t>Non-analytic case = date the patient’s nonanalytic status begins with respect to the cancer (STORE)</a:t>
            </a:r>
          </a:p>
        </p:txBody>
      </p:sp>
      <p:sp>
        <p:nvSpPr>
          <p:cNvPr id="7" name="Text Placeholder 6">
            <a:extLst>
              <a:ext uri="{FF2B5EF4-FFF2-40B4-BE49-F238E27FC236}">
                <a16:creationId xmlns:a16="http://schemas.microsoft.com/office/drawing/2014/main" id="{33FD72A3-0F60-4E3D-749E-14B0EAA3D4CC}"/>
              </a:ext>
            </a:extLst>
          </p:cNvPr>
          <p:cNvSpPr>
            <a:spLocks noGrp="1"/>
          </p:cNvSpPr>
          <p:nvPr>
            <p:ph type="body" sz="quarter" idx="4294967295"/>
          </p:nvPr>
        </p:nvSpPr>
        <p:spPr>
          <a:xfrm>
            <a:off x="1103312" y="1579685"/>
            <a:ext cx="4395787" cy="576263"/>
          </a:xfrm>
        </p:spPr>
        <p:txBody>
          <a:bodyPr/>
          <a:lstStyle/>
          <a:p>
            <a:r>
              <a:rPr lang="en-US" dirty="0"/>
              <a:t>Date First Contact</a:t>
            </a:r>
          </a:p>
        </p:txBody>
      </p:sp>
    </p:spTree>
    <p:extLst>
      <p:ext uri="{BB962C8B-B14F-4D97-AF65-F5344CB8AC3E}">
        <p14:creationId xmlns:p14="http://schemas.microsoft.com/office/powerpoint/2010/main" val="259278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Text Placeholder 3">
            <a:extLst>
              <a:ext uri="{FF2B5EF4-FFF2-40B4-BE49-F238E27FC236}">
                <a16:creationId xmlns:a16="http://schemas.microsoft.com/office/drawing/2014/main" id="{014D29DD-C71E-C9B8-A81A-CCEA4CCABC1F}"/>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endParaRPr lang="en-US" sz="2000" b="0" i="0" kern="1200" cap="all">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Staging</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578246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2862A1-8D41-3843-3216-19A5C843E87B}"/>
              </a:ext>
            </a:extLst>
          </p:cNvPr>
          <p:cNvSpPr>
            <a:spLocks noGrp="1"/>
          </p:cNvSpPr>
          <p:nvPr>
            <p:ph type="body" idx="1"/>
          </p:nvPr>
        </p:nvSpPr>
        <p:spPr/>
        <p:txBody>
          <a:bodyPr/>
          <a:lstStyle/>
          <a:p>
            <a:r>
              <a:rPr lang="en-US" dirty="0"/>
              <a:t>Clinical</a:t>
            </a:r>
          </a:p>
        </p:txBody>
      </p:sp>
      <p:sp>
        <p:nvSpPr>
          <p:cNvPr id="7" name="Text Placeholder 6">
            <a:extLst>
              <a:ext uri="{FF2B5EF4-FFF2-40B4-BE49-F238E27FC236}">
                <a16:creationId xmlns:a16="http://schemas.microsoft.com/office/drawing/2014/main" id="{33FD72A3-0F60-4E3D-749E-14B0EAA3D4CC}"/>
              </a:ext>
            </a:extLst>
          </p:cNvPr>
          <p:cNvSpPr>
            <a:spLocks noGrp="1"/>
          </p:cNvSpPr>
          <p:nvPr>
            <p:ph type="body" sz="quarter" idx="3"/>
          </p:nvPr>
        </p:nvSpPr>
        <p:spPr/>
        <p:txBody>
          <a:bodyPr/>
          <a:lstStyle/>
          <a:p>
            <a:r>
              <a:rPr lang="en-US" dirty="0"/>
              <a:t>Pathological</a:t>
            </a:r>
          </a:p>
        </p:txBody>
      </p:sp>
      <p:sp>
        <p:nvSpPr>
          <p:cNvPr id="8" name="Content Placeholder 7">
            <a:extLst>
              <a:ext uri="{FF2B5EF4-FFF2-40B4-BE49-F238E27FC236}">
                <a16:creationId xmlns:a16="http://schemas.microsoft.com/office/drawing/2014/main" id="{0CB3461A-5A14-93AC-A541-8FEE1AC19BAF}"/>
              </a:ext>
            </a:extLst>
          </p:cNvPr>
          <p:cNvSpPr>
            <a:spLocks noGrp="1"/>
          </p:cNvSpPr>
          <p:nvPr>
            <p:ph sz="quarter" idx="4"/>
          </p:nvPr>
        </p:nvSpPr>
        <p:spPr/>
        <p:txBody>
          <a:bodyPr>
            <a:normAutofit fontScale="85000" lnSpcReduction="10000"/>
          </a:bodyPr>
          <a:lstStyle/>
          <a:p>
            <a:r>
              <a:rPr lang="en-US" dirty="0" err="1"/>
              <a:t>pT</a:t>
            </a:r>
            <a:r>
              <a:rPr lang="en-US" dirty="0"/>
              <a:t> blank</a:t>
            </a:r>
          </a:p>
          <a:p>
            <a:pPr lvl="1"/>
            <a:r>
              <a:rPr lang="en-US" dirty="0"/>
              <a:t>Mohs, by definition, doesn’t meet WLE criteria</a:t>
            </a:r>
          </a:p>
          <a:p>
            <a:pPr lvl="1"/>
            <a:r>
              <a:rPr lang="en-US" dirty="0"/>
              <a:t>There are times you can path stage with Mohs, if you have documentation, they met the minimum margins as recommended by NCCN / CoC</a:t>
            </a:r>
          </a:p>
          <a:p>
            <a:r>
              <a:rPr lang="en-US" dirty="0" err="1"/>
              <a:t>pN</a:t>
            </a:r>
            <a:r>
              <a:rPr lang="en-US" dirty="0"/>
              <a:t> blank </a:t>
            </a:r>
          </a:p>
          <a:p>
            <a:pPr lvl="1"/>
            <a:r>
              <a:rPr lang="en-US" dirty="0"/>
              <a:t>Because there was no WLE, or microscopic proven distant mets, you cannot path stage</a:t>
            </a:r>
          </a:p>
          <a:p>
            <a:r>
              <a:rPr lang="en-US" dirty="0" err="1"/>
              <a:t>pM</a:t>
            </a:r>
            <a:r>
              <a:rPr lang="en-US" dirty="0"/>
              <a:t> blank</a:t>
            </a:r>
          </a:p>
          <a:p>
            <a:pPr lvl="1"/>
            <a:r>
              <a:rPr lang="en-US" dirty="0"/>
              <a:t>As above</a:t>
            </a:r>
          </a:p>
          <a:p>
            <a:r>
              <a:rPr lang="en-US" dirty="0"/>
              <a:t>Stage Group 99 (not staged)</a:t>
            </a:r>
          </a:p>
          <a:p>
            <a:endParaRPr lang="en-US" dirty="0"/>
          </a:p>
        </p:txBody>
      </p:sp>
      <p:sp>
        <p:nvSpPr>
          <p:cNvPr id="4" name="Title 1">
            <a:extLst>
              <a:ext uri="{FF2B5EF4-FFF2-40B4-BE49-F238E27FC236}">
                <a16:creationId xmlns:a16="http://schemas.microsoft.com/office/drawing/2014/main" id="{8FA42AC0-FD01-EADD-2F8E-B67C5579C835}"/>
              </a:ext>
            </a:extLst>
          </p:cNvPr>
          <p:cNvSpPr>
            <a:spLocks noGrp="1"/>
          </p:cNvSpPr>
          <p:nvPr>
            <p:ph type="title"/>
          </p:nvPr>
        </p:nvSpPr>
        <p:spPr>
          <a:xfrm>
            <a:off x="646113" y="452438"/>
            <a:ext cx="9404350" cy="1400175"/>
          </a:xfrm>
        </p:spPr>
        <p:txBody>
          <a:bodyPr/>
          <a:lstStyle/>
          <a:p>
            <a:r>
              <a:rPr lang="en-US" sz="1400" dirty="0"/>
              <a:t>3/2/23 </a:t>
            </a:r>
            <a:r>
              <a:rPr lang="en-US" sz="1400" dirty="0" err="1"/>
              <a:t>Derm</a:t>
            </a:r>
            <a:r>
              <a:rPr lang="en-US" sz="1400" dirty="0"/>
              <a:t> PE showing 6 mm left chin and 4 mm left forehead suspicious moles. Shave biopsy x2 @ ABC showing BD 0.8 mm on left chin, no ulceration, 2 mitoses/square mm and no LVI. Transected at base. 0.7 mm left forehead, no ulceration or mitoses. No LVI. Negative margins.</a:t>
            </a:r>
            <a:br>
              <a:rPr lang="en-US" sz="1400" dirty="0"/>
            </a:br>
            <a:r>
              <a:rPr lang="en-US" sz="1400" dirty="0"/>
              <a:t>3/9/23 Surgeon consult @ 123 (me): Negative skin exam and no lymphadenopathy</a:t>
            </a:r>
            <a:br>
              <a:rPr lang="en-US" sz="1400" dirty="0"/>
            </a:br>
            <a:r>
              <a:rPr lang="en-US" sz="1400" dirty="0"/>
              <a:t>3/21/23 SLN Bx @ 123 (me) = 0/2 lymph nodes</a:t>
            </a:r>
            <a:br>
              <a:rPr lang="en-US" sz="1400" dirty="0"/>
            </a:br>
            <a:r>
              <a:rPr lang="en-US" sz="1400" dirty="0"/>
              <a:t>3/22/23 Mohs NOS @ Indiana Skin Cancer Center</a:t>
            </a:r>
          </a:p>
        </p:txBody>
      </p:sp>
      <p:sp>
        <p:nvSpPr>
          <p:cNvPr id="2" name="Content Placeholder 5">
            <a:extLst>
              <a:ext uri="{FF2B5EF4-FFF2-40B4-BE49-F238E27FC236}">
                <a16:creationId xmlns:a16="http://schemas.microsoft.com/office/drawing/2014/main" id="{00F48E43-1B2B-CA98-33A2-44D874AEC97B}"/>
              </a:ext>
            </a:extLst>
          </p:cNvPr>
          <p:cNvSpPr>
            <a:spLocks noGrp="1"/>
          </p:cNvSpPr>
          <p:nvPr>
            <p:ph sz="half" idx="2"/>
          </p:nvPr>
        </p:nvSpPr>
        <p:spPr>
          <a:xfrm>
            <a:off x="1103313" y="2514600"/>
            <a:ext cx="4395787" cy="3741738"/>
          </a:xfrm>
        </p:spPr>
        <p:txBody>
          <a:bodyPr>
            <a:normAutofit fontScale="85000" lnSpcReduction="10000"/>
          </a:bodyPr>
          <a:lstStyle/>
          <a:p>
            <a:r>
              <a:rPr lang="en-US" dirty="0"/>
              <a:t>cT1b</a:t>
            </a:r>
          </a:p>
          <a:p>
            <a:pPr lvl="1"/>
            <a:r>
              <a:rPr lang="en-US" dirty="0"/>
              <a:t>8 mm Breslow depth, no ulceration</a:t>
            </a:r>
          </a:p>
          <a:p>
            <a:pPr lvl="1"/>
            <a:r>
              <a:rPr lang="en-US" dirty="0"/>
              <a:t>Anything with BD 0.8-1.0 is T1b, regardless of ulceration</a:t>
            </a:r>
          </a:p>
          <a:p>
            <a:r>
              <a:rPr lang="en-US" dirty="0"/>
              <a:t>cN0 (</a:t>
            </a:r>
            <a:r>
              <a:rPr lang="en-US" dirty="0" err="1"/>
              <a:t>sn</a:t>
            </a:r>
            <a:r>
              <a:rPr lang="en-US" dirty="0"/>
              <a:t>)</a:t>
            </a:r>
          </a:p>
          <a:p>
            <a:pPr lvl="1"/>
            <a:r>
              <a:rPr lang="en-US" dirty="0"/>
              <a:t>PE and SLN negative</a:t>
            </a:r>
          </a:p>
          <a:p>
            <a:pPr lvl="1"/>
            <a:r>
              <a:rPr lang="en-US" dirty="0"/>
              <a:t>When SLN is done prior to WLE, it is used clinically</a:t>
            </a:r>
          </a:p>
          <a:p>
            <a:r>
              <a:rPr lang="en-US" dirty="0"/>
              <a:t>cM0</a:t>
            </a:r>
          </a:p>
          <a:p>
            <a:pPr lvl="1"/>
            <a:r>
              <a:rPr lang="en-US" dirty="0"/>
              <a:t>H&amp;P with no concern for mets (AJCC Chapter 1)</a:t>
            </a:r>
          </a:p>
          <a:p>
            <a:r>
              <a:rPr lang="en-US" dirty="0"/>
              <a:t>Stage Group IB</a:t>
            </a:r>
          </a:p>
        </p:txBody>
      </p:sp>
    </p:spTree>
    <p:extLst>
      <p:ext uri="{BB962C8B-B14F-4D97-AF65-F5344CB8AC3E}">
        <p14:creationId xmlns:p14="http://schemas.microsoft.com/office/powerpoint/2010/main" val="35688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806195" y="804672"/>
            <a:ext cx="3521359" cy="5248656"/>
          </a:xfrm>
        </p:spPr>
        <p:txBody>
          <a:bodyPr anchor="ctr">
            <a:normAutofit/>
          </a:bodyPr>
          <a:lstStyle/>
          <a:p>
            <a:pPr algn="ctr"/>
            <a:r>
              <a:rPr lang="en-US"/>
              <a:t>Summary Stage</a:t>
            </a:r>
          </a:p>
        </p:txBody>
      </p:sp>
      <p:sp>
        <p:nvSpPr>
          <p:cNvPr id="3" name="Content Placeholder 2"/>
          <p:cNvSpPr>
            <a:spLocks noGrp="1"/>
          </p:cNvSpPr>
          <p:nvPr>
            <p:ph idx="1"/>
          </p:nvPr>
        </p:nvSpPr>
        <p:spPr>
          <a:xfrm>
            <a:off x="4975861" y="804671"/>
            <a:ext cx="6399930" cy="5248657"/>
          </a:xfrm>
        </p:spPr>
        <p:txBody>
          <a:bodyPr anchor="ctr">
            <a:normAutofit/>
          </a:bodyPr>
          <a:lstStyle/>
          <a:p>
            <a:r>
              <a:rPr lang="en-US" dirty="0"/>
              <a:t>Breslow’s depth 0.8 mm = Level III</a:t>
            </a:r>
          </a:p>
          <a:p>
            <a:r>
              <a:rPr lang="en-US" dirty="0"/>
              <a:t>Summary Stage 1</a:t>
            </a:r>
          </a:p>
        </p:txBody>
      </p:sp>
      <p:pic>
        <p:nvPicPr>
          <p:cNvPr id="4" name="Picture 3">
            <a:extLst>
              <a:ext uri="{FF2B5EF4-FFF2-40B4-BE49-F238E27FC236}">
                <a16:creationId xmlns:a16="http://schemas.microsoft.com/office/drawing/2014/main" id="{D43FDFFE-E1A3-791C-0BF9-D02D41BAC1E9}"/>
              </a:ext>
            </a:extLst>
          </p:cNvPr>
          <p:cNvPicPr>
            <a:picLocks noChangeAspect="1"/>
          </p:cNvPicPr>
          <p:nvPr/>
        </p:nvPicPr>
        <p:blipFill>
          <a:blip r:embed="rId4"/>
          <a:stretch>
            <a:fillRect/>
          </a:stretch>
        </p:blipFill>
        <p:spPr>
          <a:xfrm>
            <a:off x="5858939" y="1134801"/>
            <a:ext cx="4163991" cy="1387997"/>
          </a:xfrm>
          <a:prstGeom prst="rect">
            <a:avLst/>
          </a:prstGeom>
          <a:effectLst/>
        </p:spPr>
      </p:pic>
    </p:spTree>
    <p:extLst>
      <p:ext uri="{BB962C8B-B14F-4D97-AF65-F5344CB8AC3E}">
        <p14:creationId xmlns:p14="http://schemas.microsoft.com/office/powerpoint/2010/main" val="423215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Text Placeholder 3">
            <a:extLst>
              <a:ext uri="{FF2B5EF4-FFF2-40B4-BE49-F238E27FC236}">
                <a16:creationId xmlns:a16="http://schemas.microsoft.com/office/drawing/2014/main" id="{014D29DD-C71E-C9B8-A81A-CCEA4CCABC1F}"/>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endParaRPr lang="en-US" sz="2000" b="0" i="0" kern="1200" cap="all">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SSDIs</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05920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2862A1-8D41-3843-3216-19A5C843E87B}"/>
              </a:ext>
            </a:extLst>
          </p:cNvPr>
          <p:cNvSpPr>
            <a:spLocks noGrp="1"/>
          </p:cNvSpPr>
          <p:nvPr>
            <p:ph type="body" idx="1"/>
          </p:nvPr>
        </p:nvSpPr>
        <p:spPr/>
        <p:txBody>
          <a:bodyPr/>
          <a:lstStyle/>
          <a:p>
            <a:r>
              <a:rPr lang="en-US" dirty="0"/>
              <a:t>Breslow Tumor Thickness</a:t>
            </a:r>
          </a:p>
        </p:txBody>
      </p:sp>
      <p:sp>
        <p:nvSpPr>
          <p:cNvPr id="6" name="Content Placeholder 5">
            <a:extLst>
              <a:ext uri="{FF2B5EF4-FFF2-40B4-BE49-F238E27FC236}">
                <a16:creationId xmlns:a16="http://schemas.microsoft.com/office/drawing/2014/main" id="{2F10C3D1-18A4-E213-DAC9-5517E9A86C08}"/>
              </a:ext>
            </a:extLst>
          </p:cNvPr>
          <p:cNvSpPr>
            <a:spLocks noGrp="1"/>
          </p:cNvSpPr>
          <p:nvPr>
            <p:ph sz="half" idx="2"/>
          </p:nvPr>
        </p:nvSpPr>
        <p:spPr>
          <a:xfrm>
            <a:off x="1103313" y="2503743"/>
            <a:ext cx="4396339" cy="448408"/>
          </a:xfrm>
        </p:spPr>
        <p:txBody>
          <a:bodyPr/>
          <a:lstStyle/>
          <a:p>
            <a:r>
              <a:rPr lang="en-US" dirty="0"/>
              <a:t>0.8</a:t>
            </a:r>
          </a:p>
          <a:p>
            <a:pPr marL="0" indent="0">
              <a:buNone/>
            </a:pPr>
            <a:endParaRPr lang="en-US" dirty="0"/>
          </a:p>
        </p:txBody>
      </p:sp>
      <p:sp>
        <p:nvSpPr>
          <p:cNvPr id="7" name="Text Placeholder 6">
            <a:extLst>
              <a:ext uri="{FF2B5EF4-FFF2-40B4-BE49-F238E27FC236}">
                <a16:creationId xmlns:a16="http://schemas.microsoft.com/office/drawing/2014/main" id="{33FD72A3-0F60-4E3D-749E-14B0EAA3D4CC}"/>
              </a:ext>
            </a:extLst>
          </p:cNvPr>
          <p:cNvSpPr>
            <a:spLocks noGrp="1"/>
          </p:cNvSpPr>
          <p:nvPr>
            <p:ph type="body" sz="quarter" idx="3"/>
          </p:nvPr>
        </p:nvSpPr>
        <p:spPr/>
        <p:txBody>
          <a:bodyPr/>
          <a:lstStyle/>
          <a:p>
            <a:r>
              <a:rPr lang="en-US" dirty="0"/>
              <a:t>Ulceration</a:t>
            </a:r>
          </a:p>
        </p:txBody>
      </p:sp>
      <p:sp>
        <p:nvSpPr>
          <p:cNvPr id="8" name="Content Placeholder 7">
            <a:extLst>
              <a:ext uri="{FF2B5EF4-FFF2-40B4-BE49-F238E27FC236}">
                <a16:creationId xmlns:a16="http://schemas.microsoft.com/office/drawing/2014/main" id="{0CB3461A-5A14-93AC-A541-8FEE1AC19BAF}"/>
              </a:ext>
            </a:extLst>
          </p:cNvPr>
          <p:cNvSpPr>
            <a:spLocks noGrp="1"/>
          </p:cNvSpPr>
          <p:nvPr>
            <p:ph sz="quarter" idx="4"/>
          </p:nvPr>
        </p:nvSpPr>
        <p:spPr>
          <a:xfrm>
            <a:off x="5654495" y="2514600"/>
            <a:ext cx="4396339" cy="448408"/>
          </a:xfrm>
        </p:spPr>
        <p:txBody>
          <a:bodyPr/>
          <a:lstStyle/>
          <a:p>
            <a:r>
              <a:rPr lang="en-US" dirty="0"/>
              <a:t>0</a:t>
            </a:r>
          </a:p>
        </p:txBody>
      </p:sp>
      <p:sp>
        <p:nvSpPr>
          <p:cNvPr id="4" name="Text Placeholder 2">
            <a:extLst>
              <a:ext uri="{FF2B5EF4-FFF2-40B4-BE49-F238E27FC236}">
                <a16:creationId xmlns:a16="http://schemas.microsoft.com/office/drawing/2014/main" id="{32E3CAD9-AEF3-0C08-E6E1-363A791BE169}"/>
              </a:ext>
            </a:extLst>
          </p:cNvPr>
          <p:cNvSpPr txBox="1">
            <a:spLocks/>
          </p:cNvSpPr>
          <p:nvPr/>
        </p:nvSpPr>
        <p:spPr>
          <a:xfrm>
            <a:off x="1103312" y="2952151"/>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2400" b="0" i="0" u="none" strike="noStrike" kern="1200" cap="none" spc="0" normalizeH="0" baseline="0" noProof="0" dirty="0">
                <a:ln>
                  <a:noFill/>
                </a:ln>
                <a:solidFill>
                  <a:srgbClr val="1E5155">
                    <a:lumMod val="40000"/>
                    <a:lumOff val="60000"/>
                  </a:srgbClr>
                </a:solidFill>
                <a:effectLst/>
                <a:uLnTx/>
                <a:uFillTx/>
                <a:latin typeface="Century Gothic" panose="020B0502020202020204"/>
                <a:ea typeface="+mj-ea"/>
                <a:cs typeface="+mj-cs"/>
              </a:rPr>
              <a:t>Mitotic Rate Melanoma</a:t>
            </a:r>
          </a:p>
        </p:txBody>
      </p:sp>
      <p:sp>
        <p:nvSpPr>
          <p:cNvPr id="5" name="Text Placeholder 2">
            <a:extLst>
              <a:ext uri="{FF2B5EF4-FFF2-40B4-BE49-F238E27FC236}">
                <a16:creationId xmlns:a16="http://schemas.microsoft.com/office/drawing/2014/main" id="{8AEC01C6-8F56-E534-80A5-3BC8ABC04BC1}"/>
              </a:ext>
            </a:extLst>
          </p:cNvPr>
          <p:cNvSpPr txBox="1">
            <a:spLocks/>
          </p:cNvSpPr>
          <p:nvPr/>
        </p:nvSpPr>
        <p:spPr>
          <a:xfrm>
            <a:off x="5654495" y="2963008"/>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2400" b="0" i="0" u="none" strike="noStrike" kern="1200" cap="none" spc="0" normalizeH="0" baseline="0" noProof="0" dirty="0">
                <a:ln>
                  <a:noFill/>
                </a:ln>
                <a:solidFill>
                  <a:srgbClr val="1E5155">
                    <a:lumMod val="40000"/>
                    <a:lumOff val="60000"/>
                  </a:srgbClr>
                </a:solidFill>
                <a:effectLst/>
                <a:uLnTx/>
                <a:uFillTx/>
                <a:latin typeface="Century Gothic" panose="020B0502020202020204"/>
                <a:ea typeface="+mj-ea"/>
                <a:cs typeface="+mj-cs"/>
              </a:rPr>
              <a:t>LDH Upper Limits of Normal</a:t>
            </a:r>
          </a:p>
        </p:txBody>
      </p:sp>
      <p:sp>
        <p:nvSpPr>
          <p:cNvPr id="10" name="Content Placeholder 5">
            <a:extLst>
              <a:ext uri="{FF2B5EF4-FFF2-40B4-BE49-F238E27FC236}">
                <a16:creationId xmlns:a16="http://schemas.microsoft.com/office/drawing/2014/main" id="{2E0C8E70-8207-C8BD-CAC8-C749B8AA4F88}"/>
              </a:ext>
            </a:extLst>
          </p:cNvPr>
          <p:cNvSpPr txBox="1">
            <a:spLocks/>
          </p:cNvSpPr>
          <p:nvPr/>
        </p:nvSpPr>
        <p:spPr>
          <a:xfrm>
            <a:off x="1027113" y="362192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lang="en-US" dirty="0">
                <a:solidFill>
                  <a:prstClr val="white"/>
                </a:solidFill>
                <a:latin typeface="Century Gothic" panose="020B0502020202020204"/>
              </a:rPr>
              <a:t>02</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11" name="Content Placeholder 5">
            <a:extLst>
              <a:ext uri="{FF2B5EF4-FFF2-40B4-BE49-F238E27FC236}">
                <a16:creationId xmlns:a16="http://schemas.microsoft.com/office/drawing/2014/main" id="{7EEFDD86-ECDF-A191-A1FF-1CE44DBBEF94}"/>
              </a:ext>
            </a:extLst>
          </p:cNvPr>
          <p:cNvSpPr txBox="1">
            <a:spLocks/>
          </p:cNvSpPr>
          <p:nvPr/>
        </p:nvSpPr>
        <p:spPr>
          <a:xfrm>
            <a:off x="5654494" y="3540965"/>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rPr>
              <a:t>XX9</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12" name="Content Placeholder 5">
            <a:extLst>
              <a:ext uri="{FF2B5EF4-FFF2-40B4-BE49-F238E27FC236}">
                <a16:creationId xmlns:a16="http://schemas.microsoft.com/office/drawing/2014/main" id="{235628A5-B7DB-85FD-943C-9B5B67FAC207}"/>
              </a:ext>
            </a:extLst>
          </p:cNvPr>
          <p:cNvSpPr txBox="1">
            <a:spLocks/>
          </p:cNvSpPr>
          <p:nvPr/>
        </p:nvSpPr>
        <p:spPr>
          <a:xfrm>
            <a:off x="1027113" y="555535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rPr>
              <a:t>XX.9</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13" name="Content Placeholder 5">
            <a:extLst>
              <a:ext uri="{FF2B5EF4-FFF2-40B4-BE49-F238E27FC236}">
                <a16:creationId xmlns:a16="http://schemas.microsoft.com/office/drawing/2014/main" id="{429E8D73-1A6B-23FA-10A3-E702B49471B6}"/>
              </a:ext>
            </a:extLst>
          </p:cNvPr>
          <p:cNvSpPr txBox="1">
            <a:spLocks/>
          </p:cNvSpPr>
          <p:nvPr/>
        </p:nvSpPr>
        <p:spPr>
          <a:xfrm>
            <a:off x="5654494" y="456819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lang="en-US" dirty="0">
                <a:solidFill>
                  <a:prstClr val="white"/>
                </a:solidFill>
                <a:latin typeface="Century Gothic" panose="020B0502020202020204"/>
              </a:rPr>
              <a:t>9</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14" name="Content Placeholder 5">
            <a:extLst>
              <a:ext uri="{FF2B5EF4-FFF2-40B4-BE49-F238E27FC236}">
                <a16:creationId xmlns:a16="http://schemas.microsoft.com/office/drawing/2014/main" id="{C8713DB8-BD9E-8F05-5AD9-88B55130204D}"/>
              </a:ext>
            </a:extLst>
          </p:cNvPr>
          <p:cNvSpPr txBox="1">
            <a:spLocks/>
          </p:cNvSpPr>
          <p:nvPr/>
        </p:nvSpPr>
        <p:spPr>
          <a:xfrm>
            <a:off x="1103311" y="4561285"/>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rPr>
              <a:t>XXXXX.9</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15" name="Text Placeholder 2">
            <a:extLst>
              <a:ext uri="{FF2B5EF4-FFF2-40B4-BE49-F238E27FC236}">
                <a16:creationId xmlns:a16="http://schemas.microsoft.com/office/drawing/2014/main" id="{8BD79431-8CAB-168B-F1E4-D33C4E35AD3D}"/>
              </a:ext>
            </a:extLst>
          </p:cNvPr>
          <p:cNvSpPr txBox="1">
            <a:spLocks/>
          </p:cNvSpPr>
          <p:nvPr/>
        </p:nvSpPr>
        <p:spPr>
          <a:xfrm>
            <a:off x="1027113" y="3961809"/>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2400" b="0" i="0" u="none" strike="noStrike" kern="1200" cap="none" spc="0" normalizeH="0" baseline="0" noProof="0" dirty="0">
                <a:ln>
                  <a:noFill/>
                </a:ln>
                <a:solidFill>
                  <a:srgbClr val="1E5155">
                    <a:lumMod val="40000"/>
                    <a:lumOff val="60000"/>
                  </a:srgbClr>
                </a:solidFill>
                <a:effectLst/>
                <a:uLnTx/>
                <a:uFillTx/>
                <a:latin typeface="Century Gothic" panose="020B0502020202020204"/>
                <a:ea typeface="+mj-ea"/>
                <a:cs typeface="+mj-cs"/>
              </a:rPr>
              <a:t>LDH Pretreatment Lab Value</a:t>
            </a:r>
          </a:p>
        </p:txBody>
      </p:sp>
      <p:sp>
        <p:nvSpPr>
          <p:cNvPr id="16" name="Text Placeholder 2">
            <a:extLst>
              <a:ext uri="{FF2B5EF4-FFF2-40B4-BE49-F238E27FC236}">
                <a16:creationId xmlns:a16="http://schemas.microsoft.com/office/drawing/2014/main" id="{58FF5CB7-DEE8-7158-1673-54F5D39E4D94}"/>
              </a:ext>
            </a:extLst>
          </p:cNvPr>
          <p:cNvSpPr txBox="1">
            <a:spLocks/>
          </p:cNvSpPr>
          <p:nvPr/>
        </p:nvSpPr>
        <p:spPr>
          <a:xfrm>
            <a:off x="5654495" y="3991934"/>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2400" b="0" i="0" u="none" strike="noStrike" kern="1200" cap="none" spc="0" normalizeH="0" baseline="0" noProof="0" dirty="0">
                <a:ln>
                  <a:noFill/>
                </a:ln>
                <a:solidFill>
                  <a:srgbClr val="1E5155">
                    <a:lumMod val="40000"/>
                    <a:lumOff val="60000"/>
                  </a:srgbClr>
                </a:solidFill>
                <a:effectLst/>
                <a:uLnTx/>
                <a:uFillTx/>
                <a:latin typeface="Century Gothic" panose="020B0502020202020204"/>
                <a:ea typeface="+mj-ea"/>
                <a:cs typeface="+mj-cs"/>
              </a:rPr>
              <a:t>LDH Pretreatment Level</a:t>
            </a:r>
          </a:p>
        </p:txBody>
      </p:sp>
      <p:sp>
        <p:nvSpPr>
          <p:cNvPr id="17" name="Text Placeholder 2">
            <a:extLst>
              <a:ext uri="{FF2B5EF4-FFF2-40B4-BE49-F238E27FC236}">
                <a16:creationId xmlns:a16="http://schemas.microsoft.com/office/drawing/2014/main" id="{72A08F93-13D2-F0C5-E523-7CABA5D89EDE}"/>
              </a:ext>
            </a:extLst>
          </p:cNvPr>
          <p:cNvSpPr txBox="1">
            <a:spLocks/>
          </p:cNvSpPr>
          <p:nvPr/>
        </p:nvSpPr>
        <p:spPr>
          <a:xfrm>
            <a:off x="952134" y="4997183"/>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2400" b="0" i="0" u="none" strike="noStrike" kern="1200" cap="none" spc="0" normalizeH="0" baseline="0" noProof="0" dirty="0">
                <a:ln>
                  <a:noFill/>
                </a:ln>
                <a:solidFill>
                  <a:srgbClr val="1E5155">
                    <a:lumMod val="40000"/>
                    <a:lumOff val="60000"/>
                  </a:srgbClr>
                </a:solidFill>
                <a:effectLst/>
                <a:uLnTx/>
                <a:uFillTx/>
                <a:latin typeface="Century Gothic" panose="020B0502020202020204"/>
                <a:ea typeface="+mj-ea"/>
                <a:cs typeface="+mj-cs"/>
              </a:rPr>
              <a:t>Clinical Margin Width</a:t>
            </a:r>
          </a:p>
        </p:txBody>
      </p:sp>
      <p:sp>
        <p:nvSpPr>
          <p:cNvPr id="9" name="Title 1">
            <a:extLst>
              <a:ext uri="{FF2B5EF4-FFF2-40B4-BE49-F238E27FC236}">
                <a16:creationId xmlns:a16="http://schemas.microsoft.com/office/drawing/2014/main" id="{AA893BC7-E707-389C-4A8E-70B4322F7048}"/>
              </a:ext>
            </a:extLst>
          </p:cNvPr>
          <p:cNvSpPr>
            <a:spLocks noGrp="1"/>
          </p:cNvSpPr>
          <p:nvPr>
            <p:ph type="title"/>
          </p:nvPr>
        </p:nvSpPr>
        <p:spPr>
          <a:xfrm>
            <a:off x="232874" y="178893"/>
            <a:ext cx="9404350" cy="1400175"/>
          </a:xfrm>
        </p:spPr>
        <p:txBody>
          <a:bodyPr/>
          <a:lstStyle/>
          <a:p>
            <a:r>
              <a:rPr lang="en-US" sz="1400" dirty="0"/>
              <a:t>3/2/23 </a:t>
            </a:r>
            <a:r>
              <a:rPr lang="en-US" sz="1400" dirty="0" err="1"/>
              <a:t>Derm</a:t>
            </a:r>
            <a:r>
              <a:rPr lang="en-US" sz="1400" dirty="0"/>
              <a:t> PE showing 6 mm left chin and 4 mm left forehead suspicious moles. Shave biopsy x2 @ ABC showing BD 0.8 mm on left chin, no ulceration, 2 mitoses/square mm and no LVI. Transected at base. 0.7 mm left forehead, no ulceration or mitoses. No LVI. Negative margins.</a:t>
            </a:r>
            <a:br>
              <a:rPr lang="en-US" sz="1400" dirty="0"/>
            </a:br>
            <a:r>
              <a:rPr lang="en-US" sz="1400" dirty="0"/>
              <a:t>3/9/23 Surgeon consult @ 123 (me): Negative skin exam and no lymphadenopathy</a:t>
            </a:r>
            <a:br>
              <a:rPr lang="en-US" sz="1400" dirty="0"/>
            </a:br>
            <a:r>
              <a:rPr lang="en-US" sz="1400" dirty="0"/>
              <a:t>3/21/23 SLN Bx @ 123 (me) = 0/2 lymph nodes</a:t>
            </a:r>
            <a:br>
              <a:rPr lang="en-US" sz="1400" dirty="0"/>
            </a:br>
            <a:r>
              <a:rPr lang="en-US" sz="1400" dirty="0"/>
              <a:t>3/22/23 Mohs NOS @ Indiana Skin Cancer Center</a:t>
            </a:r>
          </a:p>
        </p:txBody>
      </p:sp>
    </p:spTree>
    <p:extLst>
      <p:ext uri="{BB962C8B-B14F-4D97-AF65-F5344CB8AC3E}">
        <p14:creationId xmlns:p14="http://schemas.microsoft.com/office/powerpoint/2010/main" val="56505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0" grpId="0"/>
      <p:bldP spid="11" grpId="0"/>
      <p:bldP spid="12" grpId="0"/>
      <p:bldP spid="13" grpId="0"/>
      <p:bldP spid="14"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Text Placeholder 3">
            <a:extLst>
              <a:ext uri="{FF2B5EF4-FFF2-40B4-BE49-F238E27FC236}">
                <a16:creationId xmlns:a16="http://schemas.microsoft.com/office/drawing/2014/main" id="{014D29DD-C71E-C9B8-A81A-CCEA4CCABC1F}"/>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endParaRPr lang="en-US" sz="2000" b="0" i="0" kern="1200" cap="all">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768B7E7C-5E3D-361B-482C-C20528D74866}"/>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Treatment</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903591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2862A1-8D41-3843-3216-19A5C843E87B}"/>
              </a:ext>
            </a:extLst>
          </p:cNvPr>
          <p:cNvSpPr>
            <a:spLocks noGrp="1"/>
          </p:cNvSpPr>
          <p:nvPr>
            <p:ph type="body" idx="1"/>
          </p:nvPr>
        </p:nvSpPr>
        <p:spPr/>
        <p:txBody>
          <a:bodyPr/>
          <a:lstStyle/>
          <a:p>
            <a:r>
              <a:rPr lang="en-US" sz="2000" dirty="0"/>
              <a:t>Reason for No Surgery of Primary Site</a:t>
            </a:r>
          </a:p>
        </p:txBody>
      </p:sp>
      <p:sp>
        <p:nvSpPr>
          <p:cNvPr id="6" name="Content Placeholder 5">
            <a:extLst>
              <a:ext uri="{FF2B5EF4-FFF2-40B4-BE49-F238E27FC236}">
                <a16:creationId xmlns:a16="http://schemas.microsoft.com/office/drawing/2014/main" id="{2F10C3D1-18A4-E213-DAC9-5517E9A86C08}"/>
              </a:ext>
            </a:extLst>
          </p:cNvPr>
          <p:cNvSpPr>
            <a:spLocks noGrp="1"/>
          </p:cNvSpPr>
          <p:nvPr>
            <p:ph sz="half" idx="2"/>
          </p:nvPr>
        </p:nvSpPr>
        <p:spPr>
          <a:xfrm>
            <a:off x="1103313" y="2503743"/>
            <a:ext cx="4396339" cy="448408"/>
          </a:xfrm>
        </p:spPr>
        <p:txBody>
          <a:bodyPr>
            <a:normAutofit fontScale="77500" lnSpcReduction="20000"/>
          </a:bodyPr>
          <a:lstStyle/>
          <a:p>
            <a:r>
              <a:rPr lang="en-US" dirty="0"/>
              <a:t>0 Surgery of the primary site was performed</a:t>
            </a:r>
          </a:p>
          <a:p>
            <a:pPr marL="0" indent="0">
              <a:buNone/>
            </a:pPr>
            <a:endParaRPr lang="en-US" dirty="0"/>
          </a:p>
        </p:txBody>
      </p:sp>
      <p:sp>
        <p:nvSpPr>
          <p:cNvPr id="7" name="Text Placeholder 6">
            <a:extLst>
              <a:ext uri="{FF2B5EF4-FFF2-40B4-BE49-F238E27FC236}">
                <a16:creationId xmlns:a16="http://schemas.microsoft.com/office/drawing/2014/main" id="{33FD72A3-0F60-4E3D-749E-14B0EAA3D4CC}"/>
              </a:ext>
            </a:extLst>
          </p:cNvPr>
          <p:cNvSpPr>
            <a:spLocks noGrp="1"/>
          </p:cNvSpPr>
          <p:nvPr>
            <p:ph type="body" sz="quarter" idx="3"/>
          </p:nvPr>
        </p:nvSpPr>
        <p:spPr>
          <a:xfrm>
            <a:off x="5499648" y="2924404"/>
            <a:ext cx="4396339" cy="576262"/>
          </a:xfrm>
        </p:spPr>
        <p:txBody>
          <a:bodyPr/>
          <a:lstStyle/>
          <a:p>
            <a:r>
              <a:rPr lang="en-US" sz="2000" dirty="0"/>
              <a:t>Date of Surgical Discharge</a:t>
            </a:r>
          </a:p>
        </p:txBody>
      </p:sp>
      <p:sp>
        <p:nvSpPr>
          <p:cNvPr id="8" name="Content Placeholder 7">
            <a:extLst>
              <a:ext uri="{FF2B5EF4-FFF2-40B4-BE49-F238E27FC236}">
                <a16:creationId xmlns:a16="http://schemas.microsoft.com/office/drawing/2014/main" id="{0CB3461A-5A14-93AC-A541-8FEE1AC19BAF}"/>
              </a:ext>
            </a:extLst>
          </p:cNvPr>
          <p:cNvSpPr>
            <a:spLocks noGrp="1"/>
          </p:cNvSpPr>
          <p:nvPr>
            <p:ph sz="quarter" idx="4"/>
          </p:nvPr>
        </p:nvSpPr>
        <p:spPr>
          <a:xfrm>
            <a:off x="5654495" y="2514600"/>
            <a:ext cx="4396339" cy="448408"/>
          </a:xfrm>
        </p:spPr>
        <p:txBody>
          <a:bodyPr>
            <a:normAutofit fontScale="77500" lnSpcReduction="20000"/>
          </a:bodyPr>
          <a:lstStyle/>
          <a:p>
            <a:r>
              <a:rPr lang="en-US" dirty="0"/>
              <a:t>03/22/2023</a:t>
            </a:r>
          </a:p>
        </p:txBody>
      </p:sp>
      <p:sp>
        <p:nvSpPr>
          <p:cNvPr id="4" name="Text Placeholder 2">
            <a:extLst>
              <a:ext uri="{FF2B5EF4-FFF2-40B4-BE49-F238E27FC236}">
                <a16:creationId xmlns:a16="http://schemas.microsoft.com/office/drawing/2014/main" id="{32E3CAD9-AEF3-0C08-E6E1-363A791BE169}"/>
              </a:ext>
            </a:extLst>
          </p:cNvPr>
          <p:cNvSpPr txBox="1">
            <a:spLocks/>
          </p:cNvSpPr>
          <p:nvPr/>
        </p:nvSpPr>
        <p:spPr>
          <a:xfrm>
            <a:off x="1103312" y="2952151"/>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Date 1</a:t>
            </a:r>
            <a:r>
              <a:rPr lang="en-US" sz="2000" baseline="30000" dirty="0"/>
              <a:t>st</a:t>
            </a:r>
            <a:r>
              <a:rPr lang="en-US" sz="2000" dirty="0"/>
              <a:t> Surgical Procedure</a:t>
            </a:r>
          </a:p>
        </p:txBody>
      </p:sp>
      <p:sp>
        <p:nvSpPr>
          <p:cNvPr id="5" name="Text Placeholder 2">
            <a:extLst>
              <a:ext uri="{FF2B5EF4-FFF2-40B4-BE49-F238E27FC236}">
                <a16:creationId xmlns:a16="http://schemas.microsoft.com/office/drawing/2014/main" id="{8AEC01C6-8F56-E534-80A5-3BC8ABC04BC1}"/>
              </a:ext>
            </a:extLst>
          </p:cNvPr>
          <p:cNvSpPr txBox="1">
            <a:spLocks/>
          </p:cNvSpPr>
          <p:nvPr/>
        </p:nvSpPr>
        <p:spPr>
          <a:xfrm>
            <a:off x="5499648" y="1887613"/>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Date of Most Definitive Surgical Resection of the Primary Site</a:t>
            </a:r>
          </a:p>
        </p:txBody>
      </p:sp>
      <p:sp>
        <p:nvSpPr>
          <p:cNvPr id="10" name="Content Placeholder 5">
            <a:extLst>
              <a:ext uri="{FF2B5EF4-FFF2-40B4-BE49-F238E27FC236}">
                <a16:creationId xmlns:a16="http://schemas.microsoft.com/office/drawing/2014/main" id="{2E0C8E70-8207-C8BD-CAC8-C749B8AA4F88}"/>
              </a:ext>
            </a:extLst>
          </p:cNvPr>
          <p:cNvSpPr txBox="1">
            <a:spLocks/>
          </p:cNvSpPr>
          <p:nvPr/>
        </p:nvSpPr>
        <p:spPr>
          <a:xfrm>
            <a:off x="1027113" y="362192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400" dirty="0"/>
              <a:t>03/02/2023</a:t>
            </a:r>
          </a:p>
          <a:p>
            <a:pPr marL="0" indent="0">
              <a:buFont typeface="Wingdings 3" charset="2"/>
              <a:buNone/>
            </a:pPr>
            <a:endParaRPr lang="en-US" sz="1400" dirty="0"/>
          </a:p>
        </p:txBody>
      </p:sp>
      <p:sp>
        <p:nvSpPr>
          <p:cNvPr id="11" name="Content Placeholder 5">
            <a:extLst>
              <a:ext uri="{FF2B5EF4-FFF2-40B4-BE49-F238E27FC236}">
                <a16:creationId xmlns:a16="http://schemas.microsoft.com/office/drawing/2014/main" id="{7EEFDD86-ECDF-A191-A1FF-1CE44DBBEF94}"/>
              </a:ext>
            </a:extLst>
          </p:cNvPr>
          <p:cNvSpPr txBox="1">
            <a:spLocks/>
          </p:cNvSpPr>
          <p:nvPr/>
        </p:nvSpPr>
        <p:spPr>
          <a:xfrm>
            <a:off x="5654494" y="3540965"/>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400" dirty="0"/>
              <a:t>03/22/2023</a:t>
            </a:r>
          </a:p>
          <a:p>
            <a:pPr marL="0" indent="0">
              <a:buFont typeface="Wingdings 3" charset="2"/>
              <a:buNone/>
            </a:pPr>
            <a:endParaRPr lang="en-US" sz="1400" dirty="0"/>
          </a:p>
        </p:txBody>
      </p:sp>
      <p:sp>
        <p:nvSpPr>
          <p:cNvPr id="12" name="Content Placeholder 5">
            <a:extLst>
              <a:ext uri="{FF2B5EF4-FFF2-40B4-BE49-F238E27FC236}">
                <a16:creationId xmlns:a16="http://schemas.microsoft.com/office/drawing/2014/main" id="{235628A5-B7DB-85FD-943C-9B5B67FAC207}"/>
              </a:ext>
            </a:extLst>
          </p:cNvPr>
          <p:cNvSpPr txBox="1">
            <a:spLocks/>
          </p:cNvSpPr>
          <p:nvPr/>
        </p:nvSpPr>
        <p:spPr>
          <a:xfrm>
            <a:off x="5650826" y="5839894"/>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400" dirty="0"/>
              <a:t>2 Sentinel Lymph Node Biopsy</a:t>
            </a:r>
          </a:p>
          <a:p>
            <a:pPr marL="0" indent="0">
              <a:buFont typeface="Wingdings 3" charset="2"/>
              <a:buNone/>
            </a:pPr>
            <a:endParaRPr lang="en-US" sz="1400" dirty="0"/>
          </a:p>
        </p:txBody>
      </p:sp>
      <p:sp>
        <p:nvSpPr>
          <p:cNvPr id="13" name="Content Placeholder 5">
            <a:extLst>
              <a:ext uri="{FF2B5EF4-FFF2-40B4-BE49-F238E27FC236}">
                <a16:creationId xmlns:a16="http://schemas.microsoft.com/office/drawing/2014/main" id="{429E8D73-1A6B-23FA-10A3-E702B49471B6}"/>
              </a:ext>
            </a:extLst>
          </p:cNvPr>
          <p:cNvSpPr txBox="1">
            <a:spLocks/>
          </p:cNvSpPr>
          <p:nvPr/>
        </p:nvSpPr>
        <p:spPr>
          <a:xfrm>
            <a:off x="5650827" y="4496632"/>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400" dirty="0"/>
              <a:t>9 Unknown, not stated</a:t>
            </a:r>
          </a:p>
          <a:p>
            <a:pPr marL="0" indent="0">
              <a:buFont typeface="Wingdings 3" charset="2"/>
              <a:buNone/>
            </a:pPr>
            <a:endParaRPr lang="en-US" sz="1400" dirty="0"/>
          </a:p>
        </p:txBody>
      </p:sp>
      <p:sp>
        <p:nvSpPr>
          <p:cNvPr id="14" name="Content Placeholder 5">
            <a:extLst>
              <a:ext uri="{FF2B5EF4-FFF2-40B4-BE49-F238E27FC236}">
                <a16:creationId xmlns:a16="http://schemas.microsoft.com/office/drawing/2014/main" id="{C8713DB8-BD9E-8F05-5AD9-88B55130204D}"/>
              </a:ext>
            </a:extLst>
          </p:cNvPr>
          <p:cNvSpPr txBox="1">
            <a:spLocks/>
          </p:cNvSpPr>
          <p:nvPr/>
        </p:nvSpPr>
        <p:spPr>
          <a:xfrm>
            <a:off x="1103311" y="4561284"/>
            <a:ext cx="4396339" cy="57626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200" dirty="0"/>
              <a:t>B220 for facility ABC</a:t>
            </a:r>
          </a:p>
          <a:p>
            <a:r>
              <a:rPr lang="en-US" sz="1200" dirty="0"/>
              <a:t>B000 for facility 123</a:t>
            </a:r>
          </a:p>
          <a:p>
            <a:r>
              <a:rPr lang="en-US" sz="1200" dirty="0"/>
              <a:t>B310 for Indiana Skin Cancer Center</a:t>
            </a:r>
          </a:p>
          <a:p>
            <a:pPr marL="0" indent="0">
              <a:buFont typeface="Wingdings 3" charset="2"/>
              <a:buNone/>
            </a:pPr>
            <a:endParaRPr lang="en-US" sz="1200" dirty="0"/>
          </a:p>
        </p:txBody>
      </p:sp>
      <p:sp>
        <p:nvSpPr>
          <p:cNvPr id="15" name="Text Placeholder 2">
            <a:extLst>
              <a:ext uri="{FF2B5EF4-FFF2-40B4-BE49-F238E27FC236}">
                <a16:creationId xmlns:a16="http://schemas.microsoft.com/office/drawing/2014/main" id="{8BD79431-8CAB-168B-F1E4-D33C4E35AD3D}"/>
              </a:ext>
            </a:extLst>
          </p:cNvPr>
          <p:cNvSpPr txBox="1">
            <a:spLocks/>
          </p:cNvSpPr>
          <p:nvPr/>
        </p:nvSpPr>
        <p:spPr>
          <a:xfrm>
            <a:off x="1027113" y="3961809"/>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Rx Hosp – Surg 2023</a:t>
            </a:r>
          </a:p>
        </p:txBody>
      </p:sp>
      <p:sp>
        <p:nvSpPr>
          <p:cNvPr id="16" name="Text Placeholder 2">
            <a:extLst>
              <a:ext uri="{FF2B5EF4-FFF2-40B4-BE49-F238E27FC236}">
                <a16:creationId xmlns:a16="http://schemas.microsoft.com/office/drawing/2014/main" id="{58FF5CB7-DEE8-7158-1673-54F5D39E4D94}"/>
              </a:ext>
            </a:extLst>
          </p:cNvPr>
          <p:cNvSpPr txBox="1">
            <a:spLocks/>
          </p:cNvSpPr>
          <p:nvPr/>
        </p:nvSpPr>
        <p:spPr>
          <a:xfrm>
            <a:off x="5726417" y="3887032"/>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Surgical </a:t>
            </a:r>
            <a:r>
              <a:rPr lang="en-US" sz="1800" dirty="0"/>
              <a:t>Margins</a:t>
            </a:r>
            <a:r>
              <a:rPr lang="en-US" sz="2000" dirty="0"/>
              <a:t> of the Primary Site</a:t>
            </a:r>
          </a:p>
        </p:txBody>
      </p:sp>
      <p:sp>
        <p:nvSpPr>
          <p:cNvPr id="17" name="Text Placeholder 2">
            <a:extLst>
              <a:ext uri="{FF2B5EF4-FFF2-40B4-BE49-F238E27FC236}">
                <a16:creationId xmlns:a16="http://schemas.microsoft.com/office/drawing/2014/main" id="{72A08F93-13D2-F0C5-E523-7CABA5D89EDE}"/>
              </a:ext>
            </a:extLst>
          </p:cNvPr>
          <p:cNvSpPr txBox="1">
            <a:spLocks/>
          </p:cNvSpPr>
          <p:nvPr/>
        </p:nvSpPr>
        <p:spPr>
          <a:xfrm>
            <a:off x="5650827" y="5250891"/>
            <a:ext cx="4547517"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Scope of Regional LN Surgery</a:t>
            </a:r>
          </a:p>
        </p:txBody>
      </p:sp>
      <p:sp>
        <p:nvSpPr>
          <p:cNvPr id="2" name="Text Placeholder 2">
            <a:extLst>
              <a:ext uri="{FF2B5EF4-FFF2-40B4-BE49-F238E27FC236}">
                <a16:creationId xmlns:a16="http://schemas.microsoft.com/office/drawing/2014/main" id="{80E49646-76F1-C7BA-898B-FB9C4B273DA8}"/>
              </a:ext>
            </a:extLst>
          </p:cNvPr>
          <p:cNvSpPr txBox="1">
            <a:spLocks/>
          </p:cNvSpPr>
          <p:nvPr/>
        </p:nvSpPr>
        <p:spPr>
          <a:xfrm>
            <a:off x="1027113" y="5263632"/>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Rx </a:t>
            </a:r>
            <a:r>
              <a:rPr lang="en-US" sz="2000" dirty="0" err="1"/>
              <a:t>Summ</a:t>
            </a:r>
            <a:r>
              <a:rPr lang="en-US" sz="2000" dirty="0"/>
              <a:t> – Surg 2023</a:t>
            </a:r>
          </a:p>
        </p:txBody>
      </p:sp>
      <p:sp>
        <p:nvSpPr>
          <p:cNvPr id="18" name="Content Placeholder 5">
            <a:extLst>
              <a:ext uri="{FF2B5EF4-FFF2-40B4-BE49-F238E27FC236}">
                <a16:creationId xmlns:a16="http://schemas.microsoft.com/office/drawing/2014/main" id="{06DE21E5-67F1-65E6-4D87-DF3037B3877B}"/>
              </a:ext>
            </a:extLst>
          </p:cNvPr>
          <p:cNvSpPr txBox="1">
            <a:spLocks/>
          </p:cNvSpPr>
          <p:nvPr/>
        </p:nvSpPr>
        <p:spPr>
          <a:xfrm>
            <a:off x="1102701" y="5827153"/>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400" dirty="0"/>
              <a:t>B310 for all facilities</a:t>
            </a:r>
          </a:p>
          <a:p>
            <a:pPr marL="0" indent="0">
              <a:buFont typeface="Wingdings 3" charset="2"/>
              <a:buNone/>
            </a:pPr>
            <a:endParaRPr lang="en-US" sz="1400" dirty="0"/>
          </a:p>
        </p:txBody>
      </p:sp>
      <p:sp>
        <p:nvSpPr>
          <p:cNvPr id="19" name="Title 1">
            <a:extLst>
              <a:ext uri="{FF2B5EF4-FFF2-40B4-BE49-F238E27FC236}">
                <a16:creationId xmlns:a16="http://schemas.microsoft.com/office/drawing/2014/main" id="{788002EF-5C47-6242-9FD6-811657E69581}"/>
              </a:ext>
            </a:extLst>
          </p:cNvPr>
          <p:cNvSpPr>
            <a:spLocks noGrp="1"/>
          </p:cNvSpPr>
          <p:nvPr>
            <p:ph type="title"/>
          </p:nvPr>
        </p:nvSpPr>
        <p:spPr>
          <a:xfrm>
            <a:off x="276834" y="198046"/>
            <a:ext cx="9404723" cy="1400530"/>
          </a:xfrm>
        </p:spPr>
        <p:txBody>
          <a:bodyPr/>
          <a:lstStyle/>
          <a:p>
            <a:r>
              <a:rPr lang="en-US" sz="1400" dirty="0"/>
              <a:t>3/2/23 </a:t>
            </a:r>
            <a:r>
              <a:rPr lang="en-US" sz="1400" dirty="0" err="1"/>
              <a:t>Derm</a:t>
            </a:r>
            <a:r>
              <a:rPr lang="en-US" sz="1400" dirty="0"/>
              <a:t> PE showing 6 mm left chin and 4 mm left forehead suspicious moles. Shave biopsy x2 @ ABC showing BD 0.8 mm on left chin, no ulceration, 2 mitoses/square mm and no LVI. Transected at base. 0.7 mm left forehead, no ulceration or mitoses. No LVI. Negative margins.</a:t>
            </a:r>
            <a:br>
              <a:rPr lang="en-US" sz="1400" dirty="0"/>
            </a:br>
            <a:r>
              <a:rPr lang="en-US" sz="1400" dirty="0"/>
              <a:t>3/9/23 Surgeon consult @ 123 (me): Negative skin exam and no lymphadenopathy</a:t>
            </a:r>
            <a:br>
              <a:rPr lang="en-US" sz="1400" dirty="0"/>
            </a:br>
            <a:r>
              <a:rPr lang="en-US" sz="1400" dirty="0"/>
              <a:t>3/21/23 SLN Bx @ 123 (me) = 0/2 lymph nodes</a:t>
            </a:r>
            <a:br>
              <a:rPr lang="en-US" sz="1400" dirty="0"/>
            </a:br>
            <a:r>
              <a:rPr lang="en-US" sz="1400" dirty="0"/>
              <a:t>3/22/23 Mohs NOS @ Indiana Skin Cancer Center</a:t>
            </a:r>
          </a:p>
        </p:txBody>
      </p:sp>
    </p:spTree>
    <p:extLst>
      <p:ext uri="{BB962C8B-B14F-4D97-AF65-F5344CB8AC3E}">
        <p14:creationId xmlns:p14="http://schemas.microsoft.com/office/powerpoint/2010/main" val="148049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0" grpId="0"/>
      <p:bldP spid="11" grpId="0"/>
      <p:bldP spid="12" grpId="0"/>
      <p:bldP spid="13" grpId="0"/>
      <p:bldP spid="14"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Solid Tumor Rules</a:t>
            </a:r>
          </a:p>
        </p:txBody>
      </p:sp>
      <p:sp>
        <p:nvSpPr>
          <p:cNvPr id="3" name="Content Placeholder 2"/>
          <p:cNvSpPr>
            <a:spLocks noGrp="1"/>
          </p:cNvSpPr>
          <p:nvPr>
            <p:ph idx="1"/>
          </p:nvPr>
        </p:nvSpPr>
        <p:spPr/>
        <p:txBody>
          <a:bodyPr/>
          <a:lstStyle/>
          <a:p>
            <a:r>
              <a:rPr lang="en-US" dirty="0"/>
              <a:t>Do NOT use for…</a:t>
            </a:r>
          </a:p>
          <a:p>
            <a:pPr lvl="1"/>
            <a:r>
              <a:rPr lang="en-US" dirty="0"/>
              <a:t>In-transit metastases</a:t>
            </a:r>
          </a:p>
          <a:p>
            <a:pPr lvl="2"/>
            <a:r>
              <a:rPr lang="en-US" dirty="0"/>
              <a:t>Mets that occur along the lymph pathways between the primary tumor &gt;2 cm from the scar and the regional lymph nodes</a:t>
            </a:r>
          </a:p>
          <a:p>
            <a:pPr lvl="1"/>
            <a:r>
              <a:rPr lang="en-US" dirty="0"/>
              <a:t>Satellite tumors</a:t>
            </a:r>
          </a:p>
          <a:p>
            <a:pPr lvl="2"/>
            <a:r>
              <a:rPr lang="en-US" dirty="0"/>
              <a:t>Grossly visible cutaneous and/or subcutaneous metastases occurring within 2 cm of the primary melanoma (microsatellites found via pathological exam)</a:t>
            </a:r>
          </a:p>
          <a:p>
            <a:pPr lvl="1"/>
            <a:r>
              <a:rPr lang="en-US" dirty="0"/>
              <a:t>Subcutaneous tissue</a:t>
            </a:r>
          </a:p>
          <a:p>
            <a:pPr lvl="1"/>
            <a:r>
              <a:rPr lang="en-US" dirty="0"/>
              <a:t>Distant metastases in skin</a:t>
            </a:r>
          </a:p>
          <a:p>
            <a:pPr lvl="1"/>
            <a:r>
              <a:rPr lang="en-US" dirty="0"/>
              <a:t>Any other distant metastasis</a:t>
            </a:r>
          </a:p>
        </p:txBody>
      </p:sp>
      <p:sp>
        <p:nvSpPr>
          <p:cNvPr id="4" name="TextBox 3">
            <a:extLst>
              <a:ext uri="{FF2B5EF4-FFF2-40B4-BE49-F238E27FC236}">
                <a16:creationId xmlns:a16="http://schemas.microsoft.com/office/drawing/2014/main" id="{74690D3E-785E-A978-3D4D-5E3FE34EE252}"/>
              </a:ext>
            </a:extLst>
          </p:cNvPr>
          <p:cNvSpPr txBox="1"/>
          <p:nvPr/>
        </p:nvSpPr>
        <p:spPr>
          <a:xfrm>
            <a:off x="5719012" y="6448069"/>
            <a:ext cx="6264688" cy="261610"/>
          </a:xfrm>
          <a:prstGeom prst="rect">
            <a:avLst/>
          </a:prstGeom>
          <a:noFill/>
        </p:spPr>
        <p:txBody>
          <a:bodyPr wrap="square" rtlCol="0">
            <a:spAutoFit/>
          </a:bodyPr>
          <a:lstStyle/>
          <a:p>
            <a:pPr marL="0" indent="0" algn="r">
              <a:buNone/>
            </a:pPr>
            <a:r>
              <a:rPr lang="en-US" sz="1050" dirty="0"/>
              <a:t>Source: </a:t>
            </a:r>
            <a:r>
              <a:rPr lang="en-US" sz="1050" dirty="0">
                <a:hlinkClick r:id="rId2"/>
              </a:rPr>
              <a:t>Cutaneous Melanoma Solid Tumor Rules 2023 Update (cancer.gov)</a:t>
            </a:r>
            <a:endParaRPr lang="en-US" sz="1050" dirty="0"/>
          </a:p>
        </p:txBody>
      </p:sp>
    </p:spTree>
    <p:extLst>
      <p:ext uri="{BB962C8B-B14F-4D97-AF65-F5344CB8AC3E}">
        <p14:creationId xmlns:p14="http://schemas.microsoft.com/office/powerpoint/2010/main" val="279174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2862A1-8D41-3843-3216-19A5C843E87B}"/>
              </a:ext>
            </a:extLst>
          </p:cNvPr>
          <p:cNvSpPr>
            <a:spLocks noGrp="1"/>
          </p:cNvSpPr>
          <p:nvPr>
            <p:ph type="body" idx="1"/>
          </p:nvPr>
        </p:nvSpPr>
        <p:spPr/>
        <p:txBody>
          <a:bodyPr/>
          <a:lstStyle/>
          <a:p>
            <a:r>
              <a:rPr lang="en-US" sz="2000" dirty="0"/>
              <a:t>Date of First Course of Treatment</a:t>
            </a:r>
          </a:p>
        </p:txBody>
      </p:sp>
      <p:sp>
        <p:nvSpPr>
          <p:cNvPr id="6" name="Content Placeholder 5">
            <a:extLst>
              <a:ext uri="{FF2B5EF4-FFF2-40B4-BE49-F238E27FC236}">
                <a16:creationId xmlns:a16="http://schemas.microsoft.com/office/drawing/2014/main" id="{2F10C3D1-18A4-E213-DAC9-5517E9A86C08}"/>
              </a:ext>
            </a:extLst>
          </p:cNvPr>
          <p:cNvSpPr>
            <a:spLocks noGrp="1"/>
          </p:cNvSpPr>
          <p:nvPr>
            <p:ph sz="half" idx="2"/>
          </p:nvPr>
        </p:nvSpPr>
        <p:spPr>
          <a:xfrm>
            <a:off x="1103313" y="2503743"/>
            <a:ext cx="4396339" cy="448408"/>
          </a:xfrm>
        </p:spPr>
        <p:txBody>
          <a:bodyPr>
            <a:normAutofit/>
          </a:bodyPr>
          <a:lstStyle/>
          <a:p>
            <a:r>
              <a:rPr lang="en-US" sz="1400" dirty="0"/>
              <a:t>03/02/2023</a:t>
            </a:r>
          </a:p>
          <a:p>
            <a:pPr marL="0" indent="0">
              <a:buNone/>
            </a:pPr>
            <a:endParaRPr lang="en-US" sz="1400" dirty="0"/>
          </a:p>
        </p:txBody>
      </p:sp>
      <p:sp>
        <p:nvSpPr>
          <p:cNvPr id="7" name="Text Placeholder 6">
            <a:extLst>
              <a:ext uri="{FF2B5EF4-FFF2-40B4-BE49-F238E27FC236}">
                <a16:creationId xmlns:a16="http://schemas.microsoft.com/office/drawing/2014/main" id="{33FD72A3-0F60-4E3D-749E-14B0EAA3D4CC}"/>
              </a:ext>
            </a:extLst>
          </p:cNvPr>
          <p:cNvSpPr>
            <a:spLocks noGrp="1"/>
          </p:cNvSpPr>
          <p:nvPr>
            <p:ph type="body" sz="quarter" idx="3"/>
          </p:nvPr>
        </p:nvSpPr>
        <p:spPr/>
        <p:txBody>
          <a:bodyPr/>
          <a:lstStyle/>
          <a:p>
            <a:r>
              <a:rPr lang="en-US" sz="2000" dirty="0"/>
              <a:t>Systemic/Surgery Sequence</a:t>
            </a:r>
          </a:p>
        </p:txBody>
      </p:sp>
      <p:sp>
        <p:nvSpPr>
          <p:cNvPr id="8" name="Content Placeholder 7">
            <a:extLst>
              <a:ext uri="{FF2B5EF4-FFF2-40B4-BE49-F238E27FC236}">
                <a16:creationId xmlns:a16="http://schemas.microsoft.com/office/drawing/2014/main" id="{0CB3461A-5A14-93AC-A541-8FEE1AC19BAF}"/>
              </a:ext>
            </a:extLst>
          </p:cNvPr>
          <p:cNvSpPr>
            <a:spLocks noGrp="1"/>
          </p:cNvSpPr>
          <p:nvPr>
            <p:ph sz="quarter" idx="4"/>
          </p:nvPr>
        </p:nvSpPr>
        <p:spPr>
          <a:xfrm>
            <a:off x="5654495" y="2514600"/>
            <a:ext cx="4396339" cy="448408"/>
          </a:xfrm>
        </p:spPr>
        <p:txBody>
          <a:bodyPr>
            <a:normAutofit/>
          </a:bodyPr>
          <a:lstStyle/>
          <a:p>
            <a:r>
              <a:rPr lang="en-US" sz="1400" dirty="0"/>
              <a:t>0 No systemic therapy/surgery</a:t>
            </a:r>
          </a:p>
        </p:txBody>
      </p:sp>
      <p:sp>
        <p:nvSpPr>
          <p:cNvPr id="4" name="Text Placeholder 2">
            <a:extLst>
              <a:ext uri="{FF2B5EF4-FFF2-40B4-BE49-F238E27FC236}">
                <a16:creationId xmlns:a16="http://schemas.microsoft.com/office/drawing/2014/main" id="{32E3CAD9-AEF3-0C08-E6E1-363A791BE169}"/>
              </a:ext>
            </a:extLst>
          </p:cNvPr>
          <p:cNvSpPr txBox="1">
            <a:spLocks/>
          </p:cNvSpPr>
          <p:nvPr/>
        </p:nvSpPr>
        <p:spPr>
          <a:xfrm>
            <a:off x="1103311" y="2952151"/>
            <a:ext cx="4507222"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Date Systemic Therapy Started</a:t>
            </a:r>
          </a:p>
        </p:txBody>
      </p:sp>
      <p:sp>
        <p:nvSpPr>
          <p:cNvPr id="5" name="Text Placeholder 2">
            <a:extLst>
              <a:ext uri="{FF2B5EF4-FFF2-40B4-BE49-F238E27FC236}">
                <a16:creationId xmlns:a16="http://schemas.microsoft.com/office/drawing/2014/main" id="{8AEC01C6-8F56-E534-80A5-3BC8ABC04BC1}"/>
              </a:ext>
            </a:extLst>
          </p:cNvPr>
          <p:cNvSpPr txBox="1">
            <a:spLocks/>
          </p:cNvSpPr>
          <p:nvPr/>
        </p:nvSpPr>
        <p:spPr>
          <a:xfrm>
            <a:off x="5698458" y="5082646"/>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Rx </a:t>
            </a:r>
            <a:r>
              <a:rPr lang="en-US" sz="2000" dirty="0" err="1"/>
              <a:t>Summ</a:t>
            </a:r>
            <a:r>
              <a:rPr lang="en-US" sz="2000" dirty="0"/>
              <a:t> – Treatment Status</a:t>
            </a:r>
          </a:p>
        </p:txBody>
      </p:sp>
      <p:sp>
        <p:nvSpPr>
          <p:cNvPr id="10" name="Content Placeholder 5">
            <a:extLst>
              <a:ext uri="{FF2B5EF4-FFF2-40B4-BE49-F238E27FC236}">
                <a16:creationId xmlns:a16="http://schemas.microsoft.com/office/drawing/2014/main" id="{2E0C8E70-8207-C8BD-CAC8-C749B8AA4F88}"/>
              </a:ext>
            </a:extLst>
          </p:cNvPr>
          <p:cNvSpPr txBox="1">
            <a:spLocks/>
          </p:cNvSpPr>
          <p:nvPr/>
        </p:nvSpPr>
        <p:spPr>
          <a:xfrm>
            <a:off x="1027113" y="362192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0" indent="0">
              <a:buFont typeface="Wingdings 3" charset="2"/>
              <a:buNone/>
            </a:pPr>
            <a:endParaRPr lang="en-US" sz="1400" dirty="0"/>
          </a:p>
        </p:txBody>
      </p:sp>
      <p:sp>
        <p:nvSpPr>
          <p:cNvPr id="11" name="Content Placeholder 5">
            <a:extLst>
              <a:ext uri="{FF2B5EF4-FFF2-40B4-BE49-F238E27FC236}">
                <a16:creationId xmlns:a16="http://schemas.microsoft.com/office/drawing/2014/main" id="{7EEFDD86-ECDF-A191-A1FF-1CE44DBBEF94}"/>
              </a:ext>
            </a:extLst>
          </p:cNvPr>
          <p:cNvSpPr txBox="1">
            <a:spLocks/>
          </p:cNvSpPr>
          <p:nvPr/>
        </p:nvSpPr>
        <p:spPr>
          <a:xfrm>
            <a:off x="5746754" y="5759086"/>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400" dirty="0"/>
              <a:t>1 Treatment Given</a:t>
            </a:r>
          </a:p>
          <a:p>
            <a:pPr marL="0" indent="0">
              <a:buFont typeface="Wingdings 3" charset="2"/>
              <a:buNone/>
            </a:pPr>
            <a:endParaRPr lang="en-US" sz="1400" dirty="0"/>
          </a:p>
        </p:txBody>
      </p:sp>
      <p:sp>
        <p:nvSpPr>
          <p:cNvPr id="14" name="Content Placeholder 5">
            <a:extLst>
              <a:ext uri="{FF2B5EF4-FFF2-40B4-BE49-F238E27FC236}">
                <a16:creationId xmlns:a16="http://schemas.microsoft.com/office/drawing/2014/main" id="{C8713DB8-BD9E-8F05-5AD9-88B55130204D}"/>
              </a:ext>
            </a:extLst>
          </p:cNvPr>
          <p:cNvSpPr txBox="1">
            <a:spLocks/>
          </p:cNvSpPr>
          <p:nvPr/>
        </p:nvSpPr>
        <p:spPr>
          <a:xfrm>
            <a:off x="1103311" y="4561285"/>
            <a:ext cx="4396339" cy="448408"/>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dirty="0"/>
              <a:t>00 None, immunotherapy was not part of the planned first course therapy</a:t>
            </a:r>
          </a:p>
        </p:txBody>
      </p:sp>
      <p:sp>
        <p:nvSpPr>
          <p:cNvPr id="15" name="Text Placeholder 2">
            <a:extLst>
              <a:ext uri="{FF2B5EF4-FFF2-40B4-BE49-F238E27FC236}">
                <a16:creationId xmlns:a16="http://schemas.microsoft.com/office/drawing/2014/main" id="{8BD79431-8CAB-168B-F1E4-D33C4E35AD3D}"/>
              </a:ext>
            </a:extLst>
          </p:cNvPr>
          <p:cNvSpPr txBox="1">
            <a:spLocks/>
          </p:cNvSpPr>
          <p:nvPr/>
        </p:nvSpPr>
        <p:spPr>
          <a:xfrm>
            <a:off x="1027113" y="3961809"/>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Immunotherapy</a:t>
            </a:r>
          </a:p>
        </p:txBody>
      </p:sp>
      <p:sp>
        <p:nvSpPr>
          <p:cNvPr id="2" name="Text Placeholder 2">
            <a:extLst>
              <a:ext uri="{FF2B5EF4-FFF2-40B4-BE49-F238E27FC236}">
                <a16:creationId xmlns:a16="http://schemas.microsoft.com/office/drawing/2014/main" id="{76163CB4-DE3C-3E5D-6DCB-E3C71C1D6A4C}"/>
              </a:ext>
            </a:extLst>
          </p:cNvPr>
          <p:cNvSpPr txBox="1">
            <a:spLocks/>
          </p:cNvSpPr>
          <p:nvPr/>
        </p:nvSpPr>
        <p:spPr>
          <a:xfrm>
            <a:off x="5698458" y="2936169"/>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Chemotherapy</a:t>
            </a:r>
          </a:p>
        </p:txBody>
      </p:sp>
      <p:sp>
        <p:nvSpPr>
          <p:cNvPr id="13" name="Text Placeholder 2">
            <a:extLst>
              <a:ext uri="{FF2B5EF4-FFF2-40B4-BE49-F238E27FC236}">
                <a16:creationId xmlns:a16="http://schemas.microsoft.com/office/drawing/2014/main" id="{1EFA75E8-6856-04B2-7289-62116D45CE76}"/>
              </a:ext>
            </a:extLst>
          </p:cNvPr>
          <p:cNvSpPr txBox="1">
            <a:spLocks/>
          </p:cNvSpPr>
          <p:nvPr/>
        </p:nvSpPr>
        <p:spPr>
          <a:xfrm>
            <a:off x="5698458" y="3985820"/>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t>Hormone Therapy</a:t>
            </a:r>
          </a:p>
        </p:txBody>
      </p:sp>
      <p:sp>
        <p:nvSpPr>
          <p:cNvPr id="16" name="Content Placeholder 5">
            <a:extLst>
              <a:ext uri="{FF2B5EF4-FFF2-40B4-BE49-F238E27FC236}">
                <a16:creationId xmlns:a16="http://schemas.microsoft.com/office/drawing/2014/main" id="{DB7F3D97-DF9F-56CC-931D-4BE832516DF2}"/>
              </a:ext>
            </a:extLst>
          </p:cNvPr>
          <p:cNvSpPr txBox="1">
            <a:spLocks/>
          </p:cNvSpPr>
          <p:nvPr/>
        </p:nvSpPr>
        <p:spPr>
          <a:xfrm>
            <a:off x="5654495" y="4596910"/>
            <a:ext cx="4790767" cy="448408"/>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dirty="0"/>
              <a:t>00 None, hormone therapy was not part of the planned first course therapy.</a:t>
            </a:r>
          </a:p>
          <a:p>
            <a:pPr marL="0" indent="0">
              <a:buFont typeface="Wingdings 3" charset="2"/>
              <a:buNone/>
            </a:pPr>
            <a:endParaRPr lang="en-US" dirty="0"/>
          </a:p>
        </p:txBody>
      </p:sp>
      <p:sp>
        <p:nvSpPr>
          <p:cNvPr id="17" name="Content Placeholder 5">
            <a:extLst>
              <a:ext uri="{FF2B5EF4-FFF2-40B4-BE49-F238E27FC236}">
                <a16:creationId xmlns:a16="http://schemas.microsoft.com/office/drawing/2014/main" id="{CB1999C7-0D70-5DF3-F426-158A0E3AD768}"/>
              </a:ext>
            </a:extLst>
          </p:cNvPr>
          <p:cNvSpPr txBox="1">
            <a:spLocks/>
          </p:cNvSpPr>
          <p:nvPr/>
        </p:nvSpPr>
        <p:spPr>
          <a:xfrm>
            <a:off x="5654494" y="3534912"/>
            <a:ext cx="4790767" cy="448408"/>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dirty="0"/>
              <a:t>00 None, chemotherapy was not part of the planned first course therapy.</a:t>
            </a:r>
          </a:p>
          <a:p>
            <a:pPr marL="0" indent="0">
              <a:buFont typeface="Wingdings 3" charset="2"/>
              <a:buNone/>
            </a:pPr>
            <a:endParaRPr lang="en-US" dirty="0"/>
          </a:p>
        </p:txBody>
      </p:sp>
      <p:sp>
        <p:nvSpPr>
          <p:cNvPr id="12" name="Title 1">
            <a:extLst>
              <a:ext uri="{FF2B5EF4-FFF2-40B4-BE49-F238E27FC236}">
                <a16:creationId xmlns:a16="http://schemas.microsoft.com/office/drawing/2014/main" id="{F755F3B8-3941-5F92-2723-B2585EFAFAAA}"/>
              </a:ext>
            </a:extLst>
          </p:cNvPr>
          <p:cNvSpPr>
            <a:spLocks noGrp="1"/>
          </p:cNvSpPr>
          <p:nvPr>
            <p:ph type="title"/>
          </p:nvPr>
        </p:nvSpPr>
        <p:spPr>
          <a:xfrm>
            <a:off x="232873" y="186352"/>
            <a:ext cx="9404723" cy="1400530"/>
          </a:xfrm>
        </p:spPr>
        <p:txBody>
          <a:bodyPr/>
          <a:lstStyle/>
          <a:p>
            <a:r>
              <a:rPr lang="en-US" sz="1400" dirty="0"/>
              <a:t>3/2/23 </a:t>
            </a:r>
            <a:r>
              <a:rPr lang="en-US" sz="1400" dirty="0" err="1"/>
              <a:t>Derm</a:t>
            </a:r>
            <a:r>
              <a:rPr lang="en-US" sz="1400" dirty="0"/>
              <a:t> PE showing 6 mm left chin and 4 mm left forehead suspicious moles. Shave biopsy x2 @ ABC showing BD 0.8 mm on left chin, no ulceration, 2 mitoses/square mm and no LVI. Transected at base. 0.7 mm left forehead, no ulceration or mitoses. No LVI. Negative margins.</a:t>
            </a:r>
            <a:br>
              <a:rPr lang="en-US" sz="1400" dirty="0"/>
            </a:br>
            <a:r>
              <a:rPr lang="en-US" sz="1400" dirty="0"/>
              <a:t>3/9/23 Surgeon consult @ 123 (me): Negative skin exam and no lymphadenopathy</a:t>
            </a:r>
            <a:br>
              <a:rPr lang="en-US" sz="1400" dirty="0"/>
            </a:br>
            <a:r>
              <a:rPr lang="en-US" sz="1400" dirty="0"/>
              <a:t>3/21/23 SLN Bx @ 123 (me) = 0/2 lymph nodes</a:t>
            </a:r>
            <a:br>
              <a:rPr lang="en-US" sz="1400" dirty="0"/>
            </a:br>
            <a:r>
              <a:rPr lang="en-US" sz="1400" dirty="0"/>
              <a:t>3/22/23 Mohs NOS @ Indiana Skin Cancer Center</a:t>
            </a:r>
          </a:p>
        </p:txBody>
      </p:sp>
      <p:sp>
        <p:nvSpPr>
          <p:cNvPr id="9" name="Content Placeholder 5">
            <a:extLst>
              <a:ext uri="{FF2B5EF4-FFF2-40B4-BE49-F238E27FC236}">
                <a16:creationId xmlns:a16="http://schemas.microsoft.com/office/drawing/2014/main" id="{975BAE85-E197-A201-EBF3-F62A22A0F3C1}"/>
              </a:ext>
            </a:extLst>
          </p:cNvPr>
          <p:cNvSpPr txBox="1">
            <a:spLocks/>
          </p:cNvSpPr>
          <p:nvPr/>
        </p:nvSpPr>
        <p:spPr>
          <a:xfrm>
            <a:off x="1120651" y="3644092"/>
            <a:ext cx="4396339" cy="448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400" dirty="0"/>
              <a:t>blank</a:t>
            </a:r>
          </a:p>
          <a:p>
            <a:pPr marL="0" indent="0">
              <a:buFont typeface="Wingdings 3" charset="2"/>
              <a:buNone/>
            </a:pPr>
            <a:endParaRPr lang="en-US" sz="1400" dirty="0"/>
          </a:p>
        </p:txBody>
      </p:sp>
    </p:spTree>
    <p:extLst>
      <p:ext uri="{BB962C8B-B14F-4D97-AF65-F5344CB8AC3E}">
        <p14:creationId xmlns:p14="http://schemas.microsoft.com/office/powerpoint/2010/main" val="71536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1" grpId="0"/>
      <p:bldP spid="14" grpId="0"/>
      <p:bldP spid="16" grpId="0"/>
      <p:bldP spid="17" grpId="0"/>
      <p:bldP spid="9"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 name="Picture 17">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 name="Oval 19">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4" name="Picture 23">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6" name="Rectangle 2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4306924A-36D7-48B7-A77E-D461A059F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84E8002-6C5F-751F-B6E2-3B866ED1D0FE}"/>
              </a:ext>
            </a:extLst>
          </p:cNvPr>
          <p:cNvSpPr>
            <a:spLocks noGrp="1"/>
          </p:cNvSpPr>
          <p:nvPr>
            <p:ph type="title"/>
          </p:nvPr>
        </p:nvSpPr>
        <p:spPr>
          <a:xfrm>
            <a:off x="5363149" y="1325880"/>
            <a:ext cx="6181152" cy="3066507"/>
          </a:xfrm>
        </p:spPr>
        <p:txBody>
          <a:bodyPr vert="horz" lIns="91440" tIns="45720" rIns="91440" bIns="45720" rtlCol="0" anchor="b">
            <a:normAutofit/>
          </a:bodyPr>
          <a:lstStyle/>
          <a:p>
            <a:r>
              <a:rPr lang="en-US" sz="7200" b="0" i="0" kern="1200">
                <a:solidFill>
                  <a:srgbClr val="EBEBEB"/>
                </a:solidFill>
                <a:latin typeface="+mj-lt"/>
                <a:ea typeface="+mj-ea"/>
                <a:cs typeface="+mj-cs"/>
              </a:rPr>
              <a:t>Questions?</a:t>
            </a:r>
          </a:p>
        </p:txBody>
      </p:sp>
      <p:sp>
        <p:nvSpPr>
          <p:cNvPr id="9" name="Text Placeholder 8">
            <a:extLst>
              <a:ext uri="{FF2B5EF4-FFF2-40B4-BE49-F238E27FC236}">
                <a16:creationId xmlns:a16="http://schemas.microsoft.com/office/drawing/2014/main" id="{EBB6FEEC-AE82-6C0B-44F3-7EF9808C6182}"/>
              </a:ext>
            </a:extLst>
          </p:cNvPr>
          <p:cNvSpPr>
            <a:spLocks noGrp="1"/>
          </p:cNvSpPr>
          <p:nvPr>
            <p:ph type="body" sz="half" idx="2"/>
          </p:nvPr>
        </p:nvSpPr>
        <p:spPr>
          <a:xfrm>
            <a:off x="5363149" y="4588329"/>
            <a:ext cx="6181152" cy="1621508"/>
          </a:xfrm>
        </p:spPr>
        <p:txBody>
          <a:bodyPr vert="horz" lIns="91440" tIns="45720" rIns="91440" bIns="45720" rtlCol="0" anchor="t">
            <a:normAutofit/>
          </a:bodyPr>
          <a:lstStyle/>
          <a:p>
            <a:endParaRPr lang="en-US" cap="all" dirty="0">
              <a:solidFill>
                <a:schemeClr val="tx2">
                  <a:lumMod val="40000"/>
                  <a:lumOff val="60000"/>
                </a:schemeClr>
              </a:solidFill>
            </a:endParaRPr>
          </a:p>
        </p:txBody>
      </p:sp>
      <p:sp>
        <p:nvSpPr>
          <p:cNvPr id="30" name="Freeform 36">
            <a:extLst>
              <a:ext uri="{FF2B5EF4-FFF2-40B4-BE49-F238E27FC236}">
                <a16:creationId xmlns:a16="http://schemas.microsoft.com/office/drawing/2014/main" id="{A0ACE7FA-6331-4C56-911D-E3F37FDEE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noFill/>
            </a:endParaRPr>
          </a:p>
        </p:txBody>
      </p:sp>
      <p:sp useBgFill="1">
        <p:nvSpPr>
          <p:cNvPr id="32" name="Freeform: Shape 31">
            <a:extLst>
              <a:ext uri="{FF2B5EF4-FFF2-40B4-BE49-F238E27FC236}">
                <a16:creationId xmlns:a16="http://schemas.microsoft.com/office/drawing/2014/main" id="{EEE464AA-F385-4411-8A33-DE57CA2F1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942449" y="942450"/>
            <a:ext cx="6858001" cy="4973099"/>
          </a:xfrm>
          <a:custGeom>
            <a:avLst/>
            <a:gdLst>
              <a:gd name="connsiteX0" fmla="*/ 6858001 w 6858001"/>
              <a:gd name="connsiteY0" fmla="*/ 1344715 h 4973099"/>
              <a:gd name="connsiteX1" fmla="*/ 6858001 w 6858001"/>
              <a:gd name="connsiteY1" fmla="*/ 1177 h 4973099"/>
              <a:gd name="connsiteX2" fmla="*/ 6702324 w 6858001"/>
              <a:gd name="connsiteY2" fmla="*/ 26222 h 4973099"/>
              <a:gd name="connsiteX3" fmla="*/ 6547333 w 6858001"/>
              <a:gd name="connsiteY3" fmla="*/ 50091 h 4973099"/>
              <a:gd name="connsiteX4" fmla="*/ 6391657 w 6858001"/>
              <a:gd name="connsiteY4" fmla="*/ 73455 h 4973099"/>
              <a:gd name="connsiteX5" fmla="*/ 6235294 w 6858001"/>
              <a:gd name="connsiteY5" fmla="*/ 93458 h 4973099"/>
              <a:gd name="connsiteX6" fmla="*/ 6079618 w 6858001"/>
              <a:gd name="connsiteY6" fmla="*/ 113629 h 4973099"/>
              <a:gd name="connsiteX7" fmla="*/ 5923255 w 6858001"/>
              <a:gd name="connsiteY7" fmla="*/ 132455 h 4973099"/>
              <a:gd name="connsiteX8" fmla="*/ 5768950 w 6858001"/>
              <a:gd name="connsiteY8" fmla="*/ 148591 h 4973099"/>
              <a:gd name="connsiteX9" fmla="*/ 5612588 w 6858001"/>
              <a:gd name="connsiteY9" fmla="*/ 163887 h 4973099"/>
              <a:gd name="connsiteX10" fmla="*/ 5456911 w 6858001"/>
              <a:gd name="connsiteY10" fmla="*/ 177839 h 4973099"/>
              <a:gd name="connsiteX11" fmla="*/ 5303978 w 6858001"/>
              <a:gd name="connsiteY11" fmla="*/ 189941 h 4973099"/>
              <a:gd name="connsiteX12" fmla="*/ 5148987 w 6858001"/>
              <a:gd name="connsiteY12" fmla="*/ 202044 h 4973099"/>
              <a:gd name="connsiteX13" fmla="*/ 4996054 w 6858001"/>
              <a:gd name="connsiteY13" fmla="*/ 212129 h 4973099"/>
              <a:gd name="connsiteX14" fmla="*/ 4843120 w 6858001"/>
              <a:gd name="connsiteY14" fmla="*/ 220029 h 4973099"/>
              <a:gd name="connsiteX15" fmla="*/ 4690873 w 6858001"/>
              <a:gd name="connsiteY15" fmla="*/ 228266 h 4973099"/>
              <a:gd name="connsiteX16" fmla="*/ 4539997 w 6858001"/>
              <a:gd name="connsiteY16" fmla="*/ 235157 h 4973099"/>
              <a:gd name="connsiteX17" fmla="*/ 4390492 w 6858001"/>
              <a:gd name="connsiteY17" fmla="*/ 240032 h 4973099"/>
              <a:gd name="connsiteX18" fmla="*/ 4240988 w 6858001"/>
              <a:gd name="connsiteY18" fmla="*/ 244234 h 4973099"/>
              <a:gd name="connsiteX19" fmla="*/ 4092855 w 6858001"/>
              <a:gd name="connsiteY19" fmla="*/ 248268 h 4973099"/>
              <a:gd name="connsiteX20" fmla="*/ 3946780 w 6858001"/>
              <a:gd name="connsiteY20" fmla="*/ 250117 h 4973099"/>
              <a:gd name="connsiteX21" fmla="*/ 3800704 w 6858001"/>
              <a:gd name="connsiteY21" fmla="*/ 252134 h 4973099"/>
              <a:gd name="connsiteX22" fmla="*/ 3656686 w 6858001"/>
              <a:gd name="connsiteY22" fmla="*/ 253143 h 4973099"/>
              <a:gd name="connsiteX23" fmla="*/ 3514040 w 6858001"/>
              <a:gd name="connsiteY23" fmla="*/ 252134 h 4973099"/>
              <a:gd name="connsiteX24" fmla="*/ 3372765 w 6858001"/>
              <a:gd name="connsiteY24" fmla="*/ 252134 h 4973099"/>
              <a:gd name="connsiteX25" fmla="*/ 3232862 w 6858001"/>
              <a:gd name="connsiteY25" fmla="*/ 250117 h 4973099"/>
              <a:gd name="connsiteX26" fmla="*/ 3095702 w 6858001"/>
              <a:gd name="connsiteY26" fmla="*/ 247092 h 4973099"/>
              <a:gd name="connsiteX27" fmla="*/ 2959914 w 6858001"/>
              <a:gd name="connsiteY27" fmla="*/ 244234 h 4973099"/>
              <a:gd name="connsiteX28" fmla="*/ 2826868 w 6858001"/>
              <a:gd name="connsiteY28" fmla="*/ 241040 h 4973099"/>
              <a:gd name="connsiteX29" fmla="*/ 2694509 w 6858001"/>
              <a:gd name="connsiteY29" fmla="*/ 236166 h 4973099"/>
              <a:gd name="connsiteX30" fmla="*/ 2564208 w 6858001"/>
              <a:gd name="connsiteY30" fmla="*/ 230955 h 4973099"/>
              <a:gd name="connsiteX31" fmla="*/ 2436649 w 6858001"/>
              <a:gd name="connsiteY31" fmla="*/ 226249 h 4973099"/>
              <a:gd name="connsiteX32" fmla="*/ 2187703 w 6858001"/>
              <a:gd name="connsiteY32" fmla="*/ 212969 h 4973099"/>
              <a:gd name="connsiteX33" fmla="*/ 1949045 w 6858001"/>
              <a:gd name="connsiteY33" fmla="*/ 198850 h 4973099"/>
              <a:gd name="connsiteX34" fmla="*/ 1719988 w 6858001"/>
              <a:gd name="connsiteY34" fmla="*/ 184058 h 4973099"/>
              <a:gd name="connsiteX35" fmla="*/ 1503275 w 6858001"/>
              <a:gd name="connsiteY35" fmla="*/ 167753 h 4973099"/>
              <a:gd name="connsiteX36" fmla="*/ 1296163 w 6858001"/>
              <a:gd name="connsiteY36" fmla="*/ 150776 h 4973099"/>
              <a:gd name="connsiteX37" fmla="*/ 1104139 w 6858001"/>
              <a:gd name="connsiteY37" fmla="*/ 132455 h 4973099"/>
              <a:gd name="connsiteX38" fmla="*/ 923774 w 6858001"/>
              <a:gd name="connsiteY38" fmla="*/ 114469 h 4973099"/>
              <a:gd name="connsiteX39" fmla="*/ 757810 w 6858001"/>
              <a:gd name="connsiteY39" fmla="*/ 96484 h 4973099"/>
              <a:gd name="connsiteX40" fmla="*/ 605563 w 6858001"/>
              <a:gd name="connsiteY40" fmla="*/ 79507 h 4973099"/>
              <a:gd name="connsiteX41" fmla="*/ 470460 w 6858001"/>
              <a:gd name="connsiteY41" fmla="*/ 63370 h 4973099"/>
              <a:gd name="connsiteX42" fmla="*/ 348388 w 6858001"/>
              <a:gd name="connsiteY42" fmla="*/ 48074 h 4973099"/>
              <a:gd name="connsiteX43" fmla="*/ 245518 w 6858001"/>
              <a:gd name="connsiteY43" fmla="*/ 35299 h 4973099"/>
              <a:gd name="connsiteX44" fmla="*/ 159107 w 6858001"/>
              <a:gd name="connsiteY44" fmla="*/ 23197 h 4973099"/>
              <a:gd name="connsiteX45" fmla="*/ 40463 w 6858001"/>
              <a:gd name="connsiteY45" fmla="*/ 5883 h 4973099"/>
              <a:gd name="connsiteX46" fmla="*/ 1 w 6858001"/>
              <a:gd name="connsiteY46" fmla="*/ 0 h 4973099"/>
              <a:gd name="connsiteX47" fmla="*/ 1 w 6858001"/>
              <a:gd name="connsiteY47" fmla="*/ 897889 h 4973099"/>
              <a:gd name="connsiteX48" fmla="*/ 0 w 6858001"/>
              <a:gd name="connsiteY48" fmla="*/ 897889 h 4973099"/>
              <a:gd name="connsiteX49" fmla="*/ 0 w 6858001"/>
              <a:gd name="connsiteY49" fmla="*/ 4973099 h 4973099"/>
              <a:gd name="connsiteX50" fmla="*/ 6858000 w 6858001"/>
              <a:gd name="connsiteY50" fmla="*/ 4973099 h 4973099"/>
              <a:gd name="connsiteX51" fmla="*/ 6858000 w 6858001"/>
              <a:gd name="connsiteY51" fmla="*/ 1344715 h 49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73099">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897889"/>
                </a:lnTo>
                <a:lnTo>
                  <a:pt x="0" y="897889"/>
                </a:lnTo>
                <a:lnTo>
                  <a:pt x="0" y="4973099"/>
                </a:lnTo>
                <a:lnTo>
                  <a:pt x="6858000" y="4973099"/>
                </a:lnTo>
                <a:lnTo>
                  <a:pt x="6858000" y="1344715"/>
                </a:lnTo>
                <a:close/>
              </a:path>
            </a:pathLst>
          </a:custGeom>
          <a:ln>
            <a:noFill/>
          </a:ln>
        </p:spPr>
      </p:sp>
      <p:sp>
        <p:nvSpPr>
          <p:cNvPr id="34" name="Rectangle 33">
            <a:extLst>
              <a:ext uri="{FF2B5EF4-FFF2-40B4-BE49-F238E27FC236}">
                <a16:creationId xmlns:a16="http://schemas.microsoft.com/office/drawing/2014/main" id="{9B431DB1-C0E3-4F79-91B4-129125256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3" name="Graphic 12" descr="Questions">
            <a:extLst>
              <a:ext uri="{FF2B5EF4-FFF2-40B4-BE49-F238E27FC236}">
                <a16:creationId xmlns:a16="http://schemas.microsoft.com/office/drawing/2014/main" id="{4DBF6976-27D9-82F5-2CE2-92FBC33A78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3854" y="1712893"/>
            <a:ext cx="3431749" cy="3431749"/>
          </a:xfrm>
          <a:prstGeom prst="rect">
            <a:avLst/>
          </a:prstGeom>
          <a:effectLst/>
        </p:spPr>
      </p:pic>
    </p:spTree>
    <p:extLst>
      <p:ext uri="{BB962C8B-B14F-4D97-AF65-F5344CB8AC3E}">
        <p14:creationId xmlns:p14="http://schemas.microsoft.com/office/powerpoint/2010/main" val="3611724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1"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8" name="Title 7"/>
          <p:cNvSpPr>
            <a:spLocks noGrp="1"/>
          </p:cNvSpPr>
          <p:nvPr>
            <p:ph type="title"/>
          </p:nvPr>
        </p:nvSpPr>
        <p:spPr>
          <a:xfrm>
            <a:off x="806195" y="804672"/>
            <a:ext cx="3521359" cy="5248656"/>
          </a:xfrm>
        </p:spPr>
        <p:txBody>
          <a:bodyPr anchor="ctr">
            <a:normAutofit/>
          </a:bodyPr>
          <a:lstStyle/>
          <a:p>
            <a:pPr algn="ctr"/>
            <a:r>
              <a:rPr lang="en-US" dirty="0"/>
              <a:t>Continuing Education</a:t>
            </a:r>
            <a:endParaRPr lang="en-US"/>
          </a:p>
        </p:txBody>
      </p:sp>
      <p:sp>
        <p:nvSpPr>
          <p:cNvPr id="2" name="Content Placeholder 1">
            <a:extLst>
              <a:ext uri="{FF2B5EF4-FFF2-40B4-BE49-F238E27FC236}">
                <a16:creationId xmlns:a16="http://schemas.microsoft.com/office/drawing/2014/main" id="{347F4A67-77C9-B9ED-3CF4-8635B1B5EF46}"/>
              </a:ext>
            </a:extLst>
          </p:cNvPr>
          <p:cNvSpPr>
            <a:spLocks noGrp="1"/>
          </p:cNvSpPr>
          <p:nvPr>
            <p:ph idx="1"/>
          </p:nvPr>
        </p:nvSpPr>
        <p:spPr>
          <a:xfrm>
            <a:off x="4975861" y="804671"/>
            <a:ext cx="6399930" cy="5248657"/>
          </a:xfrm>
        </p:spPr>
        <p:txBody>
          <a:bodyPr anchor="ctr">
            <a:normAutofit/>
          </a:bodyPr>
          <a:lstStyle/>
          <a:p>
            <a:r>
              <a:rPr lang="en-US" dirty="0"/>
              <a:t>NCRA Approved for 1 CE hour, which meets the Category A requirement</a:t>
            </a:r>
          </a:p>
          <a:p>
            <a:r>
              <a:rPr lang="en-US" dirty="0"/>
              <a:t>Certificate of attendance to be emailed out, including the NCRA approval number</a:t>
            </a:r>
          </a:p>
          <a:p>
            <a:r>
              <a:rPr lang="en-US" dirty="0"/>
              <a:t>Only valid for those that attended the live session</a:t>
            </a:r>
          </a:p>
          <a:p>
            <a:endParaRPr lang="en-US" dirty="0"/>
          </a:p>
        </p:txBody>
      </p:sp>
    </p:spTree>
    <p:extLst>
      <p:ext uri="{BB962C8B-B14F-4D97-AF65-F5344CB8AC3E}">
        <p14:creationId xmlns:p14="http://schemas.microsoft.com/office/powerpoint/2010/main" val="130330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2330AA-E11E-458E-8798-12C7F7738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A6BDC1B0-0C91-4230-BFEB-9C8ED19B9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2449"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chemeClr val="bg1">
                  <a:alpha val="20000"/>
                </a:schemeClr>
              </a:solidFill>
            </a:endParaRPr>
          </a:p>
        </p:txBody>
      </p:sp>
      <p:sp useBgFill="1">
        <p:nvSpPr>
          <p:cNvPr id="13" name="Freeform: Shape 12">
            <a:extLst>
              <a:ext uri="{FF2B5EF4-FFF2-40B4-BE49-F238E27FC236}">
                <a16:creationId xmlns:a16="http://schemas.microsoft.com/office/drawing/2014/main" id="{68E0A26E-4EA8-4E6C-97A2-7B6C1C13F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814824" y="480824"/>
            <a:ext cx="6858001" cy="5896352"/>
          </a:xfrm>
          <a:custGeom>
            <a:avLst/>
            <a:gdLst>
              <a:gd name="connsiteX0" fmla="*/ 6858001 w 6858001"/>
              <a:gd name="connsiteY0" fmla="*/ 1177 h 5896352"/>
              <a:gd name="connsiteX1" fmla="*/ 6858001 w 6858001"/>
              <a:gd name="connsiteY1" fmla="*/ 1344715 h 5896352"/>
              <a:gd name="connsiteX2" fmla="*/ 6858000 w 6858001"/>
              <a:gd name="connsiteY2" fmla="*/ 1344715 h 5896352"/>
              <a:gd name="connsiteX3" fmla="*/ 6858000 w 6858001"/>
              <a:gd name="connsiteY3" fmla="*/ 5896352 h 5896352"/>
              <a:gd name="connsiteX4" fmla="*/ 0 w 6858001"/>
              <a:gd name="connsiteY4" fmla="*/ 5896351 h 5896352"/>
              <a:gd name="connsiteX5" fmla="*/ 0 w 6858001"/>
              <a:gd name="connsiteY5" fmla="*/ 904459 h 5896352"/>
              <a:gd name="connsiteX6" fmla="*/ 1 w 6858001"/>
              <a:gd name="connsiteY6" fmla="*/ 904459 h 5896352"/>
              <a:gd name="connsiteX7" fmla="*/ 1 w 6858001"/>
              <a:gd name="connsiteY7" fmla="*/ 0 h 5896352"/>
              <a:gd name="connsiteX8" fmla="*/ 40463 w 6858001"/>
              <a:gd name="connsiteY8" fmla="*/ 5883 h 5896352"/>
              <a:gd name="connsiteX9" fmla="*/ 159107 w 6858001"/>
              <a:gd name="connsiteY9" fmla="*/ 23196 h 5896352"/>
              <a:gd name="connsiteX10" fmla="*/ 245518 w 6858001"/>
              <a:gd name="connsiteY10" fmla="*/ 35299 h 5896352"/>
              <a:gd name="connsiteX11" fmla="*/ 348388 w 6858001"/>
              <a:gd name="connsiteY11" fmla="*/ 48073 h 5896352"/>
              <a:gd name="connsiteX12" fmla="*/ 470460 w 6858001"/>
              <a:gd name="connsiteY12" fmla="*/ 63369 h 5896352"/>
              <a:gd name="connsiteX13" fmla="*/ 605563 w 6858001"/>
              <a:gd name="connsiteY13" fmla="*/ 79506 h 5896352"/>
              <a:gd name="connsiteX14" fmla="*/ 757810 w 6858001"/>
              <a:gd name="connsiteY14" fmla="*/ 96483 h 5896352"/>
              <a:gd name="connsiteX15" fmla="*/ 923774 w 6858001"/>
              <a:gd name="connsiteY15" fmla="*/ 114469 h 5896352"/>
              <a:gd name="connsiteX16" fmla="*/ 1104139 w 6858001"/>
              <a:gd name="connsiteY16" fmla="*/ 132454 h 5896352"/>
              <a:gd name="connsiteX17" fmla="*/ 1296163 w 6858001"/>
              <a:gd name="connsiteY17" fmla="*/ 150776 h 5896352"/>
              <a:gd name="connsiteX18" fmla="*/ 1503275 w 6858001"/>
              <a:gd name="connsiteY18" fmla="*/ 167753 h 5896352"/>
              <a:gd name="connsiteX19" fmla="*/ 1719988 w 6858001"/>
              <a:gd name="connsiteY19" fmla="*/ 184058 h 5896352"/>
              <a:gd name="connsiteX20" fmla="*/ 1949045 w 6858001"/>
              <a:gd name="connsiteY20" fmla="*/ 198849 h 5896352"/>
              <a:gd name="connsiteX21" fmla="*/ 2187703 w 6858001"/>
              <a:gd name="connsiteY21" fmla="*/ 212969 h 5896352"/>
              <a:gd name="connsiteX22" fmla="*/ 2436649 w 6858001"/>
              <a:gd name="connsiteY22" fmla="*/ 226248 h 5896352"/>
              <a:gd name="connsiteX23" fmla="*/ 2564208 w 6858001"/>
              <a:gd name="connsiteY23" fmla="*/ 230955 h 5896352"/>
              <a:gd name="connsiteX24" fmla="*/ 2694509 w 6858001"/>
              <a:gd name="connsiteY24" fmla="*/ 236165 h 5896352"/>
              <a:gd name="connsiteX25" fmla="*/ 2826868 w 6858001"/>
              <a:gd name="connsiteY25" fmla="*/ 241040 h 5896352"/>
              <a:gd name="connsiteX26" fmla="*/ 2959914 w 6858001"/>
              <a:gd name="connsiteY26" fmla="*/ 244234 h 5896352"/>
              <a:gd name="connsiteX27" fmla="*/ 3095702 w 6858001"/>
              <a:gd name="connsiteY27" fmla="*/ 247091 h 5896352"/>
              <a:gd name="connsiteX28" fmla="*/ 3232862 w 6858001"/>
              <a:gd name="connsiteY28" fmla="*/ 250117 h 5896352"/>
              <a:gd name="connsiteX29" fmla="*/ 3372765 w 6858001"/>
              <a:gd name="connsiteY29" fmla="*/ 252134 h 5896352"/>
              <a:gd name="connsiteX30" fmla="*/ 3514040 w 6858001"/>
              <a:gd name="connsiteY30" fmla="*/ 252134 h 5896352"/>
              <a:gd name="connsiteX31" fmla="*/ 3656686 w 6858001"/>
              <a:gd name="connsiteY31" fmla="*/ 253142 h 5896352"/>
              <a:gd name="connsiteX32" fmla="*/ 3800704 w 6858001"/>
              <a:gd name="connsiteY32" fmla="*/ 252134 h 5896352"/>
              <a:gd name="connsiteX33" fmla="*/ 3946780 w 6858001"/>
              <a:gd name="connsiteY33" fmla="*/ 250117 h 5896352"/>
              <a:gd name="connsiteX34" fmla="*/ 4092855 w 6858001"/>
              <a:gd name="connsiteY34" fmla="*/ 248268 h 5896352"/>
              <a:gd name="connsiteX35" fmla="*/ 4240988 w 6858001"/>
              <a:gd name="connsiteY35" fmla="*/ 244234 h 5896352"/>
              <a:gd name="connsiteX36" fmla="*/ 4390492 w 6858001"/>
              <a:gd name="connsiteY36" fmla="*/ 240032 h 5896352"/>
              <a:gd name="connsiteX37" fmla="*/ 4539997 w 6858001"/>
              <a:gd name="connsiteY37" fmla="*/ 235157 h 5896352"/>
              <a:gd name="connsiteX38" fmla="*/ 4690873 w 6858001"/>
              <a:gd name="connsiteY38" fmla="*/ 228266 h 5896352"/>
              <a:gd name="connsiteX39" fmla="*/ 4843120 w 6858001"/>
              <a:gd name="connsiteY39" fmla="*/ 220029 h 5896352"/>
              <a:gd name="connsiteX40" fmla="*/ 4996054 w 6858001"/>
              <a:gd name="connsiteY40" fmla="*/ 212129 h 5896352"/>
              <a:gd name="connsiteX41" fmla="*/ 5148987 w 6858001"/>
              <a:gd name="connsiteY41" fmla="*/ 202044 h 5896352"/>
              <a:gd name="connsiteX42" fmla="*/ 5303978 w 6858001"/>
              <a:gd name="connsiteY42" fmla="*/ 189941 h 5896352"/>
              <a:gd name="connsiteX43" fmla="*/ 5456911 w 6858001"/>
              <a:gd name="connsiteY43" fmla="*/ 177839 h 5896352"/>
              <a:gd name="connsiteX44" fmla="*/ 5612588 w 6858001"/>
              <a:gd name="connsiteY44" fmla="*/ 163887 h 5896352"/>
              <a:gd name="connsiteX45" fmla="*/ 5768950 w 6858001"/>
              <a:gd name="connsiteY45" fmla="*/ 148591 h 5896352"/>
              <a:gd name="connsiteX46" fmla="*/ 5923255 w 6858001"/>
              <a:gd name="connsiteY46" fmla="*/ 132455 h 5896352"/>
              <a:gd name="connsiteX47" fmla="*/ 6079618 w 6858001"/>
              <a:gd name="connsiteY47" fmla="*/ 113629 h 5896352"/>
              <a:gd name="connsiteX48" fmla="*/ 6235294 w 6858001"/>
              <a:gd name="connsiteY48" fmla="*/ 93458 h 5896352"/>
              <a:gd name="connsiteX49" fmla="*/ 6391657 w 6858001"/>
              <a:gd name="connsiteY49" fmla="*/ 73455 h 5896352"/>
              <a:gd name="connsiteX50" fmla="*/ 6547333 w 6858001"/>
              <a:gd name="connsiteY50" fmla="*/ 50091 h 5896352"/>
              <a:gd name="connsiteX51" fmla="*/ 6702324 w 6858001"/>
              <a:gd name="connsiteY51" fmla="*/ 26222 h 58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896352">
                <a:moveTo>
                  <a:pt x="6858001" y="1177"/>
                </a:moveTo>
                <a:lnTo>
                  <a:pt x="6858001" y="1344715"/>
                </a:lnTo>
                <a:lnTo>
                  <a:pt x="6858000" y="1344715"/>
                </a:lnTo>
                <a:lnTo>
                  <a:pt x="6858000" y="5896352"/>
                </a:lnTo>
                <a:lnTo>
                  <a:pt x="0" y="5896351"/>
                </a:lnTo>
                <a:lnTo>
                  <a:pt x="0" y="904459"/>
                </a:lnTo>
                <a:lnTo>
                  <a:pt x="1" y="904459"/>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5" name="Rectangle 14">
            <a:extLst>
              <a:ext uri="{FF2B5EF4-FFF2-40B4-BE49-F238E27FC236}">
                <a16:creationId xmlns:a16="http://schemas.microsoft.com/office/drawing/2014/main" id="{C1841CC0-B7A9-4828-B82F-9C6B433BD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7" name="Group 16">
            <a:extLst>
              <a:ext uri="{FF2B5EF4-FFF2-40B4-BE49-F238E27FC236}">
                <a16:creationId xmlns:a16="http://schemas.microsoft.com/office/drawing/2014/main" id="{08E05919-D800-40FD-A3BD-4B9CC4078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428412" cy="6858000"/>
            <a:chOff x="0" y="0"/>
            <a:chExt cx="11428412" cy="6858000"/>
          </a:xfrm>
        </p:grpSpPr>
        <p:pic>
          <p:nvPicPr>
            <p:cNvPr id="18" name="Picture 17">
              <a:extLst>
                <a:ext uri="{FF2B5EF4-FFF2-40B4-BE49-F238E27FC236}">
                  <a16:creationId xmlns:a16="http://schemas.microsoft.com/office/drawing/2014/main" id="{DE70C79C-8688-4786-8FCD-43A4B5D5B7D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9" name="Picture 18">
              <a:extLst>
                <a:ext uri="{FF2B5EF4-FFF2-40B4-BE49-F238E27FC236}">
                  <a16:creationId xmlns:a16="http://schemas.microsoft.com/office/drawing/2014/main" id="{9A6338A0-2BDA-4E79-A762-AAD8608C0C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 name="Oval 19">
              <a:extLst>
                <a:ext uri="{FF2B5EF4-FFF2-40B4-BE49-F238E27FC236}">
                  <a16:creationId xmlns:a16="http://schemas.microsoft.com/office/drawing/2014/main" id="{B685624D-3645-4129-9FF6-0C59DBF23B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tx2">
                    <a:alpha val="7000"/>
                    <a:lumMod val="60000"/>
                    <a:lumOff val="40000"/>
                  </a:schemeClr>
                </a:gs>
                <a:gs pos="69000">
                  <a:schemeClr val="tx2">
                    <a:alpha val="0"/>
                    <a:lumMod val="60000"/>
                    <a:lumOff val="40000"/>
                  </a:schemeClr>
                </a:gs>
                <a:gs pos="36000">
                  <a:schemeClr val="tx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03F24C1B-E4C1-43E7-84B3-DD476F3836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8725CE5D-088A-4522-9817-4B485D6E7F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grpSp>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532369" y="1219200"/>
            <a:ext cx="5907397" cy="3558181"/>
          </a:xfrm>
        </p:spPr>
        <p:txBody>
          <a:bodyPr>
            <a:normAutofit/>
          </a:bodyPr>
          <a:lstStyle/>
          <a:p>
            <a:r>
              <a:rPr lang="en-US" sz="8800" dirty="0">
                <a:solidFill>
                  <a:srgbClr val="EBEBEB"/>
                </a:solidFill>
              </a:rPr>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1154956" y="4777380"/>
            <a:ext cx="4752398" cy="861420"/>
          </a:xfrm>
        </p:spPr>
        <p:txBody>
          <a:bodyPr>
            <a:normAutofit fontScale="55000" lnSpcReduction="20000"/>
          </a:bodyPr>
          <a:lstStyle/>
          <a:p>
            <a:pPr>
              <a:lnSpc>
                <a:spcPct val="90000"/>
              </a:lnSpc>
            </a:pPr>
            <a:r>
              <a:rPr lang="en-US" sz="4500" dirty="0">
                <a:solidFill>
                  <a:schemeClr val="tx2">
                    <a:lumMod val="40000"/>
                    <a:lumOff val="60000"/>
                  </a:schemeClr>
                </a:solidFill>
              </a:rPr>
              <a:t>Leslie Woodard</a:t>
            </a:r>
          </a:p>
          <a:p>
            <a:pPr>
              <a:lnSpc>
                <a:spcPct val="90000"/>
              </a:lnSpc>
            </a:pPr>
            <a:r>
              <a:rPr lang="en-US" sz="1900" dirty="0">
                <a:solidFill>
                  <a:schemeClr val="tx2">
                    <a:lumMod val="40000"/>
                    <a:lumOff val="60000"/>
                  </a:schemeClr>
                </a:solidFill>
                <a:hlinkClick r:id="rId7"/>
              </a:rPr>
              <a:t>Leslie.Woodard@franciscanalliance.org</a:t>
            </a:r>
            <a:r>
              <a:rPr lang="en-US" sz="1900" dirty="0">
                <a:solidFill>
                  <a:schemeClr val="tx2">
                    <a:lumMod val="40000"/>
                    <a:lumOff val="60000"/>
                  </a:schemeClr>
                </a:solidFill>
              </a:rPr>
              <a:t> </a:t>
            </a:r>
          </a:p>
          <a:p>
            <a:pPr>
              <a:lnSpc>
                <a:spcPct val="90000"/>
              </a:lnSpc>
            </a:pPr>
            <a:r>
              <a:rPr lang="en-US" sz="1900" dirty="0">
                <a:solidFill>
                  <a:schemeClr val="tx2">
                    <a:lumMod val="40000"/>
                    <a:lumOff val="60000"/>
                  </a:schemeClr>
                </a:solidFill>
                <a:hlinkClick r:id="rId8"/>
              </a:rPr>
              <a:t>www.icra-Indiana.net</a:t>
            </a:r>
            <a:r>
              <a:rPr lang="en-US" sz="1900" dirty="0">
                <a:solidFill>
                  <a:schemeClr val="tx2">
                    <a:lumMod val="40000"/>
                    <a:lumOff val="60000"/>
                  </a:schemeClr>
                </a:solidFill>
              </a:rPr>
              <a:t> </a:t>
            </a:r>
          </a:p>
        </p:txBody>
      </p:sp>
      <p:pic>
        <p:nvPicPr>
          <p:cNvPr id="4" name="Picture 3">
            <a:extLst>
              <a:ext uri="{FF2B5EF4-FFF2-40B4-BE49-F238E27FC236}">
                <a16:creationId xmlns:a16="http://schemas.microsoft.com/office/drawing/2014/main" id="{4A920C9D-4B33-BCC9-6A3C-4CEA46E454D4}"/>
              </a:ext>
            </a:extLst>
          </p:cNvPr>
          <p:cNvPicPr>
            <a:picLocks noChangeAspect="1"/>
          </p:cNvPicPr>
          <p:nvPr/>
        </p:nvPicPr>
        <p:blipFill rotWithShape="1">
          <a:blip r:embed="rId9"/>
          <a:srcRect l="6196" t="14286" r="80266" b="64898"/>
          <a:stretch/>
        </p:blipFill>
        <p:spPr bwMode="auto">
          <a:xfrm>
            <a:off x="7203354" y="2273268"/>
            <a:ext cx="2936836" cy="2540063"/>
          </a:xfrm>
          <a:prstGeom prst="rect">
            <a:avLst/>
          </a:prstGeom>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26184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Resources</a:t>
            </a:r>
          </a:p>
        </p:txBody>
      </p:sp>
      <p:sp>
        <p:nvSpPr>
          <p:cNvPr id="2" name="Content Placeholder 1">
            <a:extLst>
              <a:ext uri="{FF2B5EF4-FFF2-40B4-BE49-F238E27FC236}">
                <a16:creationId xmlns:a16="http://schemas.microsoft.com/office/drawing/2014/main" id="{347F4A67-77C9-B9ED-3CF4-8635B1B5EF46}"/>
              </a:ext>
            </a:extLst>
          </p:cNvPr>
          <p:cNvSpPr>
            <a:spLocks noGrp="1"/>
          </p:cNvSpPr>
          <p:nvPr>
            <p:ph idx="1"/>
          </p:nvPr>
        </p:nvSpPr>
        <p:spPr/>
        <p:txBody>
          <a:bodyPr>
            <a:normAutofit fontScale="92500" lnSpcReduction="20000"/>
          </a:bodyPr>
          <a:lstStyle/>
          <a:p>
            <a:r>
              <a:rPr lang="en-US" dirty="0"/>
              <a:t>The University of Texas MD Anderson Cancer Center (2009). Q&amp;A: Non-skin melanomas.  </a:t>
            </a:r>
            <a:endParaRPr lang="it-IT" dirty="0">
              <a:hlinkClick r:id="rId2">
                <a:extLst>
                  <a:ext uri="{A12FA001-AC4F-418D-AE19-62706E023703}">
                    <ahyp:hlinkClr xmlns:ahyp="http://schemas.microsoft.com/office/drawing/2018/hyperlinkcolor" val="tx"/>
                  </a:ext>
                </a:extLst>
              </a:hlinkClick>
            </a:endParaRPr>
          </a:p>
          <a:p>
            <a:pPr lvl="1"/>
            <a:r>
              <a:rPr lang="it-IT" dirty="0">
                <a:hlinkClick r:id="rId2"/>
              </a:rPr>
              <a:t>Q&amp;A: Non-skin melanomas | MD Anderson Cancer Center</a:t>
            </a:r>
            <a:endParaRPr lang="it-IT" dirty="0"/>
          </a:p>
          <a:p>
            <a:r>
              <a:rPr lang="en-US" dirty="0"/>
              <a:t>Dickie L., Johnson, CH., Adams, S., </a:t>
            </a:r>
            <a:r>
              <a:rPr lang="en-US" dirty="0" err="1"/>
              <a:t>Negoita</a:t>
            </a:r>
            <a:r>
              <a:rPr lang="en-US" dirty="0"/>
              <a:t>, S. (May 2023). Solid Tumor Rules. National Cancer Institute, Rockville, MD 20850.</a:t>
            </a:r>
          </a:p>
          <a:p>
            <a:pPr lvl="1"/>
            <a:r>
              <a:rPr lang="en-US" dirty="0">
                <a:hlinkClick r:id="rId3"/>
              </a:rPr>
              <a:t>Cutaneous Melanoma Solid Tumor Rules 2023 Update (cancer.gov)</a:t>
            </a:r>
            <a:endParaRPr lang="en-US" dirty="0"/>
          </a:p>
          <a:p>
            <a:r>
              <a:rPr lang="en-US" dirty="0"/>
              <a:t>Ruhl J, Hofferkamp J, et al. (October 2022). Site-Specific Data Item (SSDI) Manual. NAACCR, Springfield, IL 62704-4194 </a:t>
            </a:r>
          </a:p>
          <a:p>
            <a:pPr lvl="1"/>
            <a:r>
              <a:rPr lang="en-US" dirty="0">
                <a:hlinkClick r:id="rId4"/>
              </a:rPr>
              <a:t>SSDI Manual.02.15.2023_SA.pdf (naaccr.org)</a:t>
            </a:r>
            <a:endParaRPr lang="en-US" dirty="0"/>
          </a:p>
          <a:p>
            <a:r>
              <a:rPr lang="en-US" dirty="0"/>
              <a:t>Amin MB, Edge SB, Greene FL, et al, eds. </a:t>
            </a:r>
            <a:r>
              <a:rPr lang="en-US" i="1" dirty="0"/>
              <a:t>AJCC Cancer Staging Manual</a:t>
            </a:r>
            <a:r>
              <a:rPr lang="en-US" dirty="0"/>
              <a:t>. 8th ed. New York: Springer; 2017.</a:t>
            </a:r>
          </a:p>
          <a:p>
            <a:r>
              <a:rPr lang="en-US" dirty="0"/>
              <a:t>STORE 2023. </a:t>
            </a:r>
            <a:r>
              <a:rPr lang="en-US" dirty="0">
                <a:hlinkClick r:id="rId5"/>
              </a:rPr>
              <a:t>https://www.facs.org/media/j5bp1dn4/store-2023-final-version-06282023.pdf</a:t>
            </a:r>
            <a:r>
              <a:rPr lang="en-US" dirty="0"/>
              <a:t> </a:t>
            </a:r>
          </a:p>
          <a:p>
            <a:endParaRPr lang="en-US" dirty="0"/>
          </a:p>
        </p:txBody>
      </p:sp>
    </p:spTree>
    <p:extLst>
      <p:ext uri="{BB962C8B-B14F-4D97-AF65-F5344CB8AC3E}">
        <p14:creationId xmlns:p14="http://schemas.microsoft.com/office/powerpoint/2010/main" val="201939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Solid Tumor Rules</a:t>
            </a:r>
            <a:endParaRPr lang="en-US" dirty="0"/>
          </a:p>
        </p:txBody>
      </p:sp>
      <p:sp>
        <p:nvSpPr>
          <p:cNvPr id="3" name="Content Placeholder 2"/>
          <p:cNvSpPr>
            <a:spLocks noGrp="1"/>
          </p:cNvSpPr>
          <p:nvPr>
            <p:ph idx="1"/>
          </p:nvPr>
        </p:nvSpPr>
        <p:spPr/>
        <p:txBody>
          <a:bodyPr/>
          <a:lstStyle/>
          <a:p>
            <a:r>
              <a:rPr lang="en-US" dirty="0"/>
              <a:t>Code the most specific histology</a:t>
            </a:r>
          </a:p>
          <a:p>
            <a:r>
              <a:rPr lang="en-US" dirty="0"/>
              <a:t>Early/evolving melanoma became reportable 1/1/2021+</a:t>
            </a:r>
          </a:p>
          <a:p>
            <a:r>
              <a:rPr lang="en-US" dirty="0"/>
              <a:t>Superficial spreading type = low-cumulative sun damage</a:t>
            </a:r>
          </a:p>
          <a:p>
            <a:r>
              <a:rPr lang="en-US" dirty="0"/>
              <a:t>Component is only coded when it is described as a melanoma</a:t>
            </a:r>
          </a:p>
          <a:p>
            <a:endParaRPr lang="en-US" dirty="0"/>
          </a:p>
        </p:txBody>
      </p:sp>
    </p:spTree>
    <p:extLst>
      <p:ext uri="{BB962C8B-B14F-4D97-AF65-F5344CB8AC3E}">
        <p14:creationId xmlns:p14="http://schemas.microsoft.com/office/powerpoint/2010/main" val="409988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1306</TotalTime>
  <Words>5700</Words>
  <Application>Microsoft Office PowerPoint</Application>
  <PresentationFormat>Widescreen</PresentationFormat>
  <Paragraphs>628</Paragraphs>
  <Slides>84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Century Gothic</vt:lpstr>
      <vt:lpstr>Georgia</vt:lpstr>
      <vt:lpstr>Wingdings 3</vt:lpstr>
      <vt:lpstr>Ion</vt:lpstr>
      <vt:lpstr>Abstracting Cutaneous Melanoma</vt:lpstr>
      <vt:lpstr>Agenda</vt:lpstr>
      <vt:lpstr>Introduction</vt:lpstr>
      <vt:lpstr>Intro</vt:lpstr>
      <vt:lpstr>Intro</vt:lpstr>
      <vt:lpstr>Intro</vt:lpstr>
      <vt:lpstr>Solid Tumor Rules</vt:lpstr>
      <vt:lpstr>Solid Tumor Rules</vt:lpstr>
      <vt:lpstr>Solid Tumor Rules</vt:lpstr>
      <vt:lpstr>Solid Tumor Rules</vt:lpstr>
      <vt:lpstr>Solid Tumor Rules</vt:lpstr>
      <vt:lpstr>Staging</vt:lpstr>
      <vt:lpstr>AJCC Staging</vt:lpstr>
      <vt:lpstr>AJCC Staging</vt:lpstr>
      <vt:lpstr>AJCC Staging</vt:lpstr>
      <vt:lpstr>AJCC Staging</vt:lpstr>
      <vt:lpstr>AJCC Staging</vt:lpstr>
      <vt:lpstr>AJCC Staging</vt:lpstr>
      <vt:lpstr>AJCC Staging</vt:lpstr>
      <vt:lpstr>Summary Stage</vt:lpstr>
      <vt:lpstr>Summary Stage</vt:lpstr>
      <vt:lpstr>SSDIs</vt:lpstr>
      <vt:lpstr>SSDIs</vt:lpstr>
      <vt:lpstr>SSDIs</vt:lpstr>
      <vt:lpstr>SSDIs</vt:lpstr>
      <vt:lpstr>Clinical Margin Width Clarifications</vt:lpstr>
      <vt:lpstr>Treatment</vt:lpstr>
      <vt:lpstr>Treatment</vt:lpstr>
      <vt:lpstr>Treatment - Surgery</vt:lpstr>
      <vt:lpstr>Treatment - Surgery</vt:lpstr>
      <vt:lpstr>PowerPoint Presentation</vt:lpstr>
      <vt:lpstr>Case #1</vt:lpstr>
      <vt:lpstr>Facility ABC</vt:lpstr>
      <vt:lpstr>Facility ABC</vt:lpstr>
      <vt:lpstr>Facility 123 (me)</vt:lpstr>
      <vt:lpstr>Facility 123</vt:lpstr>
      <vt:lpstr>PowerPoint Presentation</vt:lpstr>
      <vt:lpstr>Outside Physician Office</vt:lpstr>
      <vt:lpstr>Solid Tumor Rules</vt:lpstr>
      <vt:lpstr>Facility ABC</vt:lpstr>
      <vt:lpstr>AJCC Note</vt:lpstr>
      <vt:lpstr>Multiple Primary Rules</vt:lpstr>
      <vt:lpstr>Abstract</vt:lpstr>
      <vt:lpstr>PowerPoint Presentation</vt:lpstr>
      <vt:lpstr>PowerPoint Presentation</vt:lpstr>
      <vt:lpstr>Staging</vt:lpstr>
      <vt:lpstr>PowerPoint Presentation</vt:lpstr>
      <vt:lpstr>Summary Stage</vt:lpstr>
      <vt:lpstr>SSDIs</vt:lpstr>
      <vt:lpstr>PowerPoint Presentation</vt:lpstr>
      <vt:lpstr>Treatment</vt:lpstr>
      <vt:lpstr>PowerPoint Presentation</vt:lpstr>
      <vt:lpstr>PowerPoint Presentation</vt:lpstr>
      <vt:lpstr>Case #2</vt:lpstr>
      <vt:lpstr>Facility ABC</vt:lpstr>
      <vt:lpstr>Facility ABC</vt:lpstr>
      <vt:lpstr>Facility 123 (me)</vt:lpstr>
      <vt:lpstr>Facility 123 (me)</vt:lpstr>
      <vt:lpstr>Indiana Skin Cancer Center</vt:lpstr>
      <vt:lpstr>Facility 123 (me)</vt:lpstr>
      <vt:lpstr>Solid Tumor Rules</vt:lpstr>
      <vt:lpstr>Multiple Primary Rules</vt:lpstr>
      <vt:lpstr>Multiple Primary Rules</vt:lpstr>
      <vt:lpstr>Multiple Primary Rules</vt:lpstr>
      <vt:lpstr>Histology Rules</vt:lpstr>
      <vt:lpstr>Histology Rules</vt:lpstr>
      <vt:lpstr>Histology Rules</vt:lpstr>
      <vt:lpstr>Abstract</vt:lpstr>
      <vt:lpstr>3/2/23 Derm PE showing 6 mm left chin and 4 mm left forehead suspicious moles. Shave biopsy x2 @ ABC showing BD 0.8 mm on left chin, no ulceration, 2 mitoses/square mm and no LVI. Transected at base. 0.7 mm left forehead, no ulceration or mitoses. No LVI. Negative margins. 3/9/23 Surgeon consult @ 123 (me): Negative skin exam and no lymphadenopathy 3/21/23 SLN Bx @ 123 (me) = 0/2 lymph nodes 3/22/23 Mohs NOS @ Indiana Skin Cancer Center</vt:lpstr>
      <vt:lpstr>3/2/23 Derm PE showing 6 mm left chin and 4 mm left forehead suspicious moles. Shave biopsy x2 @ ABC showing BD 0.8 mm on left chin, no ulceration, 2 mitoses/square mm and no LVI. Transected at base. 0.7 mm left forehead, no ulceration or mitoses. No LVI. Negative margins. 3/9/23 Surgeon consult @ 123 (me): Negative skin exam and no lymphadenopathy 3/21/23 SLN Bx @ 123 (me) = 0/2 lymph nodes 3/22/23 Mohs NOS @ Indiana Skin Cancer Center</vt:lpstr>
      <vt:lpstr>3/2/23 Derm PE showing 6 mm left chin and 4 mm left forehead suspicious moles. Shave biopsy x2 @ ABC showing BD 0.8 mm on left chin, no ulceration, 2 mitoses/square mm and no LVI. Transected at base. 0.7 mm left forehead, no ulceration or mitoses. No LVI. Negative margins. 3/9/23 Surgeon consult @ 123 (me): Negative skin exam and no lymphadenopathy 3/21/23 SLN Bx @ 123 (me) = 0/2 lymph nodes 3/22/23 Mohs NOS @ Indiana Skin Cancer Center</vt:lpstr>
      <vt:lpstr>3/2/23 Derm PE showing 6 mm left chin and 4 mm left forehead suspicious moles. Shave biopsy x2 @ ABC showing BD 0.8 mm on left chin, no ulceration, 2 mitoses/square mm and no LVI. Transected at base. 0.7 mm left forehead, no ulceration or mitoses. No LVI. Negative margins. 3/9/23 Surgeon consult @ 123 (me): Negative skin exam and no lymphadenopathy 3/21/23 SLN Bx @ 123 (me) = 0/2 lymph nodes 3/22/23 Mohs NOS @ Indiana Skin Cancer Center</vt:lpstr>
      <vt:lpstr>Staging</vt:lpstr>
      <vt:lpstr>3/2/23 Derm PE showing 6 mm left chin and 4 mm left forehead suspicious moles. Shave biopsy x2 @ ABC showing BD 0.8 mm on left chin, no ulceration, 2 mitoses/square mm and no LVI. Transected at base. 0.7 mm left forehead, no ulceration or mitoses. No LVI. Negative margins. 3/9/23 Surgeon consult @ 123 (me): Negative skin exam and no lymphadenopathy 3/21/23 SLN Bx @ 123 (me) = 0/2 lymph nodes 3/22/23 Mohs NOS @ Indiana Skin Cancer Center</vt:lpstr>
      <vt:lpstr>Summary Stage</vt:lpstr>
      <vt:lpstr>SSDIs</vt:lpstr>
      <vt:lpstr>3/2/23 Derm PE showing 6 mm left chin and 4 mm left forehead suspicious moles. Shave biopsy x2 @ ABC showing BD 0.8 mm on left chin, no ulceration, 2 mitoses/square mm and no LVI. Transected at base. 0.7 mm left forehead, no ulceration or mitoses. No LVI. Negative margins. 3/9/23 Surgeon consult @ 123 (me): Negative skin exam and no lymphadenopathy 3/21/23 SLN Bx @ 123 (me) = 0/2 lymph nodes 3/22/23 Mohs NOS @ Indiana Skin Cancer Center</vt:lpstr>
      <vt:lpstr>Treatment</vt:lpstr>
      <vt:lpstr>3/2/23 Derm PE showing 6 mm left chin and 4 mm left forehead suspicious moles. Shave biopsy x2 @ ABC showing BD 0.8 mm on left chin, no ulceration, 2 mitoses/square mm and no LVI. Transected at base. 0.7 mm left forehead, no ulceration or mitoses. No LVI. Negative margins. 3/9/23 Surgeon consult @ 123 (me): Negative skin exam and no lymphadenopathy 3/21/23 SLN Bx @ 123 (me) = 0/2 lymph nodes 3/22/23 Mohs NOS @ Indiana Skin Cancer Center</vt:lpstr>
      <vt:lpstr>3/2/23 Derm PE showing 6 mm left chin and 4 mm left forehead suspicious moles. Shave biopsy x2 @ ABC showing BD 0.8 mm on left chin, no ulceration, 2 mitoses/square mm and no LVI. Transected at base. 0.7 mm left forehead, no ulceration or mitoses. No LVI. Negative margins. 3/9/23 Surgeon consult @ 123 (me): Negative skin exam and no lymphadenopathy 3/21/23 SLN Bx @ 123 (me) = 0/2 lymph nodes 3/22/23 Mohs NOS @ Indiana Skin Cancer Center</vt:lpstr>
      <vt:lpstr>Questions?</vt:lpstr>
      <vt:lpstr>Continuing Education</vt:lpstr>
      <vt:lpstr>Thank You</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Abstracting Cutaneous Melanoma</dc:title>
  <dc:creator>Woodard Leslie N</dc:creator>
  <cp:lastModifiedBy>Woodard Leslie N</cp:lastModifiedBy>
  <cp:revision>1</cp:revision>
  <dcterms:created xsi:type="dcterms:W3CDTF">2023-09-06T17:30:09Z</dcterms:created>
  <dcterms:modified xsi:type="dcterms:W3CDTF">2023-09-20T14:28:41Z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