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57"/>
  </p:notesMasterIdLst>
  <p:sldIdLst>
    <p:sldId id="256" r:id="rId2"/>
    <p:sldId id="266" r:id="rId3"/>
    <p:sldId id="257" r:id="rId4"/>
    <p:sldId id="267" r:id="rId5"/>
    <p:sldId id="271" r:id="rId6"/>
    <p:sldId id="268" r:id="rId7"/>
    <p:sldId id="270" r:id="rId8"/>
    <p:sldId id="269" r:id="rId9"/>
    <p:sldId id="272" r:id="rId10"/>
    <p:sldId id="273" r:id="rId11"/>
    <p:sldId id="276" r:id="rId12"/>
    <p:sldId id="274" r:id="rId13"/>
    <p:sldId id="275" r:id="rId14"/>
    <p:sldId id="277" r:id="rId15"/>
    <p:sldId id="278" r:id="rId16"/>
    <p:sldId id="258" r:id="rId17"/>
    <p:sldId id="259" r:id="rId18"/>
    <p:sldId id="260" r:id="rId19"/>
    <p:sldId id="261" r:id="rId20"/>
    <p:sldId id="279" r:id="rId21"/>
    <p:sldId id="280" r:id="rId22"/>
    <p:sldId id="281" r:id="rId23"/>
    <p:sldId id="282" r:id="rId24"/>
    <p:sldId id="262" r:id="rId25"/>
    <p:sldId id="318" r:id="rId26"/>
    <p:sldId id="283" r:id="rId27"/>
    <p:sldId id="284" r:id="rId28"/>
    <p:sldId id="319" r:id="rId29"/>
    <p:sldId id="263" r:id="rId30"/>
    <p:sldId id="321" r:id="rId31"/>
    <p:sldId id="322" r:id="rId32"/>
    <p:sldId id="323" r:id="rId33"/>
    <p:sldId id="320" r:id="rId34"/>
    <p:sldId id="264" r:id="rId35"/>
    <p:sldId id="285" r:id="rId36"/>
    <p:sldId id="286" r:id="rId37"/>
    <p:sldId id="287" r:id="rId38"/>
    <p:sldId id="288" r:id="rId39"/>
    <p:sldId id="289" r:id="rId40"/>
    <p:sldId id="290" r:id="rId41"/>
    <p:sldId id="291" r:id="rId42"/>
    <p:sldId id="292" r:id="rId43"/>
    <p:sldId id="309" r:id="rId44"/>
    <p:sldId id="310" r:id="rId45"/>
    <p:sldId id="311" r:id="rId46"/>
    <p:sldId id="313" r:id="rId47"/>
    <p:sldId id="312" r:id="rId48"/>
    <p:sldId id="265" r:id="rId49"/>
    <p:sldId id="314" r:id="rId50"/>
    <p:sldId id="325" r:id="rId51"/>
    <p:sldId id="315" r:id="rId52"/>
    <p:sldId id="324" r:id="rId53"/>
    <p:sldId id="326" r:id="rId54"/>
    <p:sldId id="316" r:id="rId55"/>
    <p:sldId id="317"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8CB45A-FB84-4311-8462-ABFC1533467D}" v="296" dt="2023-06-15T12:28:28.3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7333" autoAdjust="0"/>
  </p:normalViewPr>
  <p:slideViewPr>
    <p:cSldViewPr snapToGrid="0">
      <p:cViewPr varScale="1">
        <p:scale>
          <a:sx n="113" d="100"/>
          <a:sy n="113" d="100"/>
        </p:scale>
        <p:origin x="3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ard Leslie N" userId="0215b3a3-2f11-4a9b-8dcf-81ec854199b6" providerId="ADAL" clId="{CF8CB45A-FB84-4311-8462-ABFC1533467D}"/>
    <pc:docChg chg="undo redo custSel addSld delSld modSld sldOrd modMainMaster">
      <pc:chgData name="Woodard Leslie N" userId="0215b3a3-2f11-4a9b-8dcf-81ec854199b6" providerId="ADAL" clId="{CF8CB45A-FB84-4311-8462-ABFC1533467D}" dt="2023-06-15T12:28:57.754" v="10405" actId="14100"/>
      <pc:docMkLst>
        <pc:docMk/>
      </pc:docMkLst>
      <pc:sldChg chg="addSp delSp modSp mod setBg setClrOvrMap">
        <pc:chgData name="Woodard Leslie N" userId="0215b3a3-2f11-4a9b-8dcf-81ec854199b6" providerId="ADAL" clId="{CF8CB45A-FB84-4311-8462-ABFC1533467D}" dt="2023-06-09T19:47:18.488" v="7085" actId="26606"/>
        <pc:sldMkLst>
          <pc:docMk/>
          <pc:sldMk cId="2920124798" sldId="256"/>
        </pc:sldMkLst>
        <pc:spChg chg="mod">
          <ac:chgData name="Woodard Leslie N" userId="0215b3a3-2f11-4a9b-8dcf-81ec854199b6" providerId="ADAL" clId="{CF8CB45A-FB84-4311-8462-ABFC1533467D}" dt="2023-06-09T19:47:18.488" v="7085" actId="26606"/>
          <ac:spMkLst>
            <pc:docMk/>
            <pc:sldMk cId="2920124798" sldId="256"/>
            <ac:spMk id="2" creationId="{927DE10F-8F7E-70A7-2E83-B5588D3FE9EA}"/>
          </ac:spMkLst>
        </pc:spChg>
        <pc:spChg chg="mod">
          <ac:chgData name="Woodard Leslie N" userId="0215b3a3-2f11-4a9b-8dcf-81ec854199b6" providerId="ADAL" clId="{CF8CB45A-FB84-4311-8462-ABFC1533467D}" dt="2023-06-09T19:47:18.488" v="7085" actId="26606"/>
          <ac:spMkLst>
            <pc:docMk/>
            <pc:sldMk cId="2920124798" sldId="256"/>
            <ac:spMk id="3" creationId="{9EA61CFC-B5A4-8B6D-25A2-EB84116D2518}"/>
          </ac:spMkLst>
        </pc:spChg>
        <pc:spChg chg="add del">
          <ac:chgData name="Woodard Leslie N" userId="0215b3a3-2f11-4a9b-8dcf-81ec854199b6" providerId="ADAL" clId="{CF8CB45A-FB84-4311-8462-ABFC1533467D}" dt="2023-06-09T19:26:10.817" v="6058" actId="26606"/>
          <ac:spMkLst>
            <pc:docMk/>
            <pc:sldMk cId="2920124798" sldId="256"/>
            <ac:spMk id="15" creationId="{AEFDCDD6-2444-445B-B2A6-41F0C73EF955}"/>
          </ac:spMkLst>
        </pc:spChg>
        <pc:spChg chg="add del">
          <ac:chgData name="Woodard Leslie N" userId="0215b3a3-2f11-4a9b-8dcf-81ec854199b6" providerId="ADAL" clId="{CF8CB45A-FB84-4311-8462-ABFC1533467D}" dt="2023-06-09T19:26:10.817" v="6058" actId="26606"/>
          <ac:spMkLst>
            <pc:docMk/>
            <pc:sldMk cId="2920124798" sldId="256"/>
            <ac:spMk id="17" creationId="{AA927C3B-99B6-4CC8-9B17-E037F8499584}"/>
          </ac:spMkLst>
        </pc:spChg>
        <pc:spChg chg="add del">
          <ac:chgData name="Woodard Leslie N" userId="0215b3a3-2f11-4a9b-8dcf-81ec854199b6" providerId="ADAL" clId="{CF8CB45A-FB84-4311-8462-ABFC1533467D}" dt="2023-06-09T19:26:10.817" v="6058" actId="26606"/>
          <ac:spMkLst>
            <pc:docMk/>
            <pc:sldMk cId="2920124798" sldId="256"/>
            <ac:spMk id="23" creationId="{2EF28772-B422-402E-B5DE-1B9D7D9C46FA}"/>
          </ac:spMkLst>
        </pc:spChg>
        <pc:spChg chg="add del">
          <ac:chgData name="Woodard Leslie N" userId="0215b3a3-2f11-4a9b-8dcf-81ec854199b6" providerId="ADAL" clId="{CF8CB45A-FB84-4311-8462-ABFC1533467D}" dt="2023-05-30T18:38:24.056" v="78" actId="26606"/>
          <ac:spMkLst>
            <pc:docMk/>
            <pc:sldMk cId="2920124798" sldId="256"/>
            <ac:spMk id="34" creationId="{59198320-68B3-4F3B-94CE-BCE965BDF4D5}"/>
          </ac:spMkLst>
        </pc:spChg>
        <pc:spChg chg="add del">
          <ac:chgData name="Woodard Leslie N" userId="0215b3a3-2f11-4a9b-8dcf-81ec854199b6" providerId="ADAL" clId="{CF8CB45A-FB84-4311-8462-ABFC1533467D}" dt="2023-05-30T18:38:24.056" v="78" actId="26606"/>
          <ac:spMkLst>
            <pc:docMk/>
            <pc:sldMk cId="2920124798" sldId="256"/>
            <ac:spMk id="35" creationId="{AA41B6D1-6C75-4E8D-8FC6-B48F77073F41}"/>
          </ac:spMkLst>
        </pc:spChg>
        <pc:spChg chg="add del">
          <ac:chgData name="Woodard Leslie N" userId="0215b3a3-2f11-4a9b-8dcf-81ec854199b6" providerId="ADAL" clId="{CF8CB45A-FB84-4311-8462-ABFC1533467D}" dt="2023-05-30T18:38:24.056" v="78" actId="26606"/>
          <ac:spMkLst>
            <pc:docMk/>
            <pc:sldMk cId="2920124798" sldId="256"/>
            <ac:spMk id="36" creationId="{E5DF02E6-900A-41B0-AA24-9AC9302481A1}"/>
          </ac:spMkLst>
        </pc:spChg>
        <pc:spChg chg="add del">
          <ac:chgData name="Woodard Leslie N" userId="0215b3a3-2f11-4a9b-8dcf-81ec854199b6" providerId="ADAL" clId="{CF8CB45A-FB84-4311-8462-ABFC1533467D}" dt="2023-05-30T18:35:37.272" v="70" actId="26606"/>
          <ac:spMkLst>
            <pc:docMk/>
            <pc:sldMk cId="2920124798" sldId="256"/>
            <ac:spMk id="37" creationId="{6F40FBDA-CEB1-40F0-9AB9-BD9C402D70FE}"/>
          </ac:spMkLst>
        </pc:spChg>
        <pc:spChg chg="add del">
          <ac:chgData name="Woodard Leslie N" userId="0215b3a3-2f11-4a9b-8dcf-81ec854199b6" providerId="ADAL" clId="{CF8CB45A-FB84-4311-8462-ABFC1533467D}" dt="2023-05-30T18:38:24.056" v="78" actId="26606"/>
          <ac:spMkLst>
            <pc:docMk/>
            <pc:sldMk cId="2920124798" sldId="256"/>
            <ac:spMk id="38" creationId="{25980212-DAEA-44B1-9DA5-FA8A56483878}"/>
          </ac:spMkLst>
        </pc:spChg>
        <pc:spChg chg="add del">
          <ac:chgData name="Woodard Leslie N" userId="0215b3a3-2f11-4a9b-8dcf-81ec854199b6" providerId="ADAL" clId="{CF8CB45A-FB84-4311-8462-ABFC1533467D}" dt="2023-05-30T18:35:37.272" v="70" actId="26606"/>
          <ac:spMkLst>
            <pc:docMk/>
            <pc:sldMk cId="2920124798" sldId="256"/>
            <ac:spMk id="39" creationId="{0344D4FE-ABEF-4230-9E4E-AD5782FC78AC}"/>
          </ac:spMkLst>
        </pc:spChg>
        <pc:spChg chg="add del">
          <ac:chgData name="Woodard Leslie N" userId="0215b3a3-2f11-4a9b-8dcf-81ec854199b6" providerId="ADAL" clId="{CF8CB45A-FB84-4311-8462-ABFC1533467D}" dt="2023-05-30T18:38:24.056" v="78" actId="26606"/>
          <ac:spMkLst>
            <pc:docMk/>
            <pc:sldMk cId="2920124798" sldId="256"/>
            <ac:spMk id="40" creationId="{0535E6D2-CCAB-4874-AF54-28EC45A2F5AF}"/>
          </ac:spMkLst>
        </pc:spChg>
        <pc:spChg chg="add del">
          <ac:chgData name="Woodard Leslie N" userId="0215b3a3-2f11-4a9b-8dcf-81ec854199b6" providerId="ADAL" clId="{CF8CB45A-FB84-4311-8462-ABFC1533467D}" dt="2023-05-30T18:35:39.182" v="72" actId="26606"/>
          <ac:spMkLst>
            <pc:docMk/>
            <pc:sldMk cId="2920124798" sldId="256"/>
            <ac:spMk id="41" creationId="{E192707B-B929-41A7-9B41-E959A1C689E4}"/>
          </ac:spMkLst>
        </pc:spChg>
        <pc:spChg chg="add del">
          <ac:chgData name="Woodard Leslie N" userId="0215b3a3-2f11-4a9b-8dcf-81ec854199b6" providerId="ADAL" clId="{CF8CB45A-FB84-4311-8462-ABFC1533467D}" dt="2023-05-30T18:35:39.182" v="72" actId="26606"/>
          <ac:spMkLst>
            <pc:docMk/>
            <pc:sldMk cId="2920124798" sldId="256"/>
            <ac:spMk id="42" creationId="{901BF971-9E14-43CF-A805-E745DD230C5C}"/>
          </ac:spMkLst>
        </pc:spChg>
        <pc:spChg chg="add del">
          <ac:chgData name="Woodard Leslie N" userId="0215b3a3-2f11-4a9b-8dcf-81ec854199b6" providerId="ADAL" clId="{CF8CB45A-FB84-4311-8462-ABFC1533467D}" dt="2023-05-30T18:35:39.182" v="72" actId="26606"/>
          <ac:spMkLst>
            <pc:docMk/>
            <pc:sldMk cId="2920124798" sldId="256"/>
            <ac:spMk id="43" creationId="{8FB4235C-4505-46C7-AD8F-8769A1972FC1}"/>
          </ac:spMkLst>
        </pc:spChg>
        <pc:spChg chg="add del">
          <ac:chgData name="Woodard Leslie N" userId="0215b3a3-2f11-4a9b-8dcf-81ec854199b6" providerId="ADAL" clId="{CF8CB45A-FB84-4311-8462-ABFC1533467D}" dt="2023-05-30T18:35:39.182" v="72" actId="26606"/>
          <ac:spMkLst>
            <pc:docMk/>
            <pc:sldMk cId="2920124798" sldId="256"/>
            <ac:spMk id="44" creationId="{3BE99D3F-C83E-422A-B9DF-76A54293A6CA}"/>
          </ac:spMkLst>
        </pc:spChg>
        <pc:spChg chg="add del">
          <ac:chgData name="Woodard Leslie N" userId="0215b3a3-2f11-4a9b-8dcf-81ec854199b6" providerId="ADAL" clId="{CF8CB45A-FB84-4311-8462-ABFC1533467D}" dt="2023-05-30T18:35:46.427" v="74" actId="26606"/>
          <ac:spMkLst>
            <pc:docMk/>
            <pc:sldMk cId="2920124798" sldId="256"/>
            <ac:spMk id="45" creationId="{F92FB751-4193-4666-9F39-1CDF96FD0C14}"/>
          </ac:spMkLst>
        </pc:spChg>
        <pc:spChg chg="add del">
          <ac:chgData name="Woodard Leslie N" userId="0215b3a3-2f11-4a9b-8dcf-81ec854199b6" providerId="ADAL" clId="{CF8CB45A-FB84-4311-8462-ABFC1533467D}" dt="2023-05-30T18:35:46.427" v="74" actId="26606"/>
          <ac:spMkLst>
            <pc:docMk/>
            <pc:sldMk cId="2920124798" sldId="256"/>
            <ac:spMk id="46" creationId="{C82BAEE8-511C-4F88-8C15-CCCB76D02855}"/>
          </ac:spMkLst>
        </pc:spChg>
        <pc:spChg chg="add del">
          <ac:chgData name="Woodard Leslie N" userId="0215b3a3-2f11-4a9b-8dcf-81ec854199b6" providerId="ADAL" clId="{CF8CB45A-FB84-4311-8462-ABFC1533467D}" dt="2023-05-30T18:35:46.427" v="74" actId="26606"/>
          <ac:spMkLst>
            <pc:docMk/>
            <pc:sldMk cId="2920124798" sldId="256"/>
            <ac:spMk id="51" creationId="{B8063F48-0666-4FAD-93CE-260C63B1BFEB}"/>
          </ac:spMkLst>
        </pc:spChg>
        <pc:spChg chg="add del">
          <ac:chgData name="Woodard Leslie N" userId="0215b3a3-2f11-4a9b-8dcf-81ec854199b6" providerId="ADAL" clId="{CF8CB45A-FB84-4311-8462-ABFC1533467D}" dt="2023-05-30T18:35:46.427" v="74" actId="26606"/>
          <ac:spMkLst>
            <pc:docMk/>
            <pc:sldMk cId="2920124798" sldId="256"/>
            <ac:spMk id="52" creationId="{3902F946-F788-48B1-8FE8-1260C20C8544}"/>
          </ac:spMkLst>
        </pc:spChg>
        <pc:spChg chg="add del">
          <ac:chgData name="Woodard Leslie N" userId="0215b3a3-2f11-4a9b-8dcf-81ec854199b6" providerId="ADAL" clId="{CF8CB45A-FB84-4311-8462-ABFC1533467D}" dt="2023-05-30T18:35:46.427" v="74" actId="26606"/>
          <ac:spMkLst>
            <pc:docMk/>
            <pc:sldMk cId="2920124798" sldId="256"/>
            <ac:spMk id="53" creationId="{9782C6AC-9E78-4AC5-B98F-A466F06DB777}"/>
          </ac:spMkLst>
        </pc:spChg>
        <pc:spChg chg="add del">
          <ac:chgData name="Woodard Leslie N" userId="0215b3a3-2f11-4a9b-8dcf-81ec854199b6" providerId="ADAL" clId="{CF8CB45A-FB84-4311-8462-ABFC1533467D}" dt="2023-06-09T19:47:18.488" v="7085" actId="26606"/>
          <ac:spMkLst>
            <pc:docMk/>
            <pc:sldMk cId="2920124798" sldId="256"/>
            <ac:spMk id="54" creationId="{59198320-68B3-4F3B-94CE-BCE965BDF4D5}"/>
          </ac:spMkLst>
        </pc:spChg>
        <pc:spChg chg="add del">
          <ac:chgData name="Woodard Leslie N" userId="0215b3a3-2f11-4a9b-8dcf-81ec854199b6" providerId="ADAL" clId="{CF8CB45A-FB84-4311-8462-ABFC1533467D}" dt="2023-06-09T19:47:18.488" v="7085" actId="26606"/>
          <ac:spMkLst>
            <pc:docMk/>
            <pc:sldMk cId="2920124798" sldId="256"/>
            <ac:spMk id="55" creationId="{AA41B6D1-6C75-4E8D-8FC6-B48F77073F41}"/>
          </ac:spMkLst>
        </pc:spChg>
        <pc:spChg chg="add del">
          <ac:chgData name="Woodard Leslie N" userId="0215b3a3-2f11-4a9b-8dcf-81ec854199b6" providerId="ADAL" clId="{CF8CB45A-FB84-4311-8462-ABFC1533467D}" dt="2023-06-09T19:47:18.488" v="7085" actId="26606"/>
          <ac:spMkLst>
            <pc:docMk/>
            <pc:sldMk cId="2920124798" sldId="256"/>
            <ac:spMk id="56" creationId="{E5DF02E6-900A-41B0-AA24-9AC9302481A1}"/>
          </ac:spMkLst>
        </pc:spChg>
        <pc:spChg chg="add del">
          <ac:chgData name="Woodard Leslie N" userId="0215b3a3-2f11-4a9b-8dcf-81ec854199b6" providerId="ADAL" clId="{CF8CB45A-FB84-4311-8462-ABFC1533467D}" dt="2023-06-09T19:47:18.488" v="7085" actId="26606"/>
          <ac:spMkLst>
            <pc:docMk/>
            <pc:sldMk cId="2920124798" sldId="256"/>
            <ac:spMk id="57" creationId="{25980212-DAEA-44B1-9DA5-FA8A56483878}"/>
          </ac:spMkLst>
        </pc:spChg>
        <pc:spChg chg="add del">
          <ac:chgData name="Woodard Leslie N" userId="0215b3a3-2f11-4a9b-8dcf-81ec854199b6" providerId="ADAL" clId="{CF8CB45A-FB84-4311-8462-ABFC1533467D}" dt="2023-06-09T19:47:18.488" v="7085" actId="26606"/>
          <ac:spMkLst>
            <pc:docMk/>
            <pc:sldMk cId="2920124798" sldId="256"/>
            <ac:spMk id="58" creationId="{0535E6D2-CCAB-4874-AF54-28EC45A2F5AF}"/>
          </ac:spMkLst>
        </pc:spChg>
        <pc:spChg chg="add del">
          <ac:chgData name="Woodard Leslie N" userId="0215b3a3-2f11-4a9b-8dcf-81ec854199b6" providerId="ADAL" clId="{CF8CB45A-FB84-4311-8462-ABFC1533467D}" dt="2023-06-09T19:47:17.368" v="7082" actId="26606"/>
          <ac:spMkLst>
            <pc:docMk/>
            <pc:sldMk cId="2920124798" sldId="256"/>
            <ac:spMk id="63" creationId="{5EAB00A4-8142-424D-9057-B3BE1DA86E0C}"/>
          </ac:spMkLst>
        </pc:spChg>
        <pc:spChg chg="add del">
          <ac:chgData name="Woodard Leslie N" userId="0215b3a3-2f11-4a9b-8dcf-81ec854199b6" providerId="ADAL" clId="{CF8CB45A-FB84-4311-8462-ABFC1533467D}" dt="2023-06-09T19:47:17.368" v="7082" actId="26606"/>
          <ac:spMkLst>
            <pc:docMk/>
            <pc:sldMk cId="2920124798" sldId="256"/>
            <ac:spMk id="64" creationId="{5D42F792-A120-4E45-AD6A-EF8A3999793F}"/>
          </ac:spMkLst>
        </pc:spChg>
        <pc:spChg chg="add del">
          <ac:chgData name="Woodard Leslie N" userId="0215b3a3-2f11-4a9b-8dcf-81ec854199b6" providerId="ADAL" clId="{CF8CB45A-FB84-4311-8462-ABFC1533467D}" dt="2023-06-09T19:47:17.368" v="7082" actId="26606"/>
          <ac:spMkLst>
            <pc:docMk/>
            <pc:sldMk cId="2920124798" sldId="256"/>
            <ac:spMk id="65" creationId="{521E00B9-B1EF-45DC-9380-2D9EB93FE830}"/>
          </ac:spMkLst>
        </pc:spChg>
        <pc:spChg chg="add del">
          <ac:chgData name="Woodard Leslie N" userId="0215b3a3-2f11-4a9b-8dcf-81ec854199b6" providerId="ADAL" clId="{CF8CB45A-FB84-4311-8462-ABFC1533467D}" dt="2023-06-09T19:47:08.688" v="7080" actId="26606"/>
          <ac:spMkLst>
            <pc:docMk/>
            <pc:sldMk cId="2920124798" sldId="256"/>
            <ac:spMk id="66" creationId="{C82BAEE8-511C-4F88-8C15-CCCB76D02855}"/>
          </ac:spMkLst>
        </pc:spChg>
        <pc:spChg chg="add del">
          <ac:chgData name="Woodard Leslie N" userId="0215b3a3-2f11-4a9b-8dcf-81ec854199b6" providerId="ADAL" clId="{CF8CB45A-FB84-4311-8462-ABFC1533467D}" dt="2023-06-09T19:47:17.368" v="7082" actId="26606"/>
          <ac:spMkLst>
            <pc:docMk/>
            <pc:sldMk cId="2920124798" sldId="256"/>
            <ac:spMk id="67" creationId="{068014C4-640E-45C3-9EBC-822780F38049}"/>
          </ac:spMkLst>
        </pc:spChg>
        <pc:spChg chg="add del">
          <ac:chgData name="Woodard Leslie N" userId="0215b3a3-2f11-4a9b-8dcf-81ec854199b6" providerId="ADAL" clId="{CF8CB45A-FB84-4311-8462-ABFC1533467D}" dt="2023-06-09T19:47:08.688" v="7080" actId="26606"/>
          <ac:spMkLst>
            <pc:docMk/>
            <pc:sldMk cId="2920124798" sldId="256"/>
            <ac:spMk id="68" creationId="{B8063F48-0666-4FAD-93CE-260C63B1BFEB}"/>
          </ac:spMkLst>
        </pc:spChg>
        <pc:spChg chg="add del">
          <ac:chgData name="Woodard Leslie N" userId="0215b3a3-2f11-4a9b-8dcf-81ec854199b6" providerId="ADAL" clId="{CF8CB45A-FB84-4311-8462-ABFC1533467D}" dt="2023-06-09T19:47:08.688" v="7080" actId="26606"/>
          <ac:spMkLst>
            <pc:docMk/>
            <pc:sldMk cId="2920124798" sldId="256"/>
            <ac:spMk id="70" creationId="{3902F946-F788-48B1-8FE8-1260C20C8544}"/>
          </ac:spMkLst>
        </pc:spChg>
        <pc:spChg chg="add del">
          <ac:chgData name="Woodard Leslie N" userId="0215b3a3-2f11-4a9b-8dcf-81ec854199b6" providerId="ADAL" clId="{CF8CB45A-FB84-4311-8462-ABFC1533467D}" dt="2023-06-09T19:47:08.688" v="7080" actId="26606"/>
          <ac:spMkLst>
            <pc:docMk/>
            <pc:sldMk cId="2920124798" sldId="256"/>
            <ac:spMk id="72" creationId="{9782C6AC-9E78-4AC5-B98F-A466F06DB777}"/>
          </ac:spMkLst>
        </pc:spChg>
        <pc:spChg chg="add del">
          <ac:chgData name="Woodard Leslie N" userId="0215b3a3-2f11-4a9b-8dcf-81ec854199b6" providerId="ADAL" clId="{CF8CB45A-FB84-4311-8462-ABFC1533467D}" dt="2023-06-09T19:47:08.688" v="7080" actId="26606"/>
          <ac:spMkLst>
            <pc:docMk/>
            <pc:sldMk cId="2920124798" sldId="256"/>
            <ac:spMk id="74" creationId="{F92FB751-4193-4666-9F39-1CDF96FD0C14}"/>
          </ac:spMkLst>
        </pc:spChg>
        <pc:spChg chg="add del">
          <ac:chgData name="Woodard Leslie N" userId="0215b3a3-2f11-4a9b-8dcf-81ec854199b6" providerId="ADAL" clId="{CF8CB45A-FB84-4311-8462-ABFC1533467D}" dt="2023-06-09T19:47:18.475" v="7084" actId="26606"/>
          <ac:spMkLst>
            <pc:docMk/>
            <pc:sldMk cId="2920124798" sldId="256"/>
            <ac:spMk id="81" creationId="{59198320-68B3-4F3B-94CE-BCE965BDF4D5}"/>
          </ac:spMkLst>
        </pc:spChg>
        <pc:spChg chg="add del">
          <ac:chgData name="Woodard Leslie N" userId="0215b3a3-2f11-4a9b-8dcf-81ec854199b6" providerId="ADAL" clId="{CF8CB45A-FB84-4311-8462-ABFC1533467D}" dt="2023-06-09T19:47:18.475" v="7084" actId="26606"/>
          <ac:spMkLst>
            <pc:docMk/>
            <pc:sldMk cId="2920124798" sldId="256"/>
            <ac:spMk id="82" creationId="{AA41B6D1-6C75-4E8D-8FC6-B48F77073F41}"/>
          </ac:spMkLst>
        </pc:spChg>
        <pc:spChg chg="add del">
          <ac:chgData name="Woodard Leslie N" userId="0215b3a3-2f11-4a9b-8dcf-81ec854199b6" providerId="ADAL" clId="{CF8CB45A-FB84-4311-8462-ABFC1533467D}" dt="2023-06-09T19:47:18.475" v="7084" actId="26606"/>
          <ac:spMkLst>
            <pc:docMk/>
            <pc:sldMk cId="2920124798" sldId="256"/>
            <ac:spMk id="83" creationId="{E5DF02E6-900A-41B0-AA24-9AC9302481A1}"/>
          </ac:spMkLst>
        </pc:spChg>
        <pc:spChg chg="add del">
          <ac:chgData name="Woodard Leslie N" userId="0215b3a3-2f11-4a9b-8dcf-81ec854199b6" providerId="ADAL" clId="{CF8CB45A-FB84-4311-8462-ABFC1533467D}" dt="2023-06-09T19:47:18.475" v="7084" actId="26606"/>
          <ac:spMkLst>
            <pc:docMk/>
            <pc:sldMk cId="2920124798" sldId="256"/>
            <ac:spMk id="84" creationId="{25980212-DAEA-44B1-9DA5-FA8A56483878}"/>
          </ac:spMkLst>
        </pc:spChg>
        <pc:spChg chg="add del">
          <ac:chgData name="Woodard Leslie N" userId="0215b3a3-2f11-4a9b-8dcf-81ec854199b6" providerId="ADAL" clId="{CF8CB45A-FB84-4311-8462-ABFC1533467D}" dt="2023-06-09T19:47:18.475" v="7084" actId="26606"/>
          <ac:spMkLst>
            <pc:docMk/>
            <pc:sldMk cId="2920124798" sldId="256"/>
            <ac:spMk id="85" creationId="{0535E6D2-CCAB-4874-AF54-28EC45A2F5AF}"/>
          </ac:spMkLst>
        </pc:spChg>
        <pc:spChg chg="add">
          <ac:chgData name="Woodard Leslie N" userId="0215b3a3-2f11-4a9b-8dcf-81ec854199b6" providerId="ADAL" clId="{CF8CB45A-FB84-4311-8462-ABFC1533467D}" dt="2023-06-09T19:47:18.488" v="7085" actId="26606"/>
          <ac:spMkLst>
            <pc:docMk/>
            <pc:sldMk cId="2920124798" sldId="256"/>
            <ac:spMk id="89" creationId="{5EAB00A4-8142-424D-9057-B3BE1DA86E0C}"/>
          </ac:spMkLst>
        </pc:spChg>
        <pc:spChg chg="add">
          <ac:chgData name="Woodard Leslie N" userId="0215b3a3-2f11-4a9b-8dcf-81ec854199b6" providerId="ADAL" clId="{CF8CB45A-FB84-4311-8462-ABFC1533467D}" dt="2023-06-09T19:47:18.488" v="7085" actId="26606"/>
          <ac:spMkLst>
            <pc:docMk/>
            <pc:sldMk cId="2920124798" sldId="256"/>
            <ac:spMk id="90" creationId="{5D42F792-A120-4E45-AD6A-EF8A3999793F}"/>
          </ac:spMkLst>
        </pc:spChg>
        <pc:spChg chg="add">
          <ac:chgData name="Woodard Leslie N" userId="0215b3a3-2f11-4a9b-8dcf-81ec854199b6" providerId="ADAL" clId="{CF8CB45A-FB84-4311-8462-ABFC1533467D}" dt="2023-06-09T19:47:18.488" v="7085" actId="26606"/>
          <ac:spMkLst>
            <pc:docMk/>
            <pc:sldMk cId="2920124798" sldId="256"/>
            <ac:spMk id="91" creationId="{521E00B9-B1EF-45DC-9380-2D9EB93FE830}"/>
          </ac:spMkLst>
        </pc:spChg>
        <pc:spChg chg="add">
          <ac:chgData name="Woodard Leslie N" userId="0215b3a3-2f11-4a9b-8dcf-81ec854199b6" providerId="ADAL" clId="{CF8CB45A-FB84-4311-8462-ABFC1533467D}" dt="2023-06-09T19:47:18.488" v="7085" actId="26606"/>
          <ac:spMkLst>
            <pc:docMk/>
            <pc:sldMk cId="2920124798" sldId="256"/>
            <ac:spMk id="92" creationId="{068014C4-640E-45C3-9EBC-822780F38049}"/>
          </ac:spMkLst>
        </pc:spChg>
        <pc:grpChg chg="add del">
          <ac:chgData name="Woodard Leslie N" userId="0215b3a3-2f11-4a9b-8dcf-81ec854199b6" providerId="ADAL" clId="{CF8CB45A-FB84-4311-8462-ABFC1533467D}" dt="2023-05-30T18:35:46.427" v="74" actId="26606"/>
          <ac:grpSpMkLst>
            <pc:docMk/>
            <pc:sldMk cId="2920124798" sldId="256"/>
            <ac:grpSpMk id="47" creationId="{CC547666-6BC2-4126-AF64-5A7DE9FE88A4}"/>
          </ac:grpSpMkLst>
        </pc:grpChg>
        <pc:grpChg chg="add del">
          <ac:chgData name="Woodard Leslie N" userId="0215b3a3-2f11-4a9b-8dcf-81ec854199b6" providerId="ADAL" clId="{CF8CB45A-FB84-4311-8462-ABFC1533467D}" dt="2023-06-09T19:47:08.688" v="7080" actId="26606"/>
          <ac:grpSpMkLst>
            <pc:docMk/>
            <pc:sldMk cId="2920124798" sldId="256"/>
            <ac:grpSpMk id="76" creationId="{CC547666-6BC2-4126-AF64-5A7DE9FE88A4}"/>
          </ac:grpSpMkLst>
        </pc:grpChg>
        <pc:picChg chg="add mod ord">
          <ac:chgData name="Woodard Leslie N" userId="0215b3a3-2f11-4a9b-8dcf-81ec854199b6" providerId="ADAL" clId="{CF8CB45A-FB84-4311-8462-ABFC1533467D}" dt="2023-06-09T19:47:18.488" v="7085" actId="26606"/>
          <ac:picMkLst>
            <pc:docMk/>
            <pc:sldMk cId="2920124798" sldId="256"/>
            <ac:picMk id="32" creationId="{8DD2CFDE-6AD2-D480-F653-49BD52A5C3A8}"/>
          </ac:picMkLst>
        </pc:picChg>
        <pc:cxnChg chg="add del">
          <ac:chgData name="Woodard Leslie N" userId="0215b3a3-2f11-4a9b-8dcf-81ec854199b6" providerId="ADAL" clId="{CF8CB45A-FB84-4311-8462-ABFC1533467D}" dt="2023-05-30T18:38:24.056" v="78" actId="26606"/>
          <ac:cxnSpMkLst>
            <pc:docMk/>
            <pc:sldMk cId="2920124798" sldId="256"/>
            <ac:cxnSpMk id="48" creationId="{C8B6B140-9B9E-47B9-9A6E-78465F7CDEF5}"/>
          </ac:cxnSpMkLst>
        </pc:cxnChg>
        <pc:cxnChg chg="add del">
          <ac:chgData name="Woodard Leslie N" userId="0215b3a3-2f11-4a9b-8dcf-81ec854199b6" providerId="ADAL" clId="{CF8CB45A-FB84-4311-8462-ABFC1533467D}" dt="2023-05-30T18:38:24.056" v="78" actId="26606"/>
          <ac:cxnSpMkLst>
            <pc:docMk/>
            <pc:sldMk cId="2920124798" sldId="256"/>
            <ac:cxnSpMk id="49" creationId="{E4F85B2B-B47F-4531-A48B-A065D35849C6}"/>
          </ac:cxnSpMkLst>
        </pc:cxnChg>
        <pc:cxnChg chg="add del">
          <ac:chgData name="Woodard Leslie N" userId="0215b3a3-2f11-4a9b-8dcf-81ec854199b6" providerId="ADAL" clId="{CF8CB45A-FB84-4311-8462-ABFC1533467D}" dt="2023-05-30T18:38:24.056" v="78" actId="26606"/>
          <ac:cxnSpMkLst>
            <pc:docMk/>
            <pc:sldMk cId="2920124798" sldId="256"/>
            <ac:cxnSpMk id="50" creationId="{80DB6761-3951-403F-8AC6-D7F85E3AAF60}"/>
          </ac:cxnSpMkLst>
        </pc:cxnChg>
        <pc:cxnChg chg="add del">
          <ac:chgData name="Woodard Leslie N" userId="0215b3a3-2f11-4a9b-8dcf-81ec854199b6" providerId="ADAL" clId="{CF8CB45A-FB84-4311-8462-ABFC1533467D}" dt="2023-06-09T19:47:18.488" v="7085" actId="26606"/>
          <ac:cxnSpMkLst>
            <pc:docMk/>
            <pc:sldMk cId="2920124798" sldId="256"/>
            <ac:cxnSpMk id="59" creationId="{C8B6B140-9B9E-47B9-9A6E-78465F7CDEF5}"/>
          </ac:cxnSpMkLst>
        </pc:cxnChg>
        <pc:cxnChg chg="add del">
          <ac:chgData name="Woodard Leslie N" userId="0215b3a3-2f11-4a9b-8dcf-81ec854199b6" providerId="ADAL" clId="{CF8CB45A-FB84-4311-8462-ABFC1533467D}" dt="2023-06-09T19:47:18.488" v="7085" actId="26606"/>
          <ac:cxnSpMkLst>
            <pc:docMk/>
            <pc:sldMk cId="2920124798" sldId="256"/>
            <ac:cxnSpMk id="60" creationId="{E4F85B2B-B47F-4531-A48B-A065D35849C6}"/>
          </ac:cxnSpMkLst>
        </pc:cxnChg>
        <pc:cxnChg chg="add del">
          <ac:chgData name="Woodard Leslie N" userId="0215b3a3-2f11-4a9b-8dcf-81ec854199b6" providerId="ADAL" clId="{CF8CB45A-FB84-4311-8462-ABFC1533467D}" dt="2023-06-09T19:47:18.488" v="7085" actId="26606"/>
          <ac:cxnSpMkLst>
            <pc:docMk/>
            <pc:sldMk cId="2920124798" sldId="256"/>
            <ac:cxnSpMk id="61" creationId="{80DB6761-3951-403F-8AC6-D7F85E3AAF60}"/>
          </ac:cxnSpMkLst>
        </pc:cxnChg>
        <pc:cxnChg chg="add del">
          <ac:chgData name="Woodard Leslie N" userId="0215b3a3-2f11-4a9b-8dcf-81ec854199b6" providerId="ADAL" clId="{CF8CB45A-FB84-4311-8462-ABFC1533467D}" dt="2023-06-09T19:47:17.368" v="7082" actId="26606"/>
          <ac:cxnSpMkLst>
            <pc:docMk/>
            <pc:sldMk cId="2920124798" sldId="256"/>
            <ac:cxnSpMk id="69" creationId="{FCC7BB20-48B0-4B59-A675-1F2AF035ABC1}"/>
          </ac:cxnSpMkLst>
        </pc:cxnChg>
        <pc:cxnChg chg="add del">
          <ac:chgData name="Woodard Leslie N" userId="0215b3a3-2f11-4a9b-8dcf-81ec854199b6" providerId="ADAL" clId="{CF8CB45A-FB84-4311-8462-ABFC1533467D}" dt="2023-06-09T19:47:17.368" v="7082" actId="26606"/>
          <ac:cxnSpMkLst>
            <pc:docMk/>
            <pc:sldMk cId="2920124798" sldId="256"/>
            <ac:cxnSpMk id="71" creationId="{77C36F66-088D-4BA8-8A18-D713F549DB64}"/>
          </ac:cxnSpMkLst>
        </pc:cxnChg>
        <pc:cxnChg chg="add del">
          <ac:chgData name="Woodard Leslie N" userId="0215b3a3-2f11-4a9b-8dcf-81ec854199b6" providerId="ADAL" clId="{CF8CB45A-FB84-4311-8462-ABFC1533467D}" dt="2023-06-09T19:47:17.368" v="7082" actId="26606"/>
          <ac:cxnSpMkLst>
            <pc:docMk/>
            <pc:sldMk cId="2920124798" sldId="256"/>
            <ac:cxnSpMk id="78" creationId="{2FD9AE15-21B9-4678-8348-5AE53E5B2A8D}"/>
          </ac:cxnSpMkLst>
        </pc:cxnChg>
        <pc:cxnChg chg="add del">
          <ac:chgData name="Woodard Leslie N" userId="0215b3a3-2f11-4a9b-8dcf-81ec854199b6" providerId="ADAL" clId="{CF8CB45A-FB84-4311-8462-ABFC1533467D}" dt="2023-06-09T19:47:18.475" v="7084" actId="26606"/>
          <ac:cxnSpMkLst>
            <pc:docMk/>
            <pc:sldMk cId="2920124798" sldId="256"/>
            <ac:cxnSpMk id="80" creationId="{80DB6761-3951-403F-8AC6-D7F85E3AAF60}"/>
          </ac:cxnSpMkLst>
        </pc:cxnChg>
        <pc:cxnChg chg="add del">
          <ac:chgData name="Woodard Leslie N" userId="0215b3a3-2f11-4a9b-8dcf-81ec854199b6" providerId="ADAL" clId="{CF8CB45A-FB84-4311-8462-ABFC1533467D}" dt="2023-06-09T19:47:18.475" v="7084" actId="26606"/>
          <ac:cxnSpMkLst>
            <pc:docMk/>
            <pc:sldMk cId="2920124798" sldId="256"/>
            <ac:cxnSpMk id="86" creationId="{C8B6B140-9B9E-47B9-9A6E-78465F7CDEF5}"/>
          </ac:cxnSpMkLst>
        </pc:cxnChg>
        <pc:cxnChg chg="add del">
          <ac:chgData name="Woodard Leslie N" userId="0215b3a3-2f11-4a9b-8dcf-81ec854199b6" providerId="ADAL" clId="{CF8CB45A-FB84-4311-8462-ABFC1533467D}" dt="2023-06-09T19:47:18.475" v="7084" actId="26606"/>
          <ac:cxnSpMkLst>
            <pc:docMk/>
            <pc:sldMk cId="2920124798" sldId="256"/>
            <ac:cxnSpMk id="87" creationId="{E4F85B2B-B47F-4531-A48B-A065D35849C6}"/>
          </ac:cxnSpMkLst>
        </pc:cxnChg>
        <pc:cxnChg chg="add">
          <ac:chgData name="Woodard Leslie N" userId="0215b3a3-2f11-4a9b-8dcf-81ec854199b6" providerId="ADAL" clId="{CF8CB45A-FB84-4311-8462-ABFC1533467D}" dt="2023-06-09T19:47:18.488" v="7085" actId="26606"/>
          <ac:cxnSpMkLst>
            <pc:docMk/>
            <pc:sldMk cId="2920124798" sldId="256"/>
            <ac:cxnSpMk id="93" creationId="{FCC7BB20-48B0-4B59-A675-1F2AF035ABC1}"/>
          </ac:cxnSpMkLst>
        </pc:cxnChg>
        <pc:cxnChg chg="add">
          <ac:chgData name="Woodard Leslie N" userId="0215b3a3-2f11-4a9b-8dcf-81ec854199b6" providerId="ADAL" clId="{CF8CB45A-FB84-4311-8462-ABFC1533467D}" dt="2023-06-09T19:47:18.488" v="7085" actId="26606"/>
          <ac:cxnSpMkLst>
            <pc:docMk/>
            <pc:sldMk cId="2920124798" sldId="256"/>
            <ac:cxnSpMk id="94" creationId="{77C36F66-088D-4BA8-8A18-D713F549DB64}"/>
          </ac:cxnSpMkLst>
        </pc:cxnChg>
        <pc:cxnChg chg="add">
          <ac:chgData name="Woodard Leslie N" userId="0215b3a3-2f11-4a9b-8dcf-81ec854199b6" providerId="ADAL" clId="{CF8CB45A-FB84-4311-8462-ABFC1533467D}" dt="2023-06-09T19:47:18.488" v="7085" actId="26606"/>
          <ac:cxnSpMkLst>
            <pc:docMk/>
            <pc:sldMk cId="2920124798" sldId="256"/>
            <ac:cxnSpMk id="95" creationId="{2FD9AE15-21B9-4678-8348-5AE53E5B2A8D}"/>
          </ac:cxnSpMkLst>
        </pc:cxnChg>
      </pc:sldChg>
      <pc:sldChg chg="addSp delSp modSp mod setBg">
        <pc:chgData name="Woodard Leslie N" userId="0215b3a3-2f11-4a9b-8dcf-81ec854199b6" providerId="ADAL" clId="{CF8CB45A-FB84-4311-8462-ABFC1533467D}" dt="2023-06-09T19:48:04.343" v="7094" actId="26606"/>
        <pc:sldMkLst>
          <pc:docMk/>
          <pc:sldMk cId="501933006" sldId="257"/>
        </pc:sldMkLst>
        <pc:spChg chg="mod">
          <ac:chgData name="Woodard Leslie N" userId="0215b3a3-2f11-4a9b-8dcf-81ec854199b6" providerId="ADAL" clId="{CF8CB45A-FB84-4311-8462-ABFC1533467D}" dt="2023-06-09T19:48:04.323" v="7093" actId="26606"/>
          <ac:spMkLst>
            <pc:docMk/>
            <pc:sldMk cId="501933006" sldId="257"/>
            <ac:spMk id="2" creationId="{21D13B67-B1D2-FB4C-9397-664536A14923}"/>
          </ac:spMkLst>
        </pc:spChg>
        <pc:spChg chg="add del">
          <ac:chgData name="Woodard Leslie N" userId="0215b3a3-2f11-4a9b-8dcf-81ec854199b6" providerId="ADAL" clId="{CF8CB45A-FB84-4311-8462-ABFC1533467D}" dt="2023-06-09T19:48:04.343" v="7094" actId="26606"/>
          <ac:spMkLst>
            <pc:docMk/>
            <pc:sldMk cId="501933006" sldId="257"/>
            <ac:spMk id="3" creationId="{555BB2E1-7137-AD1A-0BB0-7EDC286F2522}"/>
          </ac:spMkLst>
        </pc:spChg>
        <pc:spChg chg="add del">
          <ac:chgData name="Woodard Leslie N" userId="0215b3a3-2f11-4a9b-8dcf-81ec854199b6" providerId="ADAL" clId="{CF8CB45A-FB84-4311-8462-ABFC1533467D}" dt="2023-06-09T19:48:04.323" v="7093" actId="26606"/>
          <ac:spMkLst>
            <pc:docMk/>
            <pc:sldMk cId="501933006" sldId="257"/>
            <ac:spMk id="8" creationId="{3E25BDA2-3F4D-4B38-90E7-989465ECDDCF}"/>
          </ac:spMkLst>
        </pc:spChg>
        <pc:spChg chg="add del">
          <ac:chgData name="Woodard Leslie N" userId="0215b3a3-2f11-4a9b-8dcf-81ec854199b6" providerId="ADAL" clId="{CF8CB45A-FB84-4311-8462-ABFC1533467D}" dt="2023-06-09T19:47:53.490" v="7089" actId="26606"/>
          <ac:spMkLst>
            <pc:docMk/>
            <pc:sldMk cId="501933006" sldId="257"/>
            <ac:spMk id="9" creationId="{B57E5DB9-047E-4B99-96C4-E508AF14CAC5}"/>
          </ac:spMkLst>
        </pc:spChg>
        <pc:spChg chg="add del">
          <ac:chgData name="Woodard Leslie N" userId="0215b3a3-2f11-4a9b-8dcf-81ec854199b6" providerId="ADAL" clId="{CF8CB45A-FB84-4311-8462-ABFC1533467D}" dt="2023-06-09T19:48:04.323" v="7093" actId="26606"/>
          <ac:spMkLst>
            <pc:docMk/>
            <pc:sldMk cId="501933006" sldId="257"/>
            <ac:spMk id="10" creationId="{F65EEA05-AD42-442F-B6C6-CB9FC289426E}"/>
          </ac:spMkLst>
        </pc:spChg>
        <pc:spChg chg="add del">
          <ac:chgData name="Woodard Leslie N" userId="0215b3a3-2f11-4a9b-8dcf-81ec854199b6" providerId="ADAL" clId="{CF8CB45A-FB84-4311-8462-ABFC1533467D}" dt="2023-06-09T19:47:53.490" v="7089" actId="26606"/>
          <ac:spMkLst>
            <pc:docMk/>
            <pc:sldMk cId="501933006" sldId="257"/>
            <ac:spMk id="11" creationId="{E56C4C32-613C-4BB8-9DBD-314668DFA292}"/>
          </ac:spMkLst>
        </pc:spChg>
        <pc:spChg chg="add del">
          <ac:chgData name="Woodard Leslie N" userId="0215b3a3-2f11-4a9b-8dcf-81ec854199b6" providerId="ADAL" clId="{CF8CB45A-FB84-4311-8462-ABFC1533467D}" dt="2023-06-09T19:48:04.323" v="7093" actId="26606"/>
          <ac:spMkLst>
            <pc:docMk/>
            <pc:sldMk cId="501933006" sldId="257"/>
            <ac:spMk id="12" creationId="{BC96869A-A70D-42F7-876F-605CB1718F20}"/>
          </ac:spMkLst>
        </pc:spChg>
        <pc:spChg chg="add del">
          <ac:chgData name="Woodard Leslie N" userId="0215b3a3-2f11-4a9b-8dcf-81ec854199b6" providerId="ADAL" clId="{CF8CB45A-FB84-4311-8462-ABFC1533467D}" dt="2023-06-09T19:47:53.490" v="7089" actId="26606"/>
          <ac:spMkLst>
            <pc:docMk/>
            <pc:sldMk cId="501933006" sldId="257"/>
            <ac:spMk id="13" creationId="{55973FA6-2A55-4BD8-A266-8F0F39355C79}"/>
          </ac:spMkLst>
        </pc:spChg>
        <pc:spChg chg="add del">
          <ac:chgData name="Woodard Leslie N" userId="0215b3a3-2f11-4a9b-8dcf-81ec854199b6" providerId="ADAL" clId="{CF8CB45A-FB84-4311-8462-ABFC1533467D}" dt="2023-06-09T19:48:04.323" v="7093" actId="26606"/>
          <ac:spMkLst>
            <pc:docMk/>
            <pc:sldMk cId="501933006" sldId="257"/>
            <ac:spMk id="14" creationId="{6CD407CC-EF5C-486F-9A14-7F681F986D17}"/>
          </ac:spMkLst>
        </pc:spChg>
        <pc:spChg chg="add del">
          <ac:chgData name="Woodard Leslie N" userId="0215b3a3-2f11-4a9b-8dcf-81ec854199b6" providerId="ADAL" clId="{CF8CB45A-FB84-4311-8462-ABFC1533467D}" dt="2023-06-09T19:47:56.540" v="7091" actId="26606"/>
          <ac:spMkLst>
            <pc:docMk/>
            <pc:sldMk cId="501933006" sldId="257"/>
            <ac:spMk id="15" creationId="{B57E5DB9-047E-4B99-96C4-E508AF14CAC5}"/>
          </ac:spMkLst>
        </pc:spChg>
        <pc:spChg chg="add del">
          <ac:chgData name="Woodard Leslie N" userId="0215b3a3-2f11-4a9b-8dcf-81ec854199b6" providerId="ADAL" clId="{CF8CB45A-FB84-4311-8462-ABFC1533467D}" dt="2023-06-09T19:47:56.540" v="7091" actId="26606"/>
          <ac:spMkLst>
            <pc:docMk/>
            <pc:sldMk cId="501933006" sldId="257"/>
            <ac:spMk id="16" creationId="{E56C4C32-613C-4BB8-9DBD-314668DFA292}"/>
          </ac:spMkLst>
        </pc:spChg>
        <pc:spChg chg="add del">
          <ac:chgData name="Woodard Leslie N" userId="0215b3a3-2f11-4a9b-8dcf-81ec854199b6" providerId="ADAL" clId="{CF8CB45A-FB84-4311-8462-ABFC1533467D}" dt="2023-06-09T19:47:56.540" v="7091" actId="26606"/>
          <ac:spMkLst>
            <pc:docMk/>
            <pc:sldMk cId="501933006" sldId="257"/>
            <ac:spMk id="17" creationId="{55973FA6-2A55-4BD8-A266-8F0F39355C79}"/>
          </ac:spMkLst>
        </pc:spChg>
        <pc:spChg chg="add del">
          <ac:chgData name="Woodard Leslie N" userId="0215b3a3-2f11-4a9b-8dcf-81ec854199b6" providerId="ADAL" clId="{CF8CB45A-FB84-4311-8462-ABFC1533467D}" dt="2023-06-09T19:48:04.323" v="7093" actId="26606"/>
          <ac:spMkLst>
            <pc:docMk/>
            <pc:sldMk cId="501933006" sldId="257"/>
            <ac:spMk id="20" creationId="{555BB2E1-7137-AD1A-0BB0-7EDC286F2522}"/>
          </ac:spMkLst>
        </pc:spChg>
        <pc:graphicFrameChg chg="add del">
          <ac:chgData name="Woodard Leslie N" userId="0215b3a3-2f11-4a9b-8dcf-81ec854199b6" providerId="ADAL" clId="{CF8CB45A-FB84-4311-8462-ABFC1533467D}" dt="2023-06-09T19:47:53.490" v="7089" actId="26606"/>
          <ac:graphicFrameMkLst>
            <pc:docMk/>
            <pc:sldMk cId="501933006" sldId="257"/>
            <ac:graphicFrameMk id="5" creationId="{9379901F-7FA7-6F4B-D89B-0A9F4CA54527}"/>
          </ac:graphicFrameMkLst>
        </pc:graphicFrameChg>
        <pc:graphicFrameChg chg="add del">
          <ac:chgData name="Woodard Leslie N" userId="0215b3a3-2f11-4a9b-8dcf-81ec854199b6" providerId="ADAL" clId="{CF8CB45A-FB84-4311-8462-ABFC1533467D}" dt="2023-06-09T19:47:56.540" v="7091" actId="26606"/>
          <ac:graphicFrameMkLst>
            <pc:docMk/>
            <pc:sldMk cId="501933006" sldId="257"/>
            <ac:graphicFrameMk id="18" creationId="{342B10B2-89BE-AA68-8D8D-DD1905FA7A44}"/>
          </ac:graphicFrameMkLst>
        </pc:graphicFrameChg>
        <pc:graphicFrameChg chg="add">
          <ac:chgData name="Woodard Leslie N" userId="0215b3a3-2f11-4a9b-8dcf-81ec854199b6" providerId="ADAL" clId="{CF8CB45A-FB84-4311-8462-ABFC1533467D}" dt="2023-06-09T19:48:04.343" v="7094" actId="26606"/>
          <ac:graphicFrameMkLst>
            <pc:docMk/>
            <pc:sldMk cId="501933006" sldId="257"/>
            <ac:graphicFrameMk id="23" creationId="{D8D204F0-DBD2-A033-53D0-10735FE6A6D8}"/>
          </ac:graphicFrameMkLst>
        </pc:graphicFrameChg>
        <pc:cxnChg chg="add del">
          <ac:chgData name="Woodard Leslie N" userId="0215b3a3-2f11-4a9b-8dcf-81ec854199b6" providerId="ADAL" clId="{CF8CB45A-FB84-4311-8462-ABFC1533467D}" dt="2023-06-09T19:48:04.323" v="7093" actId="26606"/>
          <ac:cxnSpMkLst>
            <pc:docMk/>
            <pc:sldMk cId="501933006" sldId="257"/>
            <ac:cxnSpMk id="21" creationId="{0DD76B5F-5BAA-48C6-9065-9AEF15D30B4E}"/>
          </ac:cxnSpMkLst>
        </pc:cxnChg>
      </pc:sldChg>
      <pc:sldChg chg="addSp delSp modSp mod setBg">
        <pc:chgData name="Woodard Leslie N" userId="0215b3a3-2f11-4a9b-8dcf-81ec854199b6" providerId="ADAL" clId="{CF8CB45A-FB84-4311-8462-ABFC1533467D}" dt="2023-05-30T20:05:32.233" v="1343"/>
        <pc:sldMkLst>
          <pc:docMk/>
          <pc:sldMk cId="3814475540" sldId="258"/>
        </pc:sldMkLst>
        <pc:spChg chg="mod">
          <ac:chgData name="Woodard Leslie N" userId="0215b3a3-2f11-4a9b-8dcf-81ec854199b6" providerId="ADAL" clId="{CF8CB45A-FB84-4311-8462-ABFC1533467D}" dt="2023-05-30T19:12:58.756" v="416" actId="26606"/>
          <ac:spMkLst>
            <pc:docMk/>
            <pc:sldMk cId="3814475540" sldId="258"/>
            <ac:spMk id="2" creationId="{CBA31573-ABF5-263D-0425-F02B31D01A3F}"/>
          </ac:spMkLst>
        </pc:spChg>
        <pc:spChg chg="mod">
          <ac:chgData name="Woodard Leslie N" userId="0215b3a3-2f11-4a9b-8dcf-81ec854199b6" providerId="ADAL" clId="{CF8CB45A-FB84-4311-8462-ABFC1533467D}" dt="2023-05-30T19:12:58.756" v="416" actId="26606"/>
          <ac:spMkLst>
            <pc:docMk/>
            <pc:sldMk cId="3814475540" sldId="258"/>
            <ac:spMk id="3" creationId="{DAD7919A-6493-2BFA-C00C-EADDDC420BB9}"/>
          </ac:spMkLst>
        </pc:spChg>
        <pc:spChg chg="add del">
          <ac:chgData name="Woodard Leslie N" userId="0215b3a3-2f11-4a9b-8dcf-81ec854199b6" providerId="ADAL" clId="{CF8CB45A-FB84-4311-8462-ABFC1533467D}" dt="2023-05-30T19:12:58.756" v="415" actId="26606"/>
          <ac:spMkLst>
            <pc:docMk/>
            <pc:sldMk cId="3814475540" sldId="258"/>
            <ac:spMk id="10" creationId="{B287BE99-CF65-4EE8-8332-D9F672A625FE}"/>
          </ac:spMkLst>
        </pc:spChg>
        <pc:spChg chg="add del">
          <ac:chgData name="Woodard Leslie N" userId="0215b3a3-2f11-4a9b-8dcf-81ec854199b6" providerId="ADAL" clId="{CF8CB45A-FB84-4311-8462-ABFC1533467D}" dt="2023-05-30T19:12:58.756" v="415" actId="26606"/>
          <ac:spMkLst>
            <pc:docMk/>
            <pc:sldMk cId="3814475540" sldId="258"/>
            <ac:spMk id="12" creationId="{811B26C9-F720-4D4A-B62E-B3A3BAD9E305}"/>
          </ac:spMkLst>
        </pc:spChg>
        <pc:spChg chg="add del">
          <ac:chgData name="Woodard Leslie N" userId="0215b3a3-2f11-4a9b-8dcf-81ec854199b6" providerId="ADAL" clId="{CF8CB45A-FB84-4311-8462-ABFC1533467D}" dt="2023-05-30T19:12:58.756" v="415" actId="26606"/>
          <ac:spMkLst>
            <pc:docMk/>
            <pc:sldMk cId="3814475540" sldId="258"/>
            <ac:spMk id="14" creationId="{45512104-9A82-4865-BA19-8E759F17B764}"/>
          </ac:spMkLst>
        </pc:spChg>
        <pc:picChg chg="add mod">
          <ac:chgData name="Woodard Leslie N" userId="0215b3a3-2f11-4a9b-8dcf-81ec854199b6" providerId="ADAL" clId="{CF8CB45A-FB84-4311-8462-ABFC1533467D}" dt="2023-05-30T19:12:58.756" v="416" actId="26606"/>
          <ac:picMkLst>
            <pc:docMk/>
            <pc:sldMk cId="3814475540" sldId="258"/>
            <ac:picMk id="5" creationId="{2B1C818C-FED3-93FD-0227-96240653350E}"/>
          </ac:picMkLst>
        </pc:picChg>
      </pc:sldChg>
      <pc:sldChg chg="addSp delSp modSp mod setBg">
        <pc:chgData name="Woodard Leslie N" userId="0215b3a3-2f11-4a9b-8dcf-81ec854199b6" providerId="ADAL" clId="{CF8CB45A-FB84-4311-8462-ABFC1533467D}" dt="2023-05-30T20:05:32.233" v="1343"/>
        <pc:sldMkLst>
          <pc:docMk/>
          <pc:sldMk cId="1324165411" sldId="259"/>
        </pc:sldMkLst>
        <pc:spChg chg="mod">
          <ac:chgData name="Woodard Leslie N" userId="0215b3a3-2f11-4a9b-8dcf-81ec854199b6" providerId="ADAL" clId="{CF8CB45A-FB84-4311-8462-ABFC1533467D}" dt="2023-05-30T19:14:34.087" v="432" actId="26606"/>
          <ac:spMkLst>
            <pc:docMk/>
            <pc:sldMk cId="1324165411" sldId="259"/>
            <ac:spMk id="2" creationId="{A74FD9EB-C086-7AAC-B927-008FE5723B81}"/>
          </ac:spMkLst>
        </pc:spChg>
        <pc:spChg chg="mod ord">
          <ac:chgData name="Woodard Leslie N" userId="0215b3a3-2f11-4a9b-8dcf-81ec854199b6" providerId="ADAL" clId="{CF8CB45A-FB84-4311-8462-ABFC1533467D}" dt="2023-05-30T19:14:34.087" v="432" actId="26606"/>
          <ac:spMkLst>
            <pc:docMk/>
            <pc:sldMk cId="1324165411" sldId="259"/>
            <ac:spMk id="3" creationId="{76830792-25EB-E03B-B5C7-2B1DF0E97BAF}"/>
          </ac:spMkLst>
        </pc:spChg>
        <pc:spChg chg="add del">
          <ac:chgData name="Woodard Leslie N" userId="0215b3a3-2f11-4a9b-8dcf-81ec854199b6" providerId="ADAL" clId="{CF8CB45A-FB84-4311-8462-ABFC1533467D}" dt="2023-05-30T19:14:22.791" v="428" actId="26606"/>
          <ac:spMkLst>
            <pc:docMk/>
            <pc:sldMk cId="1324165411" sldId="259"/>
            <ac:spMk id="10" creationId="{B287BE99-CF65-4EE8-8332-D9F672A625FE}"/>
          </ac:spMkLst>
        </pc:spChg>
        <pc:spChg chg="add del">
          <ac:chgData name="Woodard Leslie N" userId="0215b3a3-2f11-4a9b-8dcf-81ec854199b6" providerId="ADAL" clId="{CF8CB45A-FB84-4311-8462-ABFC1533467D}" dt="2023-05-30T19:14:22.791" v="428" actId="26606"/>
          <ac:spMkLst>
            <pc:docMk/>
            <pc:sldMk cId="1324165411" sldId="259"/>
            <ac:spMk id="12" creationId="{811B26C9-F720-4D4A-B62E-B3A3BAD9E305}"/>
          </ac:spMkLst>
        </pc:spChg>
        <pc:spChg chg="add del">
          <ac:chgData name="Woodard Leslie N" userId="0215b3a3-2f11-4a9b-8dcf-81ec854199b6" providerId="ADAL" clId="{CF8CB45A-FB84-4311-8462-ABFC1533467D}" dt="2023-05-30T19:14:22.791" v="428" actId="26606"/>
          <ac:spMkLst>
            <pc:docMk/>
            <pc:sldMk cId="1324165411" sldId="259"/>
            <ac:spMk id="14" creationId="{45512104-9A82-4865-BA19-8E759F17B764}"/>
          </ac:spMkLst>
        </pc:spChg>
        <pc:picChg chg="add mod">
          <ac:chgData name="Woodard Leslie N" userId="0215b3a3-2f11-4a9b-8dcf-81ec854199b6" providerId="ADAL" clId="{CF8CB45A-FB84-4311-8462-ABFC1533467D}" dt="2023-05-30T19:14:34.087" v="432" actId="26606"/>
          <ac:picMkLst>
            <pc:docMk/>
            <pc:sldMk cId="1324165411" sldId="259"/>
            <ac:picMk id="5" creationId="{8D7A3AE4-D4D5-3D9D-AC05-4FAC9542B782}"/>
          </ac:picMkLst>
        </pc:picChg>
      </pc:sldChg>
      <pc:sldChg chg="addSp modSp mod setBg">
        <pc:chgData name="Woodard Leslie N" userId="0215b3a3-2f11-4a9b-8dcf-81ec854199b6" providerId="ADAL" clId="{CF8CB45A-FB84-4311-8462-ABFC1533467D}" dt="2023-05-30T20:05:32.233" v="1343"/>
        <pc:sldMkLst>
          <pc:docMk/>
          <pc:sldMk cId="2663702625" sldId="260"/>
        </pc:sldMkLst>
        <pc:spChg chg="mod">
          <ac:chgData name="Woodard Leslie N" userId="0215b3a3-2f11-4a9b-8dcf-81ec854199b6" providerId="ADAL" clId="{CF8CB45A-FB84-4311-8462-ABFC1533467D}" dt="2023-05-30T19:19:52.036" v="445" actId="26606"/>
          <ac:spMkLst>
            <pc:docMk/>
            <pc:sldMk cId="2663702625" sldId="260"/>
            <ac:spMk id="2" creationId="{41763E07-4E3A-A5F0-39FA-A6E245ECEFFA}"/>
          </ac:spMkLst>
        </pc:spChg>
        <pc:spChg chg="mod">
          <ac:chgData name="Woodard Leslie N" userId="0215b3a3-2f11-4a9b-8dcf-81ec854199b6" providerId="ADAL" clId="{CF8CB45A-FB84-4311-8462-ABFC1533467D}" dt="2023-05-30T19:19:52.036" v="445" actId="26606"/>
          <ac:spMkLst>
            <pc:docMk/>
            <pc:sldMk cId="2663702625" sldId="260"/>
            <ac:spMk id="3" creationId="{8785C889-837A-AED5-68E8-83B76B165132}"/>
          </ac:spMkLst>
        </pc:spChg>
        <pc:picChg chg="add mod">
          <ac:chgData name="Woodard Leslie N" userId="0215b3a3-2f11-4a9b-8dcf-81ec854199b6" providerId="ADAL" clId="{CF8CB45A-FB84-4311-8462-ABFC1533467D}" dt="2023-05-30T19:19:52.036" v="445" actId="26606"/>
          <ac:picMkLst>
            <pc:docMk/>
            <pc:sldMk cId="2663702625" sldId="260"/>
            <ac:picMk id="5" creationId="{98CC25E3-A4C7-5161-104F-F54DD53406B9}"/>
          </ac:picMkLst>
        </pc:picChg>
      </pc:sldChg>
      <pc:sldChg chg="addSp modSp mod setBg">
        <pc:chgData name="Woodard Leslie N" userId="0215b3a3-2f11-4a9b-8dcf-81ec854199b6" providerId="ADAL" clId="{CF8CB45A-FB84-4311-8462-ABFC1533467D}" dt="2023-05-30T20:05:32.233" v="1343"/>
        <pc:sldMkLst>
          <pc:docMk/>
          <pc:sldMk cId="1016926842" sldId="261"/>
        </pc:sldMkLst>
        <pc:spChg chg="mod">
          <ac:chgData name="Woodard Leslie N" userId="0215b3a3-2f11-4a9b-8dcf-81ec854199b6" providerId="ADAL" clId="{CF8CB45A-FB84-4311-8462-ABFC1533467D}" dt="2023-05-30T19:20:47.566" v="452" actId="26606"/>
          <ac:spMkLst>
            <pc:docMk/>
            <pc:sldMk cId="1016926842" sldId="261"/>
            <ac:spMk id="2" creationId="{B7E5181B-B8A5-DD23-0489-33BCA1FEC566}"/>
          </ac:spMkLst>
        </pc:spChg>
        <pc:spChg chg="mod ord">
          <ac:chgData name="Woodard Leslie N" userId="0215b3a3-2f11-4a9b-8dcf-81ec854199b6" providerId="ADAL" clId="{CF8CB45A-FB84-4311-8462-ABFC1533467D}" dt="2023-05-30T19:20:47.566" v="452" actId="26606"/>
          <ac:spMkLst>
            <pc:docMk/>
            <pc:sldMk cId="1016926842" sldId="261"/>
            <ac:spMk id="3" creationId="{057AFA16-A488-CD9C-2885-E30D196917E2}"/>
          </ac:spMkLst>
        </pc:spChg>
        <pc:picChg chg="add mod">
          <ac:chgData name="Woodard Leslie N" userId="0215b3a3-2f11-4a9b-8dcf-81ec854199b6" providerId="ADAL" clId="{CF8CB45A-FB84-4311-8462-ABFC1533467D}" dt="2023-05-30T19:20:47.566" v="452" actId="26606"/>
          <ac:picMkLst>
            <pc:docMk/>
            <pc:sldMk cId="1016926842" sldId="261"/>
            <ac:picMk id="5" creationId="{E935A7B3-A0C2-1B1F-996A-3CC6A3FB496C}"/>
          </ac:picMkLst>
        </pc:picChg>
      </pc:sldChg>
      <pc:sldChg chg="addSp delSp modSp mod setBg modNotesTx">
        <pc:chgData name="Woodard Leslie N" userId="0215b3a3-2f11-4a9b-8dcf-81ec854199b6" providerId="ADAL" clId="{CF8CB45A-FB84-4311-8462-ABFC1533467D}" dt="2023-06-09T19:23:43.806" v="6043" actId="26606"/>
        <pc:sldMkLst>
          <pc:docMk/>
          <pc:sldMk cId="2122714184" sldId="262"/>
        </pc:sldMkLst>
        <pc:spChg chg="mod">
          <ac:chgData name="Woodard Leslie N" userId="0215b3a3-2f11-4a9b-8dcf-81ec854199b6" providerId="ADAL" clId="{CF8CB45A-FB84-4311-8462-ABFC1533467D}" dt="2023-06-09T19:23:43.806" v="6043" actId="26606"/>
          <ac:spMkLst>
            <pc:docMk/>
            <pc:sldMk cId="2122714184" sldId="262"/>
            <ac:spMk id="2" creationId="{6DA98FA8-5E2A-7C1C-FBA9-AB07BF7A4B82}"/>
          </ac:spMkLst>
        </pc:spChg>
        <pc:spChg chg="del mod">
          <ac:chgData name="Woodard Leslie N" userId="0215b3a3-2f11-4a9b-8dcf-81ec854199b6" providerId="ADAL" clId="{CF8CB45A-FB84-4311-8462-ABFC1533467D}" dt="2023-06-09T19:23:43.806" v="6043" actId="26606"/>
          <ac:spMkLst>
            <pc:docMk/>
            <pc:sldMk cId="2122714184" sldId="262"/>
            <ac:spMk id="3" creationId="{24FBF9E7-CF9C-D009-EC42-C6A5B2053CC6}"/>
          </ac:spMkLst>
        </pc:spChg>
        <pc:spChg chg="add">
          <ac:chgData name="Woodard Leslie N" userId="0215b3a3-2f11-4a9b-8dcf-81ec854199b6" providerId="ADAL" clId="{CF8CB45A-FB84-4311-8462-ABFC1533467D}" dt="2023-06-09T19:23:43.806" v="6043" actId="26606"/>
          <ac:spMkLst>
            <pc:docMk/>
            <pc:sldMk cId="2122714184" sldId="262"/>
            <ac:spMk id="9" creationId="{B57E5DB9-047E-4B99-96C4-E508AF14CAC5}"/>
          </ac:spMkLst>
        </pc:spChg>
        <pc:spChg chg="add">
          <ac:chgData name="Woodard Leslie N" userId="0215b3a3-2f11-4a9b-8dcf-81ec854199b6" providerId="ADAL" clId="{CF8CB45A-FB84-4311-8462-ABFC1533467D}" dt="2023-06-09T19:23:43.806" v="6043" actId="26606"/>
          <ac:spMkLst>
            <pc:docMk/>
            <pc:sldMk cId="2122714184" sldId="262"/>
            <ac:spMk id="11" creationId="{E56C4C32-613C-4BB8-9DBD-314668DFA292}"/>
          </ac:spMkLst>
        </pc:spChg>
        <pc:spChg chg="add">
          <ac:chgData name="Woodard Leslie N" userId="0215b3a3-2f11-4a9b-8dcf-81ec854199b6" providerId="ADAL" clId="{CF8CB45A-FB84-4311-8462-ABFC1533467D}" dt="2023-06-09T19:23:43.806" v="6043" actId="26606"/>
          <ac:spMkLst>
            <pc:docMk/>
            <pc:sldMk cId="2122714184" sldId="262"/>
            <ac:spMk id="13" creationId="{55973FA6-2A55-4BD8-A266-8F0F39355C79}"/>
          </ac:spMkLst>
        </pc:spChg>
        <pc:graphicFrameChg chg="add">
          <ac:chgData name="Woodard Leslie N" userId="0215b3a3-2f11-4a9b-8dcf-81ec854199b6" providerId="ADAL" clId="{CF8CB45A-FB84-4311-8462-ABFC1533467D}" dt="2023-06-09T19:23:43.806" v="6043" actId="26606"/>
          <ac:graphicFrameMkLst>
            <pc:docMk/>
            <pc:sldMk cId="2122714184" sldId="262"/>
            <ac:graphicFrameMk id="5" creationId="{3D3DE7B2-6184-2A63-D864-261B2ECEBACB}"/>
          </ac:graphicFrameMkLst>
        </pc:graphicFrameChg>
      </pc:sldChg>
      <pc:sldChg chg="addSp delSp modSp mod setBg">
        <pc:chgData name="Woodard Leslie N" userId="0215b3a3-2f11-4a9b-8dcf-81ec854199b6" providerId="ADAL" clId="{CF8CB45A-FB84-4311-8462-ABFC1533467D}" dt="2023-06-09T19:23:19.829" v="6042" actId="26606"/>
        <pc:sldMkLst>
          <pc:docMk/>
          <pc:sldMk cId="662741031" sldId="263"/>
        </pc:sldMkLst>
        <pc:spChg chg="mod">
          <ac:chgData name="Woodard Leslie N" userId="0215b3a3-2f11-4a9b-8dcf-81ec854199b6" providerId="ADAL" clId="{CF8CB45A-FB84-4311-8462-ABFC1533467D}" dt="2023-06-09T19:23:19.829" v="6042" actId="26606"/>
          <ac:spMkLst>
            <pc:docMk/>
            <pc:sldMk cId="662741031" sldId="263"/>
            <ac:spMk id="2" creationId="{2E2A8E09-7D74-CEF7-D785-D20EEBD42C3E}"/>
          </ac:spMkLst>
        </pc:spChg>
        <pc:spChg chg="add del mod">
          <ac:chgData name="Woodard Leslie N" userId="0215b3a3-2f11-4a9b-8dcf-81ec854199b6" providerId="ADAL" clId="{CF8CB45A-FB84-4311-8462-ABFC1533467D}" dt="2023-06-09T19:23:19.829" v="6042" actId="26606"/>
          <ac:spMkLst>
            <pc:docMk/>
            <pc:sldMk cId="662741031" sldId="263"/>
            <ac:spMk id="3" creationId="{6B7FEDFA-526B-3A4C-F346-E4AF49F9BBFC}"/>
          </ac:spMkLst>
        </pc:spChg>
        <pc:spChg chg="add del">
          <ac:chgData name="Woodard Leslie N" userId="0215b3a3-2f11-4a9b-8dcf-81ec854199b6" providerId="ADAL" clId="{CF8CB45A-FB84-4311-8462-ABFC1533467D}" dt="2023-06-09T19:23:19.791" v="6041" actId="26606"/>
          <ac:spMkLst>
            <pc:docMk/>
            <pc:sldMk cId="662741031" sldId="263"/>
            <ac:spMk id="9" creationId="{B57E5DB9-047E-4B99-96C4-E508AF14CAC5}"/>
          </ac:spMkLst>
        </pc:spChg>
        <pc:spChg chg="add del">
          <ac:chgData name="Woodard Leslie N" userId="0215b3a3-2f11-4a9b-8dcf-81ec854199b6" providerId="ADAL" clId="{CF8CB45A-FB84-4311-8462-ABFC1533467D}" dt="2023-06-09T19:23:19.791" v="6041" actId="26606"/>
          <ac:spMkLst>
            <pc:docMk/>
            <pc:sldMk cId="662741031" sldId="263"/>
            <ac:spMk id="11" creationId="{E56C4C32-613C-4BB8-9DBD-314668DFA292}"/>
          </ac:spMkLst>
        </pc:spChg>
        <pc:spChg chg="add del">
          <ac:chgData name="Woodard Leslie N" userId="0215b3a3-2f11-4a9b-8dcf-81ec854199b6" providerId="ADAL" clId="{CF8CB45A-FB84-4311-8462-ABFC1533467D}" dt="2023-06-09T19:23:19.791" v="6041" actId="26606"/>
          <ac:spMkLst>
            <pc:docMk/>
            <pc:sldMk cId="662741031" sldId="263"/>
            <ac:spMk id="13" creationId="{55973FA6-2A55-4BD8-A266-8F0F39355C79}"/>
          </ac:spMkLst>
        </pc:spChg>
        <pc:graphicFrameChg chg="add del">
          <ac:chgData name="Woodard Leslie N" userId="0215b3a3-2f11-4a9b-8dcf-81ec854199b6" providerId="ADAL" clId="{CF8CB45A-FB84-4311-8462-ABFC1533467D}" dt="2023-06-09T19:23:19.791" v="6041" actId="26606"/>
          <ac:graphicFrameMkLst>
            <pc:docMk/>
            <pc:sldMk cId="662741031" sldId="263"/>
            <ac:graphicFrameMk id="5" creationId="{029E0932-71D2-D910-06DF-034C95799F03}"/>
          </ac:graphicFrameMkLst>
        </pc:graphicFrameChg>
        <pc:graphicFrameChg chg="add">
          <ac:chgData name="Woodard Leslie N" userId="0215b3a3-2f11-4a9b-8dcf-81ec854199b6" providerId="ADAL" clId="{CF8CB45A-FB84-4311-8462-ABFC1533467D}" dt="2023-06-09T19:23:19.829" v="6042" actId="26606"/>
          <ac:graphicFrameMkLst>
            <pc:docMk/>
            <pc:sldMk cId="662741031" sldId="263"/>
            <ac:graphicFrameMk id="15" creationId="{6F3F3DD5-5735-4FFC-EDEA-9D08A2784FF9}"/>
          </ac:graphicFrameMkLst>
        </pc:graphicFrameChg>
      </pc:sldChg>
      <pc:sldChg chg="modSp mod">
        <pc:chgData name="Woodard Leslie N" userId="0215b3a3-2f11-4a9b-8dcf-81ec854199b6" providerId="ADAL" clId="{CF8CB45A-FB84-4311-8462-ABFC1533467D}" dt="2023-06-09T17:08:11.270" v="2947" actId="20577"/>
        <pc:sldMkLst>
          <pc:docMk/>
          <pc:sldMk cId="1615808479" sldId="264"/>
        </pc:sldMkLst>
        <pc:spChg chg="mod">
          <ac:chgData name="Woodard Leslie N" userId="0215b3a3-2f11-4a9b-8dcf-81ec854199b6" providerId="ADAL" clId="{CF8CB45A-FB84-4311-8462-ABFC1533467D}" dt="2023-05-30T18:52:54.224" v="318" actId="20577"/>
          <ac:spMkLst>
            <pc:docMk/>
            <pc:sldMk cId="1615808479" sldId="264"/>
            <ac:spMk id="2" creationId="{61F369FE-5E4C-B54A-0C07-EA9467654FDE}"/>
          </ac:spMkLst>
        </pc:spChg>
        <pc:spChg chg="mod">
          <ac:chgData name="Woodard Leslie N" userId="0215b3a3-2f11-4a9b-8dcf-81ec854199b6" providerId="ADAL" clId="{CF8CB45A-FB84-4311-8462-ABFC1533467D}" dt="2023-06-09T17:08:11.270" v="2947" actId="20577"/>
          <ac:spMkLst>
            <pc:docMk/>
            <pc:sldMk cId="1615808479" sldId="264"/>
            <ac:spMk id="3" creationId="{018E963E-5F8A-DDE1-E627-C98FF23DC670}"/>
          </ac:spMkLst>
        </pc:spChg>
      </pc:sldChg>
      <pc:sldChg chg="addSp delSp modSp mod setBg modNotesTx">
        <pc:chgData name="Woodard Leslie N" userId="0215b3a3-2f11-4a9b-8dcf-81ec854199b6" providerId="ADAL" clId="{CF8CB45A-FB84-4311-8462-ABFC1533467D}" dt="2023-06-09T19:43:08.415" v="6751" actId="20577"/>
        <pc:sldMkLst>
          <pc:docMk/>
          <pc:sldMk cId="1075521013" sldId="265"/>
        </pc:sldMkLst>
        <pc:spChg chg="mod">
          <ac:chgData name="Woodard Leslie N" userId="0215b3a3-2f11-4a9b-8dcf-81ec854199b6" providerId="ADAL" clId="{CF8CB45A-FB84-4311-8462-ABFC1533467D}" dt="2023-06-09T19:41:06.481" v="6395" actId="26606"/>
          <ac:spMkLst>
            <pc:docMk/>
            <pc:sldMk cId="1075521013" sldId="265"/>
            <ac:spMk id="2" creationId="{D2EA0E2A-7131-DC1C-6800-4202247E1B75}"/>
          </ac:spMkLst>
        </pc:spChg>
        <pc:spChg chg="del mod">
          <ac:chgData name="Woodard Leslie N" userId="0215b3a3-2f11-4a9b-8dcf-81ec854199b6" providerId="ADAL" clId="{CF8CB45A-FB84-4311-8462-ABFC1533467D}" dt="2023-06-09T19:41:06.481" v="6395" actId="26606"/>
          <ac:spMkLst>
            <pc:docMk/>
            <pc:sldMk cId="1075521013" sldId="265"/>
            <ac:spMk id="3" creationId="{AB600255-6F38-BE23-BD8C-9CC09B3B01F6}"/>
          </ac:spMkLst>
        </pc:spChg>
        <pc:graphicFrameChg chg="add">
          <ac:chgData name="Woodard Leslie N" userId="0215b3a3-2f11-4a9b-8dcf-81ec854199b6" providerId="ADAL" clId="{CF8CB45A-FB84-4311-8462-ABFC1533467D}" dt="2023-06-09T19:41:06.481" v="6395" actId="26606"/>
          <ac:graphicFrameMkLst>
            <pc:docMk/>
            <pc:sldMk cId="1075521013" sldId="265"/>
            <ac:graphicFrameMk id="5" creationId="{48F14ECE-E9ED-2478-5428-A1BE67ED8756}"/>
          </ac:graphicFrameMkLst>
        </pc:graphicFrameChg>
      </pc:sldChg>
      <pc:sldChg chg="addSp delSp modSp mod setBg">
        <pc:chgData name="Woodard Leslie N" userId="0215b3a3-2f11-4a9b-8dcf-81ec854199b6" providerId="ADAL" clId="{CF8CB45A-FB84-4311-8462-ABFC1533467D}" dt="2023-06-09T19:47:38.590" v="7087" actId="26606"/>
        <pc:sldMkLst>
          <pc:docMk/>
          <pc:sldMk cId="772366006" sldId="266"/>
        </pc:sldMkLst>
        <pc:spChg chg="mod">
          <ac:chgData name="Woodard Leslie N" userId="0215b3a3-2f11-4a9b-8dcf-81ec854199b6" providerId="ADAL" clId="{CF8CB45A-FB84-4311-8462-ABFC1533467D}" dt="2023-06-09T19:47:38.590" v="7087" actId="26606"/>
          <ac:spMkLst>
            <pc:docMk/>
            <pc:sldMk cId="772366006" sldId="266"/>
            <ac:spMk id="2" creationId="{C11AC324-A1B3-A294-3CC5-0DA0121B7EEA}"/>
          </ac:spMkLst>
        </pc:spChg>
        <pc:spChg chg="add del">
          <ac:chgData name="Woodard Leslie N" userId="0215b3a3-2f11-4a9b-8dcf-81ec854199b6" providerId="ADAL" clId="{CF8CB45A-FB84-4311-8462-ABFC1533467D}" dt="2023-06-09T19:47:38.590" v="7087" actId="26606"/>
          <ac:spMkLst>
            <pc:docMk/>
            <pc:sldMk cId="772366006" sldId="266"/>
            <ac:spMk id="3" creationId="{E6BB2828-0631-CE9A-074D-FB8D110FAD5B}"/>
          </ac:spMkLst>
        </pc:spChg>
        <pc:spChg chg="add del">
          <ac:chgData name="Woodard Leslie N" userId="0215b3a3-2f11-4a9b-8dcf-81ec854199b6" providerId="ADAL" clId="{CF8CB45A-FB84-4311-8462-ABFC1533467D}" dt="2023-06-09T19:47:38.590" v="7087" actId="26606"/>
          <ac:spMkLst>
            <pc:docMk/>
            <pc:sldMk cId="772366006" sldId="266"/>
            <ac:spMk id="9" creationId="{23962846-AB6B-4F73-8AC5-AB3BB7E7CBF5}"/>
          </ac:spMkLst>
        </pc:spChg>
        <pc:spChg chg="add del">
          <ac:chgData name="Woodard Leslie N" userId="0215b3a3-2f11-4a9b-8dcf-81ec854199b6" providerId="ADAL" clId="{CF8CB45A-FB84-4311-8462-ABFC1533467D}" dt="2023-06-09T19:47:38.590" v="7087" actId="26606"/>
          <ac:spMkLst>
            <pc:docMk/>
            <pc:sldMk cId="772366006" sldId="266"/>
            <ac:spMk id="11" creationId="{804812DE-2264-4460-A24F-C371FBAA01D5}"/>
          </ac:spMkLst>
        </pc:spChg>
        <pc:graphicFrameChg chg="add del">
          <ac:chgData name="Woodard Leslie N" userId="0215b3a3-2f11-4a9b-8dcf-81ec854199b6" providerId="ADAL" clId="{CF8CB45A-FB84-4311-8462-ABFC1533467D}" dt="2023-06-09T19:25:57.995" v="6057" actId="26606"/>
          <ac:graphicFrameMkLst>
            <pc:docMk/>
            <pc:sldMk cId="772366006" sldId="266"/>
            <ac:graphicFrameMk id="5" creationId="{C887940F-261C-ECEB-51BD-936F142936CA}"/>
          </ac:graphicFrameMkLst>
        </pc:graphicFrameChg>
        <pc:graphicFrameChg chg="add del">
          <ac:chgData name="Woodard Leslie N" userId="0215b3a3-2f11-4a9b-8dcf-81ec854199b6" providerId="ADAL" clId="{CF8CB45A-FB84-4311-8462-ABFC1533467D}" dt="2023-06-09T19:47:38.590" v="7087" actId="26606"/>
          <ac:graphicFrameMkLst>
            <pc:docMk/>
            <pc:sldMk cId="772366006" sldId="266"/>
            <ac:graphicFrameMk id="6" creationId="{5DDF57C2-2576-CFFA-6F34-4F8B1CB24699}"/>
          </ac:graphicFrameMkLst>
        </pc:graphicFrameChg>
      </pc:sldChg>
      <pc:sldChg chg="addSp delSp modSp mod setBg">
        <pc:chgData name="Woodard Leslie N" userId="0215b3a3-2f11-4a9b-8dcf-81ec854199b6" providerId="ADAL" clId="{CF8CB45A-FB84-4311-8462-ABFC1533467D}" dt="2023-06-09T19:48:18.253" v="7095" actId="26606"/>
        <pc:sldMkLst>
          <pc:docMk/>
          <pc:sldMk cId="1511913554" sldId="267"/>
        </pc:sldMkLst>
        <pc:spChg chg="mod">
          <ac:chgData name="Woodard Leslie N" userId="0215b3a3-2f11-4a9b-8dcf-81ec854199b6" providerId="ADAL" clId="{CF8CB45A-FB84-4311-8462-ABFC1533467D}" dt="2023-06-09T19:48:18.253" v="7095" actId="26606"/>
          <ac:spMkLst>
            <pc:docMk/>
            <pc:sldMk cId="1511913554" sldId="267"/>
            <ac:spMk id="2" creationId="{989E4E34-018F-BEFA-70F8-FB240F5AEB6B}"/>
          </ac:spMkLst>
        </pc:spChg>
        <pc:spChg chg="del">
          <ac:chgData name="Woodard Leslie N" userId="0215b3a3-2f11-4a9b-8dcf-81ec854199b6" providerId="ADAL" clId="{CF8CB45A-FB84-4311-8462-ABFC1533467D}" dt="2023-06-09T19:48:18.253" v="7095" actId="26606"/>
          <ac:spMkLst>
            <pc:docMk/>
            <pc:sldMk cId="1511913554" sldId="267"/>
            <ac:spMk id="3" creationId="{C42988F6-F0C1-6D17-9A2B-8D2137A2842C}"/>
          </ac:spMkLst>
        </pc:spChg>
        <pc:spChg chg="add">
          <ac:chgData name="Woodard Leslie N" userId="0215b3a3-2f11-4a9b-8dcf-81ec854199b6" providerId="ADAL" clId="{CF8CB45A-FB84-4311-8462-ABFC1533467D}" dt="2023-06-09T19:48:18.253" v="7095" actId="26606"/>
          <ac:spMkLst>
            <pc:docMk/>
            <pc:sldMk cId="1511913554" sldId="267"/>
            <ac:spMk id="9" creationId="{B57E5DB9-047E-4B99-96C4-E508AF14CAC5}"/>
          </ac:spMkLst>
        </pc:spChg>
        <pc:spChg chg="add">
          <ac:chgData name="Woodard Leslie N" userId="0215b3a3-2f11-4a9b-8dcf-81ec854199b6" providerId="ADAL" clId="{CF8CB45A-FB84-4311-8462-ABFC1533467D}" dt="2023-06-09T19:48:18.253" v="7095" actId="26606"/>
          <ac:spMkLst>
            <pc:docMk/>
            <pc:sldMk cId="1511913554" sldId="267"/>
            <ac:spMk id="11" creationId="{E56C4C32-613C-4BB8-9DBD-314668DFA292}"/>
          </ac:spMkLst>
        </pc:spChg>
        <pc:spChg chg="add">
          <ac:chgData name="Woodard Leslie N" userId="0215b3a3-2f11-4a9b-8dcf-81ec854199b6" providerId="ADAL" clId="{CF8CB45A-FB84-4311-8462-ABFC1533467D}" dt="2023-06-09T19:48:18.253" v="7095" actId="26606"/>
          <ac:spMkLst>
            <pc:docMk/>
            <pc:sldMk cId="1511913554" sldId="267"/>
            <ac:spMk id="13" creationId="{55973FA6-2A55-4BD8-A266-8F0F39355C79}"/>
          </ac:spMkLst>
        </pc:spChg>
        <pc:graphicFrameChg chg="add">
          <ac:chgData name="Woodard Leslie N" userId="0215b3a3-2f11-4a9b-8dcf-81ec854199b6" providerId="ADAL" clId="{CF8CB45A-FB84-4311-8462-ABFC1533467D}" dt="2023-06-09T19:48:18.253" v="7095" actId="26606"/>
          <ac:graphicFrameMkLst>
            <pc:docMk/>
            <pc:sldMk cId="1511913554" sldId="267"/>
            <ac:graphicFrameMk id="5" creationId="{7A219054-C747-7BEA-5192-665C6E333F75}"/>
          </ac:graphicFrameMkLst>
        </pc:graphicFrameChg>
      </pc:sldChg>
      <pc:sldChg chg="addSp delSp modSp mod setBg setClrOvrMap">
        <pc:chgData name="Woodard Leslie N" userId="0215b3a3-2f11-4a9b-8dcf-81ec854199b6" providerId="ADAL" clId="{CF8CB45A-FB84-4311-8462-ABFC1533467D}" dt="2023-06-09T19:25:27.909" v="6055" actId="26606"/>
        <pc:sldMkLst>
          <pc:docMk/>
          <pc:sldMk cId="3552948694" sldId="268"/>
        </pc:sldMkLst>
        <pc:spChg chg="mod">
          <ac:chgData name="Woodard Leslie N" userId="0215b3a3-2f11-4a9b-8dcf-81ec854199b6" providerId="ADAL" clId="{CF8CB45A-FB84-4311-8462-ABFC1533467D}" dt="2023-06-09T19:25:27.909" v="6055" actId="26606"/>
          <ac:spMkLst>
            <pc:docMk/>
            <pc:sldMk cId="3552948694" sldId="268"/>
            <ac:spMk id="2" creationId="{D07FAECC-36CE-9D5A-2497-0B061BE0C668}"/>
          </ac:spMkLst>
        </pc:spChg>
        <pc:spChg chg="add del">
          <ac:chgData name="Woodard Leslie N" userId="0215b3a3-2f11-4a9b-8dcf-81ec854199b6" providerId="ADAL" clId="{CF8CB45A-FB84-4311-8462-ABFC1533467D}" dt="2023-06-09T19:25:27.909" v="6055" actId="26606"/>
          <ac:spMkLst>
            <pc:docMk/>
            <pc:sldMk cId="3552948694" sldId="268"/>
            <ac:spMk id="3" creationId="{A458F4F5-C4A0-1A03-216D-2D7CD573E3A1}"/>
          </ac:spMkLst>
        </pc:spChg>
        <pc:spChg chg="add del">
          <ac:chgData name="Woodard Leslie N" userId="0215b3a3-2f11-4a9b-8dcf-81ec854199b6" providerId="ADAL" clId="{CF8CB45A-FB84-4311-8462-ABFC1533467D}" dt="2023-06-09T19:25:27.859" v="6054" actId="26606"/>
          <ac:spMkLst>
            <pc:docMk/>
            <pc:sldMk cId="3552948694" sldId="268"/>
            <ac:spMk id="9" creationId="{8442349E-2820-4D71-A607-71A377868DA6}"/>
          </ac:spMkLst>
        </pc:spChg>
        <pc:spChg chg="add del">
          <ac:chgData name="Woodard Leslie N" userId="0215b3a3-2f11-4a9b-8dcf-81ec854199b6" providerId="ADAL" clId="{CF8CB45A-FB84-4311-8462-ABFC1533467D}" dt="2023-06-09T19:25:27.859" v="6054" actId="26606"/>
          <ac:spMkLst>
            <pc:docMk/>
            <pc:sldMk cId="3552948694" sldId="268"/>
            <ac:spMk id="11" creationId="{767E797B-D9B8-49C3-A30E-4E22D9654FE3}"/>
          </ac:spMkLst>
        </pc:spChg>
        <pc:spChg chg="add del">
          <ac:chgData name="Woodard Leslie N" userId="0215b3a3-2f11-4a9b-8dcf-81ec854199b6" providerId="ADAL" clId="{CF8CB45A-FB84-4311-8462-ABFC1533467D}" dt="2023-06-09T19:25:27.859" v="6054" actId="26606"/>
          <ac:spMkLst>
            <pc:docMk/>
            <pc:sldMk cId="3552948694" sldId="268"/>
            <ac:spMk id="13" creationId="{5BCA2BDE-8B6C-407A-B026-360FF9243474}"/>
          </ac:spMkLst>
        </pc:spChg>
        <pc:spChg chg="add del">
          <ac:chgData name="Woodard Leslie N" userId="0215b3a3-2f11-4a9b-8dcf-81ec854199b6" providerId="ADAL" clId="{CF8CB45A-FB84-4311-8462-ABFC1533467D}" dt="2023-06-09T19:25:27.859" v="6054" actId="26606"/>
          <ac:spMkLst>
            <pc:docMk/>
            <pc:sldMk cId="3552948694" sldId="268"/>
            <ac:spMk id="15" creationId="{9B6B6A1C-11FC-4B61-A5F4-C1F7214C62CC}"/>
          </ac:spMkLst>
        </pc:spChg>
        <pc:spChg chg="add del">
          <ac:chgData name="Woodard Leslie N" userId="0215b3a3-2f11-4a9b-8dcf-81ec854199b6" providerId="ADAL" clId="{CF8CB45A-FB84-4311-8462-ABFC1533467D}" dt="2023-06-09T19:25:27.859" v="6054" actId="26606"/>
          <ac:spMkLst>
            <pc:docMk/>
            <pc:sldMk cId="3552948694" sldId="268"/>
            <ac:spMk id="17" creationId="{990CFA6C-94D3-4C36-A900-D9576025F36F}"/>
          </ac:spMkLst>
        </pc:spChg>
        <pc:graphicFrameChg chg="add del">
          <ac:chgData name="Woodard Leslie N" userId="0215b3a3-2f11-4a9b-8dcf-81ec854199b6" providerId="ADAL" clId="{CF8CB45A-FB84-4311-8462-ABFC1533467D}" dt="2023-06-09T19:25:26.550" v="6052" actId="26606"/>
          <ac:graphicFrameMkLst>
            <pc:docMk/>
            <pc:sldMk cId="3552948694" sldId="268"/>
            <ac:graphicFrameMk id="5" creationId="{37957377-1F70-1F4B-A90E-900F439659DE}"/>
          </ac:graphicFrameMkLst>
        </pc:graphicFrameChg>
        <pc:graphicFrameChg chg="add del">
          <ac:chgData name="Woodard Leslie N" userId="0215b3a3-2f11-4a9b-8dcf-81ec854199b6" providerId="ADAL" clId="{CF8CB45A-FB84-4311-8462-ABFC1533467D}" dt="2023-06-09T19:25:27.859" v="6054" actId="26606"/>
          <ac:graphicFrameMkLst>
            <pc:docMk/>
            <pc:sldMk cId="3552948694" sldId="268"/>
            <ac:graphicFrameMk id="7" creationId="{EB571397-8FD6-EEF9-8769-DE8B2336CA4A}"/>
          </ac:graphicFrameMkLst>
        </pc:graphicFrameChg>
        <pc:graphicFrameChg chg="add">
          <ac:chgData name="Woodard Leslie N" userId="0215b3a3-2f11-4a9b-8dcf-81ec854199b6" providerId="ADAL" clId="{CF8CB45A-FB84-4311-8462-ABFC1533467D}" dt="2023-06-09T19:25:27.909" v="6055" actId="26606"/>
          <ac:graphicFrameMkLst>
            <pc:docMk/>
            <pc:sldMk cId="3552948694" sldId="268"/>
            <ac:graphicFrameMk id="19" creationId="{37957377-1F70-1F4B-A90E-900F439659DE}"/>
          </ac:graphicFrameMkLst>
        </pc:graphicFrameChg>
      </pc:sldChg>
      <pc:sldChg chg="modSp mod ord setBg modNotesTx">
        <pc:chgData name="Woodard Leslie N" userId="0215b3a3-2f11-4a9b-8dcf-81ec854199b6" providerId="ADAL" clId="{CF8CB45A-FB84-4311-8462-ABFC1533467D}" dt="2023-05-30T20:05:32.233" v="1343"/>
        <pc:sldMkLst>
          <pc:docMk/>
          <pc:sldMk cId="3572004197" sldId="271"/>
        </pc:sldMkLst>
        <pc:spChg chg="mod">
          <ac:chgData name="Woodard Leslie N" userId="0215b3a3-2f11-4a9b-8dcf-81ec854199b6" providerId="ADAL" clId="{CF8CB45A-FB84-4311-8462-ABFC1533467D}" dt="2023-05-30T18:40:37.615" v="82" actId="6549"/>
          <ac:spMkLst>
            <pc:docMk/>
            <pc:sldMk cId="3572004197" sldId="271"/>
            <ac:spMk id="2" creationId="{D8F5119F-AFB2-07F1-3531-B79274F46440}"/>
          </ac:spMkLst>
        </pc:spChg>
        <pc:graphicFrameChg chg="mod">
          <ac:chgData name="Woodard Leslie N" userId="0215b3a3-2f11-4a9b-8dcf-81ec854199b6" providerId="ADAL" clId="{CF8CB45A-FB84-4311-8462-ABFC1533467D}" dt="2023-05-30T18:43:03.334" v="267" actId="20577"/>
          <ac:graphicFrameMkLst>
            <pc:docMk/>
            <pc:sldMk cId="3572004197" sldId="271"/>
            <ac:graphicFrameMk id="18" creationId="{4F8CA78A-F055-71F0-2B3E-5D18A823B8D9}"/>
          </ac:graphicFrameMkLst>
        </pc:graphicFrameChg>
      </pc:sldChg>
      <pc:sldChg chg="addSp delSp modSp mod ord setBg">
        <pc:chgData name="Woodard Leslie N" userId="0215b3a3-2f11-4a9b-8dcf-81ec854199b6" providerId="ADAL" clId="{CF8CB45A-FB84-4311-8462-ABFC1533467D}" dt="2023-06-09T19:24:59.203" v="6050" actId="26606"/>
        <pc:sldMkLst>
          <pc:docMk/>
          <pc:sldMk cId="2661098442" sldId="276"/>
        </pc:sldMkLst>
        <pc:spChg chg="mod">
          <ac:chgData name="Woodard Leslie N" userId="0215b3a3-2f11-4a9b-8dcf-81ec854199b6" providerId="ADAL" clId="{CF8CB45A-FB84-4311-8462-ABFC1533467D}" dt="2023-06-09T19:24:59.203" v="6050" actId="26606"/>
          <ac:spMkLst>
            <pc:docMk/>
            <pc:sldMk cId="2661098442" sldId="276"/>
            <ac:spMk id="2" creationId="{AB3FAA10-F6BA-7193-966C-5BC33B5690D4}"/>
          </ac:spMkLst>
        </pc:spChg>
        <pc:spChg chg="del">
          <ac:chgData name="Woodard Leslie N" userId="0215b3a3-2f11-4a9b-8dcf-81ec854199b6" providerId="ADAL" clId="{CF8CB45A-FB84-4311-8462-ABFC1533467D}" dt="2023-06-09T19:24:59.203" v="6050" actId="26606"/>
          <ac:spMkLst>
            <pc:docMk/>
            <pc:sldMk cId="2661098442" sldId="276"/>
            <ac:spMk id="3" creationId="{2F74A00A-60B5-6B02-60BD-649FB86FBF00}"/>
          </ac:spMkLst>
        </pc:spChg>
        <pc:spChg chg="add">
          <ac:chgData name="Woodard Leslie N" userId="0215b3a3-2f11-4a9b-8dcf-81ec854199b6" providerId="ADAL" clId="{CF8CB45A-FB84-4311-8462-ABFC1533467D}" dt="2023-06-09T19:24:59.203" v="6050" actId="26606"/>
          <ac:spMkLst>
            <pc:docMk/>
            <pc:sldMk cId="2661098442" sldId="276"/>
            <ac:spMk id="9" creationId="{B57E5DB9-047E-4B99-96C4-E508AF14CAC5}"/>
          </ac:spMkLst>
        </pc:spChg>
        <pc:spChg chg="add">
          <ac:chgData name="Woodard Leslie N" userId="0215b3a3-2f11-4a9b-8dcf-81ec854199b6" providerId="ADAL" clId="{CF8CB45A-FB84-4311-8462-ABFC1533467D}" dt="2023-06-09T19:24:59.203" v="6050" actId="26606"/>
          <ac:spMkLst>
            <pc:docMk/>
            <pc:sldMk cId="2661098442" sldId="276"/>
            <ac:spMk id="11" creationId="{E56C4C32-613C-4BB8-9DBD-314668DFA292}"/>
          </ac:spMkLst>
        </pc:spChg>
        <pc:spChg chg="add">
          <ac:chgData name="Woodard Leslie N" userId="0215b3a3-2f11-4a9b-8dcf-81ec854199b6" providerId="ADAL" clId="{CF8CB45A-FB84-4311-8462-ABFC1533467D}" dt="2023-06-09T19:24:59.203" v="6050" actId="26606"/>
          <ac:spMkLst>
            <pc:docMk/>
            <pc:sldMk cId="2661098442" sldId="276"/>
            <ac:spMk id="13" creationId="{55973FA6-2A55-4BD8-A266-8F0F39355C79}"/>
          </ac:spMkLst>
        </pc:spChg>
        <pc:graphicFrameChg chg="add">
          <ac:chgData name="Woodard Leslie N" userId="0215b3a3-2f11-4a9b-8dcf-81ec854199b6" providerId="ADAL" clId="{CF8CB45A-FB84-4311-8462-ABFC1533467D}" dt="2023-06-09T19:24:59.203" v="6050" actId="26606"/>
          <ac:graphicFrameMkLst>
            <pc:docMk/>
            <pc:sldMk cId="2661098442" sldId="276"/>
            <ac:graphicFrameMk id="5" creationId="{E5856D32-7426-BE66-924A-4F3C5FAB3EEC}"/>
          </ac:graphicFrameMkLst>
        </pc:graphicFrameChg>
      </pc:sldChg>
      <pc:sldChg chg="addSp delSp modSp new mod ord setBg modClrScheme addAnim delAnim setClrOvrMap chgLayout">
        <pc:chgData name="Woodard Leslie N" userId="0215b3a3-2f11-4a9b-8dcf-81ec854199b6" providerId="ADAL" clId="{CF8CB45A-FB84-4311-8462-ABFC1533467D}" dt="2023-06-09T19:52:42.783" v="7104" actId="478"/>
        <pc:sldMkLst>
          <pc:docMk/>
          <pc:sldMk cId="3737580851" sldId="278"/>
        </pc:sldMkLst>
        <pc:spChg chg="mod ord">
          <ac:chgData name="Woodard Leslie N" userId="0215b3a3-2f11-4a9b-8dcf-81ec854199b6" providerId="ADAL" clId="{CF8CB45A-FB84-4311-8462-ABFC1533467D}" dt="2023-06-09T19:48:57.955" v="7096" actId="26606"/>
          <ac:spMkLst>
            <pc:docMk/>
            <pc:sldMk cId="3737580851" sldId="278"/>
            <ac:spMk id="2" creationId="{D95D5C4E-0298-C049-3474-86C086D89750}"/>
          </ac:spMkLst>
        </pc:spChg>
        <pc:spChg chg="mod ord">
          <ac:chgData name="Woodard Leslie N" userId="0215b3a3-2f11-4a9b-8dcf-81ec854199b6" providerId="ADAL" clId="{CF8CB45A-FB84-4311-8462-ABFC1533467D}" dt="2023-06-09T19:48:57.955" v="7096" actId="26606"/>
          <ac:spMkLst>
            <pc:docMk/>
            <pc:sldMk cId="3737580851" sldId="278"/>
            <ac:spMk id="3" creationId="{DF9B8335-28E9-6A11-862E-B1683CF640FF}"/>
          </ac:spMkLst>
        </pc:spChg>
        <pc:spChg chg="add del">
          <ac:chgData name="Woodard Leslie N" userId="0215b3a3-2f11-4a9b-8dcf-81ec854199b6" providerId="ADAL" clId="{CF8CB45A-FB84-4311-8462-ABFC1533467D}" dt="2023-05-30T19:05:46.119" v="364" actId="26606"/>
          <ac:spMkLst>
            <pc:docMk/>
            <pc:sldMk cId="3737580851" sldId="278"/>
            <ac:spMk id="6" creationId="{1D7474D6-D12E-45CA-A354-84ECA62C560B}"/>
          </ac:spMkLst>
        </pc:spChg>
        <pc:spChg chg="add del">
          <ac:chgData name="Woodard Leslie N" userId="0215b3a3-2f11-4a9b-8dcf-81ec854199b6" providerId="ADAL" clId="{CF8CB45A-FB84-4311-8462-ABFC1533467D}" dt="2023-05-30T19:05:46.119" v="364" actId="26606"/>
          <ac:spMkLst>
            <pc:docMk/>
            <pc:sldMk cId="3737580851" sldId="278"/>
            <ac:spMk id="7" creationId="{C07327CB-FFE1-473C-9250-7A02C83B33E1}"/>
          </ac:spMkLst>
        </pc:spChg>
        <pc:spChg chg="add del">
          <ac:chgData name="Woodard Leslie N" userId="0215b3a3-2f11-4a9b-8dcf-81ec854199b6" providerId="ADAL" clId="{CF8CB45A-FB84-4311-8462-ABFC1533467D}" dt="2023-05-30T19:05:46.119" v="364" actId="26606"/>
          <ac:spMkLst>
            <pc:docMk/>
            <pc:sldMk cId="3737580851" sldId="278"/>
            <ac:spMk id="8" creationId="{2861E25C-125D-41D9-A67D-F66086863194}"/>
          </ac:spMkLst>
        </pc:spChg>
        <pc:spChg chg="add del">
          <ac:chgData name="Woodard Leslie N" userId="0215b3a3-2f11-4a9b-8dcf-81ec854199b6" providerId="ADAL" clId="{CF8CB45A-FB84-4311-8462-ABFC1533467D}" dt="2023-05-30T19:05:36.121" v="358" actId="26606"/>
          <ac:spMkLst>
            <pc:docMk/>
            <pc:sldMk cId="3737580851" sldId="278"/>
            <ac:spMk id="9" creationId="{DC9BBC1C-53D8-45CF-BA1B-33469AE423BA}"/>
          </ac:spMkLst>
        </pc:spChg>
        <pc:spChg chg="add del">
          <ac:chgData name="Woodard Leslie N" userId="0215b3a3-2f11-4a9b-8dcf-81ec854199b6" providerId="ADAL" clId="{CF8CB45A-FB84-4311-8462-ABFC1533467D}" dt="2023-05-30T19:05:46.119" v="364" actId="26606"/>
          <ac:spMkLst>
            <pc:docMk/>
            <pc:sldMk cId="3737580851" sldId="278"/>
            <ac:spMk id="10" creationId="{CC0A6138-0D4A-492A-BCC9-B54BFB7E49AF}"/>
          </ac:spMkLst>
        </pc:spChg>
        <pc:spChg chg="add del">
          <ac:chgData name="Woodard Leslie N" userId="0215b3a3-2f11-4a9b-8dcf-81ec854199b6" providerId="ADAL" clId="{CF8CB45A-FB84-4311-8462-ABFC1533467D}" dt="2023-05-30T19:05:36.121" v="358" actId="26606"/>
          <ac:spMkLst>
            <pc:docMk/>
            <pc:sldMk cId="3737580851" sldId="278"/>
            <ac:spMk id="11" creationId="{BAECFF5A-FFE8-4387-94AB-029C2000FC12}"/>
          </ac:spMkLst>
        </pc:spChg>
        <pc:spChg chg="add del">
          <ac:chgData name="Woodard Leslie N" userId="0215b3a3-2f11-4a9b-8dcf-81ec854199b6" providerId="ADAL" clId="{CF8CB45A-FB84-4311-8462-ABFC1533467D}" dt="2023-05-30T19:05:46.119" v="364" actId="26606"/>
          <ac:spMkLst>
            <pc:docMk/>
            <pc:sldMk cId="3737580851" sldId="278"/>
            <ac:spMk id="12" creationId="{963F5873-E56D-4836-8C82-DC56E6309F7B}"/>
          </ac:spMkLst>
        </pc:spChg>
        <pc:spChg chg="add del">
          <ac:chgData name="Woodard Leslie N" userId="0215b3a3-2f11-4a9b-8dcf-81ec854199b6" providerId="ADAL" clId="{CF8CB45A-FB84-4311-8462-ABFC1533467D}" dt="2023-05-30T19:05:36.121" v="358" actId="26606"/>
          <ac:spMkLst>
            <pc:docMk/>
            <pc:sldMk cId="3737580851" sldId="278"/>
            <ac:spMk id="13" creationId="{3C5253AC-398C-4DEE-AC83-CB99763C3C1B}"/>
          </ac:spMkLst>
        </pc:spChg>
        <pc:spChg chg="add del">
          <ac:chgData name="Woodard Leslie N" userId="0215b3a3-2f11-4a9b-8dcf-81ec854199b6" providerId="ADAL" clId="{CF8CB45A-FB84-4311-8462-ABFC1533467D}" dt="2023-05-30T19:05:56.987" v="366" actId="26606"/>
          <ac:spMkLst>
            <pc:docMk/>
            <pc:sldMk cId="3737580851" sldId="278"/>
            <ac:spMk id="14" creationId="{B287BE99-CF65-4EE8-8332-D9F672A625FE}"/>
          </ac:spMkLst>
        </pc:spChg>
        <pc:spChg chg="add del">
          <ac:chgData name="Woodard Leslie N" userId="0215b3a3-2f11-4a9b-8dcf-81ec854199b6" providerId="ADAL" clId="{CF8CB45A-FB84-4311-8462-ABFC1533467D}" dt="2023-05-30T19:05:36.121" v="358" actId="26606"/>
          <ac:spMkLst>
            <pc:docMk/>
            <pc:sldMk cId="3737580851" sldId="278"/>
            <ac:spMk id="15" creationId="{118C3648-83C0-4CB5-8223-4BDE40CB1C48}"/>
          </ac:spMkLst>
        </pc:spChg>
        <pc:spChg chg="add del">
          <ac:chgData name="Woodard Leslie N" userId="0215b3a3-2f11-4a9b-8dcf-81ec854199b6" providerId="ADAL" clId="{CF8CB45A-FB84-4311-8462-ABFC1533467D}" dt="2023-05-30T19:05:56.987" v="366" actId="26606"/>
          <ac:spMkLst>
            <pc:docMk/>
            <pc:sldMk cId="3737580851" sldId="278"/>
            <ac:spMk id="16" creationId="{811B26C9-F720-4D4A-B62E-B3A3BAD9E305}"/>
          </ac:spMkLst>
        </pc:spChg>
        <pc:spChg chg="add del">
          <ac:chgData name="Woodard Leslie N" userId="0215b3a3-2f11-4a9b-8dcf-81ec854199b6" providerId="ADAL" clId="{CF8CB45A-FB84-4311-8462-ABFC1533467D}" dt="2023-05-30T19:05:38.288" v="360" actId="26606"/>
          <ac:spMkLst>
            <pc:docMk/>
            <pc:sldMk cId="3737580851" sldId="278"/>
            <ac:spMk id="17" creationId="{D4D487C0-5910-4D77-AAC5-38583C39A45C}"/>
          </ac:spMkLst>
        </pc:spChg>
        <pc:spChg chg="add del">
          <ac:chgData name="Woodard Leslie N" userId="0215b3a3-2f11-4a9b-8dcf-81ec854199b6" providerId="ADAL" clId="{CF8CB45A-FB84-4311-8462-ABFC1533467D}" dt="2023-05-30T19:05:38.288" v="360" actId="26606"/>
          <ac:spMkLst>
            <pc:docMk/>
            <pc:sldMk cId="3737580851" sldId="278"/>
            <ac:spMk id="18" creationId="{6C1AAB63-B4E2-446F-A7F3-0E3A1FCA5074}"/>
          </ac:spMkLst>
        </pc:spChg>
        <pc:spChg chg="add del">
          <ac:chgData name="Woodard Leslie N" userId="0215b3a3-2f11-4a9b-8dcf-81ec854199b6" providerId="ADAL" clId="{CF8CB45A-FB84-4311-8462-ABFC1533467D}" dt="2023-05-30T19:05:38.288" v="360" actId="26606"/>
          <ac:spMkLst>
            <pc:docMk/>
            <pc:sldMk cId="3737580851" sldId="278"/>
            <ac:spMk id="19" creationId="{6CAEACF9-5825-43E0-B0F8-797C142C2F89}"/>
          </ac:spMkLst>
        </pc:spChg>
        <pc:spChg chg="add del">
          <ac:chgData name="Woodard Leslie N" userId="0215b3a3-2f11-4a9b-8dcf-81ec854199b6" providerId="ADAL" clId="{CF8CB45A-FB84-4311-8462-ABFC1533467D}" dt="2023-05-30T19:05:56.987" v="366" actId="26606"/>
          <ac:spMkLst>
            <pc:docMk/>
            <pc:sldMk cId="3737580851" sldId="278"/>
            <ac:spMk id="20" creationId="{45512104-9A82-4865-BA19-8E759F17B764}"/>
          </ac:spMkLst>
        </pc:spChg>
        <pc:spChg chg="add del">
          <ac:chgData name="Woodard Leslie N" userId="0215b3a3-2f11-4a9b-8dcf-81ec854199b6" providerId="ADAL" clId="{CF8CB45A-FB84-4311-8462-ABFC1533467D}" dt="2023-05-30T19:09:12.633" v="382" actId="26606"/>
          <ac:spMkLst>
            <pc:docMk/>
            <pc:sldMk cId="3737580851" sldId="278"/>
            <ac:spMk id="21" creationId="{AB8CD641-9DEB-4AF5-8236-E9C9CD4C9DCC}"/>
          </ac:spMkLst>
        </pc:spChg>
        <pc:spChg chg="add del">
          <ac:chgData name="Woodard Leslie N" userId="0215b3a3-2f11-4a9b-8dcf-81ec854199b6" providerId="ADAL" clId="{CF8CB45A-FB84-4311-8462-ABFC1533467D}" dt="2023-05-30T19:05:58.970" v="368" actId="26606"/>
          <ac:spMkLst>
            <pc:docMk/>
            <pc:sldMk cId="3737580851" sldId="278"/>
            <ac:spMk id="22" creationId="{5D6EF2F4-5FF5-474F-A420-518A9DD8BAB8}"/>
          </ac:spMkLst>
        </pc:spChg>
        <pc:spChg chg="add del">
          <ac:chgData name="Woodard Leslie N" userId="0215b3a3-2f11-4a9b-8dcf-81ec854199b6" providerId="ADAL" clId="{CF8CB45A-FB84-4311-8462-ABFC1533467D}" dt="2023-05-30T19:05:58.970" v="368" actId="26606"/>
          <ac:spMkLst>
            <pc:docMk/>
            <pc:sldMk cId="3737580851" sldId="278"/>
            <ac:spMk id="23" creationId="{9E0EF556-FC2F-4D25-8D8D-75B710749117}"/>
          </ac:spMkLst>
        </pc:spChg>
        <pc:spChg chg="add del">
          <ac:chgData name="Woodard Leslie N" userId="0215b3a3-2f11-4a9b-8dcf-81ec854199b6" providerId="ADAL" clId="{CF8CB45A-FB84-4311-8462-ABFC1533467D}" dt="2023-05-30T19:05:58.970" v="368" actId="26606"/>
          <ac:spMkLst>
            <pc:docMk/>
            <pc:sldMk cId="3737580851" sldId="278"/>
            <ac:spMk id="24" creationId="{EFB05BAA-852B-4548-96FE-4603763AE86E}"/>
          </ac:spMkLst>
        </pc:spChg>
        <pc:spChg chg="add del">
          <ac:chgData name="Woodard Leslie N" userId="0215b3a3-2f11-4a9b-8dcf-81ec854199b6" providerId="ADAL" clId="{CF8CB45A-FB84-4311-8462-ABFC1533467D}" dt="2023-05-30T19:05:58.970" v="368" actId="26606"/>
          <ac:spMkLst>
            <pc:docMk/>
            <pc:sldMk cId="3737580851" sldId="278"/>
            <ac:spMk id="25" creationId="{4D5AF6DC-79C3-4E95-9EA6-EDB895B25751}"/>
          </ac:spMkLst>
        </pc:spChg>
        <pc:spChg chg="add del">
          <ac:chgData name="Woodard Leslie N" userId="0215b3a3-2f11-4a9b-8dcf-81ec854199b6" providerId="ADAL" clId="{CF8CB45A-FB84-4311-8462-ABFC1533467D}" dt="2023-05-30T19:05:58.970" v="368" actId="26606"/>
          <ac:spMkLst>
            <pc:docMk/>
            <pc:sldMk cId="3737580851" sldId="278"/>
            <ac:spMk id="26" creationId="{41DA4749-033D-4AE1-B718-6929162BEC83}"/>
          </ac:spMkLst>
        </pc:spChg>
        <pc:spChg chg="add del">
          <ac:chgData name="Woodard Leslie N" userId="0215b3a3-2f11-4a9b-8dcf-81ec854199b6" providerId="ADAL" clId="{CF8CB45A-FB84-4311-8462-ABFC1533467D}" dt="2023-05-30T19:09:12.633" v="382" actId="26606"/>
          <ac:spMkLst>
            <pc:docMk/>
            <pc:sldMk cId="3737580851" sldId="278"/>
            <ac:spMk id="27" creationId="{5D5E296C-7F37-495B-9C8F-C56402F0BC0E}"/>
          </ac:spMkLst>
        </pc:spChg>
        <pc:spChg chg="add del">
          <ac:chgData name="Woodard Leslie N" userId="0215b3a3-2f11-4a9b-8dcf-81ec854199b6" providerId="ADAL" clId="{CF8CB45A-FB84-4311-8462-ABFC1533467D}" dt="2023-05-30T19:06:04.997" v="370" actId="26606"/>
          <ac:spMkLst>
            <pc:docMk/>
            <pc:sldMk cId="3737580851" sldId="278"/>
            <ac:spMk id="28" creationId="{7AEE9315-11CE-4FEA-AB6F-8BFFC26CCB3B}"/>
          </ac:spMkLst>
        </pc:spChg>
        <pc:spChg chg="add del">
          <ac:chgData name="Woodard Leslie N" userId="0215b3a3-2f11-4a9b-8dcf-81ec854199b6" providerId="ADAL" clId="{CF8CB45A-FB84-4311-8462-ABFC1533467D}" dt="2023-05-30T19:06:04.997" v="370" actId="26606"/>
          <ac:spMkLst>
            <pc:docMk/>
            <pc:sldMk cId="3737580851" sldId="278"/>
            <ac:spMk id="29" creationId="{8CE85F05-2C55-400C-A787-016C6D9D2E74}"/>
          </ac:spMkLst>
        </pc:spChg>
        <pc:spChg chg="add del">
          <ac:chgData name="Woodard Leslie N" userId="0215b3a3-2f11-4a9b-8dcf-81ec854199b6" providerId="ADAL" clId="{CF8CB45A-FB84-4311-8462-ABFC1533467D}" dt="2023-05-30T19:06:04.997" v="370" actId="26606"/>
          <ac:spMkLst>
            <pc:docMk/>
            <pc:sldMk cId="3737580851" sldId="278"/>
            <ac:spMk id="30" creationId="{FC2A6F59-F3FD-467B-8BC7-78DBF4BB7E68}"/>
          </ac:spMkLst>
        </pc:spChg>
        <pc:spChg chg="add del">
          <ac:chgData name="Woodard Leslie N" userId="0215b3a3-2f11-4a9b-8dcf-81ec854199b6" providerId="ADAL" clId="{CF8CB45A-FB84-4311-8462-ABFC1533467D}" dt="2023-05-30T19:09:12.633" v="382" actId="26606"/>
          <ac:spMkLst>
            <pc:docMk/>
            <pc:sldMk cId="3737580851" sldId="278"/>
            <ac:spMk id="31" creationId="{D4FEA77F-6150-4990-AB1A-6C6AD09F79C7}"/>
          </ac:spMkLst>
        </pc:spChg>
        <pc:spChg chg="add del">
          <ac:chgData name="Woodard Leslie N" userId="0215b3a3-2f11-4a9b-8dcf-81ec854199b6" providerId="ADAL" clId="{CF8CB45A-FB84-4311-8462-ABFC1533467D}" dt="2023-05-30T19:09:12.633" v="382" actId="26606"/>
          <ac:spMkLst>
            <pc:docMk/>
            <pc:sldMk cId="3737580851" sldId="278"/>
            <ac:spMk id="33" creationId="{66CC1B5B-CB1B-482B-BF03-89D1498F6DE2}"/>
          </ac:spMkLst>
        </pc:spChg>
        <pc:spChg chg="add del">
          <ac:chgData name="Woodard Leslie N" userId="0215b3a3-2f11-4a9b-8dcf-81ec854199b6" providerId="ADAL" clId="{CF8CB45A-FB84-4311-8462-ABFC1533467D}" dt="2023-06-09T19:24:41.632" v="6049" actId="26606"/>
          <ac:spMkLst>
            <pc:docMk/>
            <pc:sldMk cId="3737580851" sldId="278"/>
            <ac:spMk id="37" creationId="{AB8CD641-9DEB-4AF5-8236-E9C9CD4C9DCC}"/>
          </ac:spMkLst>
        </pc:spChg>
        <pc:spChg chg="add del">
          <ac:chgData name="Woodard Leslie N" userId="0215b3a3-2f11-4a9b-8dcf-81ec854199b6" providerId="ADAL" clId="{CF8CB45A-FB84-4311-8462-ABFC1533467D}" dt="2023-06-09T19:24:41.632" v="6049" actId="26606"/>
          <ac:spMkLst>
            <pc:docMk/>
            <pc:sldMk cId="3737580851" sldId="278"/>
            <ac:spMk id="39" creationId="{5D5E296C-7F37-495B-9C8F-C56402F0BC0E}"/>
          </ac:spMkLst>
        </pc:spChg>
        <pc:spChg chg="add del">
          <ac:chgData name="Woodard Leslie N" userId="0215b3a3-2f11-4a9b-8dcf-81ec854199b6" providerId="ADAL" clId="{CF8CB45A-FB84-4311-8462-ABFC1533467D}" dt="2023-05-30T19:09:12.633" v="382" actId="26606"/>
          <ac:spMkLst>
            <pc:docMk/>
            <pc:sldMk cId="3737580851" sldId="278"/>
            <ac:spMk id="40" creationId="{59198320-68B3-4F3B-94CE-BCE965BDF4D5}"/>
          </ac:spMkLst>
        </pc:spChg>
        <pc:spChg chg="add del">
          <ac:chgData name="Woodard Leslie N" userId="0215b3a3-2f11-4a9b-8dcf-81ec854199b6" providerId="ADAL" clId="{CF8CB45A-FB84-4311-8462-ABFC1533467D}" dt="2023-05-30T19:09:12.633" v="382" actId="26606"/>
          <ac:spMkLst>
            <pc:docMk/>
            <pc:sldMk cId="3737580851" sldId="278"/>
            <ac:spMk id="41" creationId="{AA41B6D1-6C75-4E8D-8FC6-B48F77073F41}"/>
          </ac:spMkLst>
        </pc:spChg>
        <pc:spChg chg="add del">
          <ac:chgData name="Woodard Leslie N" userId="0215b3a3-2f11-4a9b-8dcf-81ec854199b6" providerId="ADAL" clId="{CF8CB45A-FB84-4311-8462-ABFC1533467D}" dt="2023-05-30T19:09:12.633" v="382" actId="26606"/>
          <ac:spMkLst>
            <pc:docMk/>
            <pc:sldMk cId="3737580851" sldId="278"/>
            <ac:spMk id="42" creationId="{E5DF02E6-900A-41B0-AA24-9AC9302481A1}"/>
          </ac:spMkLst>
        </pc:spChg>
        <pc:spChg chg="add del">
          <ac:chgData name="Woodard Leslie N" userId="0215b3a3-2f11-4a9b-8dcf-81ec854199b6" providerId="ADAL" clId="{CF8CB45A-FB84-4311-8462-ABFC1533467D}" dt="2023-05-30T19:09:12.633" v="382" actId="26606"/>
          <ac:spMkLst>
            <pc:docMk/>
            <pc:sldMk cId="3737580851" sldId="278"/>
            <ac:spMk id="43" creationId="{25980212-DAEA-44B1-9DA5-FA8A56483878}"/>
          </ac:spMkLst>
        </pc:spChg>
        <pc:spChg chg="add del">
          <ac:chgData name="Woodard Leslie N" userId="0215b3a3-2f11-4a9b-8dcf-81ec854199b6" providerId="ADAL" clId="{CF8CB45A-FB84-4311-8462-ABFC1533467D}" dt="2023-05-30T19:09:12.633" v="382" actId="26606"/>
          <ac:spMkLst>
            <pc:docMk/>
            <pc:sldMk cId="3737580851" sldId="278"/>
            <ac:spMk id="44" creationId="{0535E6D2-CCAB-4874-AF54-28EC45A2F5AF}"/>
          </ac:spMkLst>
        </pc:spChg>
        <pc:spChg chg="add del">
          <ac:chgData name="Woodard Leslie N" userId="0215b3a3-2f11-4a9b-8dcf-81ec854199b6" providerId="ADAL" clId="{CF8CB45A-FB84-4311-8462-ABFC1533467D}" dt="2023-06-09T19:24:41.632" v="6049" actId="26606"/>
          <ac:spMkLst>
            <pc:docMk/>
            <pc:sldMk cId="3737580851" sldId="278"/>
            <ac:spMk id="45" creationId="{D4FEA77F-6150-4990-AB1A-6C6AD09F79C7}"/>
          </ac:spMkLst>
        </pc:spChg>
        <pc:spChg chg="add del">
          <ac:chgData name="Woodard Leslie N" userId="0215b3a3-2f11-4a9b-8dcf-81ec854199b6" providerId="ADAL" clId="{CF8CB45A-FB84-4311-8462-ABFC1533467D}" dt="2023-05-30T19:09:20.317" v="384" actId="26606"/>
          <ac:spMkLst>
            <pc:docMk/>
            <pc:sldMk cId="3737580851" sldId="278"/>
            <ac:spMk id="46" creationId="{AB8CD641-9DEB-4AF5-8236-E9C9CD4C9DCC}"/>
          </ac:spMkLst>
        </pc:spChg>
        <pc:spChg chg="add del">
          <ac:chgData name="Woodard Leslie N" userId="0215b3a3-2f11-4a9b-8dcf-81ec854199b6" providerId="ADAL" clId="{CF8CB45A-FB84-4311-8462-ABFC1533467D}" dt="2023-05-30T19:09:20.317" v="384" actId="26606"/>
          <ac:spMkLst>
            <pc:docMk/>
            <pc:sldMk cId="3737580851" sldId="278"/>
            <ac:spMk id="47" creationId="{5D5E296C-7F37-495B-9C8F-C56402F0BC0E}"/>
          </ac:spMkLst>
        </pc:spChg>
        <pc:spChg chg="add del">
          <ac:chgData name="Woodard Leslie N" userId="0215b3a3-2f11-4a9b-8dcf-81ec854199b6" providerId="ADAL" clId="{CF8CB45A-FB84-4311-8462-ABFC1533467D}" dt="2023-05-30T19:09:20.317" v="384" actId="26606"/>
          <ac:spMkLst>
            <pc:docMk/>
            <pc:sldMk cId="3737580851" sldId="278"/>
            <ac:spMk id="48" creationId="{D4FEA77F-6150-4990-AB1A-6C6AD09F79C7}"/>
          </ac:spMkLst>
        </pc:spChg>
        <pc:spChg chg="add del">
          <ac:chgData name="Woodard Leslie N" userId="0215b3a3-2f11-4a9b-8dcf-81ec854199b6" providerId="ADAL" clId="{CF8CB45A-FB84-4311-8462-ABFC1533467D}" dt="2023-05-30T19:09:20.317" v="384" actId="26606"/>
          <ac:spMkLst>
            <pc:docMk/>
            <pc:sldMk cId="3737580851" sldId="278"/>
            <ac:spMk id="49" creationId="{66CC1B5B-CB1B-482B-BF03-89D1498F6DE2}"/>
          </ac:spMkLst>
        </pc:spChg>
        <pc:spChg chg="add del">
          <ac:chgData name="Woodard Leslie N" userId="0215b3a3-2f11-4a9b-8dcf-81ec854199b6" providerId="ADAL" clId="{CF8CB45A-FB84-4311-8462-ABFC1533467D}" dt="2023-06-09T19:24:41.632" v="6049" actId="26606"/>
          <ac:spMkLst>
            <pc:docMk/>
            <pc:sldMk cId="3737580851" sldId="278"/>
            <ac:spMk id="51" creationId="{66CC1B5B-CB1B-482B-BF03-89D1498F6DE2}"/>
          </ac:spMkLst>
        </pc:spChg>
        <pc:spChg chg="add del">
          <ac:chgData name="Woodard Leslie N" userId="0215b3a3-2f11-4a9b-8dcf-81ec854199b6" providerId="ADAL" clId="{CF8CB45A-FB84-4311-8462-ABFC1533467D}" dt="2023-05-30T19:09:20.317" v="384" actId="26606"/>
          <ac:spMkLst>
            <pc:docMk/>
            <pc:sldMk cId="3737580851" sldId="278"/>
            <ac:spMk id="54" creationId="{E12BDCE4-06B1-43E4-9B72-70B045BC8FC4}"/>
          </ac:spMkLst>
        </pc:spChg>
        <pc:spChg chg="add del">
          <ac:chgData name="Woodard Leslie N" userId="0215b3a3-2f11-4a9b-8dcf-81ec854199b6" providerId="ADAL" clId="{CF8CB45A-FB84-4311-8462-ABFC1533467D}" dt="2023-05-30T19:09:20.317" v="384" actId="26606"/>
          <ac:spMkLst>
            <pc:docMk/>
            <pc:sldMk cId="3737580851" sldId="278"/>
            <ac:spMk id="55" creationId="{7E51BA89-D41D-4B1D-B3F0-6CBEC1767B99}"/>
          </ac:spMkLst>
        </pc:spChg>
        <pc:spChg chg="add del">
          <ac:chgData name="Woodard Leslie N" userId="0215b3a3-2f11-4a9b-8dcf-81ec854199b6" providerId="ADAL" clId="{CF8CB45A-FB84-4311-8462-ABFC1533467D}" dt="2023-05-30T19:09:20.317" v="384" actId="26606"/>
          <ac:spMkLst>
            <pc:docMk/>
            <pc:sldMk cId="3737580851" sldId="278"/>
            <ac:spMk id="56" creationId="{C26B744A-1B73-4772-AD6B-71995691599E}"/>
          </ac:spMkLst>
        </pc:spChg>
        <pc:spChg chg="add del">
          <ac:chgData name="Woodard Leslie N" userId="0215b3a3-2f11-4a9b-8dcf-81ec854199b6" providerId="ADAL" clId="{CF8CB45A-FB84-4311-8462-ABFC1533467D}" dt="2023-05-30T19:09:20.317" v="384" actId="26606"/>
          <ac:spMkLst>
            <pc:docMk/>
            <pc:sldMk cId="3737580851" sldId="278"/>
            <ac:spMk id="57" creationId="{E862A855-4970-44F3-A22E-001A48200716}"/>
          </ac:spMkLst>
        </pc:spChg>
        <pc:spChg chg="add del">
          <ac:chgData name="Woodard Leslie N" userId="0215b3a3-2f11-4a9b-8dcf-81ec854199b6" providerId="ADAL" clId="{CF8CB45A-FB84-4311-8462-ABFC1533467D}" dt="2023-05-30T19:09:20.317" v="384" actId="26606"/>
          <ac:spMkLst>
            <pc:docMk/>
            <pc:sldMk cId="3737580851" sldId="278"/>
            <ac:spMk id="58" creationId="{D3912AED-C59B-4F6B-9ED6-CAC80BE67F31}"/>
          </ac:spMkLst>
        </pc:spChg>
        <pc:spChg chg="add del">
          <ac:chgData name="Woodard Leslie N" userId="0215b3a3-2f11-4a9b-8dcf-81ec854199b6" providerId="ADAL" clId="{CF8CB45A-FB84-4311-8462-ABFC1533467D}" dt="2023-05-30T19:09:26.439" v="386" actId="26606"/>
          <ac:spMkLst>
            <pc:docMk/>
            <pc:sldMk cId="3737580851" sldId="278"/>
            <ac:spMk id="63" creationId="{AB8CD641-9DEB-4AF5-8236-E9C9CD4C9DCC}"/>
          </ac:spMkLst>
        </pc:spChg>
        <pc:spChg chg="add del">
          <ac:chgData name="Woodard Leslie N" userId="0215b3a3-2f11-4a9b-8dcf-81ec854199b6" providerId="ADAL" clId="{CF8CB45A-FB84-4311-8462-ABFC1533467D}" dt="2023-05-30T19:09:26.439" v="386" actId="26606"/>
          <ac:spMkLst>
            <pc:docMk/>
            <pc:sldMk cId="3737580851" sldId="278"/>
            <ac:spMk id="64" creationId="{5D5E296C-7F37-495B-9C8F-C56402F0BC0E}"/>
          </ac:spMkLst>
        </pc:spChg>
        <pc:spChg chg="add del">
          <ac:chgData name="Woodard Leslie N" userId="0215b3a3-2f11-4a9b-8dcf-81ec854199b6" providerId="ADAL" clId="{CF8CB45A-FB84-4311-8462-ABFC1533467D}" dt="2023-05-30T19:09:26.439" v="386" actId="26606"/>
          <ac:spMkLst>
            <pc:docMk/>
            <pc:sldMk cId="3737580851" sldId="278"/>
            <ac:spMk id="65" creationId="{D4FEA77F-6150-4990-AB1A-6C6AD09F79C7}"/>
          </ac:spMkLst>
        </pc:spChg>
        <pc:spChg chg="add del">
          <ac:chgData name="Woodard Leslie N" userId="0215b3a3-2f11-4a9b-8dcf-81ec854199b6" providerId="ADAL" clId="{CF8CB45A-FB84-4311-8462-ABFC1533467D}" dt="2023-05-30T19:09:26.439" v="386" actId="26606"/>
          <ac:spMkLst>
            <pc:docMk/>
            <pc:sldMk cId="3737580851" sldId="278"/>
            <ac:spMk id="66" creationId="{66CC1B5B-CB1B-482B-BF03-89D1498F6DE2}"/>
          </ac:spMkLst>
        </pc:spChg>
        <pc:spChg chg="add del">
          <ac:chgData name="Woodard Leslie N" userId="0215b3a3-2f11-4a9b-8dcf-81ec854199b6" providerId="ADAL" clId="{CF8CB45A-FB84-4311-8462-ABFC1533467D}" dt="2023-06-09T19:24:41.632" v="6049" actId="26606"/>
          <ac:spMkLst>
            <pc:docMk/>
            <pc:sldMk cId="3737580851" sldId="278"/>
            <ac:spMk id="69" creationId="{C82BAEE8-511C-4F88-8C15-CCCB76D02855}"/>
          </ac:spMkLst>
        </pc:spChg>
        <pc:spChg chg="add del">
          <ac:chgData name="Woodard Leslie N" userId="0215b3a3-2f11-4a9b-8dcf-81ec854199b6" providerId="ADAL" clId="{CF8CB45A-FB84-4311-8462-ABFC1533467D}" dt="2023-06-09T19:24:41.632" v="6049" actId="26606"/>
          <ac:spMkLst>
            <pc:docMk/>
            <pc:sldMk cId="3737580851" sldId="278"/>
            <ac:spMk id="70" creationId="{B8063F48-0666-4FAD-93CE-260C63B1BFEB}"/>
          </ac:spMkLst>
        </pc:spChg>
        <pc:spChg chg="add del">
          <ac:chgData name="Woodard Leslie N" userId="0215b3a3-2f11-4a9b-8dcf-81ec854199b6" providerId="ADAL" clId="{CF8CB45A-FB84-4311-8462-ABFC1533467D}" dt="2023-05-30T19:09:26.439" v="386" actId="26606"/>
          <ac:spMkLst>
            <pc:docMk/>
            <pc:sldMk cId="3737580851" sldId="278"/>
            <ac:spMk id="71" creationId="{0646E723-37AC-46C1-833E-49EBFD56E955}"/>
          </ac:spMkLst>
        </pc:spChg>
        <pc:spChg chg="add del">
          <ac:chgData name="Woodard Leslie N" userId="0215b3a3-2f11-4a9b-8dcf-81ec854199b6" providerId="ADAL" clId="{CF8CB45A-FB84-4311-8462-ABFC1533467D}" dt="2023-05-30T19:09:26.439" v="386" actId="26606"/>
          <ac:spMkLst>
            <pc:docMk/>
            <pc:sldMk cId="3737580851" sldId="278"/>
            <ac:spMk id="72" creationId="{1064BEB5-927C-40C6-AD8D-5B1081EBA365}"/>
          </ac:spMkLst>
        </pc:spChg>
        <pc:spChg chg="add del">
          <ac:chgData name="Woodard Leslie N" userId="0215b3a3-2f11-4a9b-8dcf-81ec854199b6" providerId="ADAL" clId="{CF8CB45A-FB84-4311-8462-ABFC1533467D}" dt="2023-05-30T19:09:26.439" v="386" actId="26606"/>
          <ac:spMkLst>
            <pc:docMk/>
            <pc:sldMk cId="3737580851" sldId="278"/>
            <ac:spMk id="73" creationId="{CFAD90FD-B14D-4011-90EE-AB83798BC2F0}"/>
          </ac:spMkLst>
        </pc:spChg>
        <pc:spChg chg="add del">
          <ac:chgData name="Woodard Leslie N" userId="0215b3a3-2f11-4a9b-8dcf-81ec854199b6" providerId="ADAL" clId="{CF8CB45A-FB84-4311-8462-ABFC1533467D}" dt="2023-05-30T19:09:26.439" v="386" actId="26606"/>
          <ac:spMkLst>
            <pc:docMk/>
            <pc:sldMk cId="3737580851" sldId="278"/>
            <ac:spMk id="74" creationId="{3840A683-B247-4FCD-A924-208E0F8114C1}"/>
          </ac:spMkLst>
        </pc:spChg>
        <pc:spChg chg="add del">
          <ac:chgData name="Woodard Leslie N" userId="0215b3a3-2f11-4a9b-8dcf-81ec854199b6" providerId="ADAL" clId="{CF8CB45A-FB84-4311-8462-ABFC1533467D}" dt="2023-05-30T19:09:26.439" v="386" actId="26606"/>
          <ac:spMkLst>
            <pc:docMk/>
            <pc:sldMk cId="3737580851" sldId="278"/>
            <ac:spMk id="75" creationId="{E6861741-689A-45A2-98D1-6C4A4F13C0AB}"/>
          </ac:spMkLst>
        </pc:spChg>
        <pc:spChg chg="add del">
          <ac:chgData name="Woodard Leslie N" userId="0215b3a3-2f11-4a9b-8dcf-81ec854199b6" providerId="ADAL" clId="{CF8CB45A-FB84-4311-8462-ABFC1533467D}" dt="2023-06-09T19:24:41.632" v="6049" actId="26606"/>
          <ac:spMkLst>
            <pc:docMk/>
            <pc:sldMk cId="3737580851" sldId="278"/>
            <ac:spMk id="79" creationId="{3902F946-F788-48B1-8FE8-1260C20C8544}"/>
          </ac:spMkLst>
        </pc:spChg>
        <pc:spChg chg="add del">
          <ac:chgData name="Woodard Leslie N" userId="0215b3a3-2f11-4a9b-8dcf-81ec854199b6" providerId="ADAL" clId="{CF8CB45A-FB84-4311-8462-ABFC1533467D}" dt="2023-05-30T19:09:28.352" v="389" actId="26606"/>
          <ac:spMkLst>
            <pc:docMk/>
            <pc:sldMk cId="3737580851" sldId="278"/>
            <ac:spMk id="80" creationId="{2B545C88-6A10-41E0-9679-026C5281C5F3}"/>
          </ac:spMkLst>
        </pc:spChg>
        <pc:spChg chg="add del">
          <ac:chgData name="Woodard Leslie N" userId="0215b3a3-2f11-4a9b-8dcf-81ec854199b6" providerId="ADAL" clId="{CF8CB45A-FB84-4311-8462-ABFC1533467D}" dt="2023-05-30T19:09:28.352" v="389" actId="26606"/>
          <ac:spMkLst>
            <pc:docMk/>
            <pc:sldMk cId="3737580851" sldId="278"/>
            <ac:spMk id="81" creationId="{74B63CBE-2162-4233-B8D1-F01182D39C30}"/>
          </ac:spMkLst>
        </pc:spChg>
        <pc:spChg chg="add del">
          <ac:chgData name="Woodard Leslie N" userId="0215b3a3-2f11-4a9b-8dcf-81ec854199b6" providerId="ADAL" clId="{CF8CB45A-FB84-4311-8462-ABFC1533467D}" dt="2023-06-09T19:24:41.632" v="6049" actId="26606"/>
          <ac:spMkLst>
            <pc:docMk/>
            <pc:sldMk cId="3737580851" sldId="278"/>
            <ac:spMk id="82" creationId="{9782C6AC-9E78-4AC5-B98F-A466F06DB777}"/>
          </ac:spMkLst>
        </pc:spChg>
        <pc:spChg chg="add del">
          <ac:chgData name="Woodard Leslie N" userId="0215b3a3-2f11-4a9b-8dcf-81ec854199b6" providerId="ADAL" clId="{CF8CB45A-FB84-4311-8462-ABFC1533467D}" dt="2023-05-30T19:09:36.860" v="391" actId="26606"/>
          <ac:spMkLst>
            <pc:docMk/>
            <pc:sldMk cId="3737580851" sldId="278"/>
            <ac:spMk id="83" creationId="{AB8CD641-9DEB-4AF5-8236-E9C9CD4C9DCC}"/>
          </ac:spMkLst>
        </pc:spChg>
        <pc:spChg chg="add del">
          <ac:chgData name="Woodard Leslie N" userId="0215b3a3-2f11-4a9b-8dcf-81ec854199b6" providerId="ADAL" clId="{CF8CB45A-FB84-4311-8462-ABFC1533467D}" dt="2023-05-30T19:09:36.860" v="391" actId="26606"/>
          <ac:spMkLst>
            <pc:docMk/>
            <pc:sldMk cId="3737580851" sldId="278"/>
            <ac:spMk id="84" creationId="{5D5E296C-7F37-495B-9C8F-C56402F0BC0E}"/>
          </ac:spMkLst>
        </pc:spChg>
        <pc:spChg chg="add del">
          <ac:chgData name="Woodard Leslie N" userId="0215b3a3-2f11-4a9b-8dcf-81ec854199b6" providerId="ADAL" clId="{CF8CB45A-FB84-4311-8462-ABFC1533467D}" dt="2023-05-30T19:09:36.860" v="391" actId="26606"/>
          <ac:spMkLst>
            <pc:docMk/>
            <pc:sldMk cId="3737580851" sldId="278"/>
            <ac:spMk id="85" creationId="{D4FEA77F-6150-4990-AB1A-6C6AD09F79C7}"/>
          </ac:spMkLst>
        </pc:spChg>
        <pc:spChg chg="add del">
          <ac:chgData name="Woodard Leslie N" userId="0215b3a3-2f11-4a9b-8dcf-81ec854199b6" providerId="ADAL" clId="{CF8CB45A-FB84-4311-8462-ABFC1533467D}" dt="2023-05-30T19:09:36.860" v="391" actId="26606"/>
          <ac:spMkLst>
            <pc:docMk/>
            <pc:sldMk cId="3737580851" sldId="278"/>
            <ac:spMk id="86" creationId="{66CC1B5B-CB1B-482B-BF03-89D1498F6DE2}"/>
          </ac:spMkLst>
        </pc:spChg>
        <pc:spChg chg="add del">
          <ac:chgData name="Woodard Leslie N" userId="0215b3a3-2f11-4a9b-8dcf-81ec854199b6" providerId="ADAL" clId="{CF8CB45A-FB84-4311-8462-ABFC1533467D}" dt="2023-06-09T19:24:41.632" v="6049" actId="26606"/>
          <ac:spMkLst>
            <pc:docMk/>
            <pc:sldMk cId="3737580851" sldId="278"/>
            <ac:spMk id="88" creationId="{F92FB751-4193-4666-9F39-1CDF96FD0C14}"/>
          </ac:spMkLst>
        </pc:spChg>
        <pc:spChg chg="add del">
          <ac:chgData name="Woodard Leslie N" userId="0215b3a3-2f11-4a9b-8dcf-81ec854199b6" providerId="ADAL" clId="{CF8CB45A-FB84-4311-8462-ABFC1533467D}" dt="2023-05-30T19:09:36.860" v="391" actId="26606"/>
          <ac:spMkLst>
            <pc:docMk/>
            <pc:sldMk cId="3737580851" sldId="278"/>
            <ac:spMk id="91" creationId="{0646E723-37AC-46C1-833E-49EBFD56E955}"/>
          </ac:spMkLst>
        </pc:spChg>
        <pc:spChg chg="add del">
          <ac:chgData name="Woodard Leslie N" userId="0215b3a3-2f11-4a9b-8dcf-81ec854199b6" providerId="ADAL" clId="{CF8CB45A-FB84-4311-8462-ABFC1533467D}" dt="2023-05-30T19:09:36.860" v="391" actId="26606"/>
          <ac:spMkLst>
            <pc:docMk/>
            <pc:sldMk cId="3737580851" sldId="278"/>
            <ac:spMk id="92" creationId="{1064BEB5-927C-40C6-AD8D-5B1081EBA365}"/>
          </ac:spMkLst>
        </pc:spChg>
        <pc:spChg chg="add del">
          <ac:chgData name="Woodard Leslie N" userId="0215b3a3-2f11-4a9b-8dcf-81ec854199b6" providerId="ADAL" clId="{CF8CB45A-FB84-4311-8462-ABFC1533467D}" dt="2023-05-30T19:09:36.860" v="391" actId="26606"/>
          <ac:spMkLst>
            <pc:docMk/>
            <pc:sldMk cId="3737580851" sldId="278"/>
            <ac:spMk id="93" creationId="{CFAD90FD-B14D-4011-90EE-AB83798BC2F0}"/>
          </ac:spMkLst>
        </pc:spChg>
        <pc:spChg chg="add del">
          <ac:chgData name="Woodard Leslie N" userId="0215b3a3-2f11-4a9b-8dcf-81ec854199b6" providerId="ADAL" clId="{CF8CB45A-FB84-4311-8462-ABFC1533467D}" dt="2023-05-30T19:09:36.860" v="391" actId="26606"/>
          <ac:spMkLst>
            <pc:docMk/>
            <pc:sldMk cId="3737580851" sldId="278"/>
            <ac:spMk id="94" creationId="{3840A683-B247-4FCD-A924-208E0F8114C1}"/>
          </ac:spMkLst>
        </pc:spChg>
        <pc:spChg chg="add del">
          <ac:chgData name="Woodard Leslie N" userId="0215b3a3-2f11-4a9b-8dcf-81ec854199b6" providerId="ADAL" clId="{CF8CB45A-FB84-4311-8462-ABFC1533467D}" dt="2023-05-30T19:09:36.860" v="391" actId="26606"/>
          <ac:spMkLst>
            <pc:docMk/>
            <pc:sldMk cId="3737580851" sldId="278"/>
            <ac:spMk id="95" creationId="{E6861741-689A-45A2-98D1-6C4A4F13C0AB}"/>
          </ac:spMkLst>
        </pc:spChg>
        <pc:spChg chg="add del">
          <ac:chgData name="Woodard Leslie N" userId="0215b3a3-2f11-4a9b-8dcf-81ec854199b6" providerId="ADAL" clId="{CF8CB45A-FB84-4311-8462-ABFC1533467D}" dt="2023-05-30T19:09:39.999" v="394" actId="26606"/>
          <ac:spMkLst>
            <pc:docMk/>
            <pc:sldMk cId="3737580851" sldId="278"/>
            <ac:spMk id="100" creationId="{3206E093-5426-4593-B46F-CB832FAC632C}"/>
          </ac:spMkLst>
        </pc:spChg>
        <pc:spChg chg="add del">
          <ac:chgData name="Woodard Leslie N" userId="0215b3a3-2f11-4a9b-8dcf-81ec854199b6" providerId="ADAL" clId="{CF8CB45A-FB84-4311-8462-ABFC1533467D}" dt="2023-05-30T19:09:39.999" v="394" actId="26606"/>
          <ac:spMkLst>
            <pc:docMk/>
            <pc:sldMk cId="3737580851" sldId="278"/>
            <ac:spMk id="101" creationId="{728B0E8F-3EF4-4D31-A768-5F5A67AA1128}"/>
          </ac:spMkLst>
        </pc:spChg>
        <pc:spChg chg="add del">
          <ac:chgData name="Woodard Leslie N" userId="0215b3a3-2f11-4a9b-8dcf-81ec854199b6" providerId="ADAL" clId="{CF8CB45A-FB84-4311-8462-ABFC1533467D}" dt="2023-05-30T19:09:39.999" v="394" actId="26606"/>
          <ac:spMkLst>
            <pc:docMk/>
            <pc:sldMk cId="3737580851" sldId="278"/>
            <ac:spMk id="102" creationId="{6259DE6E-747A-45AF-98DD-23896F95768D}"/>
          </ac:spMkLst>
        </pc:spChg>
        <pc:spChg chg="add del">
          <ac:chgData name="Woodard Leslie N" userId="0215b3a3-2f11-4a9b-8dcf-81ec854199b6" providerId="ADAL" clId="{CF8CB45A-FB84-4311-8462-ABFC1533467D}" dt="2023-05-30T19:09:39.999" v="394" actId="26606"/>
          <ac:spMkLst>
            <pc:docMk/>
            <pc:sldMk cId="3737580851" sldId="278"/>
            <ac:spMk id="103" creationId="{1887F806-D158-4704-BA5A-D9A83B361E71}"/>
          </ac:spMkLst>
        </pc:spChg>
        <pc:spChg chg="add del">
          <ac:chgData name="Woodard Leslie N" userId="0215b3a3-2f11-4a9b-8dcf-81ec854199b6" providerId="ADAL" clId="{CF8CB45A-FB84-4311-8462-ABFC1533467D}" dt="2023-06-09T19:48:57.955" v="7096" actId="26606"/>
          <ac:spMkLst>
            <pc:docMk/>
            <pc:sldMk cId="3737580851" sldId="278"/>
            <ac:spMk id="107" creationId="{AB8CD641-9DEB-4AF5-8236-E9C9CD4C9DCC}"/>
          </ac:spMkLst>
        </pc:spChg>
        <pc:spChg chg="add del">
          <ac:chgData name="Woodard Leslie N" userId="0215b3a3-2f11-4a9b-8dcf-81ec854199b6" providerId="ADAL" clId="{CF8CB45A-FB84-4311-8462-ABFC1533467D}" dt="2023-05-30T19:09:39.999" v="394" actId="26606"/>
          <ac:spMkLst>
            <pc:docMk/>
            <pc:sldMk cId="3737580851" sldId="278"/>
            <ac:spMk id="108" creationId="{022F4A7A-06EB-440D-BB5D-148BC43BB202}"/>
          </ac:spMkLst>
        </pc:spChg>
        <pc:spChg chg="add del">
          <ac:chgData name="Woodard Leslie N" userId="0215b3a3-2f11-4a9b-8dcf-81ec854199b6" providerId="ADAL" clId="{CF8CB45A-FB84-4311-8462-ABFC1533467D}" dt="2023-05-30T19:09:39.999" v="394" actId="26606"/>
          <ac:spMkLst>
            <pc:docMk/>
            <pc:sldMk cId="3737580851" sldId="278"/>
            <ac:spMk id="109" creationId="{28D7DCE8-958E-4A47-A62F-1C11E9103324}"/>
          </ac:spMkLst>
        </pc:spChg>
        <pc:spChg chg="add del">
          <ac:chgData name="Woodard Leslie N" userId="0215b3a3-2f11-4a9b-8dcf-81ec854199b6" providerId="ADAL" clId="{CF8CB45A-FB84-4311-8462-ABFC1533467D}" dt="2023-05-30T19:09:39.999" v="394" actId="26606"/>
          <ac:spMkLst>
            <pc:docMk/>
            <pc:sldMk cId="3737580851" sldId="278"/>
            <ac:spMk id="110" creationId="{06FB24AD-0638-4E4A-9A83-EF0DF80B98F1}"/>
          </ac:spMkLst>
        </pc:spChg>
        <pc:spChg chg="add del">
          <ac:chgData name="Woodard Leslie N" userId="0215b3a3-2f11-4a9b-8dcf-81ec854199b6" providerId="ADAL" clId="{CF8CB45A-FB84-4311-8462-ABFC1533467D}" dt="2023-05-30T19:09:39.999" v="394" actId="26606"/>
          <ac:spMkLst>
            <pc:docMk/>
            <pc:sldMk cId="3737580851" sldId="278"/>
            <ac:spMk id="111" creationId="{94CA5BB4-AE84-42D4-AA4C-88520F65CC05}"/>
          </ac:spMkLst>
        </pc:spChg>
        <pc:spChg chg="add del">
          <ac:chgData name="Woodard Leslie N" userId="0215b3a3-2f11-4a9b-8dcf-81ec854199b6" providerId="ADAL" clId="{CF8CB45A-FB84-4311-8462-ABFC1533467D}" dt="2023-06-09T19:48:57.955" v="7096" actId="26606"/>
          <ac:spMkLst>
            <pc:docMk/>
            <pc:sldMk cId="3737580851" sldId="278"/>
            <ac:spMk id="115" creationId="{5D5E296C-7F37-495B-9C8F-C56402F0BC0E}"/>
          </ac:spMkLst>
        </pc:spChg>
        <pc:spChg chg="add del">
          <ac:chgData name="Woodard Leslie N" userId="0215b3a3-2f11-4a9b-8dcf-81ec854199b6" providerId="ADAL" clId="{CF8CB45A-FB84-4311-8462-ABFC1533467D}" dt="2023-05-30T19:10:01.308" v="396" actId="26606"/>
          <ac:spMkLst>
            <pc:docMk/>
            <pc:sldMk cId="3737580851" sldId="278"/>
            <ac:spMk id="116" creationId="{AB8CD641-9DEB-4AF5-8236-E9C9CD4C9DCC}"/>
          </ac:spMkLst>
        </pc:spChg>
        <pc:spChg chg="add del">
          <ac:chgData name="Woodard Leslie N" userId="0215b3a3-2f11-4a9b-8dcf-81ec854199b6" providerId="ADAL" clId="{CF8CB45A-FB84-4311-8462-ABFC1533467D}" dt="2023-05-30T19:10:01.308" v="396" actId="26606"/>
          <ac:spMkLst>
            <pc:docMk/>
            <pc:sldMk cId="3737580851" sldId="278"/>
            <ac:spMk id="117" creationId="{5D5E296C-7F37-495B-9C8F-C56402F0BC0E}"/>
          </ac:spMkLst>
        </pc:spChg>
        <pc:spChg chg="add del">
          <ac:chgData name="Woodard Leslie N" userId="0215b3a3-2f11-4a9b-8dcf-81ec854199b6" providerId="ADAL" clId="{CF8CB45A-FB84-4311-8462-ABFC1533467D}" dt="2023-05-30T19:10:01.308" v="396" actId="26606"/>
          <ac:spMkLst>
            <pc:docMk/>
            <pc:sldMk cId="3737580851" sldId="278"/>
            <ac:spMk id="118" creationId="{D4FEA77F-6150-4990-AB1A-6C6AD09F79C7}"/>
          </ac:spMkLst>
        </pc:spChg>
        <pc:spChg chg="add del">
          <ac:chgData name="Woodard Leslie N" userId="0215b3a3-2f11-4a9b-8dcf-81ec854199b6" providerId="ADAL" clId="{CF8CB45A-FB84-4311-8462-ABFC1533467D}" dt="2023-05-30T19:10:01.308" v="396" actId="26606"/>
          <ac:spMkLst>
            <pc:docMk/>
            <pc:sldMk cId="3737580851" sldId="278"/>
            <ac:spMk id="119" creationId="{66CC1B5B-CB1B-482B-BF03-89D1498F6DE2}"/>
          </ac:spMkLst>
        </pc:spChg>
        <pc:spChg chg="add del">
          <ac:chgData name="Woodard Leslie N" userId="0215b3a3-2f11-4a9b-8dcf-81ec854199b6" providerId="ADAL" clId="{CF8CB45A-FB84-4311-8462-ABFC1533467D}" dt="2023-06-09T19:48:57.955" v="7096" actId="26606"/>
          <ac:spMkLst>
            <pc:docMk/>
            <pc:sldMk cId="3737580851" sldId="278"/>
            <ac:spMk id="122" creationId="{D4FEA77F-6150-4990-AB1A-6C6AD09F79C7}"/>
          </ac:spMkLst>
        </pc:spChg>
        <pc:spChg chg="add del">
          <ac:chgData name="Woodard Leslie N" userId="0215b3a3-2f11-4a9b-8dcf-81ec854199b6" providerId="ADAL" clId="{CF8CB45A-FB84-4311-8462-ABFC1533467D}" dt="2023-06-09T19:48:57.955" v="7096" actId="26606"/>
          <ac:spMkLst>
            <pc:docMk/>
            <pc:sldMk cId="3737580851" sldId="278"/>
            <ac:spMk id="123" creationId="{E12BDCE4-06B1-43E4-9B72-70B045BC8FC4}"/>
          </ac:spMkLst>
        </pc:spChg>
        <pc:spChg chg="add del">
          <ac:chgData name="Woodard Leslie N" userId="0215b3a3-2f11-4a9b-8dcf-81ec854199b6" providerId="ADAL" clId="{CF8CB45A-FB84-4311-8462-ABFC1533467D}" dt="2023-05-30T19:10:01.308" v="396" actId="26606"/>
          <ac:spMkLst>
            <pc:docMk/>
            <pc:sldMk cId="3737580851" sldId="278"/>
            <ac:spMk id="124" creationId="{414B4D46-9526-4BE1-BC60-D0C3F584E299}"/>
          </ac:spMkLst>
        </pc:spChg>
        <pc:spChg chg="add del">
          <ac:chgData name="Woodard Leslie N" userId="0215b3a3-2f11-4a9b-8dcf-81ec854199b6" providerId="ADAL" clId="{CF8CB45A-FB84-4311-8462-ABFC1533467D}" dt="2023-05-30T19:10:01.308" v="396" actId="26606"/>
          <ac:spMkLst>
            <pc:docMk/>
            <pc:sldMk cId="3737580851" sldId="278"/>
            <ac:spMk id="125" creationId="{3CB2DF8D-0A9E-40EC-99F2-54F700B01D2B}"/>
          </ac:spMkLst>
        </pc:spChg>
        <pc:spChg chg="add del">
          <ac:chgData name="Woodard Leslie N" userId="0215b3a3-2f11-4a9b-8dcf-81ec854199b6" providerId="ADAL" clId="{CF8CB45A-FB84-4311-8462-ABFC1533467D}" dt="2023-05-30T19:10:01.308" v="396" actId="26606"/>
          <ac:spMkLst>
            <pc:docMk/>
            <pc:sldMk cId="3737580851" sldId="278"/>
            <ac:spMk id="126" creationId="{E236A4AA-6673-4004-B1A2-8E7C46D72D7C}"/>
          </ac:spMkLst>
        </pc:spChg>
        <pc:spChg chg="add del">
          <ac:chgData name="Woodard Leslie N" userId="0215b3a3-2f11-4a9b-8dcf-81ec854199b6" providerId="ADAL" clId="{CF8CB45A-FB84-4311-8462-ABFC1533467D}" dt="2023-05-30T19:10:01.308" v="396" actId="26606"/>
          <ac:spMkLst>
            <pc:docMk/>
            <pc:sldMk cId="3737580851" sldId="278"/>
            <ac:spMk id="127" creationId="{4D52C3F7-8C9D-4039-B5A2-C3C7B1184306}"/>
          </ac:spMkLst>
        </pc:spChg>
        <pc:spChg chg="add del">
          <ac:chgData name="Woodard Leslie N" userId="0215b3a3-2f11-4a9b-8dcf-81ec854199b6" providerId="ADAL" clId="{CF8CB45A-FB84-4311-8462-ABFC1533467D}" dt="2023-05-30T19:10:01.308" v="396" actId="26606"/>
          <ac:spMkLst>
            <pc:docMk/>
            <pc:sldMk cId="3737580851" sldId="278"/>
            <ac:spMk id="128" creationId="{2F977B43-39D2-42B0-A7C5-61547A147538}"/>
          </ac:spMkLst>
        </pc:spChg>
        <pc:spChg chg="add del">
          <ac:chgData name="Woodard Leslie N" userId="0215b3a3-2f11-4a9b-8dcf-81ec854199b6" providerId="ADAL" clId="{CF8CB45A-FB84-4311-8462-ABFC1533467D}" dt="2023-05-30T19:10:01.308" v="396" actId="26606"/>
          <ac:spMkLst>
            <pc:docMk/>
            <pc:sldMk cId="3737580851" sldId="278"/>
            <ac:spMk id="129" creationId="{B0F6D8A5-E067-40D7-8E7F-D4E9D01E474C}"/>
          </ac:spMkLst>
        </pc:spChg>
        <pc:spChg chg="add del">
          <ac:chgData name="Woodard Leslie N" userId="0215b3a3-2f11-4a9b-8dcf-81ec854199b6" providerId="ADAL" clId="{CF8CB45A-FB84-4311-8462-ABFC1533467D}" dt="2023-06-09T19:48:57.955" v="7096" actId="26606"/>
          <ac:spMkLst>
            <pc:docMk/>
            <pc:sldMk cId="3737580851" sldId="278"/>
            <ac:spMk id="132" creationId="{66CC1B5B-CB1B-482B-BF03-89D1498F6DE2}"/>
          </ac:spMkLst>
        </pc:spChg>
        <pc:spChg chg="add del">
          <ac:chgData name="Woodard Leslie N" userId="0215b3a3-2f11-4a9b-8dcf-81ec854199b6" providerId="ADAL" clId="{CF8CB45A-FB84-4311-8462-ABFC1533467D}" dt="2023-05-30T20:05:55.779" v="1346" actId="26606"/>
          <ac:spMkLst>
            <pc:docMk/>
            <pc:sldMk cId="3737580851" sldId="278"/>
            <ac:spMk id="133" creationId="{AB8CD641-9DEB-4AF5-8236-E9C9CD4C9DCC}"/>
          </ac:spMkLst>
        </pc:spChg>
        <pc:spChg chg="add del">
          <ac:chgData name="Woodard Leslie N" userId="0215b3a3-2f11-4a9b-8dcf-81ec854199b6" providerId="ADAL" clId="{CF8CB45A-FB84-4311-8462-ABFC1533467D}" dt="2023-05-30T20:05:55.779" v="1346" actId="26606"/>
          <ac:spMkLst>
            <pc:docMk/>
            <pc:sldMk cId="3737580851" sldId="278"/>
            <ac:spMk id="134" creationId="{5D5E296C-7F37-495B-9C8F-C56402F0BC0E}"/>
          </ac:spMkLst>
        </pc:spChg>
        <pc:spChg chg="add del">
          <ac:chgData name="Woodard Leslie N" userId="0215b3a3-2f11-4a9b-8dcf-81ec854199b6" providerId="ADAL" clId="{CF8CB45A-FB84-4311-8462-ABFC1533467D}" dt="2023-05-30T20:05:55.779" v="1346" actId="26606"/>
          <ac:spMkLst>
            <pc:docMk/>
            <pc:sldMk cId="3737580851" sldId="278"/>
            <ac:spMk id="135" creationId="{D4FEA77F-6150-4990-AB1A-6C6AD09F79C7}"/>
          </ac:spMkLst>
        </pc:spChg>
        <pc:spChg chg="add del">
          <ac:chgData name="Woodard Leslie N" userId="0215b3a3-2f11-4a9b-8dcf-81ec854199b6" providerId="ADAL" clId="{CF8CB45A-FB84-4311-8462-ABFC1533467D}" dt="2023-05-30T20:05:55.779" v="1346" actId="26606"/>
          <ac:spMkLst>
            <pc:docMk/>
            <pc:sldMk cId="3737580851" sldId="278"/>
            <ac:spMk id="136" creationId="{66CC1B5B-CB1B-482B-BF03-89D1498F6DE2}"/>
          </ac:spMkLst>
        </pc:spChg>
        <pc:spChg chg="add del">
          <ac:chgData name="Woodard Leslie N" userId="0215b3a3-2f11-4a9b-8dcf-81ec854199b6" providerId="ADAL" clId="{CF8CB45A-FB84-4311-8462-ABFC1533467D}" dt="2023-05-30T20:05:55.779" v="1346" actId="26606"/>
          <ac:spMkLst>
            <pc:docMk/>
            <pc:sldMk cId="3737580851" sldId="278"/>
            <ac:spMk id="141" creationId="{C82BAEE8-511C-4F88-8C15-CCCB76D02855}"/>
          </ac:spMkLst>
        </pc:spChg>
        <pc:spChg chg="add del">
          <ac:chgData name="Woodard Leslie N" userId="0215b3a3-2f11-4a9b-8dcf-81ec854199b6" providerId="ADAL" clId="{CF8CB45A-FB84-4311-8462-ABFC1533467D}" dt="2023-05-30T20:05:55.779" v="1346" actId="26606"/>
          <ac:spMkLst>
            <pc:docMk/>
            <pc:sldMk cId="3737580851" sldId="278"/>
            <ac:spMk id="142" creationId="{B8063F48-0666-4FAD-93CE-260C63B1BFEB}"/>
          </ac:spMkLst>
        </pc:spChg>
        <pc:spChg chg="add del">
          <ac:chgData name="Woodard Leslie N" userId="0215b3a3-2f11-4a9b-8dcf-81ec854199b6" providerId="ADAL" clId="{CF8CB45A-FB84-4311-8462-ABFC1533467D}" dt="2023-05-30T20:05:55.779" v="1346" actId="26606"/>
          <ac:spMkLst>
            <pc:docMk/>
            <pc:sldMk cId="3737580851" sldId="278"/>
            <ac:spMk id="143" creationId="{3902F946-F788-48B1-8FE8-1260C20C8544}"/>
          </ac:spMkLst>
        </pc:spChg>
        <pc:spChg chg="add del">
          <ac:chgData name="Woodard Leslie N" userId="0215b3a3-2f11-4a9b-8dcf-81ec854199b6" providerId="ADAL" clId="{CF8CB45A-FB84-4311-8462-ABFC1533467D}" dt="2023-05-30T20:05:55.779" v="1346" actId="26606"/>
          <ac:spMkLst>
            <pc:docMk/>
            <pc:sldMk cId="3737580851" sldId="278"/>
            <ac:spMk id="144" creationId="{9782C6AC-9E78-4AC5-B98F-A466F06DB777}"/>
          </ac:spMkLst>
        </pc:spChg>
        <pc:spChg chg="add del">
          <ac:chgData name="Woodard Leslie N" userId="0215b3a3-2f11-4a9b-8dcf-81ec854199b6" providerId="ADAL" clId="{CF8CB45A-FB84-4311-8462-ABFC1533467D}" dt="2023-05-30T20:05:55.779" v="1346" actId="26606"/>
          <ac:spMkLst>
            <pc:docMk/>
            <pc:sldMk cId="3737580851" sldId="278"/>
            <ac:spMk id="145" creationId="{F92FB751-4193-4666-9F39-1CDF96FD0C14}"/>
          </ac:spMkLst>
        </pc:spChg>
        <pc:spChg chg="add del">
          <ac:chgData name="Woodard Leslie N" userId="0215b3a3-2f11-4a9b-8dcf-81ec854199b6" providerId="ADAL" clId="{CF8CB45A-FB84-4311-8462-ABFC1533467D}" dt="2023-06-09T19:48:57.955" v="7096" actId="26606"/>
          <ac:spMkLst>
            <pc:docMk/>
            <pc:sldMk cId="3737580851" sldId="278"/>
            <ac:spMk id="147" creationId="{7E51BA89-D41D-4B1D-B3F0-6CBEC1767B99}"/>
          </ac:spMkLst>
        </pc:spChg>
        <pc:spChg chg="add del">
          <ac:chgData name="Woodard Leslie N" userId="0215b3a3-2f11-4a9b-8dcf-81ec854199b6" providerId="ADAL" clId="{CF8CB45A-FB84-4311-8462-ABFC1533467D}" dt="2023-06-09T19:48:57.955" v="7096" actId="26606"/>
          <ac:spMkLst>
            <pc:docMk/>
            <pc:sldMk cId="3737580851" sldId="278"/>
            <ac:spMk id="148" creationId="{C26B744A-1B73-4772-AD6B-71995691599E}"/>
          </ac:spMkLst>
        </pc:spChg>
        <pc:spChg chg="add del">
          <ac:chgData name="Woodard Leslie N" userId="0215b3a3-2f11-4a9b-8dcf-81ec854199b6" providerId="ADAL" clId="{CF8CB45A-FB84-4311-8462-ABFC1533467D}" dt="2023-06-09T19:48:57.955" v="7096" actId="26606"/>
          <ac:spMkLst>
            <pc:docMk/>
            <pc:sldMk cId="3737580851" sldId="278"/>
            <ac:spMk id="149" creationId="{E862A855-4970-44F3-A22E-001A48200716}"/>
          </ac:spMkLst>
        </pc:spChg>
        <pc:spChg chg="add del">
          <ac:chgData name="Woodard Leslie N" userId="0215b3a3-2f11-4a9b-8dcf-81ec854199b6" providerId="ADAL" clId="{CF8CB45A-FB84-4311-8462-ABFC1533467D}" dt="2023-06-09T19:48:57.955" v="7096" actId="26606"/>
          <ac:spMkLst>
            <pc:docMk/>
            <pc:sldMk cId="3737580851" sldId="278"/>
            <ac:spMk id="150" creationId="{D3912AED-C59B-4F6B-9ED6-CAC80BE67F31}"/>
          </ac:spMkLst>
        </pc:spChg>
        <pc:spChg chg="add del">
          <ac:chgData name="Woodard Leslie N" userId="0215b3a3-2f11-4a9b-8dcf-81ec854199b6" providerId="ADAL" clId="{CF8CB45A-FB84-4311-8462-ABFC1533467D}" dt="2023-05-30T20:05:55.766" v="1345" actId="26606"/>
          <ac:spMkLst>
            <pc:docMk/>
            <pc:sldMk cId="3737580851" sldId="278"/>
            <ac:spMk id="154" creationId="{DC9BBC1C-53D8-45CF-BA1B-33469AE423BA}"/>
          </ac:spMkLst>
        </pc:spChg>
        <pc:spChg chg="add">
          <ac:chgData name="Woodard Leslie N" userId="0215b3a3-2f11-4a9b-8dcf-81ec854199b6" providerId="ADAL" clId="{CF8CB45A-FB84-4311-8462-ABFC1533467D}" dt="2023-06-09T19:48:57.955" v="7096" actId="26606"/>
          <ac:spMkLst>
            <pc:docMk/>
            <pc:sldMk cId="3737580851" sldId="278"/>
            <ac:spMk id="155" creationId="{AB8CD641-9DEB-4AF5-8236-E9C9CD4C9DCC}"/>
          </ac:spMkLst>
        </pc:spChg>
        <pc:spChg chg="add del">
          <ac:chgData name="Woodard Leslie N" userId="0215b3a3-2f11-4a9b-8dcf-81ec854199b6" providerId="ADAL" clId="{CF8CB45A-FB84-4311-8462-ABFC1533467D}" dt="2023-05-30T20:05:55.766" v="1345" actId="26606"/>
          <ac:spMkLst>
            <pc:docMk/>
            <pc:sldMk cId="3737580851" sldId="278"/>
            <ac:spMk id="156" creationId="{BAECFF5A-FFE8-4387-94AB-029C2000FC12}"/>
          </ac:spMkLst>
        </pc:spChg>
        <pc:spChg chg="add">
          <ac:chgData name="Woodard Leslie N" userId="0215b3a3-2f11-4a9b-8dcf-81ec854199b6" providerId="ADAL" clId="{CF8CB45A-FB84-4311-8462-ABFC1533467D}" dt="2023-06-09T19:48:57.955" v="7096" actId="26606"/>
          <ac:spMkLst>
            <pc:docMk/>
            <pc:sldMk cId="3737580851" sldId="278"/>
            <ac:spMk id="157" creationId="{5D5E296C-7F37-495B-9C8F-C56402F0BC0E}"/>
          </ac:spMkLst>
        </pc:spChg>
        <pc:spChg chg="add del">
          <ac:chgData name="Woodard Leslie N" userId="0215b3a3-2f11-4a9b-8dcf-81ec854199b6" providerId="ADAL" clId="{CF8CB45A-FB84-4311-8462-ABFC1533467D}" dt="2023-05-30T20:05:55.766" v="1345" actId="26606"/>
          <ac:spMkLst>
            <pc:docMk/>
            <pc:sldMk cId="3737580851" sldId="278"/>
            <ac:spMk id="158" creationId="{3C5253AC-398C-4DEE-AC83-CB99763C3C1B}"/>
          </ac:spMkLst>
        </pc:spChg>
        <pc:spChg chg="add">
          <ac:chgData name="Woodard Leslie N" userId="0215b3a3-2f11-4a9b-8dcf-81ec854199b6" providerId="ADAL" clId="{CF8CB45A-FB84-4311-8462-ABFC1533467D}" dt="2023-06-09T19:48:57.955" v="7096" actId="26606"/>
          <ac:spMkLst>
            <pc:docMk/>
            <pc:sldMk cId="3737580851" sldId="278"/>
            <ac:spMk id="159" creationId="{D4FEA77F-6150-4990-AB1A-6C6AD09F79C7}"/>
          </ac:spMkLst>
        </pc:spChg>
        <pc:spChg chg="add del">
          <ac:chgData name="Woodard Leslie N" userId="0215b3a3-2f11-4a9b-8dcf-81ec854199b6" providerId="ADAL" clId="{CF8CB45A-FB84-4311-8462-ABFC1533467D}" dt="2023-05-30T20:05:55.766" v="1345" actId="26606"/>
          <ac:spMkLst>
            <pc:docMk/>
            <pc:sldMk cId="3737580851" sldId="278"/>
            <ac:spMk id="160" creationId="{118C3648-83C0-4CB5-8223-4BDE40CB1C48}"/>
          </ac:spMkLst>
        </pc:spChg>
        <pc:spChg chg="add">
          <ac:chgData name="Woodard Leslie N" userId="0215b3a3-2f11-4a9b-8dcf-81ec854199b6" providerId="ADAL" clId="{CF8CB45A-FB84-4311-8462-ABFC1533467D}" dt="2023-06-09T19:48:57.955" v="7096" actId="26606"/>
          <ac:spMkLst>
            <pc:docMk/>
            <pc:sldMk cId="3737580851" sldId="278"/>
            <ac:spMk id="161" creationId="{66CC1B5B-CB1B-482B-BF03-89D1498F6DE2}"/>
          </ac:spMkLst>
        </pc:spChg>
        <pc:spChg chg="add del">
          <ac:chgData name="Woodard Leslie N" userId="0215b3a3-2f11-4a9b-8dcf-81ec854199b6" providerId="ADAL" clId="{CF8CB45A-FB84-4311-8462-ABFC1533467D}" dt="2023-05-30T20:06:09.165" v="1349" actId="26606"/>
          <ac:spMkLst>
            <pc:docMk/>
            <pc:sldMk cId="3737580851" sldId="278"/>
            <ac:spMk id="162" creationId="{B287BE99-CF65-4EE8-8332-D9F672A625FE}"/>
          </ac:spMkLst>
        </pc:spChg>
        <pc:spChg chg="add del">
          <ac:chgData name="Woodard Leslie N" userId="0215b3a3-2f11-4a9b-8dcf-81ec854199b6" providerId="ADAL" clId="{CF8CB45A-FB84-4311-8462-ABFC1533467D}" dt="2023-05-30T20:06:09.165" v="1349" actId="26606"/>
          <ac:spMkLst>
            <pc:docMk/>
            <pc:sldMk cId="3737580851" sldId="278"/>
            <ac:spMk id="163" creationId="{811B26C9-F720-4D4A-B62E-B3A3BAD9E305}"/>
          </ac:spMkLst>
        </pc:spChg>
        <pc:spChg chg="add del">
          <ac:chgData name="Woodard Leslie N" userId="0215b3a3-2f11-4a9b-8dcf-81ec854199b6" providerId="ADAL" clId="{CF8CB45A-FB84-4311-8462-ABFC1533467D}" dt="2023-05-30T20:06:09.165" v="1349" actId="26606"/>
          <ac:spMkLst>
            <pc:docMk/>
            <pc:sldMk cId="3737580851" sldId="278"/>
            <ac:spMk id="164" creationId="{45512104-9A82-4865-BA19-8E759F17B764}"/>
          </ac:spMkLst>
        </pc:spChg>
        <pc:spChg chg="add">
          <ac:chgData name="Woodard Leslie N" userId="0215b3a3-2f11-4a9b-8dcf-81ec854199b6" providerId="ADAL" clId="{CF8CB45A-FB84-4311-8462-ABFC1533467D}" dt="2023-06-09T19:48:57.955" v="7096" actId="26606"/>
          <ac:spMkLst>
            <pc:docMk/>
            <pc:sldMk cId="3737580851" sldId="278"/>
            <ac:spMk id="171" creationId="{5EAB00A4-8142-424D-9057-B3BE1DA86E0C}"/>
          </ac:spMkLst>
        </pc:spChg>
        <pc:spChg chg="add">
          <ac:chgData name="Woodard Leslie N" userId="0215b3a3-2f11-4a9b-8dcf-81ec854199b6" providerId="ADAL" clId="{CF8CB45A-FB84-4311-8462-ABFC1533467D}" dt="2023-06-09T19:48:57.955" v="7096" actId="26606"/>
          <ac:spMkLst>
            <pc:docMk/>
            <pc:sldMk cId="3737580851" sldId="278"/>
            <ac:spMk id="173" creationId="{5D42F792-A120-4E45-AD6A-EF8A3999793F}"/>
          </ac:spMkLst>
        </pc:spChg>
        <pc:spChg chg="add">
          <ac:chgData name="Woodard Leslie N" userId="0215b3a3-2f11-4a9b-8dcf-81ec854199b6" providerId="ADAL" clId="{CF8CB45A-FB84-4311-8462-ABFC1533467D}" dt="2023-06-09T19:48:57.955" v="7096" actId="26606"/>
          <ac:spMkLst>
            <pc:docMk/>
            <pc:sldMk cId="3737580851" sldId="278"/>
            <ac:spMk id="175" creationId="{521E00B9-B1EF-45DC-9380-2D9EB93FE830}"/>
          </ac:spMkLst>
        </pc:spChg>
        <pc:spChg chg="add">
          <ac:chgData name="Woodard Leslie N" userId="0215b3a3-2f11-4a9b-8dcf-81ec854199b6" providerId="ADAL" clId="{CF8CB45A-FB84-4311-8462-ABFC1533467D}" dt="2023-06-09T19:48:57.955" v="7096" actId="26606"/>
          <ac:spMkLst>
            <pc:docMk/>
            <pc:sldMk cId="3737580851" sldId="278"/>
            <ac:spMk id="177" creationId="{068014C4-640E-45C3-9EBC-822780F38049}"/>
          </ac:spMkLst>
        </pc:spChg>
        <pc:grpChg chg="add del">
          <ac:chgData name="Woodard Leslie N" userId="0215b3a3-2f11-4a9b-8dcf-81ec854199b6" providerId="ADAL" clId="{CF8CB45A-FB84-4311-8462-ABFC1533467D}" dt="2023-05-30T19:09:12.633" v="382" actId="26606"/>
          <ac:grpSpMkLst>
            <pc:docMk/>
            <pc:sldMk cId="3737580851" sldId="278"/>
            <ac:grpSpMk id="35" creationId="{1B537E3F-FCF5-4357-95F0-E51BBB4639F4}"/>
          </ac:grpSpMkLst>
        </pc:grpChg>
        <pc:grpChg chg="add del">
          <ac:chgData name="Woodard Leslie N" userId="0215b3a3-2f11-4a9b-8dcf-81ec854199b6" providerId="ADAL" clId="{CF8CB45A-FB84-4311-8462-ABFC1533467D}" dt="2023-05-30T19:09:20.317" v="384" actId="26606"/>
          <ac:grpSpMkLst>
            <pc:docMk/>
            <pc:sldMk cId="3737580851" sldId="278"/>
            <ac:grpSpMk id="50" creationId="{1B537E3F-FCF5-4357-95F0-E51BBB4639F4}"/>
          </ac:grpSpMkLst>
        </pc:grpChg>
        <pc:grpChg chg="add del">
          <ac:chgData name="Woodard Leslie N" userId="0215b3a3-2f11-4a9b-8dcf-81ec854199b6" providerId="ADAL" clId="{CF8CB45A-FB84-4311-8462-ABFC1533467D}" dt="2023-06-09T19:24:41.632" v="6049" actId="26606"/>
          <ac:grpSpMkLst>
            <pc:docMk/>
            <pc:sldMk cId="3737580851" sldId="278"/>
            <ac:grpSpMk id="52" creationId="{1B537E3F-FCF5-4357-95F0-E51BBB4639F4}"/>
          </ac:grpSpMkLst>
        </pc:grpChg>
        <pc:grpChg chg="add del">
          <ac:chgData name="Woodard Leslie N" userId="0215b3a3-2f11-4a9b-8dcf-81ec854199b6" providerId="ADAL" clId="{CF8CB45A-FB84-4311-8462-ABFC1533467D}" dt="2023-05-30T19:09:26.439" v="386" actId="26606"/>
          <ac:grpSpMkLst>
            <pc:docMk/>
            <pc:sldMk cId="3737580851" sldId="278"/>
            <ac:grpSpMk id="67" creationId="{1B537E3F-FCF5-4357-95F0-E51BBB4639F4}"/>
          </ac:grpSpMkLst>
        </pc:grpChg>
        <pc:grpChg chg="add del">
          <ac:chgData name="Woodard Leslie N" userId="0215b3a3-2f11-4a9b-8dcf-81ec854199b6" providerId="ADAL" clId="{CF8CB45A-FB84-4311-8462-ABFC1533467D}" dt="2023-05-30T19:09:36.860" v="391" actId="26606"/>
          <ac:grpSpMkLst>
            <pc:docMk/>
            <pc:sldMk cId="3737580851" sldId="278"/>
            <ac:grpSpMk id="87" creationId="{1B537E3F-FCF5-4357-95F0-E51BBB4639F4}"/>
          </ac:grpSpMkLst>
        </pc:grpChg>
        <pc:grpChg chg="add del">
          <ac:chgData name="Woodard Leslie N" userId="0215b3a3-2f11-4a9b-8dcf-81ec854199b6" providerId="ADAL" clId="{CF8CB45A-FB84-4311-8462-ABFC1533467D}" dt="2023-06-09T19:24:41.632" v="6049" actId="26606"/>
          <ac:grpSpMkLst>
            <pc:docMk/>
            <pc:sldMk cId="3737580851" sldId="278"/>
            <ac:grpSpMk id="89" creationId="{CC547666-6BC2-4126-AF64-5A7DE9FE88A4}"/>
          </ac:grpSpMkLst>
        </pc:grpChg>
        <pc:grpChg chg="add del">
          <ac:chgData name="Woodard Leslie N" userId="0215b3a3-2f11-4a9b-8dcf-81ec854199b6" providerId="ADAL" clId="{CF8CB45A-FB84-4311-8462-ABFC1533467D}" dt="2023-05-30T19:09:39.999" v="394" actId="26606"/>
          <ac:grpSpMkLst>
            <pc:docMk/>
            <pc:sldMk cId="3737580851" sldId="278"/>
            <ac:grpSpMk id="104" creationId="{50D10512-F6B0-43F5-BE9B-475FAEBFF11D}"/>
          </ac:grpSpMkLst>
        </pc:grpChg>
        <pc:grpChg chg="add del">
          <ac:chgData name="Woodard Leslie N" userId="0215b3a3-2f11-4a9b-8dcf-81ec854199b6" providerId="ADAL" clId="{CF8CB45A-FB84-4311-8462-ABFC1533467D}" dt="2023-05-30T19:10:01.308" v="396" actId="26606"/>
          <ac:grpSpMkLst>
            <pc:docMk/>
            <pc:sldMk cId="3737580851" sldId="278"/>
            <ac:grpSpMk id="120" creationId="{1B537E3F-FCF5-4357-95F0-E51BBB4639F4}"/>
          </ac:grpSpMkLst>
        </pc:grpChg>
        <pc:grpChg chg="add del">
          <ac:chgData name="Woodard Leslie N" userId="0215b3a3-2f11-4a9b-8dcf-81ec854199b6" providerId="ADAL" clId="{CF8CB45A-FB84-4311-8462-ABFC1533467D}" dt="2023-05-30T20:05:55.779" v="1346" actId="26606"/>
          <ac:grpSpMkLst>
            <pc:docMk/>
            <pc:sldMk cId="3737580851" sldId="278"/>
            <ac:grpSpMk id="137" creationId="{1B537E3F-FCF5-4357-95F0-E51BBB4639F4}"/>
          </ac:grpSpMkLst>
        </pc:grpChg>
        <pc:grpChg chg="add del">
          <ac:chgData name="Woodard Leslie N" userId="0215b3a3-2f11-4a9b-8dcf-81ec854199b6" providerId="ADAL" clId="{CF8CB45A-FB84-4311-8462-ABFC1533467D}" dt="2023-06-09T19:48:57.955" v="7096" actId="26606"/>
          <ac:grpSpMkLst>
            <pc:docMk/>
            <pc:sldMk cId="3737580851" sldId="278"/>
            <ac:grpSpMk id="138" creationId="{1B537E3F-FCF5-4357-95F0-E51BBB4639F4}"/>
          </ac:grpSpMkLst>
        </pc:grpChg>
        <pc:grpChg chg="add del">
          <ac:chgData name="Woodard Leslie N" userId="0215b3a3-2f11-4a9b-8dcf-81ec854199b6" providerId="ADAL" clId="{CF8CB45A-FB84-4311-8462-ABFC1533467D}" dt="2023-05-30T20:05:55.779" v="1346" actId="26606"/>
          <ac:grpSpMkLst>
            <pc:docMk/>
            <pc:sldMk cId="3737580851" sldId="278"/>
            <ac:grpSpMk id="146" creationId="{CC547666-6BC2-4126-AF64-5A7DE9FE88A4}"/>
          </ac:grpSpMkLst>
        </pc:grpChg>
        <pc:grpChg chg="add">
          <ac:chgData name="Woodard Leslie N" userId="0215b3a3-2f11-4a9b-8dcf-81ec854199b6" providerId="ADAL" clId="{CF8CB45A-FB84-4311-8462-ABFC1533467D}" dt="2023-06-09T19:48:57.955" v="7096" actId="26606"/>
          <ac:grpSpMkLst>
            <pc:docMk/>
            <pc:sldMk cId="3737580851" sldId="278"/>
            <ac:grpSpMk id="166" creationId="{1B537E3F-FCF5-4357-95F0-E51BBB4639F4}"/>
          </ac:grpSpMkLst>
        </pc:grpChg>
        <pc:graphicFrameChg chg="add del mod">
          <ac:chgData name="Woodard Leslie N" userId="0215b3a3-2f11-4a9b-8dcf-81ec854199b6" providerId="ADAL" clId="{CF8CB45A-FB84-4311-8462-ABFC1533467D}" dt="2023-06-09T19:52:42.783" v="7104" actId="478"/>
          <ac:graphicFrameMkLst>
            <pc:docMk/>
            <pc:sldMk cId="3737580851" sldId="278"/>
            <ac:graphicFrameMk id="5" creationId="{FE461768-166A-AA05-DD5C-D722FA8DEFFE}"/>
          </ac:graphicFrameMkLst>
        </pc:graphicFrameChg>
        <pc:picChg chg="add mod ord">
          <ac:chgData name="Woodard Leslie N" userId="0215b3a3-2f11-4a9b-8dcf-81ec854199b6" providerId="ADAL" clId="{CF8CB45A-FB84-4311-8462-ABFC1533467D}" dt="2023-06-09T19:49:05.423" v="7099" actId="1076"/>
          <ac:picMkLst>
            <pc:docMk/>
            <pc:sldMk cId="3737580851" sldId="278"/>
            <ac:picMk id="4" creationId="{99A24C72-6EDC-41BC-AA87-AC98362DC3CD}"/>
          </ac:picMkLst>
        </pc:picChg>
        <pc:cxnChg chg="add del">
          <ac:chgData name="Woodard Leslie N" userId="0215b3a3-2f11-4a9b-8dcf-81ec854199b6" providerId="ADAL" clId="{CF8CB45A-FB84-4311-8462-ABFC1533467D}" dt="2023-05-30T19:09:12.633" v="382" actId="26606"/>
          <ac:cxnSpMkLst>
            <pc:docMk/>
            <pc:sldMk cId="3737580851" sldId="278"/>
            <ac:cxnSpMk id="32" creationId="{C8B6B140-9B9E-47B9-9A6E-78465F7CDEF5}"/>
          </ac:cxnSpMkLst>
        </pc:cxnChg>
        <pc:cxnChg chg="add del">
          <ac:chgData name="Woodard Leslie N" userId="0215b3a3-2f11-4a9b-8dcf-81ec854199b6" providerId="ADAL" clId="{CF8CB45A-FB84-4311-8462-ABFC1533467D}" dt="2023-05-30T19:09:12.633" v="382" actId="26606"/>
          <ac:cxnSpMkLst>
            <pc:docMk/>
            <pc:sldMk cId="3737580851" sldId="278"/>
            <ac:cxnSpMk id="34" creationId="{E4F85B2B-B47F-4531-A48B-A065D35849C6}"/>
          </ac:cxnSpMkLst>
        </pc:cxnChg>
        <pc:cxnChg chg="add del">
          <ac:chgData name="Woodard Leslie N" userId="0215b3a3-2f11-4a9b-8dcf-81ec854199b6" providerId="ADAL" clId="{CF8CB45A-FB84-4311-8462-ABFC1533467D}" dt="2023-05-30T19:09:12.633" v="382" actId="26606"/>
          <ac:cxnSpMkLst>
            <pc:docMk/>
            <pc:sldMk cId="3737580851" sldId="278"/>
            <ac:cxnSpMk id="36" creationId="{80DB6761-3951-403F-8AC6-D7F85E3AAF60}"/>
          </ac:cxnSpMkLst>
        </pc:cxnChg>
        <pc:cxnChg chg="add del">
          <ac:chgData name="Woodard Leslie N" userId="0215b3a3-2f11-4a9b-8dcf-81ec854199b6" providerId="ADAL" clId="{CF8CB45A-FB84-4311-8462-ABFC1533467D}" dt="2023-05-30T19:10:01.308" v="396" actId="26606"/>
          <ac:cxnSpMkLst>
            <pc:docMk/>
            <pc:sldMk cId="3737580851" sldId="278"/>
            <ac:cxnSpMk id="38" creationId="{CFC767D2-4FE5-44CE-BA88-F9B89625970C}"/>
          </ac:cxnSpMkLst>
        </pc:cxnChg>
        <pc:cxnChg chg="add del">
          <ac:chgData name="Woodard Leslie N" userId="0215b3a3-2f11-4a9b-8dcf-81ec854199b6" providerId="ADAL" clId="{CF8CB45A-FB84-4311-8462-ABFC1533467D}" dt="2023-05-30T19:09:20.317" v="384" actId="26606"/>
          <ac:cxnSpMkLst>
            <pc:docMk/>
            <pc:sldMk cId="3737580851" sldId="278"/>
            <ac:cxnSpMk id="59" creationId="{1E994651-3ED5-4618-8E35-0A39AFE3B7EF}"/>
          </ac:cxnSpMkLst>
        </pc:cxnChg>
        <pc:cxnChg chg="add del">
          <ac:chgData name="Woodard Leslie N" userId="0215b3a3-2f11-4a9b-8dcf-81ec854199b6" providerId="ADAL" clId="{CF8CB45A-FB84-4311-8462-ABFC1533467D}" dt="2023-05-30T19:09:20.317" v="384" actId="26606"/>
          <ac:cxnSpMkLst>
            <pc:docMk/>
            <pc:sldMk cId="3737580851" sldId="278"/>
            <ac:cxnSpMk id="60" creationId="{1A887D96-D38A-4C8D-95F6-9BF74036BE6A}"/>
          </ac:cxnSpMkLst>
        </pc:cxnChg>
        <pc:cxnChg chg="add del">
          <ac:chgData name="Woodard Leslie N" userId="0215b3a3-2f11-4a9b-8dcf-81ec854199b6" providerId="ADAL" clId="{CF8CB45A-FB84-4311-8462-ABFC1533467D}" dt="2023-05-30T19:09:20.317" v="384" actId="26606"/>
          <ac:cxnSpMkLst>
            <pc:docMk/>
            <pc:sldMk cId="3737580851" sldId="278"/>
            <ac:cxnSpMk id="61" creationId="{04B2257D-2DD5-4D83-AB7A-AD3F05A0A0FA}"/>
          </ac:cxnSpMkLst>
        </pc:cxnChg>
        <pc:cxnChg chg="add del">
          <ac:chgData name="Woodard Leslie N" userId="0215b3a3-2f11-4a9b-8dcf-81ec854199b6" providerId="ADAL" clId="{CF8CB45A-FB84-4311-8462-ABFC1533467D}" dt="2023-05-30T19:09:26.439" v="386" actId="26606"/>
          <ac:cxnSpMkLst>
            <pc:docMk/>
            <pc:sldMk cId="3737580851" sldId="278"/>
            <ac:cxnSpMk id="76" creationId="{0C77DF75-521B-49EA-B235-767773C0E2D1}"/>
          </ac:cxnSpMkLst>
        </pc:cxnChg>
        <pc:cxnChg chg="add del">
          <ac:chgData name="Woodard Leslie N" userId="0215b3a3-2f11-4a9b-8dcf-81ec854199b6" providerId="ADAL" clId="{CF8CB45A-FB84-4311-8462-ABFC1533467D}" dt="2023-05-30T19:09:26.439" v="386" actId="26606"/>
          <ac:cxnSpMkLst>
            <pc:docMk/>
            <pc:sldMk cId="3737580851" sldId="278"/>
            <ac:cxnSpMk id="77" creationId="{D8C40A12-D255-4952-B536-CF4E4866D2DA}"/>
          </ac:cxnSpMkLst>
        </pc:cxnChg>
        <pc:cxnChg chg="add del">
          <ac:chgData name="Woodard Leslie N" userId="0215b3a3-2f11-4a9b-8dcf-81ec854199b6" providerId="ADAL" clId="{CF8CB45A-FB84-4311-8462-ABFC1533467D}" dt="2023-05-30T19:09:26.439" v="386" actId="26606"/>
          <ac:cxnSpMkLst>
            <pc:docMk/>
            <pc:sldMk cId="3737580851" sldId="278"/>
            <ac:cxnSpMk id="78" creationId="{612384E2-1832-460A-A0E1-22E604739033}"/>
          </ac:cxnSpMkLst>
        </pc:cxnChg>
        <pc:cxnChg chg="add del">
          <ac:chgData name="Woodard Leslie N" userId="0215b3a3-2f11-4a9b-8dcf-81ec854199b6" providerId="ADAL" clId="{CF8CB45A-FB84-4311-8462-ABFC1533467D}" dt="2023-05-30T19:09:36.860" v="391" actId="26606"/>
          <ac:cxnSpMkLst>
            <pc:docMk/>
            <pc:sldMk cId="3737580851" sldId="278"/>
            <ac:cxnSpMk id="96" creationId="{0C77DF75-521B-49EA-B235-767773C0E2D1}"/>
          </ac:cxnSpMkLst>
        </pc:cxnChg>
        <pc:cxnChg chg="add del">
          <ac:chgData name="Woodard Leslie N" userId="0215b3a3-2f11-4a9b-8dcf-81ec854199b6" providerId="ADAL" clId="{CF8CB45A-FB84-4311-8462-ABFC1533467D}" dt="2023-05-30T19:09:36.860" v="391" actId="26606"/>
          <ac:cxnSpMkLst>
            <pc:docMk/>
            <pc:sldMk cId="3737580851" sldId="278"/>
            <ac:cxnSpMk id="97" creationId="{D8C40A12-D255-4952-B536-CF4E4866D2DA}"/>
          </ac:cxnSpMkLst>
        </pc:cxnChg>
        <pc:cxnChg chg="add del">
          <ac:chgData name="Woodard Leslie N" userId="0215b3a3-2f11-4a9b-8dcf-81ec854199b6" providerId="ADAL" clId="{CF8CB45A-FB84-4311-8462-ABFC1533467D}" dt="2023-05-30T19:09:36.860" v="391" actId="26606"/>
          <ac:cxnSpMkLst>
            <pc:docMk/>
            <pc:sldMk cId="3737580851" sldId="278"/>
            <ac:cxnSpMk id="98" creationId="{612384E2-1832-460A-A0E1-22E604739033}"/>
          </ac:cxnSpMkLst>
        </pc:cxnChg>
        <pc:cxnChg chg="add del">
          <ac:chgData name="Woodard Leslie N" userId="0215b3a3-2f11-4a9b-8dcf-81ec854199b6" providerId="ADAL" clId="{CF8CB45A-FB84-4311-8462-ABFC1533467D}" dt="2023-05-30T19:09:39.999" v="394" actId="26606"/>
          <ac:cxnSpMkLst>
            <pc:docMk/>
            <pc:sldMk cId="3737580851" sldId="278"/>
            <ac:cxnSpMk id="112" creationId="{5780A809-8317-4F8A-B353-F4D620E9FC4C}"/>
          </ac:cxnSpMkLst>
        </pc:cxnChg>
        <pc:cxnChg chg="add del">
          <ac:chgData name="Woodard Leslie N" userId="0215b3a3-2f11-4a9b-8dcf-81ec854199b6" providerId="ADAL" clId="{CF8CB45A-FB84-4311-8462-ABFC1533467D}" dt="2023-05-30T19:09:39.999" v="394" actId="26606"/>
          <ac:cxnSpMkLst>
            <pc:docMk/>
            <pc:sldMk cId="3737580851" sldId="278"/>
            <ac:cxnSpMk id="113" creationId="{FDC0101D-E418-40C8-ACC0-87EF461E0928}"/>
          </ac:cxnSpMkLst>
        </pc:cxnChg>
        <pc:cxnChg chg="add del">
          <ac:chgData name="Woodard Leslie N" userId="0215b3a3-2f11-4a9b-8dcf-81ec854199b6" providerId="ADAL" clId="{CF8CB45A-FB84-4311-8462-ABFC1533467D}" dt="2023-05-30T19:09:39.999" v="394" actId="26606"/>
          <ac:cxnSpMkLst>
            <pc:docMk/>
            <pc:sldMk cId="3737580851" sldId="278"/>
            <ac:cxnSpMk id="114" creationId="{9CA778AE-CCF4-40F5-8336-DA2F7E657A9B}"/>
          </ac:cxnSpMkLst>
        </pc:cxnChg>
        <pc:cxnChg chg="add del">
          <ac:chgData name="Woodard Leslie N" userId="0215b3a3-2f11-4a9b-8dcf-81ec854199b6" providerId="ADAL" clId="{CF8CB45A-FB84-4311-8462-ABFC1533467D}" dt="2023-05-30T19:10:01.308" v="396" actId="26606"/>
          <ac:cxnSpMkLst>
            <pc:docMk/>
            <pc:sldMk cId="3737580851" sldId="278"/>
            <ac:cxnSpMk id="130" creationId="{B596F966-7CDC-4C84-B942-6B711420A693}"/>
          </ac:cxnSpMkLst>
        </pc:cxnChg>
        <pc:cxnChg chg="add del">
          <ac:chgData name="Woodard Leslie N" userId="0215b3a3-2f11-4a9b-8dcf-81ec854199b6" providerId="ADAL" clId="{CF8CB45A-FB84-4311-8462-ABFC1533467D}" dt="2023-05-30T19:10:01.308" v="396" actId="26606"/>
          <ac:cxnSpMkLst>
            <pc:docMk/>
            <pc:sldMk cId="3737580851" sldId="278"/>
            <ac:cxnSpMk id="131" creationId="{3F2A616E-2732-4526-BDC8-1689F06C82D3}"/>
          </ac:cxnSpMkLst>
        </pc:cxnChg>
        <pc:cxnChg chg="add del">
          <ac:chgData name="Woodard Leslie N" userId="0215b3a3-2f11-4a9b-8dcf-81ec854199b6" providerId="ADAL" clId="{CF8CB45A-FB84-4311-8462-ABFC1533467D}" dt="2023-06-09T19:48:57.955" v="7096" actId="26606"/>
          <ac:cxnSpMkLst>
            <pc:docMk/>
            <pc:sldMk cId="3737580851" sldId="278"/>
            <ac:cxnSpMk id="151" creationId="{1E994651-3ED5-4618-8E35-0A39AFE3B7EF}"/>
          </ac:cxnSpMkLst>
        </pc:cxnChg>
        <pc:cxnChg chg="add del">
          <ac:chgData name="Woodard Leslie N" userId="0215b3a3-2f11-4a9b-8dcf-81ec854199b6" providerId="ADAL" clId="{CF8CB45A-FB84-4311-8462-ABFC1533467D}" dt="2023-06-09T19:48:57.955" v="7096" actId="26606"/>
          <ac:cxnSpMkLst>
            <pc:docMk/>
            <pc:sldMk cId="3737580851" sldId="278"/>
            <ac:cxnSpMk id="152" creationId="{1A887D96-D38A-4C8D-95F6-9BF74036BE6A}"/>
          </ac:cxnSpMkLst>
        </pc:cxnChg>
        <pc:cxnChg chg="add del">
          <ac:chgData name="Woodard Leslie N" userId="0215b3a3-2f11-4a9b-8dcf-81ec854199b6" providerId="ADAL" clId="{CF8CB45A-FB84-4311-8462-ABFC1533467D}" dt="2023-06-09T19:48:57.955" v="7096" actId="26606"/>
          <ac:cxnSpMkLst>
            <pc:docMk/>
            <pc:sldMk cId="3737580851" sldId="278"/>
            <ac:cxnSpMk id="153" creationId="{04B2257D-2DD5-4D83-AB7A-AD3F05A0A0FA}"/>
          </ac:cxnSpMkLst>
        </pc:cxnChg>
        <pc:cxnChg chg="add">
          <ac:chgData name="Woodard Leslie N" userId="0215b3a3-2f11-4a9b-8dcf-81ec854199b6" providerId="ADAL" clId="{CF8CB45A-FB84-4311-8462-ABFC1533467D}" dt="2023-06-09T19:48:57.955" v="7096" actId="26606"/>
          <ac:cxnSpMkLst>
            <pc:docMk/>
            <pc:sldMk cId="3737580851" sldId="278"/>
            <ac:cxnSpMk id="179" creationId="{FCC7BB20-48B0-4B59-A675-1F2AF035ABC1}"/>
          </ac:cxnSpMkLst>
        </pc:cxnChg>
        <pc:cxnChg chg="add">
          <ac:chgData name="Woodard Leslie N" userId="0215b3a3-2f11-4a9b-8dcf-81ec854199b6" providerId="ADAL" clId="{CF8CB45A-FB84-4311-8462-ABFC1533467D}" dt="2023-06-09T19:48:57.955" v="7096" actId="26606"/>
          <ac:cxnSpMkLst>
            <pc:docMk/>
            <pc:sldMk cId="3737580851" sldId="278"/>
            <ac:cxnSpMk id="181" creationId="{77C36F66-088D-4BA8-8A18-D713F549DB64}"/>
          </ac:cxnSpMkLst>
        </pc:cxnChg>
        <pc:cxnChg chg="add">
          <ac:chgData name="Woodard Leslie N" userId="0215b3a3-2f11-4a9b-8dcf-81ec854199b6" providerId="ADAL" clId="{CF8CB45A-FB84-4311-8462-ABFC1533467D}" dt="2023-06-09T19:48:57.955" v="7096" actId="26606"/>
          <ac:cxnSpMkLst>
            <pc:docMk/>
            <pc:sldMk cId="3737580851" sldId="278"/>
            <ac:cxnSpMk id="183" creationId="{2FD9AE15-21B9-4678-8348-5AE53E5B2A8D}"/>
          </ac:cxnSpMkLst>
        </pc:cxnChg>
      </pc:sldChg>
      <pc:sldChg chg="addSp delSp modSp new mod setBg">
        <pc:chgData name="Woodard Leslie N" userId="0215b3a3-2f11-4a9b-8dcf-81ec854199b6" providerId="ADAL" clId="{CF8CB45A-FB84-4311-8462-ABFC1533467D}" dt="2023-06-09T19:49:22.474" v="7100" actId="26606"/>
        <pc:sldMkLst>
          <pc:docMk/>
          <pc:sldMk cId="3076861876" sldId="279"/>
        </pc:sldMkLst>
        <pc:spChg chg="mod">
          <ac:chgData name="Woodard Leslie N" userId="0215b3a3-2f11-4a9b-8dcf-81ec854199b6" providerId="ADAL" clId="{CF8CB45A-FB84-4311-8462-ABFC1533467D}" dt="2023-06-09T19:49:22.474" v="7100" actId="26606"/>
          <ac:spMkLst>
            <pc:docMk/>
            <pc:sldMk cId="3076861876" sldId="279"/>
            <ac:spMk id="2" creationId="{E138FED7-0D7F-6C7C-05F4-BA050963A3E1}"/>
          </ac:spMkLst>
        </pc:spChg>
        <pc:spChg chg="del mod">
          <ac:chgData name="Woodard Leslie N" userId="0215b3a3-2f11-4a9b-8dcf-81ec854199b6" providerId="ADAL" clId="{CF8CB45A-FB84-4311-8462-ABFC1533467D}" dt="2023-06-09T19:24:19.696" v="6048" actId="26606"/>
          <ac:spMkLst>
            <pc:docMk/>
            <pc:sldMk cId="3076861876" sldId="279"/>
            <ac:spMk id="3" creationId="{D4B64282-192A-72DE-9218-FE6CA57DFAE7}"/>
          </ac:spMkLst>
        </pc:spChg>
        <pc:spChg chg="add">
          <ac:chgData name="Woodard Leslie N" userId="0215b3a3-2f11-4a9b-8dcf-81ec854199b6" providerId="ADAL" clId="{CF8CB45A-FB84-4311-8462-ABFC1533467D}" dt="2023-06-09T19:49:22.474" v="7100" actId="26606"/>
          <ac:spMkLst>
            <pc:docMk/>
            <pc:sldMk cId="3076861876" sldId="279"/>
            <ac:spMk id="10" creationId="{B57E5DB9-047E-4B99-96C4-E508AF14CAC5}"/>
          </ac:spMkLst>
        </pc:spChg>
        <pc:spChg chg="add">
          <ac:chgData name="Woodard Leslie N" userId="0215b3a3-2f11-4a9b-8dcf-81ec854199b6" providerId="ADAL" clId="{CF8CB45A-FB84-4311-8462-ABFC1533467D}" dt="2023-06-09T19:49:22.474" v="7100" actId="26606"/>
          <ac:spMkLst>
            <pc:docMk/>
            <pc:sldMk cId="3076861876" sldId="279"/>
            <ac:spMk id="12" creationId="{E56C4C32-613C-4BB8-9DBD-314668DFA292}"/>
          </ac:spMkLst>
        </pc:spChg>
        <pc:spChg chg="add">
          <ac:chgData name="Woodard Leslie N" userId="0215b3a3-2f11-4a9b-8dcf-81ec854199b6" providerId="ADAL" clId="{CF8CB45A-FB84-4311-8462-ABFC1533467D}" dt="2023-06-09T19:49:22.474" v="7100" actId="26606"/>
          <ac:spMkLst>
            <pc:docMk/>
            <pc:sldMk cId="3076861876" sldId="279"/>
            <ac:spMk id="14" creationId="{55973FA6-2A55-4BD8-A266-8F0F39355C79}"/>
          </ac:spMkLst>
        </pc:spChg>
        <pc:graphicFrameChg chg="add mod modGraphic">
          <ac:chgData name="Woodard Leslie N" userId="0215b3a3-2f11-4a9b-8dcf-81ec854199b6" providerId="ADAL" clId="{CF8CB45A-FB84-4311-8462-ABFC1533467D}" dt="2023-06-09T19:49:22.474" v="7100" actId="26606"/>
          <ac:graphicFrameMkLst>
            <pc:docMk/>
            <pc:sldMk cId="3076861876" sldId="279"/>
            <ac:graphicFrameMk id="5" creationId="{335466F1-1A9C-2E55-4824-60A59057265A}"/>
          </ac:graphicFrameMkLst>
        </pc:graphicFrameChg>
      </pc:sldChg>
      <pc:sldChg chg="addSp delSp modSp new mod setBg setClrOvrMap">
        <pc:chgData name="Woodard Leslie N" userId="0215b3a3-2f11-4a9b-8dcf-81ec854199b6" providerId="ADAL" clId="{CF8CB45A-FB84-4311-8462-ABFC1533467D}" dt="2023-06-09T19:49:41.738" v="7102" actId="26606"/>
        <pc:sldMkLst>
          <pc:docMk/>
          <pc:sldMk cId="2212298131" sldId="280"/>
        </pc:sldMkLst>
        <pc:spChg chg="mod">
          <ac:chgData name="Woodard Leslie N" userId="0215b3a3-2f11-4a9b-8dcf-81ec854199b6" providerId="ADAL" clId="{CF8CB45A-FB84-4311-8462-ABFC1533467D}" dt="2023-06-09T19:49:41.738" v="7102" actId="26606"/>
          <ac:spMkLst>
            <pc:docMk/>
            <pc:sldMk cId="2212298131" sldId="280"/>
            <ac:spMk id="2" creationId="{66651320-99C7-72E0-EBE8-86CC85C3C522}"/>
          </ac:spMkLst>
        </pc:spChg>
        <pc:spChg chg="add del mod">
          <ac:chgData name="Woodard Leslie N" userId="0215b3a3-2f11-4a9b-8dcf-81ec854199b6" providerId="ADAL" clId="{CF8CB45A-FB84-4311-8462-ABFC1533467D}" dt="2023-06-09T19:49:41.738" v="7102" actId="26606"/>
          <ac:spMkLst>
            <pc:docMk/>
            <pc:sldMk cId="2212298131" sldId="280"/>
            <ac:spMk id="3" creationId="{2EAD5C0B-8CFA-9379-A245-3404346A5409}"/>
          </ac:spMkLst>
        </pc:spChg>
        <pc:spChg chg="add del">
          <ac:chgData name="Woodard Leslie N" userId="0215b3a3-2f11-4a9b-8dcf-81ec854199b6" providerId="ADAL" clId="{CF8CB45A-FB84-4311-8462-ABFC1533467D}" dt="2023-06-09T19:49:41.738" v="7102" actId="26606"/>
          <ac:spMkLst>
            <pc:docMk/>
            <pc:sldMk cId="2212298131" sldId="280"/>
            <ac:spMk id="7" creationId="{B57E5DB9-047E-4B99-96C4-E508AF14CAC5}"/>
          </ac:spMkLst>
        </pc:spChg>
        <pc:spChg chg="add del">
          <ac:chgData name="Woodard Leslie N" userId="0215b3a3-2f11-4a9b-8dcf-81ec854199b6" providerId="ADAL" clId="{CF8CB45A-FB84-4311-8462-ABFC1533467D}" dt="2023-06-09T19:49:41.738" v="7102" actId="26606"/>
          <ac:spMkLst>
            <pc:docMk/>
            <pc:sldMk cId="2212298131" sldId="280"/>
            <ac:spMk id="8" creationId="{E56C4C32-613C-4BB8-9DBD-314668DFA292}"/>
          </ac:spMkLst>
        </pc:spChg>
        <pc:spChg chg="add del">
          <ac:chgData name="Woodard Leslie N" userId="0215b3a3-2f11-4a9b-8dcf-81ec854199b6" providerId="ADAL" clId="{CF8CB45A-FB84-4311-8462-ABFC1533467D}" dt="2023-06-09T19:24:09.836" v="6047" actId="26606"/>
          <ac:spMkLst>
            <pc:docMk/>
            <pc:sldMk cId="2212298131" sldId="280"/>
            <ac:spMk id="9" creationId="{0D2A400C-130C-4DA2-8415-573ECF9576DD}"/>
          </ac:spMkLst>
        </pc:spChg>
        <pc:spChg chg="add del">
          <ac:chgData name="Woodard Leslie N" userId="0215b3a3-2f11-4a9b-8dcf-81ec854199b6" providerId="ADAL" clId="{CF8CB45A-FB84-4311-8462-ABFC1533467D}" dt="2023-06-09T19:49:41.738" v="7102" actId="26606"/>
          <ac:spMkLst>
            <pc:docMk/>
            <pc:sldMk cId="2212298131" sldId="280"/>
            <ac:spMk id="10" creationId="{55973FA6-2A55-4BD8-A266-8F0F39355C79}"/>
          </ac:spMkLst>
        </pc:spChg>
        <pc:spChg chg="add del">
          <ac:chgData name="Woodard Leslie N" userId="0215b3a3-2f11-4a9b-8dcf-81ec854199b6" providerId="ADAL" clId="{CF8CB45A-FB84-4311-8462-ABFC1533467D}" dt="2023-06-09T19:24:09.836" v="6047" actId="26606"/>
          <ac:spMkLst>
            <pc:docMk/>
            <pc:sldMk cId="2212298131" sldId="280"/>
            <ac:spMk id="11" creationId="{9DE4D6F3-06C5-4F15-8E98-BAB2F23AB733}"/>
          </ac:spMkLst>
        </pc:spChg>
        <pc:spChg chg="add del">
          <ac:chgData name="Woodard Leslie N" userId="0215b3a3-2f11-4a9b-8dcf-81ec854199b6" providerId="ADAL" clId="{CF8CB45A-FB84-4311-8462-ABFC1533467D}" dt="2023-06-09T19:24:09.836" v="6047" actId="26606"/>
          <ac:spMkLst>
            <pc:docMk/>
            <pc:sldMk cId="2212298131" sldId="280"/>
            <ac:spMk id="13" creationId="{863E9073-A453-4074-B228-EA88D2FCEFD1}"/>
          </ac:spMkLst>
        </pc:spChg>
        <pc:spChg chg="add del">
          <ac:chgData name="Woodard Leslie N" userId="0215b3a3-2f11-4a9b-8dcf-81ec854199b6" providerId="ADAL" clId="{CF8CB45A-FB84-4311-8462-ABFC1533467D}" dt="2023-06-09T19:24:09.836" v="6047" actId="26606"/>
          <ac:spMkLst>
            <pc:docMk/>
            <pc:sldMk cId="2212298131" sldId="280"/>
            <ac:spMk id="15" creationId="{D3A2472E-AEDB-4A4C-A569-2DB4AD7BFF5D}"/>
          </ac:spMkLst>
        </pc:spChg>
        <pc:spChg chg="add del">
          <ac:chgData name="Woodard Leslie N" userId="0215b3a3-2f11-4a9b-8dcf-81ec854199b6" providerId="ADAL" clId="{CF8CB45A-FB84-4311-8462-ABFC1533467D}" dt="2023-06-09T19:24:09.836" v="6047" actId="26606"/>
          <ac:spMkLst>
            <pc:docMk/>
            <pc:sldMk cId="2212298131" sldId="280"/>
            <ac:spMk id="17" creationId="{3AF9F4A4-2B89-488A-ABE0-3A17BEE5C926}"/>
          </ac:spMkLst>
        </pc:spChg>
        <pc:graphicFrameChg chg="add del">
          <ac:chgData name="Woodard Leslie N" userId="0215b3a3-2f11-4a9b-8dcf-81ec854199b6" providerId="ADAL" clId="{CF8CB45A-FB84-4311-8462-ABFC1533467D}" dt="2023-06-09T19:24:01.641" v="6045" actId="26606"/>
          <ac:graphicFrameMkLst>
            <pc:docMk/>
            <pc:sldMk cId="2212298131" sldId="280"/>
            <ac:graphicFrameMk id="5" creationId="{BE53E7AB-E86A-FAED-5359-36F08C2876FC}"/>
          </ac:graphicFrameMkLst>
        </pc:graphicFrameChg>
        <pc:graphicFrameChg chg="add del">
          <ac:chgData name="Woodard Leslie N" userId="0215b3a3-2f11-4a9b-8dcf-81ec854199b6" providerId="ADAL" clId="{CF8CB45A-FB84-4311-8462-ABFC1533467D}" dt="2023-06-09T19:24:09.836" v="6047" actId="26606"/>
          <ac:graphicFrameMkLst>
            <pc:docMk/>
            <pc:sldMk cId="2212298131" sldId="280"/>
            <ac:graphicFrameMk id="6" creationId="{CF8CA6F9-A577-C97D-A3F9-DB58EDE462FB}"/>
          </ac:graphicFrameMkLst>
        </pc:graphicFrameChg>
        <pc:graphicFrameChg chg="add del">
          <ac:chgData name="Woodard Leslie N" userId="0215b3a3-2f11-4a9b-8dcf-81ec854199b6" providerId="ADAL" clId="{CF8CB45A-FB84-4311-8462-ABFC1533467D}" dt="2023-06-09T19:49:41.738" v="7102" actId="26606"/>
          <ac:graphicFrameMkLst>
            <pc:docMk/>
            <pc:sldMk cId="2212298131" sldId="280"/>
            <ac:graphicFrameMk id="12" creationId="{5CA2719F-DD17-3C2F-15ED-F466F71F5AA4}"/>
          </ac:graphicFrameMkLst>
        </pc:graphicFrameChg>
      </pc:sldChg>
      <pc:sldChg chg="addSp delSp modSp new mod">
        <pc:chgData name="Woodard Leslie N" userId="0215b3a3-2f11-4a9b-8dcf-81ec854199b6" providerId="ADAL" clId="{CF8CB45A-FB84-4311-8462-ABFC1533467D}" dt="2023-05-30T19:57:47.722" v="1341" actId="1076"/>
        <pc:sldMkLst>
          <pc:docMk/>
          <pc:sldMk cId="3425091690" sldId="281"/>
        </pc:sldMkLst>
        <pc:picChg chg="add mod">
          <ac:chgData name="Woodard Leslie N" userId="0215b3a3-2f11-4a9b-8dcf-81ec854199b6" providerId="ADAL" clId="{CF8CB45A-FB84-4311-8462-ABFC1533467D}" dt="2023-05-30T19:57:44.391" v="1339" actId="14100"/>
          <ac:picMkLst>
            <pc:docMk/>
            <pc:sldMk cId="3425091690" sldId="281"/>
            <ac:picMk id="3" creationId="{9A8BD25A-ACEC-9A3B-3808-4678030BA04E}"/>
          </ac:picMkLst>
        </pc:picChg>
        <pc:picChg chg="add del mod">
          <ac:chgData name="Woodard Leslie N" userId="0215b3a3-2f11-4a9b-8dcf-81ec854199b6" providerId="ADAL" clId="{CF8CB45A-FB84-4311-8462-ABFC1533467D}" dt="2023-05-30T19:57:00.133" v="1333" actId="478"/>
          <ac:picMkLst>
            <pc:docMk/>
            <pc:sldMk cId="3425091690" sldId="281"/>
            <ac:picMk id="5" creationId="{36C703E9-70CC-A95C-092B-9BEE9D27F57E}"/>
          </ac:picMkLst>
        </pc:picChg>
        <pc:picChg chg="add mod">
          <ac:chgData name="Woodard Leslie N" userId="0215b3a3-2f11-4a9b-8dcf-81ec854199b6" providerId="ADAL" clId="{CF8CB45A-FB84-4311-8462-ABFC1533467D}" dt="2023-05-30T19:57:47.722" v="1341" actId="1076"/>
          <ac:picMkLst>
            <pc:docMk/>
            <pc:sldMk cId="3425091690" sldId="281"/>
            <ac:picMk id="7" creationId="{DCEEA55F-4636-9F95-67FD-0941BCA3B299}"/>
          </ac:picMkLst>
        </pc:picChg>
      </pc:sldChg>
      <pc:sldChg chg="addSp modSp new">
        <pc:chgData name="Woodard Leslie N" userId="0215b3a3-2f11-4a9b-8dcf-81ec854199b6" providerId="ADAL" clId="{CF8CB45A-FB84-4311-8462-ABFC1533467D}" dt="2023-05-30T19:33:23.310" v="1246"/>
        <pc:sldMkLst>
          <pc:docMk/>
          <pc:sldMk cId="3475125244" sldId="282"/>
        </pc:sldMkLst>
        <pc:spChg chg="add mod">
          <ac:chgData name="Woodard Leslie N" userId="0215b3a3-2f11-4a9b-8dcf-81ec854199b6" providerId="ADAL" clId="{CF8CB45A-FB84-4311-8462-ABFC1533467D}" dt="2023-05-30T19:33:23.310" v="1246"/>
          <ac:spMkLst>
            <pc:docMk/>
            <pc:sldMk cId="3475125244" sldId="282"/>
            <ac:spMk id="5" creationId="{DF7ED550-1F29-B241-CEF3-5A6BF66E3AAA}"/>
          </ac:spMkLst>
        </pc:spChg>
        <pc:spChg chg="add mod">
          <ac:chgData name="Woodard Leslie N" userId="0215b3a3-2f11-4a9b-8dcf-81ec854199b6" providerId="ADAL" clId="{CF8CB45A-FB84-4311-8462-ABFC1533467D}" dt="2023-05-30T19:33:23.310" v="1246"/>
          <ac:spMkLst>
            <pc:docMk/>
            <pc:sldMk cId="3475125244" sldId="282"/>
            <ac:spMk id="6" creationId="{0CFEE3E2-F5A3-4E66-ABAF-3608BEF9F71A}"/>
          </ac:spMkLst>
        </pc:spChg>
        <pc:grpChg chg="add mod">
          <ac:chgData name="Woodard Leslie N" userId="0215b3a3-2f11-4a9b-8dcf-81ec854199b6" providerId="ADAL" clId="{CF8CB45A-FB84-4311-8462-ABFC1533467D}" dt="2023-05-30T19:33:23.310" v="1246"/>
          <ac:grpSpMkLst>
            <pc:docMk/>
            <pc:sldMk cId="3475125244" sldId="282"/>
            <ac:grpSpMk id="3" creationId="{819748C6-D741-1DED-2BA8-7BA36763885A}"/>
          </ac:grpSpMkLst>
        </pc:grpChg>
        <pc:picChg chg="add mod">
          <ac:chgData name="Woodard Leslie N" userId="0215b3a3-2f11-4a9b-8dcf-81ec854199b6" providerId="ADAL" clId="{CF8CB45A-FB84-4311-8462-ABFC1533467D}" dt="2023-05-30T19:33:14.151" v="1245"/>
          <ac:picMkLst>
            <pc:docMk/>
            <pc:sldMk cId="3475125244" sldId="282"/>
            <ac:picMk id="2" creationId="{8797CF42-42FC-DA93-88B4-7F49A3087F69}"/>
          </ac:picMkLst>
        </pc:picChg>
        <pc:picChg chg="add mod">
          <ac:chgData name="Woodard Leslie N" userId="0215b3a3-2f11-4a9b-8dcf-81ec854199b6" providerId="ADAL" clId="{CF8CB45A-FB84-4311-8462-ABFC1533467D}" dt="2023-05-30T19:33:23.310" v="1246"/>
          <ac:picMkLst>
            <pc:docMk/>
            <pc:sldMk cId="3475125244" sldId="282"/>
            <ac:picMk id="4" creationId="{8797CF42-42FC-DA93-88B4-7F49A3087F69}"/>
          </ac:picMkLst>
        </pc:picChg>
      </pc:sldChg>
      <pc:sldChg chg="modSp new mod">
        <pc:chgData name="Woodard Leslie N" userId="0215b3a3-2f11-4a9b-8dcf-81ec854199b6" providerId="ADAL" clId="{CF8CB45A-FB84-4311-8462-ABFC1533467D}" dt="2023-06-09T20:15:25.657" v="8142" actId="20577"/>
        <pc:sldMkLst>
          <pc:docMk/>
          <pc:sldMk cId="2328773582" sldId="283"/>
        </pc:sldMkLst>
        <pc:spChg chg="mod">
          <ac:chgData name="Woodard Leslie N" userId="0215b3a3-2f11-4a9b-8dcf-81ec854199b6" providerId="ADAL" clId="{CF8CB45A-FB84-4311-8462-ABFC1533467D}" dt="2023-05-30T20:09:10.882" v="1377" actId="20577"/>
          <ac:spMkLst>
            <pc:docMk/>
            <pc:sldMk cId="2328773582" sldId="283"/>
            <ac:spMk id="2" creationId="{6C27DCB3-3E76-61A4-97D9-6DA90112113C}"/>
          </ac:spMkLst>
        </pc:spChg>
        <pc:spChg chg="mod">
          <ac:chgData name="Woodard Leslie N" userId="0215b3a3-2f11-4a9b-8dcf-81ec854199b6" providerId="ADAL" clId="{CF8CB45A-FB84-4311-8462-ABFC1533467D}" dt="2023-06-09T20:15:25.657" v="8142" actId="20577"/>
          <ac:spMkLst>
            <pc:docMk/>
            <pc:sldMk cId="2328773582" sldId="283"/>
            <ac:spMk id="3" creationId="{73027B64-F156-DF95-327A-D47ADBD2E2B1}"/>
          </ac:spMkLst>
        </pc:spChg>
      </pc:sldChg>
      <pc:sldChg chg="addSp delSp new del mod">
        <pc:chgData name="Woodard Leslie N" userId="0215b3a3-2f11-4a9b-8dcf-81ec854199b6" providerId="ADAL" clId="{CF8CB45A-FB84-4311-8462-ABFC1533467D}" dt="2023-05-30T19:56:32.116" v="1329" actId="680"/>
        <pc:sldMkLst>
          <pc:docMk/>
          <pc:sldMk cId="3578459766" sldId="283"/>
        </pc:sldMkLst>
        <pc:picChg chg="add del">
          <ac:chgData name="Woodard Leslie N" userId="0215b3a3-2f11-4a9b-8dcf-81ec854199b6" providerId="ADAL" clId="{CF8CB45A-FB84-4311-8462-ABFC1533467D}" dt="2023-05-30T19:56:31.616" v="1328" actId="22"/>
          <ac:picMkLst>
            <pc:docMk/>
            <pc:sldMk cId="3578459766" sldId="283"/>
            <ac:picMk id="3" creationId="{83E31021-7165-B197-242D-53B5C9122B34}"/>
          </ac:picMkLst>
        </pc:picChg>
      </pc:sldChg>
      <pc:sldChg chg="addSp delSp modSp new mod modClrScheme chgLayout">
        <pc:chgData name="Woodard Leslie N" userId="0215b3a3-2f11-4a9b-8dcf-81ec854199b6" providerId="ADAL" clId="{CF8CB45A-FB84-4311-8462-ABFC1533467D}" dt="2023-06-09T19:59:07.648" v="7468" actId="20577"/>
        <pc:sldMkLst>
          <pc:docMk/>
          <pc:sldMk cId="3209662265" sldId="284"/>
        </pc:sldMkLst>
        <pc:spChg chg="add mod ord">
          <ac:chgData name="Woodard Leslie N" userId="0215b3a3-2f11-4a9b-8dcf-81ec854199b6" providerId="ADAL" clId="{CF8CB45A-FB84-4311-8462-ABFC1533467D}" dt="2023-05-30T20:20:20.901" v="1795" actId="20577"/>
          <ac:spMkLst>
            <pc:docMk/>
            <pc:sldMk cId="3209662265" sldId="284"/>
            <ac:spMk id="6" creationId="{CEB29EC8-0E0A-30B9-F087-4C63640CA9BA}"/>
          </ac:spMkLst>
        </pc:spChg>
        <pc:spChg chg="add mod ord">
          <ac:chgData name="Woodard Leslie N" userId="0215b3a3-2f11-4a9b-8dcf-81ec854199b6" providerId="ADAL" clId="{CF8CB45A-FB84-4311-8462-ABFC1533467D}" dt="2023-05-30T20:19:59.874" v="1779" actId="20577"/>
          <ac:spMkLst>
            <pc:docMk/>
            <pc:sldMk cId="3209662265" sldId="284"/>
            <ac:spMk id="7" creationId="{89084AB7-183B-B0FF-CFEC-0A0A5FA426EA}"/>
          </ac:spMkLst>
        </pc:spChg>
        <pc:spChg chg="add mod">
          <ac:chgData name="Woodard Leslie N" userId="0215b3a3-2f11-4a9b-8dcf-81ec854199b6" providerId="ADAL" clId="{CF8CB45A-FB84-4311-8462-ABFC1533467D}" dt="2023-06-09T19:59:07.648" v="7468" actId="20577"/>
          <ac:spMkLst>
            <pc:docMk/>
            <pc:sldMk cId="3209662265" sldId="284"/>
            <ac:spMk id="8" creationId="{24190DB7-7006-05EE-7015-2E290F9BFBA7}"/>
          </ac:spMkLst>
        </pc:spChg>
        <pc:spChg chg="add del mod ord">
          <ac:chgData name="Woodard Leslie N" userId="0215b3a3-2f11-4a9b-8dcf-81ec854199b6" providerId="ADAL" clId="{CF8CB45A-FB84-4311-8462-ABFC1533467D}" dt="2023-05-30T20:20:08.626" v="1782" actId="478"/>
          <ac:spMkLst>
            <pc:docMk/>
            <pc:sldMk cId="3209662265" sldId="284"/>
            <ac:spMk id="8" creationId="{7179AB1B-AF1D-0622-4A4D-00F9F5BCF2EA}"/>
          </ac:spMkLst>
        </pc:spChg>
        <pc:spChg chg="add mod ord">
          <ac:chgData name="Woodard Leslie N" userId="0215b3a3-2f11-4a9b-8dcf-81ec854199b6" providerId="ADAL" clId="{CF8CB45A-FB84-4311-8462-ABFC1533467D}" dt="2023-05-30T20:19:54.947" v="1770" actId="20577"/>
          <ac:spMkLst>
            <pc:docMk/>
            <pc:sldMk cId="3209662265" sldId="284"/>
            <ac:spMk id="9" creationId="{2E9A44CF-4FF1-C856-C6FE-1B64BFB8DD91}"/>
          </ac:spMkLst>
        </pc:spChg>
        <pc:spChg chg="add del mod ord">
          <ac:chgData name="Woodard Leslie N" userId="0215b3a3-2f11-4a9b-8dcf-81ec854199b6" providerId="ADAL" clId="{CF8CB45A-FB84-4311-8462-ABFC1533467D}" dt="2023-05-30T20:19:56.118" v="1771" actId="22"/>
          <ac:spMkLst>
            <pc:docMk/>
            <pc:sldMk cId="3209662265" sldId="284"/>
            <ac:spMk id="10" creationId="{C992110E-2775-3BFA-D2E0-A16D905EF85E}"/>
          </ac:spMkLst>
        </pc:spChg>
        <pc:picChg chg="add mod">
          <ac:chgData name="Woodard Leslie N" userId="0215b3a3-2f11-4a9b-8dcf-81ec854199b6" providerId="ADAL" clId="{CF8CB45A-FB84-4311-8462-ABFC1533467D}" dt="2023-05-30T20:20:10.142" v="1783" actId="1076"/>
          <ac:picMkLst>
            <pc:docMk/>
            <pc:sldMk cId="3209662265" sldId="284"/>
            <ac:picMk id="3" creationId="{29C0AA27-F386-718B-D546-258BBF5C0A3E}"/>
          </ac:picMkLst>
        </pc:picChg>
        <pc:picChg chg="add mod">
          <ac:chgData name="Woodard Leslie N" userId="0215b3a3-2f11-4a9b-8dcf-81ec854199b6" providerId="ADAL" clId="{CF8CB45A-FB84-4311-8462-ABFC1533467D}" dt="2023-06-09T19:58:54.625" v="7455" actId="1076"/>
          <ac:picMkLst>
            <pc:docMk/>
            <pc:sldMk cId="3209662265" sldId="284"/>
            <ac:picMk id="4" creationId="{E9A782A7-BCE0-A7E5-6B1C-9A4BA2D8E1DD}"/>
          </ac:picMkLst>
        </pc:picChg>
        <pc:picChg chg="add mod">
          <ac:chgData name="Woodard Leslie N" userId="0215b3a3-2f11-4a9b-8dcf-81ec854199b6" providerId="ADAL" clId="{CF8CB45A-FB84-4311-8462-ABFC1533467D}" dt="2023-05-30T20:20:11.878" v="1784" actId="1076"/>
          <ac:picMkLst>
            <pc:docMk/>
            <pc:sldMk cId="3209662265" sldId="284"/>
            <ac:picMk id="5" creationId="{999D9873-C5E8-EAF5-4BEE-DA2F26BD0793}"/>
          </ac:picMkLst>
        </pc:picChg>
        <pc:picChg chg="add mod ord">
          <ac:chgData name="Woodard Leslie N" userId="0215b3a3-2f11-4a9b-8dcf-81ec854199b6" providerId="ADAL" clId="{CF8CB45A-FB84-4311-8462-ABFC1533467D}" dt="2023-05-30T20:20:16.219" v="1786" actId="1076"/>
          <ac:picMkLst>
            <pc:docMk/>
            <pc:sldMk cId="3209662265" sldId="284"/>
            <ac:picMk id="12" creationId="{4C58BEF0-E9D9-0EFF-B9C4-67D1ED49F1F8}"/>
          </ac:picMkLst>
        </pc:picChg>
      </pc:sldChg>
      <pc:sldChg chg="addSp delSp modSp new mod setBg">
        <pc:chgData name="Woodard Leslie N" userId="0215b3a3-2f11-4a9b-8dcf-81ec854199b6" providerId="ADAL" clId="{CF8CB45A-FB84-4311-8462-ABFC1533467D}" dt="2023-06-09T19:23:02.189" v="6039" actId="26606"/>
        <pc:sldMkLst>
          <pc:docMk/>
          <pc:sldMk cId="917458312" sldId="285"/>
        </pc:sldMkLst>
        <pc:spChg chg="mod">
          <ac:chgData name="Woodard Leslie N" userId="0215b3a3-2f11-4a9b-8dcf-81ec854199b6" providerId="ADAL" clId="{CF8CB45A-FB84-4311-8462-ABFC1533467D}" dt="2023-06-09T19:23:02.025" v="6038" actId="26606"/>
          <ac:spMkLst>
            <pc:docMk/>
            <pc:sldMk cId="917458312" sldId="285"/>
            <ac:spMk id="2" creationId="{80698409-CA95-168A-F0D8-65A67B6EF9C9}"/>
          </ac:spMkLst>
        </pc:spChg>
        <pc:spChg chg="del mod">
          <ac:chgData name="Woodard Leslie N" userId="0215b3a3-2f11-4a9b-8dcf-81ec854199b6" providerId="ADAL" clId="{CF8CB45A-FB84-4311-8462-ABFC1533467D}" dt="2023-06-09T19:22:23.571" v="6033" actId="26606"/>
          <ac:spMkLst>
            <pc:docMk/>
            <pc:sldMk cId="917458312" sldId="285"/>
            <ac:spMk id="3" creationId="{F699C4B4-CF99-EAB6-3599-DE76B8AF8C5E}"/>
          </ac:spMkLst>
        </pc:spChg>
        <pc:spChg chg="add del">
          <ac:chgData name="Woodard Leslie N" userId="0215b3a3-2f11-4a9b-8dcf-81ec854199b6" providerId="ADAL" clId="{CF8CB45A-FB84-4311-8462-ABFC1533467D}" dt="2023-06-09T19:23:02.189" v="6039" actId="26606"/>
          <ac:spMkLst>
            <pc:docMk/>
            <pc:sldMk cId="917458312" sldId="285"/>
            <ac:spMk id="9" creationId="{B57E5DB9-047E-4B99-96C4-E508AF14CAC5}"/>
          </ac:spMkLst>
        </pc:spChg>
        <pc:spChg chg="add del">
          <ac:chgData name="Woodard Leslie N" userId="0215b3a3-2f11-4a9b-8dcf-81ec854199b6" providerId="ADAL" clId="{CF8CB45A-FB84-4311-8462-ABFC1533467D}" dt="2023-06-09T19:23:02.189" v="6039" actId="26606"/>
          <ac:spMkLst>
            <pc:docMk/>
            <pc:sldMk cId="917458312" sldId="285"/>
            <ac:spMk id="11" creationId="{E56C4C32-613C-4BB8-9DBD-314668DFA292}"/>
          </ac:spMkLst>
        </pc:spChg>
        <pc:spChg chg="add del">
          <ac:chgData name="Woodard Leslie N" userId="0215b3a3-2f11-4a9b-8dcf-81ec854199b6" providerId="ADAL" clId="{CF8CB45A-FB84-4311-8462-ABFC1533467D}" dt="2023-06-09T19:23:02.189" v="6039" actId="26606"/>
          <ac:spMkLst>
            <pc:docMk/>
            <pc:sldMk cId="917458312" sldId="285"/>
            <ac:spMk id="13" creationId="{55973FA6-2A55-4BD8-A266-8F0F39355C79}"/>
          </ac:spMkLst>
        </pc:spChg>
        <pc:spChg chg="add">
          <ac:chgData name="Woodard Leslie N" userId="0215b3a3-2f11-4a9b-8dcf-81ec854199b6" providerId="ADAL" clId="{CF8CB45A-FB84-4311-8462-ABFC1533467D}" dt="2023-06-09T19:23:02.189" v="6039" actId="26606"/>
          <ac:spMkLst>
            <pc:docMk/>
            <pc:sldMk cId="917458312" sldId="285"/>
            <ac:spMk id="15" creationId="{B57E5DB9-047E-4B99-96C4-E508AF14CAC5}"/>
          </ac:spMkLst>
        </pc:spChg>
        <pc:spChg chg="add">
          <ac:chgData name="Woodard Leslie N" userId="0215b3a3-2f11-4a9b-8dcf-81ec854199b6" providerId="ADAL" clId="{CF8CB45A-FB84-4311-8462-ABFC1533467D}" dt="2023-06-09T19:23:02.189" v="6039" actId="26606"/>
          <ac:spMkLst>
            <pc:docMk/>
            <pc:sldMk cId="917458312" sldId="285"/>
            <ac:spMk id="16" creationId="{E56C4C32-613C-4BB8-9DBD-314668DFA292}"/>
          </ac:spMkLst>
        </pc:spChg>
        <pc:spChg chg="add">
          <ac:chgData name="Woodard Leslie N" userId="0215b3a3-2f11-4a9b-8dcf-81ec854199b6" providerId="ADAL" clId="{CF8CB45A-FB84-4311-8462-ABFC1533467D}" dt="2023-06-09T19:23:02.189" v="6039" actId="26606"/>
          <ac:spMkLst>
            <pc:docMk/>
            <pc:sldMk cId="917458312" sldId="285"/>
            <ac:spMk id="17" creationId="{55973FA6-2A55-4BD8-A266-8F0F39355C79}"/>
          </ac:spMkLst>
        </pc:spChg>
        <pc:spChg chg="add del">
          <ac:chgData name="Woodard Leslie N" userId="0215b3a3-2f11-4a9b-8dcf-81ec854199b6" providerId="ADAL" clId="{CF8CB45A-FB84-4311-8462-ABFC1533467D}" dt="2023-06-09T19:22:54.250" v="6036" actId="26606"/>
          <ac:spMkLst>
            <pc:docMk/>
            <pc:sldMk cId="917458312" sldId="285"/>
            <ac:spMk id="18" creationId="{B57E5DB9-047E-4B99-96C4-E508AF14CAC5}"/>
          </ac:spMkLst>
        </pc:spChg>
        <pc:spChg chg="add del">
          <ac:chgData name="Woodard Leslie N" userId="0215b3a3-2f11-4a9b-8dcf-81ec854199b6" providerId="ADAL" clId="{CF8CB45A-FB84-4311-8462-ABFC1533467D}" dt="2023-06-09T19:22:54.250" v="6036" actId="26606"/>
          <ac:spMkLst>
            <pc:docMk/>
            <pc:sldMk cId="917458312" sldId="285"/>
            <ac:spMk id="20" creationId="{E56C4C32-613C-4BB8-9DBD-314668DFA292}"/>
          </ac:spMkLst>
        </pc:spChg>
        <pc:spChg chg="add del">
          <ac:chgData name="Woodard Leslie N" userId="0215b3a3-2f11-4a9b-8dcf-81ec854199b6" providerId="ADAL" clId="{CF8CB45A-FB84-4311-8462-ABFC1533467D}" dt="2023-06-09T19:22:54.250" v="6036" actId="26606"/>
          <ac:spMkLst>
            <pc:docMk/>
            <pc:sldMk cId="917458312" sldId="285"/>
            <ac:spMk id="22" creationId="{55973FA6-2A55-4BD8-A266-8F0F39355C79}"/>
          </ac:spMkLst>
        </pc:spChg>
        <pc:graphicFrameChg chg="add mod modGraphic">
          <ac:chgData name="Woodard Leslie N" userId="0215b3a3-2f11-4a9b-8dcf-81ec854199b6" providerId="ADAL" clId="{CF8CB45A-FB84-4311-8462-ABFC1533467D}" dt="2023-06-09T19:23:02.189" v="6039" actId="26606"/>
          <ac:graphicFrameMkLst>
            <pc:docMk/>
            <pc:sldMk cId="917458312" sldId="285"/>
            <ac:graphicFrameMk id="5" creationId="{6CBF2EF2-03EA-6979-1539-D7BCDB835E87}"/>
          </ac:graphicFrameMkLst>
        </pc:graphicFrameChg>
      </pc:sldChg>
      <pc:sldChg chg="addSp delSp modSp new mod setBg">
        <pc:chgData name="Woodard Leslie N" userId="0215b3a3-2f11-4a9b-8dcf-81ec854199b6" providerId="ADAL" clId="{CF8CB45A-FB84-4311-8462-ABFC1533467D}" dt="2023-06-09T19:26:52.050" v="6066" actId="26606"/>
        <pc:sldMkLst>
          <pc:docMk/>
          <pc:sldMk cId="812468459" sldId="286"/>
        </pc:sldMkLst>
        <pc:spChg chg="mod">
          <ac:chgData name="Woodard Leslie N" userId="0215b3a3-2f11-4a9b-8dcf-81ec854199b6" providerId="ADAL" clId="{CF8CB45A-FB84-4311-8462-ABFC1533467D}" dt="2023-06-09T19:26:52.050" v="6066" actId="26606"/>
          <ac:spMkLst>
            <pc:docMk/>
            <pc:sldMk cId="812468459" sldId="286"/>
            <ac:spMk id="2" creationId="{A98144C8-AA26-F479-3D0F-44A21FBF4691}"/>
          </ac:spMkLst>
        </pc:spChg>
        <pc:spChg chg="add del mod">
          <ac:chgData name="Woodard Leslie N" userId="0215b3a3-2f11-4a9b-8dcf-81ec854199b6" providerId="ADAL" clId="{CF8CB45A-FB84-4311-8462-ABFC1533467D}" dt="2023-06-09T19:26:52.050" v="6066" actId="26606"/>
          <ac:spMkLst>
            <pc:docMk/>
            <pc:sldMk cId="812468459" sldId="286"/>
            <ac:spMk id="3" creationId="{D60C6237-91B3-7AA4-2BF4-4A92637E5C84}"/>
          </ac:spMkLst>
        </pc:spChg>
        <pc:spChg chg="add del">
          <ac:chgData name="Woodard Leslie N" userId="0215b3a3-2f11-4a9b-8dcf-81ec854199b6" providerId="ADAL" clId="{CF8CB45A-FB84-4311-8462-ABFC1533467D}" dt="2023-06-09T19:26:41.278" v="6062" actId="26606"/>
          <ac:spMkLst>
            <pc:docMk/>
            <pc:sldMk cId="812468459" sldId="286"/>
            <ac:spMk id="9" creationId="{B57E5DB9-047E-4B99-96C4-E508AF14CAC5}"/>
          </ac:spMkLst>
        </pc:spChg>
        <pc:spChg chg="add del">
          <ac:chgData name="Woodard Leslie N" userId="0215b3a3-2f11-4a9b-8dcf-81ec854199b6" providerId="ADAL" clId="{CF8CB45A-FB84-4311-8462-ABFC1533467D}" dt="2023-06-09T19:26:41.278" v="6062" actId="26606"/>
          <ac:spMkLst>
            <pc:docMk/>
            <pc:sldMk cId="812468459" sldId="286"/>
            <ac:spMk id="11" creationId="{E56C4C32-613C-4BB8-9DBD-314668DFA292}"/>
          </ac:spMkLst>
        </pc:spChg>
        <pc:spChg chg="add del">
          <ac:chgData name="Woodard Leslie N" userId="0215b3a3-2f11-4a9b-8dcf-81ec854199b6" providerId="ADAL" clId="{CF8CB45A-FB84-4311-8462-ABFC1533467D}" dt="2023-06-09T19:26:41.278" v="6062" actId="26606"/>
          <ac:spMkLst>
            <pc:docMk/>
            <pc:sldMk cId="812468459" sldId="286"/>
            <ac:spMk id="13" creationId="{55973FA6-2A55-4BD8-A266-8F0F39355C79}"/>
          </ac:spMkLst>
        </pc:spChg>
        <pc:spChg chg="add del">
          <ac:chgData name="Woodard Leslie N" userId="0215b3a3-2f11-4a9b-8dcf-81ec854199b6" providerId="ADAL" clId="{CF8CB45A-FB84-4311-8462-ABFC1533467D}" dt="2023-06-09T19:26:52.050" v="6066" actId="26606"/>
          <ac:spMkLst>
            <pc:docMk/>
            <pc:sldMk cId="812468459" sldId="286"/>
            <ac:spMk id="17" creationId="{B57E5DB9-047E-4B99-96C4-E508AF14CAC5}"/>
          </ac:spMkLst>
        </pc:spChg>
        <pc:spChg chg="add del">
          <ac:chgData name="Woodard Leslie N" userId="0215b3a3-2f11-4a9b-8dcf-81ec854199b6" providerId="ADAL" clId="{CF8CB45A-FB84-4311-8462-ABFC1533467D}" dt="2023-06-09T19:26:52.050" v="6066" actId="26606"/>
          <ac:spMkLst>
            <pc:docMk/>
            <pc:sldMk cId="812468459" sldId="286"/>
            <ac:spMk id="18" creationId="{E56C4C32-613C-4BB8-9DBD-314668DFA292}"/>
          </ac:spMkLst>
        </pc:spChg>
        <pc:spChg chg="add del">
          <ac:chgData name="Woodard Leslie N" userId="0215b3a3-2f11-4a9b-8dcf-81ec854199b6" providerId="ADAL" clId="{CF8CB45A-FB84-4311-8462-ABFC1533467D}" dt="2023-06-09T19:26:52.050" v="6066" actId="26606"/>
          <ac:spMkLst>
            <pc:docMk/>
            <pc:sldMk cId="812468459" sldId="286"/>
            <ac:spMk id="19" creationId="{55973FA6-2A55-4BD8-A266-8F0F39355C79}"/>
          </ac:spMkLst>
        </pc:spChg>
        <pc:graphicFrameChg chg="add del">
          <ac:chgData name="Woodard Leslie N" userId="0215b3a3-2f11-4a9b-8dcf-81ec854199b6" providerId="ADAL" clId="{CF8CB45A-FB84-4311-8462-ABFC1533467D}" dt="2023-06-09T19:26:37.678" v="6060" actId="26606"/>
          <ac:graphicFrameMkLst>
            <pc:docMk/>
            <pc:sldMk cId="812468459" sldId="286"/>
            <ac:graphicFrameMk id="5" creationId="{793A44F2-04E5-B47C-3775-1248AD8EF095}"/>
          </ac:graphicFrameMkLst>
        </pc:graphicFrameChg>
        <pc:graphicFrameChg chg="add del">
          <ac:chgData name="Woodard Leslie N" userId="0215b3a3-2f11-4a9b-8dcf-81ec854199b6" providerId="ADAL" clId="{CF8CB45A-FB84-4311-8462-ABFC1533467D}" dt="2023-06-09T19:26:41.278" v="6062" actId="26606"/>
          <ac:graphicFrameMkLst>
            <pc:docMk/>
            <pc:sldMk cId="812468459" sldId="286"/>
            <ac:graphicFrameMk id="7" creationId="{51D3EC25-F723-1ACC-0B81-57921EC34529}"/>
          </ac:graphicFrameMkLst>
        </pc:graphicFrameChg>
        <pc:graphicFrameChg chg="add del">
          <ac:chgData name="Woodard Leslie N" userId="0215b3a3-2f11-4a9b-8dcf-81ec854199b6" providerId="ADAL" clId="{CF8CB45A-FB84-4311-8462-ABFC1533467D}" dt="2023-06-09T19:26:48.863" v="6064" actId="26606"/>
          <ac:graphicFrameMkLst>
            <pc:docMk/>
            <pc:sldMk cId="812468459" sldId="286"/>
            <ac:graphicFrameMk id="15" creationId="{C5BE3FED-C687-4EAA-3F61-71163A63D99D}"/>
          </ac:graphicFrameMkLst>
        </pc:graphicFrameChg>
        <pc:graphicFrameChg chg="add del">
          <ac:chgData name="Woodard Leslie N" userId="0215b3a3-2f11-4a9b-8dcf-81ec854199b6" providerId="ADAL" clId="{CF8CB45A-FB84-4311-8462-ABFC1533467D}" dt="2023-06-09T19:26:52.050" v="6066" actId="26606"/>
          <ac:graphicFrameMkLst>
            <pc:docMk/>
            <pc:sldMk cId="812468459" sldId="286"/>
            <ac:graphicFrameMk id="20" creationId="{9025CB89-6F0C-0494-B0B1-036572E6AAC7}"/>
          </ac:graphicFrameMkLst>
        </pc:graphicFrameChg>
      </pc:sldChg>
      <pc:sldChg chg="addSp modSp new mod">
        <pc:chgData name="Woodard Leslie N" userId="0215b3a3-2f11-4a9b-8dcf-81ec854199b6" providerId="ADAL" clId="{CF8CB45A-FB84-4311-8462-ABFC1533467D}" dt="2023-06-09T18:09:00.098" v="4221" actId="1076"/>
        <pc:sldMkLst>
          <pc:docMk/>
          <pc:sldMk cId="3344051914" sldId="287"/>
        </pc:sldMkLst>
        <pc:spChg chg="mod">
          <ac:chgData name="Woodard Leslie N" userId="0215b3a3-2f11-4a9b-8dcf-81ec854199b6" providerId="ADAL" clId="{CF8CB45A-FB84-4311-8462-ABFC1533467D}" dt="2023-06-09T17:29:09.160" v="3976" actId="20577"/>
          <ac:spMkLst>
            <pc:docMk/>
            <pc:sldMk cId="3344051914" sldId="287"/>
            <ac:spMk id="2" creationId="{FF951B02-E43B-11AC-DCF7-1A40F962C139}"/>
          </ac:spMkLst>
        </pc:spChg>
        <pc:spChg chg="mod">
          <ac:chgData name="Woodard Leslie N" userId="0215b3a3-2f11-4a9b-8dcf-81ec854199b6" providerId="ADAL" clId="{CF8CB45A-FB84-4311-8462-ABFC1533467D}" dt="2023-06-09T18:08:52.616" v="4219" actId="20577"/>
          <ac:spMkLst>
            <pc:docMk/>
            <pc:sldMk cId="3344051914" sldId="287"/>
            <ac:spMk id="3" creationId="{36C14025-B713-D851-8B7E-5D021D9979E5}"/>
          </ac:spMkLst>
        </pc:spChg>
        <pc:picChg chg="add mod">
          <ac:chgData name="Woodard Leslie N" userId="0215b3a3-2f11-4a9b-8dcf-81ec854199b6" providerId="ADAL" clId="{CF8CB45A-FB84-4311-8462-ABFC1533467D}" dt="2023-06-09T18:09:00.098" v="4221" actId="1076"/>
          <ac:picMkLst>
            <pc:docMk/>
            <pc:sldMk cId="3344051914" sldId="287"/>
            <ac:picMk id="5" creationId="{0C4123FA-F3E8-DA4F-2E1D-05DAC2EC3C7A}"/>
          </ac:picMkLst>
        </pc:picChg>
      </pc:sldChg>
      <pc:sldChg chg="addSp modSp new mod modClrScheme chgLayout">
        <pc:chgData name="Woodard Leslie N" userId="0215b3a3-2f11-4a9b-8dcf-81ec854199b6" providerId="ADAL" clId="{CF8CB45A-FB84-4311-8462-ABFC1533467D}" dt="2023-06-09T18:58:19.502" v="4939" actId="5793"/>
        <pc:sldMkLst>
          <pc:docMk/>
          <pc:sldMk cId="430769908" sldId="288"/>
        </pc:sldMkLst>
        <pc:spChg chg="mod ord">
          <ac:chgData name="Woodard Leslie N" userId="0215b3a3-2f11-4a9b-8dcf-81ec854199b6" providerId="ADAL" clId="{CF8CB45A-FB84-4311-8462-ABFC1533467D}" dt="2023-06-09T18:47:56.461" v="4359" actId="700"/>
          <ac:spMkLst>
            <pc:docMk/>
            <pc:sldMk cId="430769908" sldId="288"/>
            <ac:spMk id="2" creationId="{E6F246CE-25EB-9555-46AF-827FD485DF42}"/>
          </ac:spMkLst>
        </pc:spChg>
        <pc:spChg chg="mod ord">
          <ac:chgData name="Woodard Leslie N" userId="0215b3a3-2f11-4a9b-8dcf-81ec854199b6" providerId="ADAL" clId="{CF8CB45A-FB84-4311-8462-ABFC1533467D}" dt="2023-06-09T18:55:31.797" v="4735" actId="20577"/>
          <ac:spMkLst>
            <pc:docMk/>
            <pc:sldMk cId="430769908" sldId="288"/>
            <ac:spMk id="3" creationId="{21D42156-D08B-C02C-3882-3147314C8BA2}"/>
          </ac:spMkLst>
        </pc:spChg>
        <pc:spChg chg="add mod ord">
          <ac:chgData name="Woodard Leslie N" userId="0215b3a3-2f11-4a9b-8dcf-81ec854199b6" providerId="ADAL" clId="{CF8CB45A-FB84-4311-8462-ABFC1533467D}" dt="2023-06-09T18:48:03.300" v="4378" actId="20577"/>
          <ac:spMkLst>
            <pc:docMk/>
            <pc:sldMk cId="430769908" sldId="288"/>
            <ac:spMk id="4" creationId="{63483FC0-223B-CD2E-2FAE-14385832F6C0}"/>
          </ac:spMkLst>
        </pc:spChg>
        <pc:spChg chg="add mod ord">
          <ac:chgData name="Woodard Leslie N" userId="0215b3a3-2f11-4a9b-8dcf-81ec854199b6" providerId="ADAL" clId="{CF8CB45A-FB84-4311-8462-ABFC1533467D}" dt="2023-06-09T18:48:10.099" v="4394" actId="20577"/>
          <ac:spMkLst>
            <pc:docMk/>
            <pc:sldMk cId="430769908" sldId="288"/>
            <ac:spMk id="5" creationId="{CB512394-1096-A32B-4F44-76C675075A6D}"/>
          </ac:spMkLst>
        </pc:spChg>
        <pc:spChg chg="add mod ord">
          <ac:chgData name="Woodard Leslie N" userId="0215b3a3-2f11-4a9b-8dcf-81ec854199b6" providerId="ADAL" clId="{CF8CB45A-FB84-4311-8462-ABFC1533467D}" dt="2023-06-09T18:58:19.502" v="4939" actId="5793"/>
          <ac:spMkLst>
            <pc:docMk/>
            <pc:sldMk cId="430769908" sldId="288"/>
            <ac:spMk id="6" creationId="{21985C27-58CB-6583-A802-AFAE6E085F36}"/>
          </ac:spMkLst>
        </pc:spChg>
      </pc:sldChg>
      <pc:sldChg chg="addSp modSp new mod setBg">
        <pc:chgData name="Woodard Leslie N" userId="0215b3a3-2f11-4a9b-8dcf-81ec854199b6" providerId="ADAL" clId="{CF8CB45A-FB84-4311-8462-ABFC1533467D}" dt="2023-06-09T18:57:28.771" v="4936" actId="26606"/>
        <pc:sldMkLst>
          <pc:docMk/>
          <pc:sldMk cId="3201603260" sldId="289"/>
        </pc:sldMkLst>
        <pc:spChg chg="mod">
          <ac:chgData name="Woodard Leslie N" userId="0215b3a3-2f11-4a9b-8dcf-81ec854199b6" providerId="ADAL" clId="{CF8CB45A-FB84-4311-8462-ABFC1533467D}" dt="2023-06-09T18:57:28.771" v="4936" actId="26606"/>
          <ac:spMkLst>
            <pc:docMk/>
            <pc:sldMk cId="3201603260" sldId="289"/>
            <ac:spMk id="2" creationId="{4F52B562-2415-0DD6-DB76-755D3709150C}"/>
          </ac:spMkLst>
        </pc:spChg>
        <pc:spChg chg="mod ord">
          <ac:chgData name="Woodard Leslie N" userId="0215b3a3-2f11-4a9b-8dcf-81ec854199b6" providerId="ADAL" clId="{CF8CB45A-FB84-4311-8462-ABFC1533467D}" dt="2023-06-09T18:57:28.771" v="4936" actId="26606"/>
          <ac:spMkLst>
            <pc:docMk/>
            <pc:sldMk cId="3201603260" sldId="289"/>
            <ac:spMk id="3" creationId="{E1E2A5E5-937E-5F08-1E7E-FFEA0190FD93}"/>
          </ac:spMkLst>
        </pc:spChg>
        <pc:picChg chg="add mod">
          <ac:chgData name="Woodard Leslie N" userId="0215b3a3-2f11-4a9b-8dcf-81ec854199b6" providerId="ADAL" clId="{CF8CB45A-FB84-4311-8462-ABFC1533467D}" dt="2023-06-09T18:57:28.771" v="4936" actId="26606"/>
          <ac:picMkLst>
            <pc:docMk/>
            <pc:sldMk cId="3201603260" sldId="289"/>
            <ac:picMk id="4" creationId="{85DE3274-3F3B-D125-9A8C-86B79DCFAA44}"/>
          </ac:picMkLst>
        </pc:picChg>
      </pc:sldChg>
      <pc:sldChg chg="addSp delSp modSp new mod">
        <pc:chgData name="Woodard Leslie N" userId="0215b3a3-2f11-4a9b-8dcf-81ec854199b6" providerId="ADAL" clId="{CF8CB45A-FB84-4311-8462-ABFC1533467D}" dt="2023-06-09T19:01:46.461" v="4974" actId="20577"/>
        <pc:sldMkLst>
          <pc:docMk/>
          <pc:sldMk cId="476770562" sldId="290"/>
        </pc:sldMkLst>
        <pc:spChg chg="mod">
          <ac:chgData name="Woodard Leslie N" userId="0215b3a3-2f11-4a9b-8dcf-81ec854199b6" providerId="ADAL" clId="{CF8CB45A-FB84-4311-8462-ABFC1533467D}" dt="2023-06-09T19:01:46.461" v="4974" actId="20577"/>
          <ac:spMkLst>
            <pc:docMk/>
            <pc:sldMk cId="476770562" sldId="290"/>
            <ac:spMk id="2" creationId="{E38B5A60-9A2E-A587-57FC-9C2BB55DC45E}"/>
          </ac:spMkLst>
        </pc:spChg>
        <pc:spChg chg="del">
          <ac:chgData name="Woodard Leslie N" userId="0215b3a3-2f11-4a9b-8dcf-81ec854199b6" providerId="ADAL" clId="{CF8CB45A-FB84-4311-8462-ABFC1533467D}" dt="2023-06-09T19:01:05.575" v="4942" actId="22"/>
          <ac:spMkLst>
            <pc:docMk/>
            <pc:sldMk cId="476770562" sldId="290"/>
            <ac:spMk id="3" creationId="{0795A1C6-5C6E-583A-C393-CA9F309EE705}"/>
          </ac:spMkLst>
        </pc:spChg>
        <pc:picChg chg="add mod modCrop">
          <ac:chgData name="Woodard Leslie N" userId="0215b3a3-2f11-4a9b-8dcf-81ec854199b6" providerId="ADAL" clId="{CF8CB45A-FB84-4311-8462-ABFC1533467D}" dt="2023-06-09T19:01:27.450" v="4948" actId="1076"/>
          <ac:picMkLst>
            <pc:docMk/>
            <pc:sldMk cId="476770562" sldId="290"/>
            <ac:picMk id="5" creationId="{B540CD96-FCEF-AECE-04E7-D6A5FFCC904E}"/>
          </ac:picMkLst>
        </pc:picChg>
        <pc:picChg chg="add mod ord modCrop">
          <ac:chgData name="Woodard Leslie N" userId="0215b3a3-2f11-4a9b-8dcf-81ec854199b6" providerId="ADAL" clId="{CF8CB45A-FB84-4311-8462-ABFC1533467D}" dt="2023-06-09T19:01:33.808" v="4951" actId="1076"/>
          <ac:picMkLst>
            <pc:docMk/>
            <pc:sldMk cId="476770562" sldId="290"/>
            <ac:picMk id="7" creationId="{FC5DBD6A-BA7E-32FE-5075-54E2A09B12FE}"/>
          </ac:picMkLst>
        </pc:picChg>
      </pc:sldChg>
      <pc:sldChg chg="addSp delSp modSp new mod setBg">
        <pc:chgData name="Woodard Leslie N" userId="0215b3a3-2f11-4a9b-8dcf-81ec854199b6" providerId="ADAL" clId="{CF8CB45A-FB84-4311-8462-ABFC1533467D}" dt="2023-06-09T19:21:58.825" v="6031" actId="26606"/>
        <pc:sldMkLst>
          <pc:docMk/>
          <pc:sldMk cId="188241068" sldId="291"/>
        </pc:sldMkLst>
        <pc:spChg chg="mod">
          <ac:chgData name="Woodard Leslie N" userId="0215b3a3-2f11-4a9b-8dcf-81ec854199b6" providerId="ADAL" clId="{CF8CB45A-FB84-4311-8462-ABFC1533467D}" dt="2023-06-09T19:21:55.641" v="6029" actId="26606"/>
          <ac:spMkLst>
            <pc:docMk/>
            <pc:sldMk cId="188241068" sldId="291"/>
            <ac:spMk id="2" creationId="{14F9E745-1D3B-8CD8-E4F5-B51344A7A72E}"/>
          </ac:spMkLst>
        </pc:spChg>
        <pc:spChg chg="add del mod">
          <ac:chgData name="Woodard Leslie N" userId="0215b3a3-2f11-4a9b-8dcf-81ec854199b6" providerId="ADAL" clId="{CF8CB45A-FB84-4311-8462-ABFC1533467D}" dt="2023-06-09T19:21:58.825" v="6031" actId="26606"/>
          <ac:spMkLst>
            <pc:docMk/>
            <pc:sldMk cId="188241068" sldId="291"/>
            <ac:spMk id="3" creationId="{5B877210-9330-0C71-435F-D2A117AA975C}"/>
          </ac:spMkLst>
        </pc:spChg>
        <pc:spChg chg="add del">
          <ac:chgData name="Woodard Leslie N" userId="0215b3a3-2f11-4a9b-8dcf-81ec854199b6" providerId="ADAL" clId="{CF8CB45A-FB84-4311-8462-ABFC1533467D}" dt="2023-06-09T19:21:55.641" v="6029" actId="26606"/>
          <ac:spMkLst>
            <pc:docMk/>
            <pc:sldMk cId="188241068" sldId="291"/>
            <ac:spMk id="9" creationId="{B57E5DB9-047E-4B99-96C4-E508AF14CAC5}"/>
          </ac:spMkLst>
        </pc:spChg>
        <pc:spChg chg="add del">
          <ac:chgData name="Woodard Leslie N" userId="0215b3a3-2f11-4a9b-8dcf-81ec854199b6" providerId="ADAL" clId="{CF8CB45A-FB84-4311-8462-ABFC1533467D}" dt="2023-06-09T19:21:55.641" v="6029" actId="26606"/>
          <ac:spMkLst>
            <pc:docMk/>
            <pc:sldMk cId="188241068" sldId="291"/>
            <ac:spMk id="11" creationId="{E56C4C32-613C-4BB8-9DBD-314668DFA292}"/>
          </ac:spMkLst>
        </pc:spChg>
        <pc:spChg chg="add del">
          <ac:chgData name="Woodard Leslie N" userId="0215b3a3-2f11-4a9b-8dcf-81ec854199b6" providerId="ADAL" clId="{CF8CB45A-FB84-4311-8462-ABFC1533467D}" dt="2023-06-09T19:21:55.641" v="6029" actId="26606"/>
          <ac:spMkLst>
            <pc:docMk/>
            <pc:sldMk cId="188241068" sldId="291"/>
            <ac:spMk id="13" creationId="{55973FA6-2A55-4BD8-A266-8F0F39355C79}"/>
          </ac:spMkLst>
        </pc:spChg>
        <pc:graphicFrameChg chg="add del">
          <ac:chgData name="Woodard Leslie N" userId="0215b3a3-2f11-4a9b-8dcf-81ec854199b6" providerId="ADAL" clId="{CF8CB45A-FB84-4311-8462-ABFC1533467D}" dt="2023-06-09T19:21:55.641" v="6029" actId="26606"/>
          <ac:graphicFrameMkLst>
            <pc:docMk/>
            <pc:sldMk cId="188241068" sldId="291"/>
            <ac:graphicFrameMk id="5" creationId="{C0E2583E-26E9-DEAD-AF0D-15CE97886A63}"/>
          </ac:graphicFrameMkLst>
        </pc:graphicFrameChg>
        <pc:graphicFrameChg chg="add del">
          <ac:chgData name="Woodard Leslie N" userId="0215b3a3-2f11-4a9b-8dcf-81ec854199b6" providerId="ADAL" clId="{CF8CB45A-FB84-4311-8462-ABFC1533467D}" dt="2023-06-09T19:21:58.825" v="6031" actId="26606"/>
          <ac:graphicFrameMkLst>
            <pc:docMk/>
            <pc:sldMk cId="188241068" sldId="291"/>
            <ac:graphicFrameMk id="15" creationId="{ABC2A5D4-39FD-43B1-7076-453B0CB89015}"/>
          </ac:graphicFrameMkLst>
        </pc:graphicFrameChg>
      </pc:sldChg>
      <pc:sldChg chg="addSp delSp modSp new mod setBg">
        <pc:chgData name="Woodard Leslie N" userId="0215b3a3-2f11-4a9b-8dcf-81ec854199b6" providerId="ADAL" clId="{CF8CB45A-FB84-4311-8462-ABFC1533467D}" dt="2023-06-09T19:06:21" v="5569" actId="14100"/>
        <pc:sldMkLst>
          <pc:docMk/>
          <pc:sldMk cId="2488965139" sldId="292"/>
        </pc:sldMkLst>
        <pc:spChg chg="mod">
          <ac:chgData name="Woodard Leslie N" userId="0215b3a3-2f11-4a9b-8dcf-81ec854199b6" providerId="ADAL" clId="{CF8CB45A-FB84-4311-8462-ABFC1533467D}" dt="2023-06-09T19:06:21" v="5569" actId="14100"/>
          <ac:spMkLst>
            <pc:docMk/>
            <pc:sldMk cId="2488965139" sldId="292"/>
            <ac:spMk id="2" creationId="{3E037D87-3702-B3D0-4C2F-A3E6FBDE1E71}"/>
          </ac:spMkLst>
        </pc:spChg>
        <pc:spChg chg="del mod">
          <ac:chgData name="Woodard Leslie N" userId="0215b3a3-2f11-4a9b-8dcf-81ec854199b6" providerId="ADAL" clId="{CF8CB45A-FB84-4311-8462-ABFC1533467D}" dt="2023-06-09T19:06:12.240" v="5567" actId="478"/>
          <ac:spMkLst>
            <pc:docMk/>
            <pc:sldMk cId="2488965139" sldId="292"/>
            <ac:spMk id="3" creationId="{574DFAB1-8BB3-99BC-FA78-2D08EA1CE22A}"/>
          </ac:spMkLst>
        </pc:spChg>
        <pc:spChg chg="add del">
          <ac:chgData name="Woodard Leslie N" userId="0215b3a3-2f11-4a9b-8dcf-81ec854199b6" providerId="ADAL" clId="{CF8CB45A-FB84-4311-8462-ABFC1533467D}" dt="2023-06-09T19:05:38.470" v="5551" actId="26606"/>
          <ac:spMkLst>
            <pc:docMk/>
            <pc:sldMk cId="2488965139" sldId="292"/>
            <ac:spMk id="12" creationId="{1666F3CA-DE62-4CC3-AF86-EB604058369C}"/>
          </ac:spMkLst>
        </pc:spChg>
        <pc:spChg chg="add del">
          <ac:chgData name="Woodard Leslie N" userId="0215b3a3-2f11-4a9b-8dcf-81ec854199b6" providerId="ADAL" clId="{CF8CB45A-FB84-4311-8462-ABFC1533467D}" dt="2023-06-09T19:05:38.470" v="5551" actId="26606"/>
          <ac:spMkLst>
            <pc:docMk/>
            <pc:sldMk cId="2488965139" sldId="292"/>
            <ac:spMk id="14" creationId="{C19FC2F1-40BC-4FE9-96C1-F962B4282788}"/>
          </ac:spMkLst>
        </pc:spChg>
        <pc:spChg chg="add del">
          <ac:chgData name="Woodard Leslie N" userId="0215b3a3-2f11-4a9b-8dcf-81ec854199b6" providerId="ADAL" clId="{CF8CB45A-FB84-4311-8462-ABFC1533467D}" dt="2023-06-09T19:05:38.470" v="5551" actId="26606"/>
          <ac:spMkLst>
            <pc:docMk/>
            <pc:sldMk cId="2488965139" sldId="292"/>
            <ac:spMk id="16" creationId="{735B236D-1826-44F1-A24C-773C245829B4}"/>
          </ac:spMkLst>
        </pc:spChg>
        <pc:spChg chg="add del">
          <ac:chgData name="Woodard Leslie N" userId="0215b3a3-2f11-4a9b-8dcf-81ec854199b6" providerId="ADAL" clId="{CF8CB45A-FB84-4311-8462-ABFC1533467D}" dt="2023-06-09T19:05:38.470" v="5551" actId="26606"/>
          <ac:spMkLst>
            <pc:docMk/>
            <pc:sldMk cId="2488965139" sldId="292"/>
            <ac:spMk id="18" creationId="{A786FFB8-446C-4128-88C7-D502DF57CC7B}"/>
          </ac:spMkLst>
        </pc:spChg>
        <pc:spChg chg="add del">
          <ac:chgData name="Woodard Leslie N" userId="0215b3a3-2f11-4a9b-8dcf-81ec854199b6" providerId="ADAL" clId="{CF8CB45A-FB84-4311-8462-ABFC1533467D}" dt="2023-06-09T19:05:38.470" v="5551" actId="26606"/>
          <ac:spMkLst>
            <pc:docMk/>
            <pc:sldMk cId="2488965139" sldId="292"/>
            <ac:spMk id="20" creationId="{9CEA2FD6-D570-48E5-AF20-09808A726AD1}"/>
          </ac:spMkLst>
        </pc:spChg>
        <pc:picChg chg="add del mod">
          <ac:chgData name="Woodard Leslie N" userId="0215b3a3-2f11-4a9b-8dcf-81ec854199b6" providerId="ADAL" clId="{CF8CB45A-FB84-4311-8462-ABFC1533467D}" dt="2023-06-09T19:05:16.303" v="5545" actId="478"/>
          <ac:picMkLst>
            <pc:docMk/>
            <pc:sldMk cId="2488965139" sldId="292"/>
            <ac:picMk id="4" creationId="{23A3D681-D2B1-376F-8844-5160374521DA}"/>
          </ac:picMkLst>
        </pc:picChg>
        <pc:picChg chg="add del mod">
          <ac:chgData name="Woodard Leslie N" userId="0215b3a3-2f11-4a9b-8dcf-81ec854199b6" providerId="ADAL" clId="{CF8CB45A-FB84-4311-8462-ABFC1533467D}" dt="2023-06-09T19:05:16.303" v="5545" actId="478"/>
          <ac:picMkLst>
            <pc:docMk/>
            <pc:sldMk cId="2488965139" sldId="292"/>
            <ac:picMk id="5" creationId="{357D42BB-CB34-F2C7-5711-99469245375E}"/>
          </ac:picMkLst>
        </pc:picChg>
        <pc:picChg chg="add mod ord">
          <ac:chgData name="Woodard Leslie N" userId="0215b3a3-2f11-4a9b-8dcf-81ec854199b6" providerId="ADAL" clId="{CF8CB45A-FB84-4311-8462-ABFC1533467D}" dt="2023-06-09T19:06:18.133" v="5568" actId="1076"/>
          <ac:picMkLst>
            <pc:docMk/>
            <pc:sldMk cId="2488965139" sldId="292"/>
            <ac:picMk id="6" creationId="{7D5F3B5E-2B39-B55A-1B89-21EF7ECD93E6}"/>
          </ac:picMkLst>
        </pc:picChg>
        <pc:picChg chg="add mod">
          <ac:chgData name="Woodard Leslie N" userId="0215b3a3-2f11-4a9b-8dcf-81ec854199b6" providerId="ADAL" clId="{CF8CB45A-FB84-4311-8462-ABFC1533467D}" dt="2023-06-09T19:06:18.133" v="5568" actId="1076"/>
          <ac:picMkLst>
            <pc:docMk/>
            <pc:sldMk cId="2488965139" sldId="292"/>
            <ac:picMk id="7" creationId="{E52A00F8-4D00-9642-4E52-5B0D59A9DD78}"/>
          </ac:picMkLst>
        </pc:picChg>
      </pc:sldChg>
      <pc:sldChg chg="modSp add mod">
        <pc:chgData name="Woodard Leslie N" userId="0215b3a3-2f11-4a9b-8dcf-81ec854199b6" providerId="ADAL" clId="{CF8CB45A-FB84-4311-8462-ABFC1533467D}" dt="2023-06-09T19:10:38.937" v="5905" actId="20577"/>
        <pc:sldMkLst>
          <pc:docMk/>
          <pc:sldMk cId="1413868314" sldId="309"/>
        </pc:sldMkLst>
        <pc:spChg chg="mod">
          <ac:chgData name="Woodard Leslie N" userId="0215b3a3-2f11-4a9b-8dcf-81ec854199b6" providerId="ADAL" clId="{CF8CB45A-FB84-4311-8462-ABFC1533467D}" dt="2023-06-09T19:10:38.937" v="5905" actId="20577"/>
          <ac:spMkLst>
            <pc:docMk/>
            <pc:sldMk cId="1413868314" sldId="309"/>
            <ac:spMk id="2" creationId="{7DCB7B6C-7A9C-413D-A998-77697298F201}"/>
          </ac:spMkLst>
        </pc:spChg>
        <pc:spChg chg="mod">
          <ac:chgData name="Woodard Leslie N" userId="0215b3a3-2f11-4a9b-8dcf-81ec854199b6" providerId="ADAL" clId="{CF8CB45A-FB84-4311-8462-ABFC1533467D}" dt="2023-06-09T19:07:02.288" v="5585" actId="20577"/>
          <ac:spMkLst>
            <pc:docMk/>
            <pc:sldMk cId="1413868314" sldId="309"/>
            <ac:spMk id="3" creationId="{4FC7230E-88CD-420B-8F08-651B0313D6B5}"/>
          </ac:spMkLst>
        </pc:spChg>
      </pc:sldChg>
      <pc:sldChg chg="modSp add mod">
        <pc:chgData name="Woodard Leslie N" userId="0215b3a3-2f11-4a9b-8dcf-81ec854199b6" providerId="ADAL" clId="{CF8CB45A-FB84-4311-8462-ABFC1533467D}" dt="2023-06-09T19:10:43.940" v="5909" actId="20577"/>
        <pc:sldMkLst>
          <pc:docMk/>
          <pc:sldMk cId="3227070195" sldId="310"/>
        </pc:sldMkLst>
        <pc:spChg chg="mod">
          <ac:chgData name="Woodard Leslie N" userId="0215b3a3-2f11-4a9b-8dcf-81ec854199b6" providerId="ADAL" clId="{CF8CB45A-FB84-4311-8462-ABFC1533467D}" dt="2023-06-09T19:10:43.940" v="5909" actId="20577"/>
          <ac:spMkLst>
            <pc:docMk/>
            <pc:sldMk cId="3227070195" sldId="310"/>
            <ac:spMk id="2" creationId="{7DCB7B6C-7A9C-413D-A998-77697298F201}"/>
          </ac:spMkLst>
        </pc:spChg>
      </pc:sldChg>
      <pc:sldChg chg="addSp delSp modSp add mod setBg">
        <pc:chgData name="Woodard Leslie N" userId="0215b3a3-2f11-4a9b-8dcf-81ec854199b6" providerId="ADAL" clId="{CF8CB45A-FB84-4311-8462-ABFC1533467D}" dt="2023-06-09T19:20:47.375" v="6020" actId="1076"/>
        <pc:sldMkLst>
          <pc:docMk/>
          <pc:sldMk cId="980659388" sldId="311"/>
        </pc:sldMkLst>
        <pc:spChg chg="mod">
          <ac:chgData name="Woodard Leslie N" userId="0215b3a3-2f11-4a9b-8dcf-81ec854199b6" providerId="ADAL" clId="{CF8CB45A-FB84-4311-8462-ABFC1533467D}" dt="2023-06-09T19:16:23.315" v="5976" actId="26606"/>
          <ac:spMkLst>
            <pc:docMk/>
            <pc:sldMk cId="980659388" sldId="311"/>
            <ac:spMk id="2" creationId="{D130284E-EB39-48DB-BFCA-BE9EFBD4ED6B}"/>
          </ac:spMkLst>
        </pc:spChg>
        <pc:spChg chg="mod ord">
          <ac:chgData name="Woodard Leslie N" userId="0215b3a3-2f11-4a9b-8dcf-81ec854199b6" providerId="ADAL" clId="{CF8CB45A-FB84-4311-8462-ABFC1533467D}" dt="2023-06-09T19:20:30.058" v="6016" actId="20577"/>
          <ac:spMkLst>
            <pc:docMk/>
            <pc:sldMk cId="980659388" sldId="311"/>
            <ac:spMk id="3" creationId="{2F1AB3CB-45A7-4FFD-BA85-A054CE0680D8}"/>
          </ac:spMkLst>
        </pc:spChg>
        <pc:spChg chg="add del">
          <ac:chgData name="Woodard Leslie N" userId="0215b3a3-2f11-4a9b-8dcf-81ec854199b6" providerId="ADAL" clId="{CF8CB45A-FB84-4311-8462-ABFC1533467D}" dt="2023-06-09T19:13:15.809" v="5932" actId="22"/>
          <ac:spMkLst>
            <pc:docMk/>
            <pc:sldMk cId="980659388" sldId="311"/>
            <ac:spMk id="10" creationId="{E96CC904-230E-C844-54DD-3098631C4FE0}"/>
          </ac:spMkLst>
        </pc:spChg>
        <pc:spChg chg="add del">
          <ac:chgData name="Woodard Leslie N" userId="0215b3a3-2f11-4a9b-8dcf-81ec854199b6" providerId="ADAL" clId="{CF8CB45A-FB84-4311-8462-ABFC1533467D}" dt="2023-06-09T19:15:45.634" v="5954" actId="26606"/>
          <ac:spMkLst>
            <pc:docMk/>
            <pc:sldMk cId="980659388" sldId="311"/>
            <ac:spMk id="25" creationId="{FFFE74E1-A062-421E-9C1A-C818B27D10FA}"/>
          </ac:spMkLst>
        </pc:spChg>
        <pc:spChg chg="add del">
          <ac:chgData name="Woodard Leslie N" userId="0215b3a3-2f11-4a9b-8dcf-81ec854199b6" providerId="ADAL" clId="{CF8CB45A-FB84-4311-8462-ABFC1533467D}" dt="2023-06-09T19:15:45.634" v="5954" actId="26606"/>
          <ac:spMkLst>
            <pc:docMk/>
            <pc:sldMk cId="980659388" sldId="311"/>
            <ac:spMk id="27" creationId="{6D801A82-BEB7-4835-A83A-F3AC9E0D78BB}"/>
          </ac:spMkLst>
        </pc:spChg>
        <pc:spChg chg="add del">
          <ac:chgData name="Woodard Leslie N" userId="0215b3a3-2f11-4a9b-8dcf-81ec854199b6" providerId="ADAL" clId="{CF8CB45A-FB84-4311-8462-ABFC1533467D}" dt="2023-06-09T19:15:45.634" v="5954" actId="26606"/>
          <ac:spMkLst>
            <pc:docMk/>
            <pc:sldMk cId="980659388" sldId="311"/>
            <ac:spMk id="29" creationId="{DF901B2B-0532-49EF-8A01-B876B00EC234}"/>
          </ac:spMkLst>
        </pc:spChg>
        <pc:spChg chg="add del">
          <ac:chgData name="Woodard Leslie N" userId="0215b3a3-2f11-4a9b-8dcf-81ec854199b6" providerId="ADAL" clId="{CF8CB45A-FB84-4311-8462-ABFC1533467D}" dt="2023-06-09T19:15:45.634" v="5954" actId="26606"/>
          <ac:spMkLst>
            <pc:docMk/>
            <pc:sldMk cId="980659388" sldId="311"/>
            <ac:spMk id="31" creationId="{1F3AE9F0-F4CB-4799-AB6F-5DAF5A41DADC}"/>
          </ac:spMkLst>
        </pc:spChg>
        <pc:spChg chg="add del">
          <ac:chgData name="Woodard Leslie N" userId="0215b3a3-2f11-4a9b-8dcf-81ec854199b6" providerId="ADAL" clId="{CF8CB45A-FB84-4311-8462-ABFC1533467D}" dt="2023-06-09T19:16:23.315" v="5976" actId="26606"/>
          <ac:spMkLst>
            <pc:docMk/>
            <pc:sldMk cId="980659388" sldId="311"/>
            <ac:spMk id="33" creationId="{69A14AEE-5456-4BDA-84EB-C2C1CEF3856B}"/>
          </ac:spMkLst>
        </pc:spChg>
        <pc:spChg chg="add del">
          <ac:chgData name="Woodard Leslie N" userId="0215b3a3-2f11-4a9b-8dcf-81ec854199b6" providerId="ADAL" clId="{CF8CB45A-FB84-4311-8462-ABFC1533467D}" dt="2023-06-09T19:16:23.315" v="5976" actId="26606"/>
          <ac:spMkLst>
            <pc:docMk/>
            <pc:sldMk cId="980659388" sldId="311"/>
            <ac:spMk id="34" creationId="{A540A024-AD28-484E-B1FF-FD24917262A3}"/>
          </ac:spMkLst>
        </pc:spChg>
        <pc:spChg chg="add del">
          <ac:chgData name="Woodard Leslie N" userId="0215b3a3-2f11-4a9b-8dcf-81ec854199b6" providerId="ADAL" clId="{CF8CB45A-FB84-4311-8462-ABFC1533467D}" dt="2023-06-09T19:16:23.315" v="5976" actId="26606"/>
          <ac:spMkLst>
            <pc:docMk/>
            <pc:sldMk cId="980659388" sldId="311"/>
            <ac:spMk id="35" creationId="{53F8CFFC-2146-4041-A031-78CB3F3B886D}"/>
          </ac:spMkLst>
        </pc:spChg>
        <pc:graphicFrameChg chg="add del mod">
          <ac:chgData name="Woodard Leslie N" userId="0215b3a3-2f11-4a9b-8dcf-81ec854199b6" providerId="ADAL" clId="{CF8CB45A-FB84-4311-8462-ABFC1533467D}" dt="2023-06-09T19:11:18.164" v="5915"/>
          <ac:graphicFrameMkLst>
            <pc:docMk/>
            <pc:sldMk cId="980659388" sldId="311"/>
            <ac:graphicFrameMk id="4" creationId="{B2F91C8A-5F9B-9586-88CB-DBE82CE061BD}"/>
          </ac:graphicFrameMkLst>
        </pc:graphicFrameChg>
        <pc:graphicFrameChg chg="add del mod">
          <ac:chgData name="Woodard Leslie N" userId="0215b3a3-2f11-4a9b-8dcf-81ec854199b6" providerId="ADAL" clId="{CF8CB45A-FB84-4311-8462-ABFC1533467D}" dt="2023-06-09T19:11:23.509" v="5917"/>
          <ac:graphicFrameMkLst>
            <pc:docMk/>
            <pc:sldMk cId="980659388" sldId="311"/>
            <ac:graphicFrameMk id="5" creationId="{A3B22484-F2D4-F3FA-C976-770ECA7FDBE1}"/>
          </ac:graphicFrameMkLst>
        </pc:graphicFrameChg>
        <pc:graphicFrameChg chg="add del mod modGraphic">
          <ac:chgData name="Woodard Leslie N" userId="0215b3a3-2f11-4a9b-8dcf-81ec854199b6" providerId="ADAL" clId="{CF8CB45A-FB84-4311-8462-ABFC1533467D}" dt="2023-06-09T19:12:33.792" v="5924" actId="478"/>
          <ac:graphicFrameMkLst>
            <pc:docMk/>
            <pc:sldMk cId="980659388" sldId="311"/>
            <ac:graphicFrameMk id="7" creationId="{92220FBA-C63E-8F94-5DF0-8494542DC8FF}"/>
          </ac:graphicFrameMkLst>
        </pc:graphicFrameChg>
        <pc:graphicFrameChg chg="add del mod modGraphic">
          <ac:chgData name="Woodard Leslie N" userId="0215b3a3-2f11-4a9b-8dcf-81ec854199b6" providerId="ADAL" clId="{CF8CB45A-FB84-4311-8462-ABFC1533467D}" dt="2023-06-09T19:13:32.844" v="5937" actId="478"/>
          <ac:graphicFrameMkLst>
            <pc:docMk/>
            <pc:sldMk cId="980659388" sldId="311"/>
            <ac:graphicFrameMk id="8" creationId="{0240BBC2-B781-A612-0C18-3D788E042481}"/>
          </ac:graphicFrameMkLst>
        </pc:graphicFrameChg>
        <pc:graphicFrameChg chg="add del mod">
          <ac:chgData name="Woodard Leslie N" userId="0215b3a3-2f11-4a9b-8dcf-81ec854199b6" providerId="ADAL" clId="{CF8CB45A-FB84-4311-8462-ABFC1533467D}" dt="2023-06-09T19:14:43.988" v="5947" actId="478"/>
          <ac:graphicFrameMkLst>
            <pc:docMk/>
            <pc:sldMk cId="980659388" sldId="311"/>
            <ac:graphicFrameMk id="14" creationId="{2C9B53E4-A014-6193-8E1E-2BCEAAA7DD7D}"/>
          </ac:graphicFrameMkLst>
        </pc:graphicFrameChg>
        <pc:graphicFrameChg chg="add del mod">
          <ac:chgData name="Woodard Leslie N" userId="0215b3a3-2f11-4a9b-8dcf-81ec854199b6" providerId="ADAL" clId="{CF8CB45A-FB84-4311-8462-ABFC1533467D}" dt="2023-06-09T19:14:44.894" v="5948" actId="478"/>
          <ac:graphicFrameMkLst>
            <pc:docMk/>
            <pc:sldMk cId="980659388" sldId="311"/>
            <ac:graphicFrameMk id="16" creationId="{47F1F8F9-1A42-EFE7-E369-2D89E4F9F947}"/>
          </ac:graphicFrameMkLst>
        </pc:graphicFrameChg>
        <pc:picChg chg="add del mod">
          <ac:chgData name="Woodard Leslie N" userId="0215b3a3-2f11-4a9b-8dcf-81ec854199b6" providerId="ADAL" clId="{CF8CB45A-FB84-4311-8462-ABFC1533467D}" dt="2023-06-09T19:11:31.723" v="5921"/>
          <ac:picMkLst>
            <pc:docMk/>
            <pc:sldMk cId="980659388" sldId="311"/>
            <ac:picMk id="6" creationId="{6CF8CD65-2B8B-D588-33E7-E00965FDB252}"/>
          </ac:picMkLst>
        </pc:picChg>
        <pc:picChg chg="add del mod">
          <ac:chgData name="Woodard Leslie N" userId="0215b3a3-2f11-4a9b-8dcf-81ec854199b6" providerId="ADAL" clId="{CF8CB45A-FB84-4311-8462-ABFC1533467D}" dt="2023-06-09T19:13:30.227" v="5935" actId="478"/>
          <ac:picMkLst>
            <pc:docMk/>
            <pc:sldMk cId="980659388" sldId="311"/>
            <ac:picMk id="12" creationId="{D77528C2-9CBF-4658-1350-E548605265CF}"/>
          </ac:picMkLst>
        </pc:picChg>
        <pc:picChg chg="add del mod">
          <ac:chgData name="Woodard Leslie N" userId="0215b3a3-2f11-4a9b-8dcf-81ec854199b6" providerId="ADAL" clId="{CF8CB45A-FB84-4311-8462-ABFC1533467D}" dt="2023-06-09T19:14:05.827" v="5941" actId="478"/>
          <ac:picMkLst>
            <pc:docMk/>
            <pc:sldMk cId="980659388" sldId="311"/>
            <ac:picMk id="13" creationId="{7C5FE53B-7E8A-BD2D-AE39-D39E6951ACA7}"/>
          </ac:picMkLst>
        </pc:picChg>
        <pc:picChg chg="add del mod">
          <ac:chgData name="Woodard Leslie N" userId="0215b3a3-2f11-4a9b-8dcf-81ec854199b6" providerId="ADAL" clId="{CF8CB45A-FB84-4311-8462-ABFC1533467D}" dt="2023-06-09T19:14:29.195" v="5945" actId="478"/>
          <ac:picMkLst>
            <pc:docMk/>
            <pc:sldMk cId="980659388" sldId="311"/>
            <ac:picMk id="15" creationId="{762CD444-5C1E-3A34-ED65-7E7D42F41AA7}"/>
          </ac:picMkLst>
        </pc:picChg>
        <pc:picChg chg="add mod">
          <ac:chgData name="Woodard Leslie N" userId="0215b3a3-2f11-4a9b-8dcf-81ec854199b6" providerId="ADAL" clId="{CF8CB45A-FB84-4311-8462-ABFC1533467D}" dt="2023-06-09T19:20:34.926" v="6017" actId="1076"/>
          <ac:picMkLst>
            <pc:docMk/>
            <pc:sldMk cId="980659388" sldId="311"/>
            <ac:picMk id="18" creationId="{D425FB4D-9AD0-7CB1-B352-A96E1C623ABC}"/>
          </ac:picMkLst>
        </pc:picChg>
        <pc:picChg chg="add mod">
          <ac:chgData name="Woodard Leslie N" userId="0215b3a3-2f11-4a9b-8dcf-81ec854199b6" providerId="ADAL" clId="{CF8CB45A-FB84-4311-8462-ABFC1533467D}" dt="2023-06-09T19:20:47.375" v="6020" actId="1076"/>
          <ac:picMkLst>
            <pc:docMk/>
            <pc:sldMk cId="980659388" sldId="311"/>
            <ac:picMk id="20" creationId="{EA8AF89F-5A7E-59D9-EC65-E47EDDCA378E}"/>
          </ac:picMkLst>
        </pc:picChg>
        <pc:picChg chg="add del mod">
          <ac:chgData name="Woodard Leslie N" userId="0215b3a3-2f11-4a9b-8dcf-81ec854199b6" providerId="ADAL" clId="{CF8CB45A-FB84-4311-8462-ABFC1533467D}" dt="2023-06-09T19:20:12.989" v="5996" actId="21"/>
          <ac:picMkLst>
            <pc:docMk/>
            <pc:sldMk cId="980659388" sldId="311"/>
            <ac:picMk id="22" creationId="{F1B41ACE-A533-D1E3-1E54-EF087F1BBDC2}"/>
          </ac:picMkLst>
        </pc:picChg>
      </pc:sldChg>
      <pc:sldChg chg="addSp delSp modSp new mod setBg">
        <pc:chgData name="Woodard Leslie N" userId="0215b3a3-2f11-4a9b-8dcf-81ec854199b6" providerId="ADAL" clId="{CF8CB45A-FB84-4311-8462-ABFC1533467D}" dt="2023-06-09T19:22:41.856" v="6034" actId="26606"/>
        <pc:sldMkLst>
          <pc:docMk/>
          <pc:sldMk cId="1993409483" sldId="312"/>
        </pc:sldMkLst>
        <pc:spChg chg="mod">
          <ac:chgData name="Woodard Leslie N" userId="0215b3a3-2f11-4a9b-8dcf-81ec854199b6" providerId="ADAL" clId="{CF8CB45A-FB84-4311-8462-ABFC1533467D}" dt="2023-06-09T19:22:41.856" v="6034" actId="26606"/>
          <ac:spMkLst>
            <pc:docMk/>
            <pc:sldMk cId="1993409483" sldId="312"/>
            <ac:spMk id="2" creationId="{C0A06B4C-60E0-25B5-E77F-B0F2DE666060}"/>
          </ac:spMkLst>
        </pc:spChg>
        <pc:spChg chg="add del mod">
          <ac:chgData name="Woodard Leslie N" userId="0215b3a3-2f11-4a9b-8dcf-81ec854199b6" providerId="ADAL" clId="{CF8CB45A-FB84-4311-8462-ABFC1533467D}" dt="2023-06-09T19:22:41.856" v="6034" actId="26606"/>
          <ac:spMkLst>
            <pc:docMk/>
            <pc:sldMk cId="1993409483" sldId="312"/>
            <ac:spMk id="3" creationId="{50CC6F53-F941-A43C-5860-7562B33CF401}"/>
          </ac:spMkLst>
        </pc:spChg>
        <pc:spChg chg="add">
          <ac:chgData name="Woodard Leslie N" userId="0215b3a3-2f11-4a9b-8dcf-81ec854199b6" providerId="ADAL" clId="{CF8CB45A-FB84-4311-8462-ABFC1533467D}" dt="2023-06-09T19:22:41.856" v="6034" actId="26606"/>
          <ac:spMkLst>
            <pc:docMk/>
            <pc:sldMk cId="1993409483" sldId="312"/>
            <ac:spMk id="6" creationId="{B57E5DB9-047E-4B99-96C4-E508AF14CAC5}"/>
          </ac:spMkLst>
        </pc:spChg>
        <pc:spChg chg="add">
          <ac:chgData name="Woodard Leslie N" userId="0215b3a3-2f11-4a9b-8dcf-81ec854199b6" providerId="ADAL" clId="{CF8CB45A-FB84-4311-8462-ABFC1533467D}" dt="2023-06-09T19:22:41.856" v="6034" actId="26606"/>
          <ac:spMkLst>
            <pc:docMk/>
            <pc:sldMk cId="1993409483" sldId="312"/>
            <ac:spMk id="7" creationId="{E56C4C32-613C-4BB8-9DBD-314668DFA292}"/>
          </ac:spMkLst>
        </pc:spChg>
        <pc:spChg chg="add">
          <ac:chgData name="Woodard Leslie N" userId="0215b3a3-2f11-4a9b-8dcf-81ec854199b6" providerId="ADAL" clId="{CF8CB45A-FB84-4311-8462-ABFC1533467D}" dt="2023-06-09T19:22:41.856" v="6034" actId="26606"/>
          <ac:spMkLst>
            <pc:docMk/>
            <pc:sldMk cId="1993409483" sldId="312"/>
            <ac:spMk id="8" creationId="{55973FA6-2A55-4BD8-A266-8F0F39355C79}"/>
          </ac:spMkLst>
        </pc:spChg>
        <pc:spChg chg="add del">
          <ac:chgData name="Woodard Leslie N" userId="0215b3a3-2f11-4a9b-8dcf-81ec854199b6" providerId="ADAL" clId="{CF8CB45A-FB84-4311-8462-ABFC1533467D}" dt="2023-06-09T19:21:23.089" v="6024" actId="26606"/>
          <ac:spMkLst>
            <pc:docMk/>
            <pc:sldMk cId="1993409483" sldId="312"/>
            <ac:spMk id="9" creationId="{B57E5DB9-047E-4B99-96C4-E508AF14CAC5}"/>
          </ac:spMkLst>
        </pc:spChg>
        <pc:spChg chg="add del">
          <ac:chgData name="Woodard Leslie N" userId="0215b3a3-2f11-4a9b-8dcf-81ec854199b6" providerId="ADAL" clId="{CF8CB45A-FB84-4311-8462-ABFC1533467D}" dt="2023-06-09T19:21:23.089" v="6024" actId="26606"/>
          <ac:spMkLst>
            <pc:docMk/>
            <pc:sldMk cId="1993409483" sldId="312"/>
            <ac:spMk id="11" creationId="{E56C4C32-613C-4BB8-9DBD-314668DFA292}"/>
          </ac:spMkLst>
        </pc:spChg>
        <pc:spChg chg="add del">
          <ac:chgData name="Woodard Leslie N" userId="0215b3a3-2f11-4a9b-8dcf-81ec854199b6" providerId="ADAL" clId="{CF8CB45A-FB84-4311-8462-ABFC1533467D}" dt="2023-06-09T19:21:23.089" v="6024" actId="26606"/>
          <ac:spMkLst>
            <pc:docMk/>
            <pc:sldMk cId="1993409483" sldId="312"/>
            <ac:spMk id="13" creationId="{55973FA6-2A55-4BD8-A266-8F0F39355C79}"/>
          </ac:spMkLst>
        </pc:spChg>
        <pc:spChg chg="add del">
          <ac:chgData name="Woodard Leslie N" userId="0215b3a3-2f11-4a9b-8dcf-81ec854199b6" providerId="ADAL" clId="{CF8CB45A-FB84-4311-8462-ABFC1533467D}" dt="2023-06-09T19:21:59.360" v="6032" actId="26606"/>
          <ac:spMkLst>
            <pc:docMk/>
            <pc:sldMk cId="1993409483" sldId="312"/>
            <ac:spMk id="17" creationId="{B57E5DB9-047E-4B99-96C4-E508AF14CAC5}"/>
          </ac:spMkLst>
        </pc:spChg>
        <pc:spChg chg="add del">
          <ac:chgData name="Woodard Leslie N" userId="0215b3a3-2f11-4a9b-8dcf-81ec854199b6" providerId="ADAL" clId="{CF8CB45A-FB84-4311-8462-ABFC1533467D}" dt="2023-06-09T19:21:59.360" v="6032" actId="26606"/>
          <ac:spMkLst>
            <pc:docMk/>
            <pc:sldMk cId="1993409483" sldId="312"/>
            <ac:spMk id="18" creationId="{E56C4C32-613C-4BB8-9DBD-314668DFA292}"/>
          </ac:spMkLst>
        </pc:spChg>
        <pc:spChg chg="add del">
          <ac:chgData name="Woodard Leslie N" userId="0215b3a3-2f11-4a9b-8dcf-81ec854199b6" providerId="ADAL" clId="{CF8CB45A-FB84-4311-8462-ABFC1533467D}" dt="2023-06-09T19:21:59.360" v="6032" actId="26606"/>
          <ac:spMkLst>
            <pc:docMk/>
            <pc:sldMk cId="1993409483" sldId="312"/>
            <ac:spMk id="19" creationId="{55973FA6-2A55-4BD8-A266-8F0F39355C79}"/>
          </ac:spMkLst>
        </pc:spChg>
        <pc:graphicFrameChg chg="add del">
          <ac:chgData name="Woodard Leslie N" userId="0215b3a3-2f11-4a9b-8dcf-81ec854199b6" providerId="ADAL" clId="{CF8CB45A-FB84-4311-8462-ABFC1533467D}" dt="2023-06-09T19:21:23.089" v="6024" actId="26606"/>
          <ac:graphicFrameMkLst>
            <pc:docMk/>
            <pc:sldMk cId="1993409483" sldId="312"/>
            <ac:graphicFrameMk id="5" creationId="{A5AA1E16-41AE-8670-3086-015ACF314DA1}"/>
          </ac:graphicFrameMkLst>
        </pc:graphicFrameChg>
        <pc:graphicFrameChg chg="add">
          <ac:chgData name="Woodard Leslie N" userId="0215b3a3-2f11-4a9b-8dcf-81ec854199b6" providerId="ADAL" clId="{CF8CB45A-FB84-4311-8462-ABFC1533467D}" dt="2023-06-09T19:22:41.856" v="6034" actId="26606"/>
          <ac:graphicFrameMkLst>
            <pc:docMk/>
            <pc:sldMk cId="1993409483" sldId="312"/>
            <ac:graphicFrameMk id="10" creationId="{DFAAC1D0-7401-F1CB-328B-8AD984843E53}"/>
          </ac:graphicFrameMkLst>
        </pc:graphicFrameChg>
        <pc:graphicFrameChg chg="add del">
          <ac:chgData name="Woodard Leslie N" userId="0215b3a3-2f11-4a9b-8dcf-81ec854199b6" providerId="ADAL" clId="{CF8CB45A-FB84-4311-8462-ABFC1533467D}" dt="2023-06-09T19:21:27.360" v="6026" actId="26606"/>
          <ac:graphicFrameMkLst>
            <pc:docMk/>
            <pc:sldMk cId="1993409483" sldId="312"/>
            <ac:graphicFrameMk id="15" creationId="{0C4BBAE0-13FF-53AB-E8A4-07F04229CA47}"/>
          </ac:graphicFrameMkLst>
        </pc:graphicFrameChg>
        <pc:graphicFrameChg chg="add del">
          <ac:chgData name="Woodard Leslie N" userId="0215b3a3-2f11-4a9b-8dcf-81ec854199b6" providerId="ADAL" clId="{CF8CB45A-FB84-4311-8462-ABFC1533467D}" dt="2023-06-09T19:21:59.360" v="6032" actId="26606"/>
          <ac:graphicFrameMkLst>
            <pc:docMk/>
            <pc:sldMk cId="1993409483" sldId="312"/>
            <ac:graphicFrameMk id="20" creationId="{A5AA1E16-41AE-8670-3086-015ACF314DA1}"/>
          </ac:graphicFrameMkLst>
        </pc:graphicFrameChg>
      </pc:sldChg>
      <pc:sldChg chg="addSp modSp new mod">
        <pc:chgData name="Woodard Leslie N" userId="0215b3a3-2f11-4a9b-8dcf-81ec854199b6" providerId="ADAL" clId="{CF8CB45A-FB84-4311-8462-ABFC1533467D}" dt="2023-06-09T19:20:23.258" v="6015" actId="1076"/>
        <pc:sldMkLst>
          <pc:docMk/>
          <pc:sldMk cId="3292854035" sldId="313"/>
        </pc:sldMkLst>
        <pc:spChg chg="mod">
          <ac:chgData name="Woodard Leslie N" userId="0215b3a3-2f11-4a9b-8dcf-81ec854199b6" providerId="ADAL" clId="{CF8CB45A-FB84-4311-8462-ABFC1533467D}" dt="2023-06-09T19:20:10.299" v="5995" actId="20577"/>
          <ac:spMkLst>
            <pc:docMk/>
            <pc:sldMk cId="3292854035" sldId="313"/>
            <ac:spMk id="2" creationId="{4508F849-C877-9E5B-3974-64F204F26B85}"/>
          </ac:spMkLst>
        </pc:spChg>
        <pc:spChg chg="mod">
          <ac:chgData name="Woodard Leslie N" userId="0215b3a3-2f11-4a9b-8dcf-81ec854199b6" providerId="ADAL" clId="{CF8CB45A-FB84-4311-8462-ABFC1533467D}" dt="2023-06-09T19:20:17.628" v="6013" actId="20577"/>
          <ac:spMkLst>
            <pc:docMk/>
            <pc:sldMk cId="3292854035" sldId="313"/>
            <ac:spMk id="3" creationId="{66EB4FEA-81B4-88EB-EAE8-358D5737EE21}"/>
          </ac:spMkLst>
        </pc:spChg>
        <pc:picChg chg="add mod">
          <ac:chgData name="Woodard Leslie N" userId="0215b3a3-2f11-4a9b-8dcf-81ec854199b6" providerId="ADAL" clId="{CF8CB45A-FB84-4311-8462-ABFC1533467D}" dt="2023-06-09T19:20:23.258" v="6015" actId="1076"/>
          <ac:picMkLst>
            <pc:docMk/>
            <pc:sldMk cId="3292854035" sldId="313"/>
            <ac:picMk id="4" creationId="{DD84F29B-D22B-5C44-A729-A9050FA43952}"/>
          </ac:picMkLst>
        </pc:picChg>
      </pc:sldChg>
      <pc:sldChg chg="addSp delSp modSp new mod setBg chgLayout modNotesTx">
        <pc:chgData name="Woodard Leslie N" userId="0215b3a3-2f11-4a9b-8dcf-81ec854199b6" providerId="ADAL" clId="{CF8CB45A-FB84-4311-8462-ABFC1533467D}" dt="2023-06-12T13:40:18.946" v="9741" actId="20577"/>
        <pc:sldMkLst>
          <pc:docMk/>
          <pc:sldMk cId="3313316191" sldId="314"/>
        </pc:sldMkLst>
        <pc:spChg chg="mod ord">
          <ac:chgData name="Woodard Leslie N" userId="0215b3a3-2f11-4a9b-8dcf-81ec854199b6" providerId="ADAL" clId="{CF8CB45A-FB84-4311-8462-ABFC1533467D}" dt="2023-06-12T13:32:18.404" v="9459" actId="20577"/>
          <ac:spMkLst>
            <pc:docMk/>
            <pc:sldMk cId="3313316191" sldId="314"/>
            <ac:spMk id="2" creationId="{2DF23D2C-F2F6-1449-858B-862B4C3B3999}"/>
          </ac:spMkLst>
        </pc:spChg>
        <pc:spChg chg="mod ord">
          <ac:chgData name="Woodard Leslie N" userId="0215b3a3-2f11-4a9b-8dcf-81ec854199b6" providerId="ADAL" clId="{CF8CB45A-FB84-4311-8462-ABFC1533467D}" dt="2023-06-12T13:39:57.835" v="9596" actId="20577"/>
          <ac:spMkLst>
            <pc:docMk/>
            <pc:sldMk cId="3313316191" sldId="314"/>
            <ac:spMk id="3" creationId="{7C70D868-3D74-66F2-A39F-13A085B7523C}"/>
          </ac:spMkLst>
        </pc:spChg>
        <pc:picChg chg="add del mod">
          <ac:chgData name="Woodard Leslie N" userId="0215b3a3-2f11-4a9b-8dcf-81ec854199b6" providerId="ADAL" clId="{CF8CB45A-FB84-4311-8462-ABFC1533467D}" dt="2023-06-12T13:31:47.709" v="9454" actId="21"/>
          <ac:picMkLst>
            <pc:docMk/>
            <pc:sldMk cId="3313316191" sldId="314"/>
            <ac:picMk id="5" creationId="{A1EBD517-B4A2-2E66-03B5-64F1B84F4F96}"/>
          </ac:picMkLst>
        </pc:picChg>
      </pc:sldChg>
      <pc:sldChg chg="addSp delSp modSp new mod">
        <pc:chgData name="Woodard Leslie N" userId="0215b3a3-2f11-4a9b-8dcf-81ec854199b6" providerId="ADAL" clId="{CF8CB45A-FB84-4311-8462-ABFC1533467D}" dt="2023-06-12T13:40:46.730" v="9747" actId="20577"/>
        <pc:sldMkLst>
          <pc:docMk/>
          <pc:sldMk cId="3435079581" sldId="315"/>
        </pc:sldMkLst>
        <pc:spChg chg="mod">
          <ac:chgData name="Woodard Leslie N" userId="0215b3a3-2f11-4a9b-8dcf-81ec854199b6" providerId="ADAL" clId="{CF8CB45A-FB84-4311-8462-ABFC1533467D}" dt="2023-06-12T13:40:46.730" v="9747" actId="20577"/>
          <ac:spMkLst>
            <pc:docMk/>
            <pc:sldMk cId="3435079581" sldId="315"/>
            <ac:spMk id="2" creationId="{52EEA658-82C8-59F2-EF2D-14EB804FF4C5}"/>
          </ac:spMkLst>
        </pc:spChg>
        <pc:spChg chg="del mod">
          <ac:chgData name="Woodard Leslie N" userId="0215b3a3-2f11-4a9b-8dcf-81ec854199b6" providerId="ADAL" clId="{CF8CB45A-FB84-4311-8462-ABFC1533467D}" dt="2023-06-12T13:31:30.905" v="9449" actId="478"/>
          <ac:spMkLst>
            <pc:docMk/>
            <pc:sldMk cId="3435079581" sldId="315"/>
            <ac:spMk id="3" creationId="{E0E7683D-A1D8-E3B5-6008-40436CC125B1}"/>
          </ac:spMkLst>
        </pc:spChg>
        <pc:picChg chg="add mod">
          <ac:chgData name="Woodard Leslie N" userId="0215b3a3-2f11-4a9b-8dcf-81ec854199b6" providerId="ADAL" clId="{CF8CB45A-FB84-4311-8462-ABFC1533467D}" dt="2023-06-12T13:30:02.704" v="9443" actId="1076"/>
          <ac:picMkLst>
            <pc:docMk/>
            <pc:sldMk cId="3435079581" sldId="315"/>
            <ac:picMk id="4" creationId="{263CD684-95EE-F4A3-578D-6B215CD16762}"/>
          </ac:picMkLst>
        </pc:picChg>
      </pc:sldChg>
      <pc:sldChg chg="addSp delSp modSp new mod setBg setClrOvrMap chgLayout">
        <pc:chgData name="Woodard Leslie N" userId="0215b3a3-2f11-4a9b-8dcf-81ec854199b6" providerId="ADAL" clId="{CF8CB45A-FB84-4311-8462-ABFC1533467D}" dt="2023-06-09T19:46:41.998" v="7078" actId="26606"/>
        <pc:sldMkLst>
          <pc:docMk/>
          <pc:sldMk cId="2257482781" sldId="316"/>
        </pc:sldMkLst>
        <pc:spChg chg="del mod ord">
          <ac:chgData name="Woodard Leslie N" userId="0215b3a3-2f11-4a9b-8dcf-81ec854199b6" providerId="ADAL" clId="{CF8CB45A-FB84-4311-8462-ABFC1533467D}" dt="2023-06-09T19:44:12.263" v="6853" actId="700"/>
          <ac:spMkLst>
            <pc:docMk/>
            <pc:sldMk cId="2257482781" sldId="316"/>
            <ac:spMk id="2" creationId="{2B20B227-E081-5B5F-EABD-74C62AC00E97}"/>
          </ac:spMkLst>
        </pc:spChg>
        <pc:spChg chg="del mod ord">
          <ac:chgData name="Woodard Leslie N" userId="0215b3a3-2f11-4a9b-8dcf-81ec854199b6" providerId="ADAL" clId="{CF8CB45A-FB84-4311-8462-ABFC1533467D}" dt="2023-06-09T19:44:12.263" v="6853" actId="700"/>
          <ac:spMkLst>
            <pc:docMk/>
            <pc:sldMk cId="2257482781" sldId="316"/>
            <ac:spMk id="3" creationId="{67F87932-427C-D3D3-9473-B5E84603F6A9}"/>
          </ac:spMkLst>
        </pc:spChg>
        <pc:spChg chg="add mod ord">
          <ac:chgData name="Woodard Leslie N" userId="0215b3a3-2f11-4a9b-8dcf-81ec854199b6" providerId="ADAL" clId="{CF8CB45A-FB84-4311-8462-ABFC1533467D}" dt="2023-06-09T19:46:41.998" v="7078" actId="26606"/>
          <ac:spMkLst>
            <pc:docMk/>
            <pc:sldMk cId="2257482781" sldId="316"/>
            <ac:spMk id="4" creationId="{0D4CF76C-ACDA-49E7-2214-5A6C82DCA266}"/>
          </ac:spMkLst>
        </pc:spChg>
        <pc:spChg chg="add mod ord">
          <ac:chgData name="Woodard Leslie N" userId="0215b3a3-2f11-4a9b-8dcf-81ec854199b6" providerId="ADAL" clId="{CF8CB45A-FB84-4311-8462-ABFC1533467D}" dt="2023-06-09T19:46:41.998" v="7078" actId="26606"/>
          <ac:spMkLst>
            <pc:docMk/>
            <pc:sldMk cId="2257482781" sldId="316"/>
            <ac:spMk id="5" creationId="{B7A9AE62-2A24-CD37-87BF-7A7A998347BD}"/>
          </ac:spMkLst>
        </pc:spChg>
        <pc:spChg chg="add del">
          <ac:chgData name="Woodard Leslie N" userId="0215b3a3-2f11-4a9b-8dcf-81ec854199b6" providerId="ADAL" clId="{CF8CB45A-FB84-4311-8462-ABFC1533467D}" dt="2023-06-09T19:44:51.396" v="6903" actId="26606"/>
          <ac:spMkLst>
            <pc:docMk/>
            <pc:sldMk cId="2257482781" sldId="316"/>
            <ac:spMk id="10" creationId="{B645BD8A-B13F-463A-9101-4FB883F064BD}"/>
          </ac:spMkLst>
        </pc:spChg>
        <pc:spChg chg="add del">
          <ac:chgData name="Woodard Leslie N" userId="0215b3a3-2f11-4a9b-8dcf-81ec854199b6" providerId="ADAL" clId="{CF8CB45A-FB84-4311-8462-ABFC1533467D}" dt="2023-06-09T19:44:51.396" v="6903" actId="26606"/>
          <ac:spMkLst>
            <pc:docMk/>
            <pc:sldMk cId="2257482781" sldId="316"/>
            <ac:spMk id="12" creationId="{4B934719-2D81-443B-8FB8-9CA4FFF2EBDE}"/>
          </ac:spMkLst>
        </pc:spChg>
        <pc:spChg chg="add del">
          <ac:chgData name="Woodard Leslie N" userId="0215b3a3-2f11-4a9b-8dcf-81ec854199b6" providerId="ADAL" clId="{CF8CB45A-FB84-4311-8462-ABFC1533467D}" dt="2023-06-09T19:46:41.998" v="7078" actId="26606"/>
          <ac:spMkLst>
            <pc:docMk/>
            <pc:sldMk cId="2257482781" sldId="316"/>
            <ac:spMk id="19" creationId="{B645BD8A-B13F-463A-9101-4FB883F064BD}"/>
          </ac:spMkLst>
        </pc:spChg>
        <pc:spChg chg="add del">
          <ac:chgData name="Woodard Leslie N" userId="0215b3a3-2f11-4a9b-8dcf-81ec854199b6" providerId="ADAL" clId="{CF8CB45A-FB84-4311-8462-ABFC1533467D}" dt="2023-06-09T19:46:41.998" v="7078" actId="26606"/>
          <ac:spMkLst>
            <pc:docMk/>
            <pc:sldMk cId="2257482781" sldId="316"/>
            <ac:spMk id="21" creationId="{1AA55ABF-213F-4B65-8B7E-1ED8609F20FC}"/>
          </ac:spMkLst>
        </pc:spChg>
        <pc:spChg chg="add del">
          <ac:chgData name="Woodard Leslie N" userId="0215b3a3-2f11-4a9b-8dcf-81ec854199b6" providerId="ADAL" clId="{CF8CB45A-FB84-4311-8462-ABFC1533467D}" dt="2023-06-09T19:46:41.998" v="7078" actId="26606"/>
          <ac:spMkLst>
            <pc:docMk/>
            <pc:sldMk cId="2257482781" sldId="316"/>
            <ac:spMk id="23" creationId="{F8DB4189-B5C4-45EA-AFC5-6739032B85FE}"/>
          </ac:spMkLst>
        </pc:spChg>
        <pc:spChg chg="add">
          <ac:chgData name="Woodard Leslie N" userId="0215b3a3-2f11-4a9b-8dcf-81ec854199b6" providerId="ADAL" clId="{CF8CB45A-FB84-4311-8462-ABFC1533467D}" dt="2023-06-09T19:46:41.998" v="7078" actId="26606"/>
          <ac:spMkLst>
            <pc:docMk/>
            <pc:sldMk cId="2257482781" sldId="316"/>
            <ac:spMk id="30" creationId="{C82BAEE8-511C-4F88-8C15-CCCB76D02855}"/>
          </ac:spMkLst>
        </pc:spChg>
        <pc:spChg chg="add">
          <ac:chgData name="Woodard Leslie N" userId="0215b3a3-2f11-4a9b-8dcf-81ec854199b6" providerId="ADAL" clId="{CF8CB45A-FB84-4311-8462-ABFC1533467D}" dt="2023-06-09T19:46:41.998" v="7078" actId="26606"/>
          <ac:spMkLst>
            <pc:docMk/>
            <pc:sldMk cId="2257482781" sldId="316"/>
            <ac:spMk id="32" creationId="{B8063F48-0666-4FAD-93CE-260C63B1BFEB}"/>
          </ac:spMkLst>
        </pc:spChg>
        <pc:spChg chg="add">
          <ac:chgData name="Woodard Leslie N" userId="0215b3a3-2f11-4a9b-8dcf-81ec854199b6" providerId="ADAL" clId="{CF8CB45A-FB84-4311-8462-ABFC1533467D}" dt="2023-06-09T19:46:41.998" v="7078" actId="26606"/>
          <ac:spMkLst>
            <pc:docMk/>
            <pc:sldMk cId="2257482781" sldId="316"/>
            <ac:spMk id="34" creationId="{3902F946-F788-48B1-8FE8-1260C20C8544}"/>
          </ac:spMkLst>
        </pc:spChg>
        <pc:spChg chg="add">
          <ac:chgData name="Woodard Leslie N" userId="0215b3a3-2f11-4a9b-8dcf-81ec854199b6" providerId="ADAL" clId="{CF8CB45A-FB84-4311-8462-ABFC1533467D}" dt="2023-06-09T19:46:41.998" v="7078" actId="26606"/>
          <ac:spMkLst>
            <pc:docMk/>
            <pc:sldMk cId="2257482781" sldId="316"/>
            <ac:spMk id="36" creationId="{9782C6AC-9E78-4AC5-B98F-A466F06DB777}"/>
          </ac:spMkLst>
        </pc:spChg>
        <pc:spChg chg="add">
          <ac:chgData name="Woodard Leslie N" userId="0215b3a3-2f11-4a9b-8dcf-81ec854199b6" providerId="ADAL" clId="{CF8CB45A-FB84-4311-8462-ABFC1533467D}" dt="2023-06-09T19:46:41.998" v="7078" actId="26606"/>
          <ac:spMkLst>
            <pc:docMk/>
            <pc:sldMk cId="2257482781" sldId="316"/>
            <ac:spMk id="38" creationId="{F92FB751-4193-4666-9F39-1CDF96FD0C14}"/>
          </ac:spMkLst>
        </pc:spChg>
        <pc:grpChg chg="add">
          <ac:chgData name="Woodard Leslie N" userId="0215b3a3-2f11-4a9b-8dcf-81ec854199b6" providerId="ADAL" clId="{CF8CB45A-FB84-4311-8462-ABFC1533467D}" dt="2023-06-09T19:46:41.998" v="7078" actId="26606"/>
          <ac:grpSpMkLst>
            <pc:docMk/>
            <pc:sldMk cId="2257482781" sldId="316"/>
            <ac:grpSpMk id="40" creationId="{CC547666-6BC2-4126-AF64-5A7DE9FE88A4}"/>
          </ac:grpSpMkLst>
        </pc:grpChg>
        <pc:picChg chg="add">
          <ac:chgData name="Woodard Leslie N" userId="0215b3a3-2f11-4a9b-8dcf-81ec854199b6" providerId="ADAL" clId="{CF8CB45A-FB84-4311-8462-ABFC1533467D}" dt="2023-06-09T19:46:41.998" v="7078" actId="26606"/>
          <ac:picMkLst>
            <pc:docMk/>
            <pc:sldMk cId="2257482781" sldId="316"/>
            <ac:picMk id="27" creationId="{3364C62C-FF01-AEAC-B19F-E400800DF735}"/>
          </ac:picMkLst>
        </pc:picChg>
        <pc:cxnChg chg="add del">
          <ac:chgData name="Woodard Leslie N" userId="0215b3a3-2f11-4a9b-8dcf-81ec854199b6" providerId="ADAL" clId="{CF8CB45A-FB84-4311-8462-ABFC1533467D}" dt="2023-06-09T19:44:51.396" v="6903" actId="26606"/>
          <ac:cxnSpMkLst>
            <pc:docMk/>
            <pc:sldMk cId="2257482781" sldId="316"/>
            <ac:cxnSpMk id="14" creationId="{B29CC623-FD26-47FD-9E70-44325D453EF1}"/>
          </ac:cxnSpMkLst>
        </pc:cxnChg>
      </pc:sldChg>
      <pc:sldChg chg="addSp modSp new mod setBg setClrOvrMap">
        <pc:chgData name="Woodard Leslie N" userId="0215b3a3-2f11-4a9b-8dcf-81ec854199b6" providerId="ADAL" clId="{CF8CB45A-FB84-4311-8462-ABFC1533467D}" dt="2023-06-09T19:46:25.662" v="7077" actId="26606"/>
        <pc:sldMkLst>
          <pc:docMk/>
          <pc:sldMk cId="3984731245" sldId="317"/>
        </pc:sldMkLst>
        <pc:spChg chg="mod">
          <ac:chgData name="Woodard Leslie N" userId="0215b3a3-2f11-4a9b-8dcf-81ec854199b6" providerId="ADAL" clId="{CF8CB45A-FB84-4311-8462-ABFC1533467D}" dt="2023-06-09T19:46:25.662" v="7077" actId="26606"/>
          <ac:spMkLst>
            <pc:docMk/>
            <pc:sldMk cId="3984731245" sldId="317"/>
            <ac:spMk id="2" creationId="{3E2F899A-DF4B-DB9C-C64E-4D1D20E762D8}"/>
          </ac:spMkLst>
        </pc:spChg>
        <pc:spChg chg="mod">
          <ac:chgData name="Woodard Leslie N" userId="0215b3a3-2f11-4a9b-8dcf-81ec854199b6" providerId="ADAL" clId="{CF8CB45A-FB84-4311-8462-ABFC1533467D}" dt="2023-06-09T19:46:25.662" v="7077" actId="26606"/>
          <ac:spMkLst>
            <pc:docMk/>
            <pc:sldMk cId="3984731245" sldId="317"/>
            <ac:spMk id="3" creationId="{7306C2CB-C94C-418E-8128-930DCFFBA94B}"/>
          </ac:spMkLst>
        </pc:spChg>
        <pc:spChg chg="add">
          <ac:chgData name="Woodard Leslie N" userId="0215b3a3-2f11-4a9b-8dcf-81ec854199b6" providerId="ADAL" clId="{CF8CB45A-FB84-4311-8462-ABFC1533467D}" dt="2023-06-09T19:46:25.662" v="7077" actId="26606"/>
          <ac:spMkLst>
            <pc:docMk/>
            <pc:sldMk cId="3984731245" sldId="317"/>
            <ac:spMk id="8" creationId="{B645BD8A-B13F-463A-9101-4FB883F064BD}"/>
          </ac:spMkLst>
        </pc:spChg>
        <pc:spChg chg="add">
          <ac:chgData name="Woodard Leslie N" userId="0215b3a3-2f11-4a9b-8dcf-81ec854199b6" providerId="ADAL" clId="{CF8CB45A-FB84-4311-8462-ABFC1533467D}" dt="2023-06-09T19:46:25.662" v="7077" actId="26606"/>
          <ac:spMkLst>
            <pc:docMk/>
            <pc:sldMk cId="3984731245" sldId="317"/>
            <ac:spMk id="10" creationId="{4B934719-2D81-443B-8FB8-9CA4FFF2EBDE}"/>
          </ac:spMkLst>
        </pc:spChg>
        <pc:cxnChg chg="add">
          <ac:chgData name="Woodard Leslie N" userId="0215b3a3-2f11-4a9b-8dcf-81ec854199b6" providerId="ADAL" clId="{CF8CB45A-FB84-4311-8462-ABFC1533467D}" dt="2023-06-09T19:46:25.662" v="7077" actId="26606"/>
          <ac:cxnSpMkLst>
            <pc:docMk/>
            <pc:sldMk cId="3984731245" sldId="317"/>
            <ac:cxnSpMk id="12" creationId="{B29CC623-FD26-47FD-9E70-44325D453EF1}"/>
          </ac:cxnSpMkLst>
        </pc:cxnChg>
      </pc:sldChg>
      <pc:sldChg chg="modSp new mod">
        <pc:chgData name="Woodard Leslie N" userId="0215b3a3-2f11-4a9b-8dcf-81ec854199b6" providerId="ADAL" clId="{CF8CB45A-FB84-4311-8462-ABFC1533467D}" dt="2023-06-09T20:15:21.280" v="8136" actId="20577"/>
        <pc:sldMkLst>
          <pc:docMk/>
          <pc:sldMk cId="2890981295" sldId="318"/>
        </pc:sldMkLst>
        <pc:spChg chg="mod">
          <ac:chgData name="Woodard Leslie N" userId="0215b3a3-2f11-4a9b-8dcf-81ec854199b6" providerId="ADAL" clId="{CF8CB45A-FB84-4311-8462-ABFC1533467D}" dt="2023-06-09T20:13:48.593" v="8108" actId="20577"/>
          <ac:spMkLst>
            <pc:docMk/>
            <pc:sldMk cId="2890981295" sldId="318"/>
            <ac:spMk id="2" creationId="{F9A749D1-C402-4AD2-E1A8-0B9BB42C60C8}"/>
          </ac:spMkLst>
        </pc:spChg>
        <pc:spChg chg="mod">
          <ac:chgData name="Woodard Leslie N" userId="0215b3a3-2f11-4a9b-8dcf-81ec854199b6" providerId="ADAL" clId="{CF8CB45A-FB84-4311-8462-ABFC1533467D}" dt="2023-06-09T20:15:21.280" v="8136" actId="20577"/>
          <ac:spMkLst>
            <pc:docMk/>
            <pc:sldMk cId="2890981295" sldId="318"/>
            <ac:spMk id="3" creationId="{91DEEAB4-1520-6A64-8172-0A2B4CE37592}"/>
          </ac:spMkLst>
        </pc:spChg>
      </pc:sldChg>
      <pc:sldChg chg="addSp delSp modSp new mod chgLayout">
        <pc:chgData name="Woodard Leslie N" userId="0215b3a3-2f11-4a9b-8dcf-81ec854199b6" providerId="ADAL" clId="{CF8CB45A-FB84-4311-8462-ABFC1533467D}" dt="2023-06-09T20:09:01.913" v="7823" actId="20577"/>
        <pc:sldMkLst>
          <pc:docMk/>
          <pc:sldMk cId="1574434988" sldId="319"/>
        </pc:sldMkLst>
        <pc:spChg chg="mod ord">
          <ac:chgData name="Woodard Leslie N" userId="0215b3a3-2f11-4a9b-8dcf-81ec854199b6" providerId="ADAL" clId="{CF8CB45A-FB84-4311-8462-ABFC1533467D}" dt="2023-06-09T20:07:02.238" v="7486" actId="700"/>
          <ac:spMkLst>
            <pc:docMk/>
            <pc:sldMk cId="1574434988" sldId="319"/>
            <ac:spMk id="2" creationId="{437E2234-47C6-4BC9-9EAE-19CEAA974912}"/>
          </ac:spMkLst>
        </pc:spChg>
        <pc:spChg chg="del">
          <ac:chgData name="Woodard Leslie N" userId="0215b3a3-2f11-4a9b-8dcf-81ec854199b6" providerId="ADAL" clId="{CF8CB45A-FB84-4311-8462-ABFC1533467D}" dt="2023-06-09T19:59:28.671" v="7484" actId="22"/>
          <ac:spMkLst>
            <pc:docMk/>
            <pc:sldMk cId="1574434988" sldId="319"/>
            <ac:spMk id="3" creationId="{85C3D2C7-8E1E-51D5-529A-1BCA8A79371D}"/>
          </ac:spMkLst>
        </pc:spChg>
        <pc:spChg chg="add mod">
          <ac:chgData name="Woodard Leslie N" userId="0215b3a3-2f11-4a9b-8dcf-81ec854199b6" providerId="ADAL" clId="{CF8CB45A-FB84-4311-8462-ABFC1533467D}" dt="2023-06-09T20:08:45.825" v="7819" actId="20577"/>
          <ac:spMkLst>
            <pc:docMk/>
            <pc:sldMk cId="1574434988" sldId="319"/>
            <ac:spMk id="7" creationId="{ACC543E5-81B7-8D22-345B-04590A23BC84}"/>
          </ac:spMkLst>
        </pc:spChg>
        <pc:graphicFrameChg chg="add mod modGraphic">
          <ac:chgData name="Woodard Leslie N" userId="0215b3a3-2f11-4a9b-8dcf-81ec854199b6" providerId="ADAL" clId="{CF8CB45A-FB84-4311-8462-ABFC1533467D}" dt="2023-06-09T20:09:01.913" v="7823" actId="20577"/>
          <ac:graphicFrameMkLst>
            <pc:docMk/>
            <pc:sldMk cId="1574434988" sldId="319"/>
            <ac:graphicFrameMk id="9" creationId="{9AEA112E-5F1B-D7BB-4C13-72ABF9D8DD08}"/>
          </ac:graphicFrameMkLst>
        </pc:graphicFrameChg>
        <pc:picChg chg="add del mod ord">
          <ac:chgData name="Woodard Leslie N" userId="0215b3a3-2f11-4a9b-8dcf-81ec854199b6" providerId="ADAL" clId="{CF8CB45A-FB84-4311-8462-ABFC1533467D}" dt="2023-06-09T20:07:04.957" v="7487" actId="21"/>
          <ac:picMkLst>
            <pc:docMk/>
            <pc:sldMk cId="1574434988" sldId="319"/>
            <ac:picMk id="5" creationId="{23DDDB6F-638D-8C2B-7A2B-5C054832AE4A}"/>
          </ac:picMkLst>
        </pc:picChg>
        <pc:picChg chg="add mod">
          <ac:chgData name="Woodard Leslie N" userId="0215b3a3-2f11-4a9b-8dcf-81ec854199b6" providerId="ADAL" clId="{CF8CB45A-FB84-4311-8462-ABFC1533467D}" dt="2023-06-09T20:08:30.760" v="7765" actId="1076"/>
          <ac:picMkLst>
            <pc:docMk/>
            <pc:sldMk cId="1574434988" sldId="319"/>
            <ac:picMk id="8" creationId="{F3D8F8F7-CC51-651E-181B-A75B8EA342C9}"/>
          </ac:picMkLst>
        </pc:picChg>
      </pc:sldChg>
      <pc:sldChg chg="addSp delSp modSp add mod setBg">
        <pc:chgData name="Woodard Leslie N" userId="0215b3a3-2f11-4a9b-8dcf-81ec854199b6" providerId="ADAL" clId="{CF8CB45A-FB84-4311-8462-ABFC1533467D}" dt="2023-06-09T20:13:33.961" v="8105" actId="20577"/>
        <pc:sldMkLst>
          <pc:docMk/>
          <pc:sldMk cId="3579505863" sldId="320"/>
        </pc:sldMkLst>
        <pc:spChg chg="mod">
          <ac:chgData name="Woodard Leslie N" userId="0215b3a3-2f11-4a9b-8dcf-81ec854199b6" providerId="ADAL" clId="{CF8CB45A-FB84-4311-8462-ABFC1533467D}" dt="2023-06-09T20:10:53.825" v="7833" actId="26606"/>
          <ac:spMkLst>
            <pc:docMk/>
            <pc:sldMk cId="3579505863" sldId="320"/>
            <ac:spMk id="2" creationId="{437E2234-47C6-4BC9-9EAE-19CEAA974912}"/>
          </ac:spMkLst>
        </pc:spChg>
        <pc:spChg chg="add del mod">
          <ac:chgData name="Woodard Leslie N" userId="0215b3a3-2f11-4a9b-8dcf-81ec854199b6" providerId="ADAL" clId="{CF8CB45A-FB84-4311-8462-ABFC1533467D}" dt="2023-06-09T20:13:33.961" v="8105" actId="20577"/>
          <ac:spMkLst>
            <pc:docMk/>
            <pc:sldMk cId="3579505863" sldId="320"/>
            <ac:spMk id="7" creationId="{ACC543E5-81B7-8D22-345B-04590A23BC84}"/>
          </ac:spMkLst>
        </pc:spChg>
        <pc:graphicFrameChg chg="del">
          <ac:chgData name="Woodard Leslie N" userId="0215b3a3-2f11-4a9b-8dcf-81ec854199b6" providerId="ADAL" clId="{CF8CB45A-FB84-4311-8462-ABFC1533467D}" dt="2023-06-09T20:09:59.089" v="7826" actId="478"/>
          <ac:graphicFrameMkLst>
            <pc:docMk/>
            <pc:sldMk cId="3579505863" sldId="320"/>
            <ac:graphicFrameMk id="9" creationId="{9AEA112E-5F1B-D7BB-4C13-72ABF9D8DD08}"/>
          </ac:graphicFrameMkLst>
        </pc:graphicFrameChg>
        <pc:graphicFrameChg chg="add del">
          <ac:chgData name="Woodard Leslie N" userId="0215b3a3-2f11-4a9b-8dcf-81ec854199b6" providerId="ADAL" clId="{CF8CB45A-FB84-4311-8462-ABFC1533467D}" dt="2023-06-09T20:10:44.822" v="7831" actId="26606"/>
          <ac:graphicFrameMkLst>
            <pc:docMk/>
            <pc:sldMk cId="3579505863" sldId="320"/>
            <ac:graphicFrameMk id="10" creationId="{4250DB45-B524-BE42-CC1A-7622A894D051}"/>
          </ac:graphicFrameMkLst>
        </pc:graphicFrameChg>
        <pc:graphicFrameChg chg="add mod modGraphic">
          <ac:chgData name="Woodard Leslie N" userId="0215b3a3-2f11-4a9b-8dcf-81ec854199b6" providerId="ADAL" clId="{CF8CB45A-FB84-4311-8462-ABFC1533467D}" dt="2023-06-09T20:11:35.265" v="7847" actId="122"/>
          <ac:graphicFrameMkLst>
            <pc:docMk/>
            <pc:sldMk cId="3579505863" sldId="320"/>
            <ac:graphicFrameMk id="11" creationId="{C70A80EC-0B1C-E47D-9C44-484BB9A4E040}"/>
          </ac:graphicFrameMkLst>
        </pc:graphicFrameChg>
        <pc:graphicFrameChg chg="add del">
          <ac:chgData name="Woodard Leslie N" userId="0215b3a3-2f11-4a9b-8dcf-81ec854199b6" providerId="ADAL" clId="{CF8CB45A-FB84-4311-8462-ABFC1533467D}" dt="2023-06-09T20:10:53.825" v="7833" actId="26606"/>
          <ac:graphicFrameMkLst>
            <pc:docMk/>
            <pc:sldMk cId="3579505863" sldId="320"/>
            <ac:graphicFrameMk id="12" creationId="{43939771-98F1-649A-22B5-CCDFB390174D}"/>
          </ac:graphicFrameMkLst>
        </pc:graphicFrameChg>
        <pc:picChg chg="add del">
          <ac:chgData name="Woodard Leslie N" userId="0215b3a3-2f11-4a9b-8dcf-81ec854199b6" providerId="ADAL" clId="{CF8CB45A-FB84-4311-8462-ABFC1533467D}" dt="2023-06-09T20:10:24.906" v="7829" actId="478"/>
          <ac:picMkLst>
            <pc:docMk/>
            <pc:sldMk cId="3579505863" sldId="320"/>
            <ac:picMk id="4" creationId="{85D1B01C-8C0B-2DAC-5F90-A47EB641AA9D}"/>
          </ac:picMkLst>
        </pc:picChg>
        <pc:picChg chg="add mod">
          <ac:chgData name="Woodard Leslie N" userId="0215b3a3-2f11-4a9b-8dcf-81ec854199b6" providerId="ADAL" clId="{CF8CB45A-FB84-4311-8462-ABFC1533467D}" dt="2023-06-09T20:10:58.605" v="7835" actId="1076"/>
          <ac:picMkLst>
            <pc:docMk/>
            <pc:sldMk cId="3579505863" sldId="320"/>
            <ac:picMk id="6" creationId="{32298D38-07DF-CB50-4413-997FFF80D6C4}"/>
          </ac:picMkLst>
        </pc:picChg>
        <pc:picChg chg="del">
          <ac:chgData name="Woodard Leslie N" userId="0215b3a3-2f11-4a9b-8dcf-81ec854199b6" providerId="ADAL" clId="{CF8CB45A-FB84-4311-8462-ABFC1533467D}" dt="2023-06-09T20:09:59.713" v="7827" actId="478"/>
          <ac:picMkLst>
            <pc:docMk/>
            <pc:sldMk cId="3579505863" sldId="320"/>
            <ac:picMk id="8" creationId="{F3D8F8F7-CC51-651E-181B-A75B8EA342C9}"/>
          </ac:picMkLst>
        </pc:picChg>
      </pc:sldChg>
      <pc:sldChg chg="modSp add mod">
        <pc:chgData name="Woodard Leslie N" userId="0215b3a3-2f11-4a9b-8dcf-81ec854199b6" providerId="ADAL" clId="{CF8CB45A-FB84-4311-8462-ABFC1533467D}" dt="2023-06-09T20:20:01.785" v="8288" actId="6549"/>
        <pc:sldMkLst>
          <pc:docMk/>
          <pc:sldMk cId="1588438194" sldId="321"/>
        </pc:sldMkLst>
        <pc:spChg chg="mod">
          <ac:chgData name="Woodard Leslie N" userId="0215b3a3-2f11-4a9b-8dcf-81ec854199b6" providerId="ADAL" clId="{CF8CB45A-FB84-4311-8462-ABFC1533467D}" dt="2023-06-09T20:14:26.980" v="8110" actId="20577"/>
          <ac:spMkLst>
            <pc:docMk/>
            <pc:sldMk cId="1588438194" sldId="321"/>
            <ac:spMk id="2" creationId="{F9A749D1-C402-4AD2-E1A8-0B9BB42C60C8}"/>
          </ac:spMkLst>
        </pc:spChg>
        <pc:spChg chg="mod">
          <ac:chgData name="Woodard Leslie N" userId="0215b3a3-2f11-4a9b-8dcf-81ec854199b6" providerId="ADAL" clId="{CF8CB45A-FB84-4311-8462-ABFC1533467D}" dt="2023-06-09T20:20:01.785" v="8288" actId="6549"/>
          <ac:spMkLst>
            <pc:docMk/>
            <pc:sldMk cId="1588438194" sldId="321"/>
            <ac:spMk id="3" creationId="{91DEEAB4-1520-6A64-8172-0A2B4CE37592}"/>
          </ac:spMkLst>
        </pc:spChg>
      </pc:sldChg>
      <pc:sldChg chg="addSp modSp add mod">
        <pc:chgData name="Woodard Leslie N" userId="0215b3a3-2f11-4a9b-8dcf-81ec854199b6" providerId="ADAL" clId="{CF8CB45A-FB84-4311-8462-ABFC1533467D}" dt="2023-06-15T12:28:57.754" v="10405" actId="14100"/>
        <pc:sldMkLst>
          <pc:docMk/>
          <pc:sldMk cId="4250437049" sldId="322"/>
        </pc:sldMkLst>
        <pc:spChg chg="mod">
          <ac:chgData name="Woodard Leslie N" userId="0215b3a3-2f11-4a9b-8dcf-81ec854199b6" providerId="ADAL" clId="{CF8CB45A-FB84-4311-8462-ABFC1533467D}" dt="2023-06-09T20:14:34.194" v="8112" actId="20577"/>
          <ac:spMkLst>
            <pc:docMk/>
            <pc:sldMk cId="4250437049" sldId="322"/>
            <ac:spMk id="2" creationId="{6C27DCB3-3E76-61A4-97D9-6DA90112113C}"/>
          </ac:spMkLst>
        </pc:spChg>
        <pc:spChg chg="mod">
          <ac:chgData name="Woodard Leslie N" userId="0215b3a3-2f11-4a9b-8dcf-81ec854199b6" providerId="ADAL" clId="{CF8CB45A-FB84-4311-8462-ABFC1533467D}" dt="2023-06-15T12:28:09.270" v="10381" actId="20577"/>
          <ac:spMkLst>
            <pc:docMk/>
            <pc:sldMk cId="4250437049" sldId="322"/>
            <ac:spMk id="3" creationId="{73027B64-F156-DF95-327A-D47ADBD2E2B1}"/>
          </ac:spMkLst>
        </pc:spChg>
        <pc:spChg chg="add mod">
          <ac:chgData name="Woodard Leslie N" userId="0215b3a3-2f11-4a9b-8dcf-81ec854199b6" providerId="ADAL" clId="{CF8CB45A-FB84-4311-8462-ABFC1533467D}" dt="2023-06-15T12:28:57.754" v="10405" actId="14100"/>
          <ac:spMkLst>
            <pc:docMk/>
            <pc:sldMk cId="4250437049" sldId="322"/>
            <ac:spMk id="4" creationId="{33C89870-1EFF-C5B3-BB56-8F8444D09029}"/>
          </ac:spMkLst>
        </pc:spChg>
      </pc:sldChg>
      <pc:sldChg chg="addSp delSp modSp add mod modClrScheme chgLayout">
        <pc:chgData name="Woodard Leslie N" userId="0215b3a3-2f11-4a9b-8dcf-81ec854199b6" providerId="ADAL" clId="{CF8CB45A-FB84-4311-8462-ABFC1533467D}" dt="2023-06-09T20:28:12.874" v="9101" actId="20577"/>
        <pc:sldMkLst>
          <pc:docMk/>
          <pc:sldMk cId="1255006872" sldId="323"/>
        </pc:sldMkLst>
        <pc:spChg chg="mod ord">
          <ac:chgData name="Woodard Leslie N" userId="0215b3a3-2f11-4a9b-8dcf-81ec854199b6" providerId="ADAL" clId="{CF8CB45A-FB84-4311-8462-ABFC1533467D}" dt="2023-06-09T20:26:27.978" v="8776" actId="700"/>
          <ac:spMkLst>
            <pc:docMk/>
            <pc:sldMk cId="1255006872" sldId="323"/>
            <ac:spMk id="6" creationId="{CEB29EC8-0E0A-30B9-F087-4C63640CA9BA}"/>
          </ac:spMkLst>
        </pc:spChg>
        <pc:spChg chg="del">
          <ac:chgData name="Woodard Leslie N" userId="0215b3a3-2f11-4a9b-8dcf-81ec854199b6" providerId="ADAL" clId="{CF8CB45A-FB84-4311-8462-ABFC1533467D}" dt="2023-06-09T20:25:54.844" v="8764" actId="478"/>
          <ac:spMkLst>
            <pc:docMk/>
            <pc:sldMk cId="1255006872" sldId="323"/>
            <ac:spMk id="7" creationId="{89084AB7-183B-B0FF-CFEC-0A0A5FA426EA}"/>
          </ac:spMkLst>
        </pc:spChg>
        <pc:spChg chg="del">
          <ac:chgData name="Woodard Leslie N" userId="0215b3a3-2f11-4a9b-8dcf-81ec854199b6" providerId="ADAL" clId="{CF8CB45A-FB84-4311-8462-ABFC1533467D}" dt="2023-06-09T20:14:58.079" v="8119" actId="478"/>
          <ac:spMkLst>
            <pc:docMk/>
            <pc:sldMk cId="1255006872" sldId="323"/>
            <ac:spMk id="8" creationId="{24190DB7-7006-05EE-7015-2E290F9BFBA7}"/>
          </ac:spMkLst>
        </pc:spChg>
        <pc:spChg chg="del mod ord">
          <ac:chgData name="Woodard Leslie N" userId="0215b3a3-2f11-4a9b-8dcf-81ec854199b6" providerId="ADAL" clId="{CF8CB45A-FB84-4311-8462-ABFC1533467D}" dt="2023-06-09T20:26:03.643" v="8767" actId="478"/>
          <ac:spMkLst>
            <pc:docMk/>
            <pc:sldMk cId="1255006872" sldId="323"/>
            <ac:spMk id="9" creationId="{2E9A44CF-4FF1-C856-C6FE-1B64BFB8DD91}"/>
          </ac:spMkLst>
        </pc:spChg>
        <pc:spChg chg="add del mod">
          <ac:chgData name="Woodard Leslie N" userId="0215b3a3-2f11-4a9b-8dcf-81ec854199b6" providerId="ADAL" clId="{CF8CB45A-FB84-4311-8462-ABFC1533467D}" dt="2023-06-09T20:25:19.977" v="8760" actId="22"/>
          <ac:spMkLst>
            <pc:docMk/>
            <pc:sldMk cId="1255006872" sldId="323"/>
            <ac:spMk id="10" creationId="{11FE737A-512F-47F1-3DB3-9B85BB50E3A5}"/>
          </ac:spMkLst>
        </pc:spChg>
        <pc:spChg chg="add del mod">
          <ac:chgData name="Woodard Leslie N" userId="0215b3a3-2f11-4a9b-8dcf-81ec854199b6" providerId="ADAL" clId="{CF8CB45A-FB84-4311-8462-ABFC1533467D}" dt="2023-06-09T20:25:57.457" v="8765" actId="478"/>
          <ac:spMkLst>
            <pc:docMk/>
            <pc:sldMk cId="1255006872" sldId="323"/>
            <ac:spMk id="17" creationId="{1EA89904-26E9-214C-A8BA-0A4ACA7BC555}"/>
          </ac:spMkLst>
        </pc:spChg>
        <pc:spChg chg="add mod ord">
          <ac:chgData name="Woodard Leslie N" userId="0215b3a3-2f11-4a9b-8dcf-81ec854199b6" providerId="ADAL" clId="{CF8CB45A-FB84-4311-8462-ABFC1533467D}" dt="2023-06-09T20:28:12.874" v="9101" actId="20577"/>
          <ac:spMkLst>
            <pc:docMk/>
            <pc:sldMk cId="1255006872" sldId="323"/>
            <ac:spMk id="18" creationId="{2FD8C1C2-144B-53AA-6E2F-A17B9FEC3D12}"/>
          </ac:spMkLst>
        </pc:spChg>
        <pc:picChg chg="del">
          <ac:chgData name="Woodard Leslie N" userId="0215b3a3-2f11-4a9b-8dcf-81ec854199b6" providerId="ADAL" clId="{CF8CB45A-FB84-4311-8462-ABFC1533467D}" dt="2023-06-09T20:14:52.207" v="8117" actId="478"/>
          <ac:picMkLst>
            <pc:docMk/>
            <pc:sldMk cId="1255006872" sldId="323"/>
            <ac:picMk id="3" creationId="{29C0AA27-F386-718B-D546-258BBF5C0A3E}"/>
          </ac:picMkLst>
        </pc:picChg>
        <pc:picChg chg="del">
          <ac:chgData name="Woodard Leslie N" userId="0215b3a3-2f11-4a9b-8dcf-81ec854199b6" providerId="ADAL" clId="{CF8CB45A-FB84-4311-8462-ABFC1533467D}" dt="2023-06-09T20:14:58.616" v="8120" actId="478"/>
          <ac:picMkLst>
            <pc:docMk/>
            <pc:sldMk cId="1255006872" sldId="323"/>
            <ac:picMk id="4" creationId="{E9A782A7-BCE0-A7E5-6B1C-9A4BA2D8E1DD}"/>
          </ac:picMkLst>
        </pc:picChg>
        <pc:picChg chg="del">
          <ac:chgData name="Woodard Leslie N" userId="0215b3a3-2f11-4a9b-8dcf-81ec854199b6" providerId="ADAL" clId="{CF8CB45A-FB84-4311-8462-ABFC1533467D}" dt="2023-06-09T20:14:51.634" v="8116" actId="478"/>
          <ac:picMkLst>
            <pc:docMk/>
            <pc:sldMk cId="1255006872" sldId="323"/>
            <ac:picMk id="5" creationId="{999D9873-C5E8-EAF5-4BEE-DA2F26BD0793}"/>
          </ac:picMkLst>
        </pc:picChg>
        <pc:picChg chg="del">
          <ac:chgData name="Woodard Leslie N" userId="0215b3a3-2f11-4a9b-8dcf-81ec854199b6" providerId="ADAL" clId="{CF8CB45A-FB84-4311-8462-ABFC1533467D}" dt="2023-06-09T20:14:43.532" v="8115" actId="478"/>
          <ac:picMkLst>
            <pc:docMk/>
            <pc:sldMk cId="1255006872" sldId="323"/>
            <ac:picMk id="12" creationId="{4C58BEF0-E9D9-0EFF-B9C4-67D1ED49F1F8}"/>
          </ac:picMkLst>
        </pc:picChg>
        <pc:picChg chg="add mod ord">
          <ac:chgData name="Woodard Leslie N" userId="0215b3a3-2f11-4a9b-8dcf-81ec854199b6" providerId="ADAL" clId="{CF8CB45A-FB84-4311-8462-ABFC1533467D}" dt="2023-06-09T20:26:32.102" v="8777" actId="1076"/>
          <ac:picMkLst>
            <pc:docMk/>
            <pc:sldMk cId="1255006872" sldId="323"/>
            <ac:picMk id="13" creationId="{BFC51661-FC54-97C9-6836-B8E2A45D4996}"/>
          </ac:picMkLst>
        </pc:picChg>
        <pc:picChg chg="add mod">
          <ac:chgData name="Woodard Leslie N" userId="0215b3a3-2f11-4a9b-8dcf-81ec854199b6" providerId="ADAL" clId="{CF8CB45A-FB84-4311-8462-ABFC1533467D}" dt="2023-06-09T20:26:25.700" v="8775" actId="1076"/>
          <ac:picMkLst>
            <pc:docMk/>
            <pc:sldMk cId="1255006872" sldId="323"/>
            <ac:picMk id="15" creationId="{1CDD1950-D9B8-3CD5-6E86-408F2390C056}"/>
          </ac:picMkLst>
        </pc:picChg>
      </pc:sldChg>
      <pc:sldChg chg="addSp delSp modSp add mod">
        <pc:chgData name="Woodard Leslie N" userId="0215b3a3-2f11-4a9b-8dcf-81ec854199b6" providerId="ADAL" clId="{CF8CB45A-FB84-4311-8462-ABFC1533467D}" dt="2023-06-12T13:41:06.778" v="9754" actId="478"/>
        <pc:sldMkLst>
          <pc:docMk/>
          <pc:sldMk cId="1633566772" sldId="324"/>
        </pc:sldMkLst>
        <pc:spChg chg="mod">
          <ac:chgData name="Woodard Leslie N" userId="0215b3a3-2f11-4a9b-8dcf-81ec854199b6" providerId="ADAL" clId="{CF8CB45A-FB84-4311-8462-ABFC1533467D}" dt="2023-06-12T13:41:04.178" v="9753" actId="20577"/>
          <ac:spMkLst>
            <pc:docMk/>
            <pc:sldMk cId="1633566772" sldId="324"/>
            <ac:spMk id="2" creationId="{52EEA658-82C8-59F2-EF2D-14EB804FF4C5}"/>
          </ac:spMkLst>
        </pc:spChg>
        <pc:spChg chg="del">
          <ac:chgData name="Woodard Leslie N" userId="0215b3a3-2f11-4a9b-8dcf-81ec854199b6" providerId="ADAL" clId="{CF8CB45A-FB84-4311-8462-ABFC1533467D}" dt="2023-06-12T13:41:06.778" v="9754" actId="478"/>
          <ac:spMkLst>
            <pc:docMk/>
            <pc:sldMk cId="1633566772" sldId="324"/>
            <ac:spMk id="3" creationId="{E0E7683D-A1D8-E3B5-6008-40436CC125B1}"/>
          </ac:spMkLst>
        </pc:spChg>
        <pc:picChg chg="del">
          <ac:chgData name="Woodard Leslie N" userId="0215b3a3-2f11-4a9b-8dcf-81ec854199b6" providerId="ADAL" clId="{CF8CB45A-FB84-4311-8462-ABFC1533467D}" dt="2023-06-12T13:30:09.193" v="9445" actId="478"/>
          <ac:picMkLst>
            <pc:docMk/>
            <pc:sldMk cId="1633566772" sldId="324"/>
            <ac:picMk id="4" creationId="{263CD684-95EE-F4A3-578D-6B215CD16762}"/>
          </ac:picMkLst>
        </pc:picChg>
        <pc:picChg chg="add mod">
          <ac:chgData name="Woodard Leslie N" userId="0215b3a3-2f11-4a9b-8dcf-81ec854199b6" providerId="ADAL" clId="{CF8CB45A-FB84-4311-8462-ABFC1533467D}" dt="2023-06-12T13:31:15.148" v="9448" actId="1076"/>
          <ac:picMkLst>
            <pc:docMk/>
            <pc:sldMk cId="1633566772" sldId="324"/>
            <ac:picMk id="6" creationId="{FA10E9B6-C37E-FF5D-51DD-93EFCF575574}"/>
          </ac:picMkLst>
        </pc:picChg>
      </pc:sldChg>
      <pc:sldChg chg="addSp delSp modSp add mod ord modAnim modNotesTx">
        <pc:chgData name="Woodard Leslie N" userId="0215b3a3-2f11-4a9b-8dcf-81ec854199b6" providerId="ADAL" clId="{CF8CB45A-FB84-4311-8462-ABFC1533467D}" dt="2023-06-12T13:47:16.258" v="10311" actId="20577"/>
        <pc:sldMkLst>
          <pc:docMk/>
          <pc:sldMk cId="1947307143" sldId="325"/>
        </pc:sldMkLst>
        <pc:spChg chg="mod">
          <ac:chgData name="Woodard Leslie N" userId="0215b3a3-2f11-4a9b-8dcf-81ec854199b6" providerId="ADAL" clId="{CF8CB45A-FB84-4311-8462-ABFC1533467D}" dt="2023-06-12T13:46:44.965" v="10279" actId="20577"/>
          <ac:spMkLst>
            <pc:docMk/>
            <pc:sldMk cId="1947307143" sldId="325"/>
            <ac:spMk id="2" creationId="{52EEA658-82C8-59F2-EF2D-14EB804FF4C5}"/>
          </ac:spMkLst>
        </pc:spChg>
        <pc:spChg chg="add mod">
          <ac:chgData name="Woodard Leslie N" userId="0215b3a3-2f11-4a9b-8dcf-81ec854199b6" providerId="ADAL" clId="{CF8CB45A-FB84-4311-8462-ABFC1533467D}" dt="2023-06-12T13:46:25.178" v="10269" actId="208"/>
          <ac:spMkLst>
            <pc:docMk/>
            <pc:sldMk cId="1947307143" sldId="325"/>
            <ac:spMk id="5" creationId="{B21A7089-59EF-0BF0-8061-42CB025C5D28}"/>
          </ac:spMkLst>
        </pc:spChg>
        <pc:picChg chg="add mod">
          <ac:chgData name="Woodard Leslie N" userId="0215b3a3-2f11-4a9b-8dcf-81ec854199b6" providerId="ADAL" clId="{CF8CB45A-FB84-4311-8462-ABFC1533467D}" dt="2023-06-12T13:31:56.140" v="9457" actId="1076"/>
          <ac:picMkLst>
            <pc:docMk/>
            <pc:sldMk cId="1947307143" sldId="325"/>
            <ac:picMk id="3" creationId="{27C47EBA-7977-4E52-61E5-383F3F34B96A}"/>
          </ac:picMkLst>
        </pc:picChg>
        <pc:picChg chg="del">
          <ac:chgData name="Woodard Leslie N" userId="0215b3a3-2f11-4a9b-8dcf-81ec854199b6" providerId="ADAL" clId="{CF8CB45A-FB84-4311-8462-ABFC1533467D}" dt="2023-06-12T13:31:45.816" v="9453" actId="478"/>
          <ac:picMkLst>
            <pc:docMk/>
            <pc:sldMk cId="1947307143" sldId="325"/>
            <ac:picMk id="4" creationId="{263CD684-95EE-F4A3-578D-6B215CD16762}"/>
          </ac:picMkLst>
        </pc:picChg>
      </pc:sldChg>
      <pc:sldChg chg="addSp modSp new mod setBg">
        <pc:chgData name="Woodard Leslie N" userId="0215b3a3-2f11-4a9b-8dcf-81ec854199b6" providerId="ADAL" clId="{CF8CB45A-FB84-4311-8462-ABFC1533467D}" dt="2023-06-12T13:47:56.206" v="10314" actId="26606"/>
        <pc:sldMkLst>
          <pc:docMk/>
          <pc:sldMk cId="437425344" sldId="326"/>
        </pc:sldMkLst>
        <pc:spChg chg="mod">
          <ac:chgData name="Woodard Leslie N" userId="0215b3a3-2f11-4a9b-8dcf-81ec854199b6" providerId="ADAL" clId="{CF8CB45A-FB84-4311-8462-ABFC1533467D}" dt="2023-06-12T13:47:56.206" v="10314" actId="26606"/>
          <ac:spMkLst>
            <pc:docMk/>
            <pc:sldMk cId="437425344" sldId="326"/>
            <ac:spMk id="2" creationId="{67B337C1-3431-A323-EAA6-A6393594695A}"/>
          </ac:spMkLst>
        </pc:spChg>
        <pc:spChg chg="mod ord">
          <ac:chgData name="Woodard Leslie N" userId="0215b3a3-2f11-4a9b-8dcf-81ec854199b6" providerId="ADAL" clId="{CF8CB45A-FB84-4311-8462-ABFC1533467D}" dt="2023-06-12T13:47:56.206" v="10314" actId="26606"/>
          <ac:spMkLst>
            <pc:docMk/>
            <pc:sldMk cId="437425344" sldId="326"/>
            <ac:spMk id="3" creationId="{EB656FC7-E970-0360-5E27-37308E27C015}"/>
          </ac:spMkLst>
        </pc:spChg>
        <pc:spChg chg="add">
          <ac:chgData name="Woodard Leslie N" userId="0215b3a3-2f11-4a9b-8dcf-81ec854199b6" providerId="ADAL" clId="{CF8CB45A-FB84-4311-8462-ABFC1533467D}" dt="2023-06-12T13:47:56.206" v="10314" actId="26606"/>
          <ac:spMkLst>
            <pc:docMk/>
            <pc:sldMk cId="437425344" sldId="326"/>
            <ac:spMk id="9" creationId="{DC9BBC1C-53D8-45CF-BA1B-33469AE423BA}"/>
          </ac:spMkLst>
        </pc:spChg>
        <pc:spChg chg="add">
          <ac:chgData name="Woodard Leslie N" userId="0215b3a3-2f11-4a9b-8dcf-81ec854199b6" providerId="ADAL" clId="{CF8CB45A-FB84-4311-8462-ABFC1533467D}" dt="2023-06-12T13:47:56.206" v="10314" actId="26606"/>
          <ac:spMkLst>
            <pc:docMk/>
            <pc:sldMk cId="437425344" sldId="326"/>
            <ac:spMk id="11" creationId="{BAECFF5A-FFE8-4387-94AB-029C2000FC12}"/>
          </ac:spMkLst>
        </pc:spChg>
        <pc:spChg chg="add">
          <ac:chgData name="Woodard Leslie N" userId="0215b3a3-2f11-4a9b-8dcf-81ec854199b6" providerId="ADAL" clId="{CF8CB45A-FB84-4311-8462-ABFC1533467D}" dt="2023-06-12T13:47:56.206" v="10314" actId="26606"/>
          <ac:spMkLst>
            <pc:docMk/>
            <pc:sldMk cId="437425344" sldId="326"/>
            <ac:spMk id="13" creationId="{3C5253AC-398C-4DEE-AC83-CB99763C3C1B}"/>
          </ac:spMkLst>
        </pc:spChg>
        <pc:spChg chg="add">
          <ac:chgData name="Woodard Leslie N" userId="0215b3a3-2f11-4a9b-8dcf-81ec854199b6" providerId="ADAL" clId="{CF8CB45A-FB84-4311-8462-ABFC1533467D}" dt="2023-06-12T13:47:56.206" v="10314" actId="26606"/>
          <ac:spMkLst>
            <pc:docMk/>
            <pc:sldMk cId="437425344" sldId="326"/>
            <ac:spMk id="15" creationId="{118C3648-83C0-4CB5-8223-4BDE40CB1C48}"/>
          </ac:spMkLst>
        </pc:spChg>
        <pc:picChg chg="add mod">
          <ac:chgData name="Woodard Leslie N" userId="0215b3a3-2f11-4a9b-8dcf-81ec854199b6" providerId="ADAL" clId="{CF8CB45A-FB84-4311-8462-ABFC1533467D}" dt="2023-06-12T13:47:56.206" v="10314" actId="26606"/>
          <ac:picMkLst>
            <pc:docMk/>
            <pc:sldMk cId="437425344" sldId="326"/>
            <ac:picMk id="4" creationId="{8699EBAF-4839-32EA-7A3F-F40A1C6B6EB3}"/>
          </ac:picMkLst>
        </pc:picChg>
      </pc:sldChg>
      <pc:sldMasterChg chg="setBg modSldLayout">
        <pc:chgData name="Woodard Leslie N" userId="0215b3a3-2f11-4a9b-8dcf-81ec854199b6" providerId="ADAL" clId="{CF8CB45A-FB84-4311-8462-ABFC1533467D}" dt="2023-05-30T20:05:32.233" v="1343"/>
        <pc:sldMasterMkLst>
          <pc:docMk/>
          <pc:sldMasterMk cId="1899664862" sldId="2147483712"/>
        </pc:sldMasterMkLst>
        <pc:sldLayoutChg chg="setBg">
          <pc:chgData name="Woodard Leslie N" userId="0215b3a3-2f11-4a9b-8dcf-81ec854199b6" providerId="ADAL" clId="{CF8CB45A-FB84-4311-8462-ABFC1533467D}" dt="2023-05-30T20:05:32.233" v="1343"/>
          <pc:sldLayoutMkLst>
            <pc:docMk/>
            <pc:sldMasterMk cId="1899664862" sldId="2147483712"/>
            <pc:sldLayoutMk cId="1941420225" sldId="2147483713"/>
          </pc:sldLayoutMkLst>
        </pc:sldLayoutChg>
        <pc:sldLayoutChg chg="setBg">
          <pc:chgData name="Woodard Leslie N" userId="0215b3a3-2f11-4a9b-8dcf-81ec854199b6" providerId="ADAL" clId="{CF8CB45A-FB84-4311-8462-ABFC1533467D}" dt="2023-05-30T20:05:32.233" v="1343"/>
          <pc:sldLayoutMkLst>
            <pc:docMk/>
            <pc:sldMasterMk cId="1899664862" sldId="2147483712"/>
            <pc:sldLayoutMk cId="2904533262" sldId="2147483715"/>
          </pc:sldLayoutMkLst>
        </pc:sldLayoutChg>
      </pc:sldMaster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ata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ata2.xml.rels><?xml version="1.0" encoding="UTF-8" standalone="yes"?>
<Relationships xmlns="http://schemas.openxmlformats.org/package/2006/relationships"><Relationship Id="rId2" Type="http://schemas.openxmlformats.org/officeDocument/2006/relationships/hyperlink" Target="https://cancerbulletin.facs.org/forums/forum/commission-on-cancer-coc-2020-standards/chapter-5-patient-care-expectations-and-protocols/standard-5-1-college-of-american-pathologists-synoptic-reporting/139909-cap-compliant-mtuitive-software-for-reporting-makes-us-100-compliant-already" TargetMode="External"/><Relationship Id="rId1" Type="http://schemas.openxmlformats.org/officeDocument/2006/relationships/hyperlink" Target="https://cancerbulletin.facs.org/forums/forum/commission-on-cancer-coc-2020-standards/chapter-5-patient-care-expectations-and-protocols/standard-5-1-college-of-american-pathologists-synoptic-reporting/139244-internal-audit"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1" Type="http://schemas.openxmlformats.org/officeDocument/2006/relationships/hyperlink" Target="https://www.facs.org/media/bltlcpga/coc-operative-standards-self-audit-recommendations_final_20220602142406.pdf" TargetMode="External"/></Relationships>
</file>

<file path=ppt/diagrams/_rels/data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rawing2.xml.rels><?xml version="1.0" encoding="UTF-8" standalone="yes"?>
<Relationships xmlns="http://schemas.openxmlformats.org/package/2006/relationships"><Relationship Id="rId2" Type="http://schemas.openxmlformats.org/officeDocument/2006/relationships/hyperlink" Target="https://cancerbulletin.facs.org/forums/forum/commission-on-cancer-coc-2020-standards/chapter-5-patient-care-expectations-and-protocols/standard-5-1-college-of-american-pathologists-synoptic-reporting/139909-cap-compliant-mtuitive-software-for-reporting-makes-us-100-compliant-already" TargetMode="External"/><Relationship Id="rId1" Type="http://schemas.openxmlformats.org/officeDocument/2006/relationships/hyperlink" Target="https://cancerbulletin.facs.org/forums/forum/commission-on-cancer-coc-2020-standards/chapter-5-patient-care-expectations-and-protocols/standard-5-1-college-of-american-pathologists-synoptic-reporting/139244-internal-audit"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6.xml.rels><?xml version="1.0" encoding="UTF-8" standalone="yes"?>
<Relationships xmlns="http://schemas.openxmlformats.org/package/2006/relationships"><Relationship Id="rId1" Type="http://schemas.openxmlformats.org/officeDocument/2006/relationships/hyperlink" Target="https://www.facs.org/media/bltlcpga/coc-operative-standards-self-audit-recommendations_final_20220602142406.pdf" TargetMode="External"/></Relationships>
</file>

<file path=ppt/diagrams/_rels/drawing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373234-49D4-44AE-830D-883792F7103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1C8C84C-62E0-4C46-84AD-86F722A9F594}">
      <dgm:prSet/>
      <dgm:spPr/>
      <dgm:t>
        <a:bodyPr/>
        <a:lstStyle/>
        <a:p>
          <a:r>
            <a:rPr lang="en-US"/>
            <a:t>Updated February 24, 2023!</a:t>
          </a:r>
        </a:p>
      </dgm:t>
    </dgm:pt>
    <dgm:pt modelId="{9A0D8EA2-1DD4-421A-8F1D-3A8BCE53E96A}" type="parTrans" cxnId="{9143FB39-7956-4C1A-BF35-74904F160B1C}">
      <dgm:prSet/>
      <dgm:spPr/>
      <dgm:t>
        <a:bodyPr/>
        <a:lstStyle/>
        <a:p>
          <a:endParaRPr lang="en-US"/>
        </a:p>
      </dgm:t>
    </dgm:pt>
    <dgm:pt modelId="{1BBD2A93-7A0D-4C8A-92B7-23437200D30A}" type="sibTrans" cxnId="{9143FB39-7956-4C1A-BF35-74904F160B1C}">
      <dgm:prSet/>
      <dgm:spPr/>
      <dgm:t>
        <a:bodyPr/>
        <a:lstStyle/>
        <a:p>
          <a:endParaRPr lang="en-US"/>
        </a:p>
      </dgm:t>
    </dgm:pt>
    <dgm:pt modelId="{8D73494D-EA5E-4613-A22A-E5068980E368}">
      <dgm:prSet/>
      <dgm:spPr/>
      <dgm:t>
        <a:bodyPr/>
        <a:lstStyle/>
        <a:p>
          <a:r>
            <a:rPr lang="en-US"/>
            <a:t>Pathology reports no longer reviewed for CAP compliance during the site review, specific to 5.1</a:t>
          </a:r>
        </a:p>
      </dgm:t>
    </dgm:pt>
    <dgm:pt modelId="{0B5D63AE-F31E-47C2-A5ED-E6F0914A0BD8}" type="parTrans" cxnId="{84C2D8F9-3E70-469C-9FD9-5995A14C220C}">
      <dgm:prSet/>
      <dgm:spPr/>
      <dgm:t>
        <a:bodyPr/>
        <a:lstStyle/>
        <a:p>
          <a:endParaRPr lang="en-US"/>
        </a:p>
      </dgm:t>
    </dgm:pt>
    <dgm:pt modelId="{EEB6E201-7B68-4CC0-89E2-0ED98D321C27}" type="sibTrans" cxnId="{84C2D8F9-3E70-469C-9FD9-5995A14C220C}">
      <dgm:prSet/>
      <dgm:spPr/>
      <dgm:t>
        <a:bodyPr/>
        <a:lstStyle/>
        <a:p>
          <a:endParaRPr lang="en-US"/>
        </a:p>
      </dgm:t>
    </dgm:pt>
    <dgm:pt modelId="{09B6283D-DF64-4868-B7D8-4F9FEB111594}">
      <dgm:prSet/>
      <dgm:spPr/>
      <dgm:t>
        <a:bodyPr/>
        <a:lstStyle/>
        <a:p>
          <a:r>
            <a:rPr lang="en-US"/>
            <a:t>New requirement: Internal annual audit to confirm compliance to synoptic reporting</a:t>
          </a:r>
        </a:p>
      </dgm:t>
    </dgm:pt>
    <dgm:pt modelId="{B20A5D2E-AC5A-46D3-A146-61EB1FCE9565}" type="parTrans" cxnId="{ACA36557-DAC4-4F2C-BCF5-A784F977F934}">
      <dgm:prSet/>
      <dgm:spPr/>
      <dgm:t>
        <a:bodyPr/>
        <a:lstStyle/>
        <a:p>
          <a:endParaRPr lang="en-US"/>
        </a:p>
      </dgm:t>
    </dgm:pt>
    <dgm:pt modelId="{598C07C1-8CD9-43CD-B39B-95FC69678514}" type="sibTrans" cxnId="{ACA36557-DAC4-4F2C-BCF5-A784F977F934}">
      <dgm:prSet/>
      <dgm:spPr/>
      <dgm:t>
        <a:bodyPr/>
        <a:lstStyle/>
        <a:p>
          <a:endParaRPr lang="en-US"/>
        </a:p>
      </dgm:t>
    </dgm:pt>
    <dgm:pt modelId="{1C99AFCB-C81C-4E0B-962B-75BD37CE07A2}">
      <dgm:prSet/>
      <dgm:spPr/>
      <dgm:t>
        <a:bodyPr/>
        <a:lstStyle/>
        <a:p>
          <a:r>
            <a:rPr lang="en-US"/>
            <a:t>Must be reported to Cancer Committee annually</a:t>
          </a:r>
        </a:p>
      </dgm:t>
    </dgm:pt>
    <dgm:pt modelId="{56394490-AD09-43D6-9149-F6593D0C5552}" type="parTrans" cxnId="{F346D0D9-759F-4136-A7A8-566757E5E03A}">
      <dgm:prSet/>
      <dgm:spPr/>
      <dgm:t>
        <a:bodyPr/>
        <a:lstStyle/>
        <a:p>
          <a:endParaRPr lang="en-US"/>
        </a:p>
      </dgm:t>
    </dgm:pt>
    <dgm:pt modelId="{5630063E-FFDB-4CEB-85D9-32E6D763D293}" type="sibTrans" cxnId="{F346D0D9-759F-4136-A7A8-566757E5E03A}">
      <dgm:prSet/>
      <dgm:spPr/>
      <dgm:t>
        <a:bodyPr/>
        <a:lstStyle/>
        <a:p>
          <a:endParaRPr lang="en-US"/>
        </a:p>
      </dgm:t>
    </dgm:pt>
    <dgm:pt modelId="{1D4F58FC-3A29-4944-80F3-6367D4A82B7E}">
      <dgm:prSet/>
      <dgm:spPr/>
      <dgm:t>
        <a:bodyPr/>
        <a:lstStyle/>
        <a:p>
          <a:r>
            <a:rPr lang="en-US"/>
            <a:t>Action plan required if 90% of the audited reports are not meeting compliance</a:t>
          </a:r>
        </a:p>
      </dgm:t>
    </dgm:pt>
    <dgm:pt modelId="{184C1809-3DD6-47FE-AE1F-DA65C6507213}" type="parTrans" cxnId="{7BDDCC16-F87D-407A-8C94-ED0F4892BECA}">
      <dgm:prSet/>
      <dgm:spPr/>
      <dgm:t>
        <a:bodyPr/>
        <a:lstStyle/>
        <a:p>
          <a:endParaRPr lang="en-US"/>
        </a:p>
      </dgm:t>
    </dgm:pt>
    <dgm:pt modelId="{914C50E5-2008-44D2-9851-7516FAD1CE7A}" type="sibTrans" cxnId="{7BDDCC16-F87D-407A-8C94-ED0F4892BECA}">
      <dgm:prSet/>
      <dgm:spPr/>
      <dgm:t>
        <a:bodyPr/>
        <a:lstStyle/>
        <a:p>
          <a:endParaRPr lang="en-US"/>
        </a:p>
      </dgm:t>
    </dgm:pt>
    <dgm:pt modelId="{F66D16D3-FFCD-4F8D-8A0B-416BB12DAAA7}" type="pres">
      <dgm:prSet presAssocID="{85373234-49D4-44AE-830D-883792F7103C}" presName="linear" presStyleCnt="0">
        <dgm:presLayoutVars>
          <dgm:animLvl val="lvl"/>
          <dgm:resizeHandles val="exact"/>
        </dgm:presLayoutVars>
      </dgm:prSet>
      <dgm:spPr/>
    </dgm:pt>
    <dgm:pt modelId="{B5CAA7EA-CC7F-417D-8C14-53A1D0767BA6}" type="pres">
      <dgm:prSet presAssocID="{81C8C84C-62E0-4C46-84AD-86F722A9F594}" presName="parentText" presStyleLbl="node1" presStyleIdx="0" presStyleCnt="5">
        <dgm:presLayoutVars>
          <dgm:chMax val="0"/>
          <dgm:bulletEnabled val="1"/>
        </dgm:presLayoutVars>
      </dgm:prSet>
      <dgm:spPr/>
    </dgm:pt>
    <dgm:pt modelId="{AEBFE7B6-B718-4AB2-8471-B4688EFDF8E9}" type="pres">
      <dgm:prSet presAssocID="{1BBD2A93-7A0D-4C8A-92B7-23437200D30A}" presName="spacer" presStyleCnt="0"/>
      <dgm:spPr/>
    </dgm:pt>
    <dgm:pt modelId="{AD6E72C7-AE53-485F-B16E-CB11FF7FCD85}" type="pres">
      <dgm:prSet presAssocID="{8D73494D-EA5E-4613-A22A-E5068980E368}" presName="parentText" presStyleLbl="node1" presStyleIdx="1" presStyleCnt="5">
        <dgm:presLayoutVars>
          <dgm:chMax val="0"/>
          <dgm:bulletEnabled val="1"/>
        </dgm:presLayoutVars>
      </dgm:prSet>
      <dgm:spPr/>
    </dgm:pt>
    <dgm:pt modelId="{9DCF0537-54CD-4C6F-9F48-7E379CE25027}" type="pres">
      <dgm:prSet presAssocID="{EEB6E201-7B68-4CC0-89E2-0ED98D321C27}" presName="spacer" presStyleCnt="0"/>
      <dgm:spPr/>
    </dgm:pt>
    <dgm:pt modelId="{3111978C-B33E-4667-88CC-AC2C63072379}" type="pres">
      <dgm:prSet presAssocID="{09B6283D-DF64-4868-B7D8-4F9FEB111594}" presName="parentText" presStyleLbl="node1" presStyleIdx="2" presStyleCnt="5">
        <dgm:presLayoutVars>
          <dgm:chMax val="0"/>
          <dgm:bulletEnabled val="1"/>
        </dgm:presLayoutVars>
      </dgm:prSet>
      <dgm:spPr/>
    </dgm:pt>
    <dgm:pt modelId="{E0B8F427-014F-4B66-BAD3-7C004B4F9521}" type="pres">
      <dgm:prSet presAssocID="{598C07C1-8CD9-43CD-B39B-95FC69678514}" presName="spacer" presStyleCnt="0"/>
      <dgm:spPr/>
    </dgm:pt>
    <dgm:pt modelId="{2A0CAA3B-3B4B-40F3-8700-2919BA529306}" type="pres">
      <dgm:prSet presAssocID="{1C99AFCB-C81C-4E0B-962B-75BD37CE07A2}" presName="parentText" presStyleLbl="node1" presStyleIdx="3" presStyleCnt="5">
        <dgm:presLayoutVars>
          <dgm:chMax val="0"/>
          <dgm:bulletEnabled val="1"/>
        </dgm:presLayoutVars>
      </dgm:prSet>
      <dgm:spPr/>
    </dgm:pt>
    <dgm:pt modelId="{634DB94E-0E73-4A32-9C5E-4868F5ED33C2}" type="pres">
      <dgm:prSet presAssocID="{5630063E-FFDB-4CEB-85D9-32E6D763D293}" presName="spacer" presStyleCnt="0"/>
      <dgm:spPr/>
    </dgm:pt>
    <dgm:pt modelId="{105A0D7D-EB5A-4782-855A-BD70811A0C53}" type="pres">
      <dgm:prSet presAssocID="{1D4F58FC-3A29-4944-80F3-6367D4A82B7E}" presName="parentText" presStyleLbl="node1" presStyleIdx="4" presStyleCnt="5">
        <dgm:presLayoutVars>
          <dgm:chMax val="0"/>
          <dgm:bulletEnabled val="1"/>
        </dgm:presLayoutVars>
      </dgm:prSet>
      <dgm:spPr/>
    </dgm:pt>
  </dgm:ptLst>
  <dgm:cxnLst>
    <dgm:cxn modelId="{7BDDCC16-F87D-407A-8C94-ED0F4892BECA}" srcId="{85373234-49D4-44AE-830D-883792F7103C}" destId="{1D4F58FC-3A29-4944-80F3-6367D4A82B7E}" srcOrd="4" destOrd="0" parTransId="{184C1809-3DD6-47FE-AE1F-DA65C6507213}" sibTransId="{914C50E5-2008-44D2-9851-7516FAD1CE7A}"/>
    <dgm:cxn modelId="{0960EF28-C17F-44BA-886C-54B37F2C8DC9}" type="presOf" srcId="{8D73494D-EA5E-4613-A22A-E5068980E368}" destId="{AD6E72C7-AE53-485F-B16E-CB11FF7FCD85}" srcOrd="0" destOrd="0" presId="urn:microsoft.com/office/officeart/2005/8/layout/vList2"/>
    <dgm:cxn modelId="{9143FB39-7956-4C1A-BF35-74904F160B1C}" srcId="{85373234-49D4-44AE-830D-883792F7103C}" destId="{81C8C84C-62E0-4C46-84AD-86F722A9F594}" srcOrd="0" destOrd="0" parTransId="{9A0D8EA2-1DD4-421A-8F1D-3A8BCE53E96A}" sibTransId="{1BBD2A93-7A0D-4C8A-92B7-23437200D30A}"/>
    <dgm:cxn modelId="{2E0D5551-92CC-4F85-AAED-4C3403980F53}" type="presOf" srcId="{81C8C84C-62E0-4C46-84AD-86F722A9F594}" destId="{B5CAA7EA-CC7F-417D-8C14-53A1D0767BA6}" srcOrd="0" destOrd="0" presId="urn:microsoft.com/office/officeart/2005/8/layout/vList2"/>
    <dgm:cxn modelId="{ACA36557-DAC4-4F2C-BCF5-A784F977F934}" srcId="{85373234-49D4-44AE-830D-883792F7103C}" destId="{09B6283D-DF64-4868-B7D8-4F9FEB111594}" srcOrd="2" destOrd="0" parTransId="{B20A5D2E-AC5A-46D3-A146-61EB1FCE9565}" sibTransId="{598C07C1-8CD9-43CD-B39B-95FC69678514}"/>
    <dgm:cxn modelId="{4A3453CC-C8CF-4838-91C5-C03C66AEE68A}" type="presOf" srcId="{1C99AFCB-C81C-4E0B-962B-75BD37CE07A2}" destId="{2A0CAA3B-3B4B-40F3-8700-2919BA529306}" srcOrd="0" destOrd="0" presId="urn:microsoft.com/office/officeart/2005/8/layout/vList2"/>
    <dgm:cxn modelId="{31C995CC-69AF-479F-B197-700EC8ABD0CA}" type="presOf" srcId="{09B6283D-DF64-4868-B7D8-4F9FEB111594}" destId="{3111978C-B33E-4667-88CC-AC2C63072379}" srcOrd="0" destOrd="0" presId="urn:microsoft.com/office/officeart/2005/8/layout/vList2"/>
    <dgm:cxn modelId="{F346D0D9-759F-4136-A7A8-566757E5E03A}" srcId="{85373234-49D4-44AE-830D-883792F7103C}" destId="{1C99AFCB-C81C-4E0B-962B-75BD37CE07A2}" srcOrd="3" destOrd="0" parTransId="{56394490-AD09-43D6-9149-F6593D0C5552}" sibTransId="{5630063E-FFDB-4CEB-85D9-32E6D763D293}"/>
    <dgm:cxn modelId="{22A7BAE1-7180-4275-B88C-C8FC74A9F241}" type="presOf" srcId="{1D4F58FC-3A29-4944-80F3-6367D4A82B7E}" destId="{105A0D7D-EB5A-4782-855A-BD70811A0C53}" srcOrd="0" destOrd="0" presId="urn:microsoft.com/office/officeart/2005/8/layout/vList2"/>
    <dgm:cxn modelId="{A20B2AF9-AE36-473C-852F-8F6E8C6E3BA5}" type="presOf" srcId="{85373234-49D4-44AE-830D-883792F7103C}" destId="{F66D16D3-FFCD-4F8D-8A0B-416BB12DAAA7}" srcOrd="0" destOrd="0" presId="urn:microsoft.com/office/officeart/2005/8/layout/vList2"/>
    <dgm:cxn modelId="{84C2D8F9-3E70-469C-9FD9-5995A14C220C}" srcId="{85373234-49D4-44AE-830D-883792F7103C}" destId="{8D73494D-EA5E-4613-A22A-E5068980E368}" srcOrd="1" destOrd="0" parTransId="{0B5D63AE-F31E-47C2-A5ED-E6F0914A0BD8}" sibTransId="{EEB6E201-7B68-4CC0-89E2-0ED98D321C27}"/>
    <dgm:cxn modelId="{6AC6BCE1-2BBA-4C0C-B477-B3133F111ECE}" type="presParOf" srcId="{F66D16D3-FFCD-4F8D-8A0B-416BB12DAAA7}" destId="{B5CAA7EA-CC7F-417D-8C14-53A1D0767BA6}" srcOrd="0" destOrd="0" presId="urn:microsoft.com/office/officeart/2005/8/layout/vList2"/>
    <dgm:cxn modelId="{BBB16347-FEF6-452B-A396-961B4801CE0D}" type="presParOf" srcId="{F66D16D3-FFCD-4F8D-8A0B-416BB12DAAA7}" destId="{AEBFE7B6-B718-4AB2-8471-B4688EFDF8E9}" srcOrd="1" destOrd="0" presId="urn:microsoft.com/office/officeart/2005/8/layout/vList2"/>
    <dgm:cxn modelId="{FD61C885-6D76-42AE-9F9D-73D53DB8BD13}" type="presParOf" srcId="{F66D16D3-FFCD-4F8D-8A0B-416BB12DAAA7}" destId="{AD6E72C7-AE53-485F-B16E-CB11FF7FCD85}" srcOrd="2" destOrd="0" presId="urn:microsoft.com/office/officeart/2005/8/layout/vList2"/>
    <dgm:cxn modelId="{BFD28CC2-0436-4A31-AF14-1D520C4ACD55}" type="presParOf" srcId="{F66D16D3-FFCD-4F8D-8A0B-416BB12DAAA7}" destId="{9DCF0537-54CD-4C6F-9F48-7E379CE25027}" srcOrd="3" destOrd="0" presId="urn:microsoft.com/office/officeart/2005/8/layout/vList2"/>
    <dgm:cxn modelId="{99F587C5-EC9A-4F4E-B823-43C703F71C34}" type="presParOf" srcId="{F66D16D3-FFCD-4F8D-8A0B-416BB12DAAA7}" destId="{3111978C-B33E-4667-88CC-AC2C63072379}" srcOrd="4" destOrd="0" presId="urn:microsoft.com/office/officeart/2005/8/layout/vList2"/>
    <dgm:cxn modelId="{2081D29F-97E7-4293-BD00-E2C18B982DCA}" type="presParOf" srcId="{F66D16D3-FFCD-4F8D-8A0B-416BB12DAAA7}" destId="{E0B8F427-014F-4B66-BAD3-7C004B4F9521}" srcOrd="5" destOrd="0" presId="urn:microsoft.com/office/officeart/2005/8/layout/vList2"/>
    <dgm:cxn modelId="{54779698-66E4-44AF-9523-A11E76D9551B}" type="presParOf" srcId="{F66D16D3-FFCD-4F8D-8A0B-416BB12DAAA7}" destId="{2A0CAA3B-3B4B-40F3-8700-2919BA529306}" srcOrd="6" destOrd="0" presId="urn:microsoft.com/office/officeart/2005/8/layout/vList2"/>
    <dgm:cxn modelId="{318CEBFF-79E9-4E60-B181-B6DDBEB475EE}" type="presParOf" srcId="{F66D16D3-FFCD-4F8D-8A0B-416BB12DAAA7}" destId="{634DB94E-0E73-4A32-9C5E-4868F5ED33C2}" srcOrd="7" destOrd="0" presId="urn:microsoft.com/office/officeart/2005/8/layout/vList2"/>
    <dgm:cxn modelId="{D73A2634-0ED1-4C3D-8F85-7E7CA72DA93C}" type="presParOf" srcId="{F66D16D3-FFCD-4F8D-8A0B-416BB12DAAA7}" destId="{105A0D7D-EB5A-4782-855A-BD70811A0C5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375759-BA33-4D9A-8CC0-29B332005BE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B1E863B-78F5-4926-9E5D-AD0DABC4F225}">
      <dgm:prSet/>
      <dgm:spPr/>
      <dgm:t>
        <a:bodyPr/>
        <a:lstStyle/>
        <a:p>
          <a:r>
            <a:rPr lang="en-US"/>
            <a:t>Abstractor updates their own cases</a:t>
          </a:r>
        </a:p>
      </dgm:t>
    </dgm:pt>
    <dgm:pt modelId="{961F5FF8-79E7-4489-815F-42C4C6D8DC45}" type="parTrans" cxnId="{9A074CB5-D203-4071-805B-89CF7E1B6FB5}">
      <dgm:prSet/>
      <dgm:spPr/>
      <dgm:t>
        <a:bodyPr/>
        <a:lstStyle/>
        <a:p>
          <a:endParaRPr lang="en-US"/>
        </a:p>
      </dgm:t>
    </dgm:pt>
    <dgm:pt modelId="{4D556E7F-30B8-42A8-8F2C-20DC1E1CF923}" type="sibTrans" cxnId="{9A074CB5-D203-4071-805B-89CF7E1B6FB5}">
      <dgm:prSet/>
      <dgm:spPr/>
      <dgm:t>
        <a:bodyPr/>
        <a:lstStyle/>
        <a:p>
          <a:endParaRPr lang="en-US"/>
        </a:p>
      </dgm:t>
    </dgm:pt>
    <dgm:pt modelId="{FD1DC7D8-BC58-4A61-9AAF-1C00558CABF2}">
      <dgm:prSet/>
      <dgm:spPr/>
      <dgm:t>
        <a:bodyPr/>
        <a:lstStyle/>
        <a:p>
          <a:r>
            <a:rPr lang="en-US"/>
            <a:t>Education</a:t>
          </a:r>
        </a:p>
      </dgm:t>
    </dgm:pt>
    <dgm:pt modelId="{C38D27A4-6259-4DB2-95D0-5A54E743AC72}" type="parTrans" cxnId="{765A7835-8AA3-43D6-9B30-2891D0CB7353}">
      <dgm:prSet/>
      <dgm:spPr/>
      <dgm:t>
        <a:bodyPr/>
        <a:lstStyle/>
        <a:p>
          <a:endParaRPr lang="en-US"/>
        </a:p>
      </dgm:t>
    </dgm:pt>
    <dgm:pt modelId="{DFCF958B-D301-4006-8840-B0413C5F39C3}" type="sibTrans" cxnId="{765A7835-8AA3-43D6-9B30-2891D0CB7353}">
      <dgm:prSet/>
      <dgm:spPr/>
      <dgm:t>
        <a:bodyPr/>
        <a:lstStyle/>
        <a:p>
          <a:endParaRPr lang="en-US"/>
        </a:p>
      </dgm:t>
    </dgm:pt>
    <dgm:pt modelId="{88B6D718-0754-4B60-B840-F546104F7278}">
      <dgm:prSet/>
      <dgm:spPr/>
      <dgm:t>
        <a:bodyPr/>
        <a:lstStyle/>
        <a:p>
          <a:r>
            <a:rPr lang="en-US"/>
            <a:t>Immediate feedback on the form</a:t>
          </a:r>
        </a:p>
      </dgm:t>
    </dgm:pt>
    <dgm:pt modelId="{F404AAFC-CA5E-4785-B23C-F99F25B85CA5}" type="parTrans" cxnId="{5EA3BF95-70A2-4E1A-A017-AA3DC94B5646}">
      <dgm:prSet/>
      <dgm:spPr/>
      <dgm:t>
        <a:bodyPr/>
        <a:lstStyle/>
        <a:p>
          <a:endParaRPr lang="en-US"/>
        </a:p>
      </dgm:t>
    </dgm:pt>
    <dgm:pt modelId="{04B5F2DF-09E2-4766-BAEB-9A1402FE35C6}" type="sibTrans" cxnId="{5EA3BF95-70A2-4E1A-A017-AA3DC94B5646}">
      <dgm:prSet/>
      <dgm:spPr/>
      <dgm:t>
        <a:bodyPr/>
        <a:lstStyle/>
        <a:p>
          <a:endParaRPr lang="en-US"/>
        </a:p>
      </dgm:t>
    </dgm:pt>
    <dgm:pt modelId="{CF503A2D-704E-40D1-AD56-5E911D9AE2BC}">
      <dgm:prSet/>
      <dgm:spPr/>
      <dgm:t>
        <a:bodyPr/>
        <a:lstStyle/>
        <a:p>
          <a:r>
            <a:rPr lang="en-US"/>
            <a:t>Monthly/quarterly department webinars</a:t>
          </a:r>
        </a:p>
      </dgm:t>
    </dgm:pt>
    <dgm:pt modelId="{503E795C-7228-4FE1-A8BC-4B7A579EFC00}" type="parTrans" cxnId="{FEBA98DD-23D7-40CE-B5E1-E3CAA88377A5}">
      <dgm:prSet/>
      <dgm:spPr/>
      <dgm:t>
        <a:bodyPr/>
        <a:lstStyle/>
        <a:p>
          <a:endParaRPr lang="en-US"/>
        </a:p>
      </dgm:t>
    </dgm:pt>
    <dgm:pt modelId="{4233E994-1A53-44C0-ACF4-80BD669B050C}" type="sibTrans" cxnId="{FEBA98DD-23D7-40CE-B5E1-E3CAA88377A5}">
      <dgm:prSet/>
      <dgm:spPr/>
      <dgm:t>
        <a:bodyPr/>
        <a:lstStyle/>
        <a:p>
          <a:endParaRPr lang="en-US"/>
        </a:p>
      </dgm:t>
    </dgm:pt>
    <dgm:pt modelId="{D439823B-FE84-4A49-BF93-F15E55E517F2}">
      <dgm:prSet/>
      <dgm:spPr/>
      <dgm:t>
        <a:bodyPr/>
        <a:lstStyle/>
        <a:p>
          <a:r>
            <a:rPr lang="en-US"/>
            <a:t>Quizzes to gauge success</a:t>
          </a:r>
        </a:p>
      </dgm:t>
    </dgm:pt>
    <dgm:pt modelId="{577E859C-D131-464F-8329-2D7BD188C75D}" type="parTrans" cxnId="{6D0948F0-E366-4CD1-9204-FA5957F9DE74}">
      <dgm:prSet/>
      <dgm:spPr/>
      <dgm:t>
        <a:bodyPr/>
        <a:lstStyle/>
        <a:p>
          <a:endParaRPr lang="en-US"/>
        </a:p>
      </dgm:t>
    </dgm:pt>
    <dgm:pt modelId="{297D6AA7-4E17-49D5-876C-3DCA010C2B7F}" type="sibTrans" cxnId="{6D0948F0-E366-4CD1-9204-FA5957F9DE74}">
      <dgm:prSet/>
      <dgm:spPr/>
      <dgm:t>
        <a:bodyPr/>
        <a:lstStyle/>
        <a:p>
          <a:endParaRPr lang="en-US"/>
        </a:p>
      </dgm:t>
    </dgm:pt>
    <dgm:pt modelId="{C84D43A5-331E-4D25-88D2-1F800BDE15E7}">
      <dgm:prSet/>
      <dgm:spPr/>
      <dgm:t>
        <a:bodyPr/>
        <a:lstStyle/>
        <a:p>
          <a:r>
            <a:rPr lang="en-US"/>
            <a:t>OneNote for all tips/tricks/clarifications</a:t>
          </a:r>
        </a:p>
      </dgm:t>
    </dgm:pt>
    <dgm:pt modelId="{D8D4A506-AA52-4CC1-9A76-2DD833B06E76}" type="parTrans" cxnId="{36599FCA-F203-41CC-9309-1D04383D637A}">
      <dgm:prSet/>
      <dgm:spPr/>
      <dgm:t>
        <a:bodyPr/>
        <a:lstStyle/>
        <a:p>
          <a:endParaRPr lang="en-US"/>
        </a:p>
      </dgm:t>
    </dgm:pt>
    <dgm:pt modelId="{A61D02DB-2FB0-41FF-926C-7BF7881C2B72}" type="sibTrans" cxnId="{36599FCA-F203-41CC-9309-1D04383D637A}">
      <dgm:prSet/>
      <dgm:spPr/>
      <dgm:t>
        <a:bodyPr/>
        <a:lstStyle/>
        <a:p>
          <a:endParaRPr lang="en-US"/>
        </a:p>
      </dgm:t>
    </dgm:pt>
    <dgm:pt modelId="{951AA478-C773-45E9-A3CB-AE91E12523B0}" type="pres">
      <dgm:prSet presAssocID="{CE375759-BA33-4D9A-8CC0-29B332005BE9}" presName="root" presStyleCnt="0">
        <dgm:presLayoutVars>
          <dgm:dir/>
          <dgm:resizeHandles val="exact"/>
        </dgm:presLayoutVars>
      </dgm:prSet>
      <dgm:spPr/>
    </dgm:pt>
    <dgm:pt modelId="{323E0C7B-177A-4BA1-BC7C-E5662B90C94B}" type="pres">
      <dgm:prSet presAssocID="{5B1E863B-78F5-4926-9E5D-AD0DABC4F225}" presName="compNode" presStyleCnt="0"/>
      <dgm:spPr/>
    </dgm:pt>
    <dgm:pt modelId="{10C8B22A-F334-4E9F-8338-D90699DC703C}" type="pres">
      <dgm:prSet presAssocID="{5B1E863B-78F5-4926-9E5D-AD0DABC4F225}" presName="bgRect" presStyleLbl="bgShp" presStyleIdx="0" presStyleCnt="4"/>
      <dgm:spPr/>
    </dgm:pt>
    <dgm:pt modelId="{C283377E-B766-46E4-A842-014C1C2528B9}" type="pres">
      <dgm:prSet presAssocID="{5B1E863B-78F5-4926-9E5D-AD0DABC4F22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FEDD3414-F60F-437C-B483-6393CB4A1057}" type="pres">
      <dgm:prSet presAssocID="{5B1E863B-78F5-4926-9E5D-AD0DABC4F225}" presName="spaceRect" presStyleCnt="0"/>
      <dgm:spPr/>
    </dgm:pt>
    <dgm:pt modelId="{AB849346-E5A3-4DAA-9B58-AAA0D95DEDF5}" type="pres">
      <dgm:prSet presAssocID="{5B1E863B-78F5-4926-9E5D-AD0DABC4F225}" presName="parTx" presStyleLbl="revTx" presStyleIdx="0" presStyleCnt="5">
        <dgm:presLayoutVars>
          <dgm:chMax val="0"/>
          <dgm:chPref val="0"/>
        </dgm:presLayoutVars>
      </dgm:prSet>
      <dgm:spPr/>
    </dgm:pt>
    <dgm:pt modelId="{F82B0378-A343-4D22-AB53-34367EC343C0}" type="pres">
      <dgm:prSet presAssocID="{4D556E7F-30B8-42A8-8F2C-20DC1E1CF923}" presName="sibTrans" presStyleCnt="0"/>
      <dgm:spPr/>
    </dgm:pt>
    <dgm:pt modelId="{22E2AA86-DE74-407D-BBCA-F8D937246466}" type="pres">
      <dgm:prSet presAssocID="{FD1DC7D8-BC58-4A61-9AAF-1C00558CABF2}" presName="compNode" presStyleCnt="0"/>
      <dgm:spPr/>
    </dgm:pt>
    <dgm:pt modelId="{DC01B392-5E25-4B40-BD0D-0679052E8104}" type="pres">
      <dgm:prSet presAssocID="{FD1DC7D8-BC58-4A61-9AAF-1C00558CABF2}" presName="bgRect" presStyleLbl="bgShp" presStyleIdx="1" presStyleCnt="4"/>
      <dgm:spPr/>
    </dgm:pt>
    <dgm:pt modelId="{DED9CCB5-5E31-4835-AC1D-3BE62801465D}" type="pres">
      <dgm:prSet presAssocID="{FD1DC7D8-BC58-4A61-9AAF-1C00558CABF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AE837ED3-8CAF-47C3-99A7-BDE094C3CB5F}" type="pres">
      <dgm:prSet presAssocID="{FD1DC7D8-BC58-4A61-9AAF-1C00558CABF2}" presName="spaceRect" presStyleCnt="0"/>
      <dgm:spPr/>
    </dgm:pt>
    <dgm:pt modelId="{8BE3DD21-55DD-4C2E-9692-4C559A79A2D8}" type="pres">
      <dgm:prSet presAssocID="{FD1DC7D8-BC58-4A61-9AAF-1C00558CABF2}" presName="parTx" presStyleLbl="revTx" presStyleIdx="1" presStyleCnt="5">
        <dgm:presLayoutVars>
          <dgm:chMax val="0"/>
          <dgm:chPref val="0"/>
        </dgm:presLayoutVars>
      </dgm:prSet>
      <dgm:spPr/>
    </dgm:pt>
    <dgm:pt modelId="{C20A1C9D-23D6-42BD-9ED7-EA9ECF5AE4ED}" type="pres">
      <dgm:prSet presAssocID="{FD1DC7D8-BC58-4A61-9AAF-1C00558CABF2}" presName="desTx" presStyleLbl="revTx" presStyleIdx="2" presStyleCnt="5">
        <dgm:presLayoutVars/>
      </dgm:prSet>
      <dgm:spPr/>
    </dgm:pt>
    <dgm:pt modelId="{C0BB2854-AFFF-4504-8720-4C7DFFC879CC}" type="pres">
      <dgm:prSet presAssocID="{DFCF958B-D301-4006-8840-B0413C5F39C3}" presName="sibTrans" presStyleCnt="0"/>
      <dgm:spPr/>
    </dgm:pt>
    <dgm:pt modelId="{92E5B2FD-24B7-4129-9381-16859CE869D0}" type="pres">
      <dgm:prSet presAssocID="{D439823B-FE84-4A49-BF93-F15E55E517F2}" presName="compNode" presStyleCnt="0"/>
      <dgm:spPr/>
    </dgm:pt>
    <dgm:pt modelId="{2F8E22E5-AB2B-4104-A7D1-10F36E650401}" type="pres">
      <dgm:prSet presAssocID="{D439823B-FE84-4A49-BF93-F15E55E517F2}" presName="bgRect" presStyleLbl="bgShp" presStyleIdx="2" presStyleCnt="4"/>
      <dgm:spPr/>
    </dgm:pt>
    <dgm:pt modelId="{63A68F57-9BB2-4373-B2FD-8F6C7599DB1E}" type="pres">
      <dgm:prSet presAssocID="{D439823B-FE84-4A49-BF93-F15E55E517F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B0FCEC9E-F186-4CFF-A1B4-C967694C13FD}" type="pres">
      <dgm:prSet presAssocID="{D439823B-FE84-4A49-BF93-F15E55E517F2}" presName="spaceRect" presStyleCnt="0"/>
      <dgm:spPr/>
    </dgm:pt>
    <dgm:pt modelId="{4A1412F5-400F-44CF-AC6A-3B89F8D38C0F}" type="pres">
      <dgm:prSet presAssocID="{D439823B-FE84-4A49-BF93-F15E55E517F2}" presName="parTx" presStyleLbl="revTx" presStyleIdx="3" presStyleCnt="5">
        <dgm:presLayoutVars>
          <dgm:chMax val="0"/>
          <dgm:chPref val="0"/>
        </dgm:presLayoutVars>
      </dgm:prSet>
      <dgm:spPr/>
    </dgm:pt>
    <dgm:pt modelId="{3DD277CF-7EFE-4155-9A20-29C8E16C4F7B}" type="pres">
      <dgm:prSet presAssocID="{297D6AA7-4E17-49D5-876C-3DCA010C2B7F}" presName="sibTrans" presStyleCnt="0"/>
      <dgm:spPr/>
    </dgm:pt>
    <dgm:pt modelId="{C5045B0E-FA19-48AE-A69B-1553ECC0586A}" type="pres">
      <dgm:prSet presAssocID="{C84D43A5-331E-4D25-88D2-1F800BDE15E7}" presName="compNode" presStyleCnt="0"/>
      <dgm:spPr/>
    </dgm:pt>
    <dgm:pt modelId="{24967F58-D92A-4561-8E68-0B135BE657C6}" type="pres">
      <dgm:prSet presAssocID="{C84D43A5-331E-4D25-88D2-1F800BDE15E7}" presName="bgRect" presStyleLbl="bgShp" presStyleIdx="3" presStyleCnt="4"/>
      <dgm:spPr/>
    </dgm:pt>
    <dgm:pt modelId="{8417BEE4-AFD4-4498-B5F3-6F32D0541C77}" type="pres">
      <dgm:prSet presAssocID="{C84D43A5-331E-4D25-88D2-1F800BDE15E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Quotation Mark"/>
        </a:ext>
      </dgm:extLst>
    </dgm:pt>
    <dgm:pt modelId="{8FBF5942-C2F0-4E57-A5EB-03F90D58FB63}" type="pres">
      <dgm:prSet presAssocID="{C84D43A5-331E-4D25-88D2-1F800BDE15E7}" presName="spaceRect" presStyleCnt="0"/>
      <dgm:spPr/>
    </dgm:pt>
    <dgm:pt modelId="{BA7DAA80-B6AE-44AB-97A1-D2B0B9D9B1D4}" type="pres">
      <dgm:prSet presAssocID="{C84D43A5-331E-4D25-88D2-1F800BDE15E7}" presName="parTx" presStyleLbl="revTx" presStyleIdx="4" presStyleCnt="5">
        <dgm:presLayoutVars>
          <dgm:chMax val="0"/>
          <dgm:chPref val="0"/>
        </dgm:presLayoutVars>
      </dgm:prSet>
      <dgm:spPr/>
    </dgm:pt>
  </dgm:ptLst>
  <dgm:cxnLst>
    <dgm:cxn modelId="{665C8D07-F569-42B8-BA49-8234DF9974FA}" type="presOf" srcId="{88B6D718-0754-4B60-B840-F546104F7278}" destId="{C20A1C9D-23D6-42BD-9ED7-EA9ECF5AE4ED}" srcOrd="0" destOrd="0" presId="urn:microsoft.com/office/officeart/2018/2/layout/IconVerticalSolidList"/>
    <dgm:cxn modelId="{774B5C26-EE80-4759-AB2A-14A809D3853F}" type="presOf" srcId="{C84D43A5-331E-4D25-88D2-1F800BDE15E7}" destId="{BA7DAA80-B6AE-44AB-97A1-D2B0B9D9B1D4}" srcOrd="0" destOrd="0" presId="urn:microsoft.com/office/officeart/2018/2/layout/IconVerticalSolidList"/>
    <dgm:cxn modelId="{765A7835-8AA3-43D6-9B30-2891D0CB7353}" srcId="{CE375759-BA33-4D9A-8CC0-29B332005BE9}" destId="{FD1DC7D8-BC58-4A61-9AAF-1C00558CABF2}" srcOrd="1" destOrd="0" parTransId="{C38D27A4-6259-4DB2-95D0-5A54E743AC72}" sibTransId="{DFCF958B-D301-4006-8840-B0413C5F39C3}"/>
    <dgm:cxn modelId="{22EDAA3F-7747-44B3-AE26-538EA035F92E}" type="presOf" srcId="{CF503A2D-704E-40D1-AD56-5E911D9AE2BC}" destId="{C20A1C9D-23D6-42BD-9ED7-EA9ECF5AE4ED}" srcOrd="0" destOrd="1" presId="urn:microsoft.com/office/officeart/2018/2/layout/IconVerticalSolidList"/>
    <dgm:cxn modelId="{8A9CB046-0B41-4BDC-A240-8077E02448EA}" type="presOf" srcId="{FD1DC7D8-BC58-4A61-9AAF-1C00558CABF2}" destId="{8BE3DD21-55DD-4C2E-9692-4C559A79A2D8}" srcOrd="0" destOrd="0" presId="urn:microsoft.com/office/officeart/2018/2/layout/IconVerticalSolidList"/>
    <dgm:cxn modelId="{C1EDD773-F88D-4BC2-ADCC-96D143DEED3B}" type="presOf" srcId="{D439823B-FE84-4A49-BF93-F15E55E517F2}" destId="{4A1412F5-400F-44CF-AC6A-3B89F8D38C0F}" srcOrd="0" destOrd="0" presId="urn:microsoft.com/office/officeart/2018/2/layout/IconVerticalSolidList"/>
    <dgm:cxn modelId="{5EA3BF95-70A2-4E1A-A017-AA3DC94B5646}" srcId="{FD1DC7D8-BC58-4A61-9AAF-1C00558CABF2}" destId="{88B6D718-0754-4B60-B840-F546104F7278}" srcOrd="0" destOrd="0" parTransId="{F404AAFC-CA5E-4785-B23C-F99F25B85CA5}" sibTransId="{04B5F2DF-09E2-4766-BAEB-9A1402FE35C6}"/>
    <dgm:cxn modelId="{9A074CB5-D203-4071-805B-89CF7E1B6FB5}" srcId="{CE375759-BA33-4D9A-8CC0-29B332005BE9}" destId="{5B1E863B-78F5-4926-9E5D-AD0DABC4F225}" srcOrd="0" destOrd="0" parTransId="{961F5FF8-79E7-4489-815F-42C4C6D8DC45}" sibTransId="{4D556E7F-30B8-42A8-8F2C-20DC1E1CF923}"/>
    <dgm:cxn modelId="{B20E6BC4-517E-435E-A823-DEDCFF78E758}" type="presOf" srcId="{5B1E863B-78F5-4926-9E5D-AD0DABC4F225}" destId="{AB849346-E5A3-4DAA-9B58-AAA0D95DEDF5}" srcOrd="0" destOrd="0" presId="urn:microsoft.com/office/officeart/2018/2/layout/IconVerticalSolidList"/>
    <dgm:cxn modelId="{A189F6C9-779E-424D-AB75-93B8F5862C45}" type="presOf" srcId="{CE375759-BA33-4D9A-8CC0-29B332005BE9}" destId="{951AA478-C773-45E9-A3CB-AE91E12523B0}" srcOrd="0" destOrd="0" presId="urn:microsoft.com/office/officeart/2018/2/layout/IconVerticalSolidList"/>
    <dgm:cxn modelId="{36599FCA-F203-41CC-9309-1D04383D637A}" srcId="{CE375759-BA33-4D9A-8CC0-29B332005BE9}" destId="{C84D43A5-331E-4D25-88D2-1F800BDE15E7}" srcOrd="3" destOrd="0" parTransId="{D8D4A506-AA52-4CC1-9A76-2DD833B06E76}" sibTransId="{A61D02DB-2FB0-41FF-926C-7BF7881C2B72}"/>
    <dgm:cxn modelId="{FEBA98DD-23D7-40CE-B5E1-E3CAA88377A5}" srcId="{FD1DC7D8-BC58-4A61-9AAF-1C00558CABF2}" destId="{CF503A2D-704E-40D1-AD56-5E911D9AE2BC}" srcOrd="1" destOrd="0" parTransId="{503E795C-7228-4FE1-A8BC-4B7A579EFC00}" sibTransId="{4233E994-1A53-44C0-ACF4-80BD669B050C}"/>
    <dgm:cxn modelId="{6D0948F0-E366-4CD1-9204-FA5957F9DE74}" srcId="{CE375759-BA33-4D9A-8CC0-29B332005BE9}" destId="{D439823B-FE84-4A49-BF93-F15E55E517F2}" srcOrd="2" destOrd="0" parTransId="{577E859C-D131-464F-8329-2D7BD188C75D}" sibTransId="{297D6AA7-4E17-49D5-876C-3DCA010C2B7F}"/>
    <dgm:cxn modelId="{A64AB677-6718-4DE5-AF89-83C922098045}" type="presParOf" srcId="{951AA478-C773-45E9-A3CB-AE91E12523B0}" destId="{323E0C7B-177A-4BA1-BC7C-E5662B90C94B}" srcOrd="0" destOrd="0" presId="urn:microsoft.com/office/officeart/2018/2/layout/IconVerticalSolidList"/>
    <dgm:cxn modelId="{18397D2E-2F91-4B79-AB12-E0C9280CC000}" type="presParOf" srcId="{323E0C7B-177A-4BA1-BC7C-E5662B90C94B}" destId="{10C8B22A-F334-4E9F-8338-D90699DC703C}" srcOrd="0" destOrd="0" presId="urn:microsoft.com/office/officeart/2018/2/layout/IconVerticalSolidList"/>
    <dgm:cxn modelId="{330CCAA8-A4BF-45C8-9634-600786363BE4}" type="presParOf" srcId="{323E0C7B-177A-4BA1-BC7C-E5662B90C94B}" destId="{C283377E-B766-46E4-A842-014C1C2528B9}" srcOrd="1" destOrd="0" presId="urn:microsoft.com/office/officeart/2018/2/layout/IconVerticalSolidList"/>
    <dgm:cxn modelId="{612509F0-5D22-48F9-B6BA-F6491E54FDB7}" type="presParOf" srcId="{323E0C7B-177A-4BA1-BC7C-E5662B90C94B}" destId="{FEDD3414-F60F-437C-B483-6393CB4A1057}" srcOrd="2" destOrd="0" presId="urn:microsoft.com/office/officeart/2018/2/layout/IconVerticalSolidList"/>
    <dgm:cxn modelId="{CBC16EE6-46A5-44D8-A198-320D0D8FAEEA}" type="presParOf" srcId="{323E0C7B-177A-4BA1-BC7C-E5662B90C94B}" destId="{AB849346-E5A3-4DAA-9B58-AAA0D95DEDF5}" srcOrd="3" destOrd="0" presId="urn:microsoft.com/office/officeart/2018/2/layout/IconVerticalSolidList"/>
    <dgm:cxn modelId="{992BF320-6B0C-45FA-BBF5-7BF7D69FA435}" type="presParOf" srcId="{951AA478-C773-45E9-A3CB-AE91E12523B0}" destId="{F82B0378-A343-4D22-AB53-34367EC343C0}" srcOrd="1" destOrd="0" presId="urn:microsoft.com/office/officeart/2018/2/layout/IconVerticalSolidList"/>
    <dgm:cxn modelId="{65DE43AD-2143-46F5-8531-047BD6D9535F}" type="presParOf" srcId="{951AA478-C773-45E9-A3CB-AE91E12523B0}" destId="{22E2AA86-DE74-407D-BBCA-F8D937246466}" srcOrd="2" destOrd="0" presId="urn:microsoft.com/office/officeart/2018/2/layout/IconVerticalSolidList"/>
    <dgm:cxn modelId="{3F1F3CB9-70E1-418C-BAAC-9E2F33EAF1B9}" type="presParOf" srcId="{22E2AA86-DE74-407D-BBCA-F8D937246466}" destId="{DC01B392-5E25-4B40-BD0D-0679052E8104}" srcOrd="0" destOrd="0" presId="urn:microsoft.com/office/officeart/2018/2/layout/IconVerticalSolidList"/>
    <dgm:cxn modelId="{D8DF8B29-9A5D-438E-A88A-B944D5E7236E}" type="presParOf" srcId="{22E2AA86-DE74-407D-BBCA-F8D937246466}" destId="{DED9CCB5-5E31-4835-AC1D-3BE62801465D}" srcOrd="1" destOrd="0" presId="urn:microsoft.com/office/officeart/2018/2/layout/IconVerticalSolidList"/>
    <dgm:cxn modelId="{C4438D1C-A093-4B2D-9745-9B16F3DC9A57}" type="presParOf" srcId="{22E2AA86-DE74-407D-BBCA-F8D937246466}" destId="{AE837ED3-8CAF-47C3-99A7-BDE094C3CB5F}" srcOrd="2" destOrd="0" presId="urn:microsoft.com/office/officeart/2018/2/layout/IconVerticalSolidList"/>
    <dgm:cxn modelId="{3C589C37-BA09-4CFA-95B2-792443C45E4A}" type="presParOf" srcId="{22E2AA86-DE74-407D-BBCA-F8D937246466}" destId="{8BE3DD21-55DD-4C2E-9692-4C559A79A2D8}" srcOrd="3" destOrd="0" presId="urn:microsoft.com/office/officeart/2018/2/layout/IconVerticalSolidList"/>
    <dgm:cxn modelId="{09F14810-3FDA-44EC-AD9F-723B71425D33}" type="presParOf" srcId="{22E2AA86-DE74-407D-BBCA-F8D937246466}" destId="{C20A1C9D-23D6-42BD-9ED7-EA9ECF5AE4ED}" srcOrd="4" destOrd="0" presId="urn:microsoft.com/office/officeart/2018/2/layout/IconVerticalSolidList"/>
    <dgm:cxn modelId="{C2BB4D0E-FF92-4645-96E8-BFF0F1204B36}" type="presParOf" srcId="{951AA478-C773-45E9-A3CB-AE91E12523B0}" destId="{C0BB2854-AFFF-4504-8720-4C7DFFC879CC}" srcOrd="3" destOrd="0" presId="urn:microsoft.com/office/officeart/2018/2/layout/IconVerticalSolidList"/>
    <dgm:cxn modelId="{D3A82F61-F51E-4854-9702-8C3B32AC270E}" type="presParOf" srcId="{951AA478-C773-45E9-A3CB-AE91E12523B0}" destId="{92E5B2FD-24B7-4129-9381-16859CE869D0}" srcOrd="4" destOrd="0" presId="urn:microsoft.com/office/officeart/2018/2/layout/IconVerticalSolidList"/>
    <dgm:cxn modelId="{C9268A8A-B0A7-4FCB-A6EA-6EB48EDEFD33}" type="presParOf" srcId="{92E5B2FD-24B7-4129-9381-16859CE869D0}" destId="{2F8E22E5-AB2B-4104-A7D1-10F36E650401}" srcOrd="0" destOrd="0" presId="urn:microsoft.com/office/officeart/2018/2/layout/IconVerticalSolidList"/>
    <dgm:cxn modelId="{205F5755-F076-4C1C-98EA-5D42523779E8}" type="presParOf" srcId="{92E5B2FD-24B7-4129-9381-16859CE869D0}" destId="{63A68F57-9BB2-4373-B2FD-8F6C7599DB1E}" srcOrd="1" destOrd="0" presId="urn:microsoft.com/office/officeart/2018/2/layout/IconVerticalSolidList"/>
    <dgm:cxn modelId="{E582B5F9-8AED-4325-816B-7A1EA5B18B1F}" type="presParOf" srcId="{92E5B2FD-24B7-4129-9381-16859CE869D0}" destId="{B0FCEC9E-F186-4CFF-A1B4-C967694C13FD}" srcOrd="2" destOrd="0" presId="urn:microsoft.com/office/officeart/2018/2/layout/IconVerticalSolidList"/>
    <dgm:cxn modelId="{0336BBE1-11D3-4C6C-A3DA-AECEBA55C848}" type="presParOf" srcId="{92E5B2FD-24B7-4129-9381-16859CE869D0}" destId="{4A1412F5-400F-44CF-AC6A-3B89F8D38C0F}" srcOrd="3" destOrd="0" presId="urn:microsoft.com/office/officeart/2018/2/layout/IconVerticalSolidList"/>
    <dgm:cxn modelId="{E8E9AA42-8822-4282-BD84-1F001DF4BF25}" type="presParOf" srcId="{951AA478-C773-45E9-A3CB-AE91E12523B0}" destId="{3DD277CF-7EFE-4155-9A20-29C8E16C4F7B}" srcOrd="5" destOrd="0" presId="urn:microsoft.com/office/officeart/2018/2/layout/IconVerticalSolidList"/>
    <dgm:cxn modelId="{AD21C84A-54F1-4AE2-A31D-56BAED46A726}" type="presParOf" srcId="{951AA478-C773-45E9-A3CB-AE91E12523B0}" destId="{C5045B0E-FA19-48AE-A69B-1553ECC0586A}" srcOrd="6" destOrd="0" presId="urn:microsoft.com/office/officeart/2018/2/layout/IconVerticalSolidList"/>
    <dgm:cxn modelId="{269261A4-BD09-4CA7-8EB6-9A7A9A691785}" type="presParOf" srcId="{C5045B0E-FA19-48AE-A69B-1553ECC0586A}" destId="{24967F58-D92A-4561-8E68-0B135BE657C6}" srcOrd="0" destOrd="0" presId="urn:microsoft.com/office/officeart/2018/2/layout/IconVerticalSolidList"/>
    <dgm:cxn modelId="{F82AD4C4-C7C1-450B-B490-AE0A278A73DC}" type="presParOf" srcId="{C5045B0E-FA19-48AE-A69B-1553ECC0586A}" destId="{8417BEE4-AFD4-4498-B5F3-6F32D0541C77}" srcOrd="1" destOrd="0" presId="urn:microsoft.com/office/officeart/2018/2/layout/IconVerticalSolidList"/>
    <dgm:cxn modelId="{53C34A2E-B932-42BE-B8F9-7884E6BED7D3}" type="presParOf" srcId="{C5045B0E-FA19-48AE-A69B-1553ECC0586A}" destId="{8FBF5942-C2F0-4E57-A5EB-03F90D58FB63}" srcOrd="2" destOrd="0" presId="urn:microsoft.com/office/officeart/2018/2/layout/IconVerticalSolidList"/>
    <dgm:cxn modelId="{1188E062-8369-4517-909C-4EF4A5FB3931}" type="presParOf" srcId="{C5045B0E-FA19-48AE-A69B-1553ECC0586A}" destId="{BA7DAA80-B6AE-44AB-97A1-D2B0B9D9B1D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64F78BC-3351-460D-994A-FE7C10C7A89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CDB2E77-191D-4250-9264-1DFB50BE4188}">
      <dgm:prSet/>
      <dgm:spPr/>
      <dgm:t>
        <a:bodyPr/>
        <a:lstStyle/>
        <a:p>
          <a:r>
            <a:rPr lang="en-US"/>
            <a:t>All new and updated cancer cases are submitted at least once each calendar month</a:t>
          </a:r>
        </a:p>
      </dgm:t>
    </dgm:pt>
    <dgm:pt modelId="{2A8D6115-A441-4025-80DB-7C99FC806E65}" type="parTrans" cxnId="{14F66223-47ED-477D-BAEB-7015E5D59347}">
      <dgm:prSet/>
      <dgm:spPr/>
      <dgm:t>
        <a:bodyPr/>
        <a:lstStyle/>
        <a:p>
          <a:endParaRPr lang="en-US"/>
        </a:p>
      </dgm:t>
    </dgm:pt>
    <dgm:pt modelId="{8D6A7A74-D1FB-497C-9A3F-D95BC00BBDB1}" type="sibTrans" cxnId="{14F66223-47ED-477D-BAEB-7015E5D59347}">
      <dgm:prSet/>
      <dgm:spPr/>
      <dgm:t>
        <a:bodyPr/>
        <a:lstStyle/>
        <a:p>
          <a:endParaRPr lang="en-US"/>
        </a:p>
      </dgm:t>
    </dgm:pt>
    <dgm:pt modelId="{347A989B-8CE7-4CEA-996A-1801A5CEB4A3}">
      <dgm:prSet/>
      <dgm:spPr/>
      <dgm:t>
        <a:bodyPr/>
        <a:lstStyle/>
        <a:p>
          <a:r>
            <a:rPr lang="en-US"/>
            <a:t>All complete analytic cases for all disease sites are submitted via RCRS as specified by the annual Call for Data</a:t>
          </a:r>
        </a:p>
      </dgm:t>
    </dgm:pt>
    <dgm:pt modelId="{EE51579E-15DE-4190-BFDF-940DF2987A40}" type="parTrans" cxnId="{A8D0914E-8E74-4EF4-AD98-9E6589CF1A28}">
      <dgm:prSet/>
      <dgm:spPr/>
      <dgm:t>
        <a:bodyPr/>
        <a:lstStyle/>
        <a:p>
          <a:endParaRPr lang="en-US"/>
        </a:p>
      </dgm:t>
    </dgm:pt>
    <dgm:pt modelId="{5BC4EE59-1576-4627-8091-036BDDC069C3}" type="sibTrans" cxnId="{A8D0914E-8E74-4EF4-AD98-9E6589CF1A28}">
      <dgm:prSet/>
      <dgm:spPr/>
      <dgm:t>
        <a:bodyPr/>
        <a:lstStyle/>
        <a:p>
          <a:endParaRPr lang="en-US"/>
        </a:p>
      </dgm:t>
    </dgm:pt>
    <dgm:pt modelId="{F9FA9C2D-9D0D-49AA-A798-72929EB5335E}">
      <dgm:prSet/>
      <dgm:spPr/>
      <dgm:t>
        <a:bodyPr/>
        <a:lstStyle/>
        <a:p>
          <a:r>
            <a:rPr lang="en-US"/>
            <a:t>RCRS data and required quality measure performance rates are reviewed by the Cancer Committee at least twice each calendar year</a:t>
          </a:r>
        </a:p>
      </dgm:t>
    </dgm:pt>
    <dgm:pt modelId="{D7129A47-3D92-47CC-8FCB-FE2063D57D6B}" type="parTrans" cxnId="{08DB5C43-68B1-4B6E-965F-388A94DDBBEF}">
      <dgm:prSet/>
      <dgm:spPr/>
      <dgm:t>
        <a:bodyPr/>
        <a:lstStyle/>
        <a:p>
          <a:endParaRPr lang="en-US"/>
        </a:p>
      </dgm:t>
    </dgm:pt>
    <dgm:pt modelId="{46AA446E-DBAB-4757-8307-6528F9A3C7AC}" type="sibTrans" cxnId="{08DB5C43-68B1-4B6E-965F-388A94DDBBEF}">
      <dgm:prSet/>
      <dgm:spPr/>
      <dgm:t>
        <a:bodyPr/>
        <a:lstStyle/>
        <a:p>
          <a:endParaRPr lang="en-US"/>
        </a:p>
      </dgm:t>
    </dgm:pt>
    <dgm:pt modelId="{512037AD-4B72-4FA8-8FF4-80749DC49163}" type="pres">
      <dgm:prSet presAssocID="{664F78BC-3351-460D-994A-FE7C10C7A89E}" presName="root" presStyleCnt="0">
        <dgm:presLayoutVars>
          <dgm:dir/>
          <dgm:resizeHandles val="exact"/>
        </dgm:presLayoutVars>
      </dgm:prSet>
      <dgm:spPr/>
    </dgm:pt>
    <dgm:pt modelId="{FA3FA6B8-0850-432F-B251-0E6F2EE48952}" type="pres">
      <dgm:prSet presAssocID="{9CDB2E77-191D-4250-9264-1DFB50BE4188}" presName="compNode" presStyleCnt="0"/>
      <dgm:spPr/>
    </dgm:pt>
    <dgm:pt modelId="{70F6B351-67A4-4F0E-8A92-1D95BB49AD3C}" type="pres">
      <dgm:prSet presAssocID="{9CDB2E77-191D-4250-9264-1DFB50BE4188}" presName="bgRect" presStyleLbl="bgShp" presStyleIdx="0" presStyleCnt="3"/>
      <dgm:spPr/>
    </dgm:pt>
    <dgm:pt modelId="{B8E94081-08B0-4D2A-8AEB-0230C0E6BF7A}" type="pres">
      <dgm:prSet presAssocID="{9CDB2E77-191D-4250-9264-1DFB50BE418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F397DD19-1B1B-4BD6-9011-5D7D8E3BE848}" type="pres">
      <dgm:prSet presAssocID="{9CDB2E77-191D-4250-9264-1DFB50BE4188}" presName="spaceRect" presStyleCnt="0"/>
      <dgm:spPr/>
    </dgm:pt>
    <dgm:pt modelId="{4FEFC5C4-01E3-4435-9A6B-731F1098AF69}" type="pres">
      <dgm:prSet presAssocID="{9CDB2E77-191D-4250-9264-1DFB50BE4188}" presName="parTx" presStyleLbl="revTx" presStyleIdx="0" presStyleCnt="3">
        <dgm:presLayoutVars>
          <dgm:chMax val="0"/>
          <dgm:chPref val="0"/>
        </dgm:presLayoutVars>
      </dgm:prSet>
      <dgm:spPr/>
    </dgm:pt>
    <dgm:pt modelId="{F22C9E0D-CFEA-4DE6-8E24-6F339AC35E0A}" type="pres">
      <dgm:prSet presAssocID="{8D6A7A74-D1FB-497C-9A3F-D95BC00BBDB1}" presName="sibTrans" presStyleCnt="0"/>
      <dgm:spPr/>
    </dgm:pt>
    <dgm:pt modelId="{880957C5-5FBF-4193-B3D1-E3A85EFAB6FA}" type="pres">
      <dgm:prSet presAssocID="{347A989B-8CE7-4CEA-996A-1801A5CEB4A3}" presName="compNode" presStyleCnt="0"/>
      <dgm:spPr/>
    </dgm:pt>
    <dgm:pt modelId="{FEEABC92-9E2A-4632-B2D6-4C5F0211C066}" type="pres">
      <dgm:prSet presAssocID="{347A989B-8CE7-4CEA-996A-1801A5CEB4A3}" presName="bgRect" presStyleLbl="bgShp" presStyleIdx="1" presStyleCnt="3"/>
      <dgm:spPr/>
    </dgm:pt>
    <dgm:pt modelId="{9156D629-52DA-47BF-8ACB-EDBFB49281B7}" type="pres">
      <dgm:prSet presAssocID="{347A989B-8CE7-4CEA-996A-1801A5CEB4A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9B92351B-2733-4817-889D-CA065A1E6321}" type="pres">
      <dgm:prSet presAssocID="{347A989B-8CE7-4CEA-996A-1801A5CEB4A3}" presName="spaceRect" presStyleCnt="0"/>
      <dgm:spPr/>
    </dgm:pt>
    <dgm:pt modelId="{A87EE96C-E776-49BD-90B7-32D219986F67}" type="pres">
      <dgm:prSet presAssocID="{347A989B-8CE7-4CEA-996A-1801A5CEB4A3}" presName="parTx" presStyleLbl="revTx" presStyleIdx="1" presStyleCnt="3">
        <dgm:presLayoutVars>
          <dgm:chMax val="0"/>
          <dgm:chPref val="0"/>
        </dgm:presLayoutVars>
      </dgm:prSet>
      <dgm:spPr/>
    </dgm:pt>
    <dgm:pt modelId="{00430DAD-D7DB-40DD-B904-964655F7864D}" type="pres">
      <dgm:prSet presAssocID="{5BC4EE59-1576-4627-8091-036BDDC069C3}" presName="sibTrans" presStyleCnt="0"/>
      <dgm:spPr/>
    </dgm:pt>
    <dgm:pt modelId="{EFBF323B-010D-4F87-A0FF-B6674D7B5D12}" type="pres">
      <dgm:prSet presAssocID="{F9FA9C2D-9D0D-49AA-A798-72929EB5335E}" presName="compNode" presStyleCnt="0"/>
      <dgm:spPr/>
    </dgm:pt>
    <dgm:pt modelId="{4C3BDD25-3F89-4F66-96C1-7635AD75A0FF}" type="pres">
      <dgm:prSet presAssocID="{F9FA9C2D-9D0D-49AA-A798-72929EB5335E}" presName="bgRect" presStyleLbl="bgShp" presStyleIdx="2" presStyleCnt="3"/>
      <dgm:spPr/>
    </dgm:pt>
    <dgm:pt modelId="{6127ED6D-221F-4C30-9D61-E54A66420462}" type="pres">
      <dgm:prSet presAssocID="{F9FA9C2D-9D0D-49AA-A798-72929EB5335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1E15ED70-342C-4093-BD71-059602810675}" type="pres">
      <dgm:prSet presAssocID="{F9FA9C2D-9D0D-49AA-A798-72929EB5335E}" presName="spaceRect" presStyleCnt="0"/>
      <dgm:spPr/>
    </dgm:pt>
    <dgm:pt modelId="{892B2CF6-AFED-457B-8D11-3028AB24005B}" type="pres">
      <dgm:prSet presAssocID="{F9FA9C2D-9D0D-49AA-A798-72929EB5335E}" presName="parTx" presStyleLbl="revTx" presStyleIdx="2" presStyleCnt="3">
        <dgm:presLayoutVars>
          <dgm:chMax val="0"/>
          <dgm:chPref val="0"/>
        </dgm:presLayoutVars>
      </dgm:prSet>
      <dgm:spPr/>
    </dgm:pt>
  </dgm:ptLst>
  <dgm:cxnLst>
    <dgm:cxn modelId="{14F66223-47ED-477D-BAEB-7015E5D59347}" srcId="{664F78BC-3351-460D-994A-FE7C10C7A89E}" destId="{9CDB2E77-191D-4250-9264-1DFB50BE4188}" srcOrd="0" destOrd="0" parTransId="{2A8D6115-A441-4025-80DB-7C99FC806E65}" sibTransId="{8D6A7A74-D1FB-497C-9A3F-D95BC00BBDB1}"/>
    <dgm:cxn modelId="{08DB5C43-68B1-4B6E-965F-388A94DDBBEF}" srcId="{664F78BC-3351-460D-994A-FE7C10C7A89E}" destId="{F9FA9C2D-9D0D-49AA-A798-72929EB5335E}" srcOrd="2" destOrd="0" parTransId="{D7129A47-3D92-47CC-8FCB-FE2063D57D6B}" sibTransId="{46AA446E-DBAB-4757-8307-6528F9A3C7AC}"/>
    <dgm:cxn modelId="{F632B665-28C8-42F6-B66C-70F0B089A07C}" type="presOf" srcId="{F9FA9C2D-9D0D-49AA-A798-72929EB5335E}" destId="{892B2CF6-AFED-457B-8D11-3028AB24005B}" srcOrd="0" destOrd="0" presId="urn:microsoft.com/office/officeart/2018/2/layout/IconVerticalSolidList"/>
    <dgm:cxn modelId="{A8D0914E-8E74-4EF4-AD98-9E6589CF1A28}" srcId="{664F78BC-3351-460D-994A-FE7C10C7A89E}" destId="{347A989B-8CE7-4CEA-996A-1801A5CEB4A3}" srcOrd="1" destOrd="0" parTransId="{EE51579E-15DE-4190-BFDF-940DF2987A40}" sibTransId="{5BC4EE59-1576-4627-8091-036BDDC069C3}"/>
    <dgm:cxn modelId="{74BE6F89-8499-4FB2-9983-A63917605F7F}" type="presOf" srcId="{347A989B-8CE7-4CEA-996A-1801A5CEB4A3}" destId="{A87EE96C-E776-49BD-90B7-32D219986F67}" srcOrd="0" destOrd="0" presId="urn:microsoft.com/office/officeart/2018/2/layout/IconVerticalSolidList"/>
    <dgm:cxn modelId="{FA159A93-1CBC-4FAE-92DE-1EC03BE26AFE}" type="presOf" srcId="{664F78BC-3351-460D-994A-FE7C10C7A89E}" destId="{512037AD-4B72-4FA8-8FF4-80749DC49163}" srcOrd="0" destOrd="0" presId="urn:microsoft.com/office/officeart/2018/2/layout/IconVerticalSolidList"/>
    <dgm:cxn modelId="{FC97C5F3-8B00-4C44-BD8C-01633C8D0F27}" type="presOf" srcId="{9CDB2E77-191D-4250-9264-1DFB50BE4188}" destId="{4FEFC5C4-01E3-4435-9A6B-731F1098AF69}" srcOrd="0" destOrd="0" presId="urn:microsoft.com/office/officeart/2018/2/layout/IconVerticalSolidList"/>
    <dgm:cxn modelId="{01E2D2CC-BCB2-4972-9E74-C3D7D6C639DD}" type="presParOf" srcId="{512037AD-4B72-4FA8-8FF4-80749DC49163}" destId="{FA3FA6B8-0850-432F-B251-0E6F2EE48952}" srcOrd="0" destOrd="0" presId="urn:microsoft.com/office/officeart/2018/2/layout/IconVerticalSolidList"/>
    <dgm:cxn modelId="{1FDAB727-7D46-449B-AED7-1EFC516D82E4}" type="presParOf" srcId="{FA3FA6B8-0850-432F-B251-0E6F2EE48952}" destId="{70F6B351-67A4-4F0E-8A92-1D95BB49AD3C}" srcOrd="0" destOrd="0" presId="urn:microsoft.com/office/officeart/2018/2/layout/IconVerticalSolidList"/>
    <dgm:cxn modelId="{F9CECDF5-E1B9-4BC5-8C9D-4F894B2B9273}" type="presParOf" srcId="{FA3FA6B8-0850-432F-B251-0E6F2EE48952}" destId="{B8E94081-08B0-4D2A-8AEB-0230C0E6BF7A}" srcOrd="1" destOrd="0" presId="urn:microsoft.com/office/officeart/2018/2/layout/IconVerticalSolidList"/>
    <dgm:cxn modelId="{943FBDF5-1582-4AAB-AB2F-BD2B3462E3B7}" type="presParOf" srcId="{FA3FA6B8-0850-432F-B251-0E6F2EE48952}" destId="{F397DD19-1B1B-4BD6-9011-5D7D8E3BE848}" srcOrd="2" destOrd="0" presId="urn:microsoft.com/office/officeart/2018/2/layout/IconVerticalSolidList"/>
    <dgm:cxn modelId="{6C0ADB01-F566-41C7-82EA-D4D3E64F08CB}" type="presParOf" srcId="{FA3FA6B8-0850-432F-B251-0E6F2EE48952}" destId="{4FEFC5C4-01E3-4435-9A6B-731F1098AF69}" srcOrd="3" destOrd="0" presId="urn:microsoft.com/office/officeart/2018/2/layout/IconVerticalSolidList"/>
    <dgm:cxn modelId="{690F1E59-B21F-442D-9B9A-91D63603395C}" type="presParOf" srcId="{512037AD-4B72-4FA8-8FF4-80749DC49163}" destId="{F22C9E0D-CFEA-4DE6-8E24-6F339AC35E0A}" srcOrd="1" destOrd="0" presId="urn:microsoft.com/office/officeart/2018/2/layout/IconVerticalSolidList"/>
    <dgm:cxn modelId="{314CBA61-39CE-4F09-9A5C-AC38630F7878}" type="presParOf" srcId="{512037AD-4B72-4FA8-8FF4-80749DC49163}" destId="{880957C5-5FBF-4193-B3D1-E3A85EFAB6FA}" srcOrd="2" destOrd="0" presId="urn:microsoft.com/office/officeart/2018/2/layout/IconVerticalSolidList"/>
    <dgm:cxn modelId="{E87858FE-C71D-46B6-86D2-7C03BC9256CD}" type="presParOf" srcId="{880957C5-5FBF-4193-B3D1-E3A85EFAB6FA}" destId="{FEEABC92-9E2A-4632-B2D6-4C5F0211C066}" srcOrd="0" destOrd="0" presId="urn:microsoft.com/office/officeart/2018/2/layout/IconVerticalSolidList"/>
    <dgm:cxn modelId="{89FBF2DA-A7DC-4681-BA86-25623C4F3322}" type="presParOf" srcId="{880957C5-5FBF-4193-B3D1-E3A85EFAB6FA}" destId="{9156D629-52DA-47BF-8ACB-EDBFB49281B7}" srcOrd="1" destOrd="0" presId="urn:microsoft.com/office/officeart/2018/2/layout/IconVerticalSolidList"/>
    <dgm:cxn modelId="{771AFF02-CED3-46A4-8CA1-B88DB716BBA1}" type="presParOf" srcId="{880957C5-5FBF-4193-B3D1-E3A85EFAB6FA}" destId="{9B92351B-2733-4817-889D-CA065A1E6321}" srcOrd="2" destOrd="0" presId="urn:microsoft.com/office/officeart/2018/2/layout/IconVerticalSolidList"/>
    <dgm:cxn modelId="{766CD50D-88EB-4281-9EFC-3773990A8D87}" type="presParOf" srcId="{880957C5-5FBF-4193-B3D1-E3A85EFAB6FA}" destId="{A87EE96C-E776-49BD-90B7-32D219986F67}" srcOrd="3" destOrd="0" presId="urn:microsoft.com/office/officeart/2018/2/layout/IconVerticalSolidList"/>
    <dgm:cxn modelId="{55EE8490-D677-4012-86DD-DC786A95A9D7}" type="presParOf" srcId="{512037AD-4B72-4FA8-8FF4-80749DC49163}" destId="{00430DAD-D7DB-40DD-B904-964655F7864D}" srcOrd="3" destOrd="0" presId="urn:microsoft.com/office/officeart/2018/2/layout/IconVerticalSolidList"/>
    <dgm:cxn modelId="{3F4B338A-F98B-4E18-8A85-0419C4FD8EEF}" type="presParOf" srcId="{512037AD-4B72-4FA8-8FF4-80749DC49163}" destId="{EFBF323B-010D-4F87-A0FF-B6674D7B5D12}" srcOrd="4" destOrd="0" presId="urn:microsoft.com/office/officeart/2018/2/layout/IconVerticalSolidList"/>
    <dgm:cxn modelId="{F8AE89F9-415A-4DAB-8435-9644FE29C465}" type="presParOf" srcId="{EFBF323B-010D-4F87-A0FF-B6674D7B5D12}" destId="{4C3BDD25-3F89-4F66-96C1-7635AD75A0FF}" srcOrd="0" destOrd="0" presId="urn:microsoft.com/office/officeart/2018/2/layout/IconVerticalSolidList"/>
    <dgm:cxn modelId="{063D32BD-D36F-4AB9-AEB0-38D6979D2F16}" type="presParOf" srcId="{EFBF323B-010D-4F87-A0FF-B6674D7B5D12}" destId="{6127ED6D-221F-4C30-9D61-E54A66420462}" srcOrd="1" destOrd="0" presId="urn:microsoft.com/office/officeart/2018/2/layout/IconVerticalSolidList"/>
    <dgm:cxn modelId="{11FCE0B0-226B-4D40-A604-20D7EECF33A2}" type="presParOf" srcId="{EFBF323B-010D-4F87-A0FF-B6674D7B5D12}" destId="{1E15ED70-342C-4093-BD71-059602810675}" srcOrd="2" destOrd="0" presId="urn:microsoft.com/office/officeart/2018/2/layout/IconVerticalSolidList"/>
    <dgm:cxn modelId="{1C98B3F9-BA09-4113-8806-91265D246678}" type="presParOf" srcId="{EFBF323B-010D-4F87-A0FF-B6674D7B5D12}" destId="{892B2CF6-AFED-457B-8D11-3028AB24005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AE2F2E-7CD1-44B3-89C6-8B99F9381811}"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49BC7FA2-EAA8-4441-B82C-4177C924B972}">
      <dgm:prSet/>
      <dgm:spPr/>
      <dgm:t>
        <a:bodyPr/>
        <a:lstStyle/>
        <a:p>
          <a:r>
            <a:rPr lang="en-US"/>
            <a:t>An audit of 10-20% of your denominator meets the requirement</a:t>
          </a:r>
        </a:p>
      </dgm:t>
    </dgm:pt>
    <dgm:pt modelId="{CC307EA0-33C6-42FA-96D3-1A394C31780E}" type="parTrans" cxnId="{301A22B2-3562-49FE-909C-5C6A67079822}">
      <dgm:prSet/>
      <dgm:spPr/>
      <dgm:t>
        <a:bodyPr/>
        <a:lstStyle/>
        <a:p>
          <a:endParaRPr lang="en-US"/>
        </a:p>
      </dgm:t>
    </dgm:pt>
    <dgm:pt modelId="{059B4FE4-F12C-4FFA-B2B6-C85C2C6F4A02}" type="sibTrans" cxnId="{301A22B2-3562-49FE-909C-5C6A67079822}">
      <dgm:prSet/>
      <dgm:spPr/>
      <dgm:t>
        <a:bodyPr/>
        <a:lstStyle/>
        <a:p>
          <a:endParaRPr lang="en-US"/>
        </a:p>
      </dgm:t>
    </dgm:pt>
    <dgm:pt modelId="{BE51E471-8FD6-408E-8B2C-01E2D7B40E85}">
      <dgm:prSet/>
      <dgm:spPr/>
      <dgm:t>
        <a:bodyPr/>
        <a:lstStyle/>
        <a:p>
          <a:r>
            <a:rPr lang="en-US"/>
            <a:t>The program can choose who performs the audit. A pathologist cannot audit their own cases.</a:t>
          </a:r>
        </a:p>
      </dgm:t>
    </dgm:pt>
    <dgm:pt modelId="{6EF7995F-F838-4BC2-B6DD-45072971D8E6}" type="parTrans" cxnId="{74C10430-900A-4088-A009-DED39CB7AF51}">
      <dgm:prSet/>
      <dgm:spPr/>
      <dgm:t>
        <a:bodyPr/>
        <a:lstStyle/>
        <a:p>
          <a:endParaRPr lang="en-US"/>
        </a:p>
      </dgm:t>
    </dgm:pt>
    <dgm:pt modelId="{455F1E71-3BDC-43F3-AF18-721916E5B0BD}" type="sibTrans" cxnId="{74C10430-900A-4088-A009-DED39CB7AF51}">
      <dgm:prSet/>
      <dgm:spPr/>
      <dgm:t>
        <a:bodyPr/>
        <a:lstStyle/>
        <a:p>
          <a:endParaRPr lang="en-US"/>
        </a:p>
      </dgm:t>
    </dgm:pt>
    <dgm:pt modelId="{5DCB6C74-62E6-4076-BCF9-B06BB361B790}">
      <dgm:prSet/>
      <dgm:spPr/>
      <dgm:t>
        <a:bodyPr/>
        <a:lstStyle/>
        <a:p>
          <a:r>
            <a:rPr lang="en-US"/>
            <a:t>Even if you have hard stops that require compliance, an internal audit is required</a:t>
          </a:r>
        </a:p>
      </dgm:t>
    </dgm:pt>
    <dgm:pt modelId="{5CB56AF8-CF40-429E-9368-9B41626AB85E}" type="parTrans" cxnId="{0A9534E4-F746-4CBF-9DA2-ED21CA1F34F9}">
      <dgm:prSet/>
      <dgm:spPr/>
      <dgm:t>
        <a:bodyPr/>
        <a:lstStyle/>
        <a:p>
          <a:endParaRPr lang="en-US"/>
        </a:p>
      </dgm:t>
    </dgm:pt>
    <dgm:pt modelId="{C7852B25-6FDA-4437-AE96-5287DFEDB0C3}" type="sibTrans" cxnId="{0A9534E4-F746-4CBF-9DA2-ED21CA1F34F9}">
      <dgm:prSet/>
      <dgm:spPr/>
      <dgm:t>
        <a:bodyPr/>
        <a:lstStyle/>
        <a:p>
          <a:endParaRPr lang="en-US"/>
        </a:p>
      </dgm:t>
    </dgm:pt>
    <dgm:pt modelId="{840448D2-A585-4E3C-9613-10482BB74210}">
      <dgm:prSet/>
      <dgm:spPr/>
      <dgm:t>
        <a:bodyPr/>
        <a:lstStyle/>
        <a:p>
          <a:r>
            <a:rPr lang="en-US">
              <a:hlinkClick xmlns:r="http://schemas.openxmlformats.org/officeDocument/2006/relationships" r:id="rId1"/>
            </a:rPr>
            <a:t>Internal audit - CAnswer Forum (facs.org)</a:t>
          </a:r>
          <a:endParaRPr lang="en-US"/>
        </a:p>
      </dgm:t>
    </dgm:pt>
    <dgm:pt modelId="{502DDBA5-173A-401A-AFC0-EB56460871B5}" type="parTrans" cxnId="{23A680A2-D61A-45C2-87DE-41F3F4E98AEC}">
      <dgm:prSet/>
      <dgm:spPr/>
      <dgm:t>
        <a:bodyPr/>
        <a:lstStyle/>
        <a:p>
          <a:endParaRPr lang="en-US"/>
        </a:p>
      </dgm:t>
    </dgm:pt>
    <dgm:pt modelId="{B02BFE95-759B-40B7-B4A9-BC6F7B653FEC}" type="sibTrans" cxnId="{23A680A2-D61A-45C2-87DE-41F3F4E98AEC}">
      <dgm:prSet/>
      <dgm:spPr/>
      <dgm:t>
        <a:bodyPr/>
        <a:lstStyle/>
        <a:p>
          <a:endParaRPr lang="en-US"/>
        </a:p>
      </dgm:t>
    </dgm:pt>
    <dgm:pt modelId="{979EC825-9AE3-4562-AEAD-5B74EC58FC78}">
      <dgm:prSet/>
      <dgm:spPr/>
      <dgm:t>
        <a:bodyPr/>
        <a:lstStyle/>
        <a:p>
          <a:r>
            <a:rPr lang="en-US">
              <a:hlinkClick xmlns:r="http://schemas.openxmlformats.org/officeDocument/2006/relationships" r:id="rId2"/>
            </a:rPr>
            <a:t>CAP Compliant; MTuitive software for reporting-makes us 100% compliant already - CAnswer Forum (facs.org)</a:t>
          </a:r>
          <a:endParaRPr lang="en-US"/>
        </a:p>
      </dgm:t>
    </dgm:pt>
    <dgm:pt modelId="{D191D9DD-7756-43CE-A45B-9D8B669E56C6}" type="parTrans" cxnId="{9A153223-AE87-499B-8134-0D39B8EA8A3A}">
      <dgm:prSet/>
      <dgm:spPr/>
      <dgm:t>
        <a:bodyPr/>
        <a:lstStyle/>
        <a:p>
          <a:endParaRPr lang="en-US"/>
        </a:p>
      </dgm:t>
    </dgm:pt>
    <dgm:pt modelId="{A96AC61A-AF8E-4FB4-91D5-83E5A563DD22}" type="sibTrans" cxnId="{9A153223-AE87-499B-8134-0D39B8EA8A3A}">
      <dgm:prSet/>
      <dgm:spPr/>
      <dgm:t>
        <a:bodyPr/>
        <a:lstStyle/>
        <a:p>
          <a:endParaRPr lang="en-US"/>
        </a:p>
      </dgm:t>
    </dgm:pt>
    <dgm:pt modelId="{8502D296-F5E1-4016-B8A3-3791FC6AC6C7}" type="pres">
      <dgm:prSet presAssocID="{03AE2F2E-7CD1-44B3-89C6-8B99F9381811}" presName="Name0" presStyleCnt="0">
        <dgm:presLayoutVars>
          <dgm:dir/>
          <dgm:animLvl val="lvl"/>
          <dgm:resizeHandles val="exact"/>
        </dgm:presLayoutVars>
      </dgm:prSet>
      <dgm:spPr/>
    </dgm:pt>
    <dgm:pt modelId="{6CB89E08-E896-4F41-874E-26E9D1B0249F}" type="pres">
      <dgm:prSet presAssocID="{5DCB6C74-62E6-4076-BCF9-B06BB361B790}" presName="boxAndChildren" presStyleCnt="0"/>
      <dgm:spPr/>
    </dgm:pt>
    <dgm:pt modelId="{CDE3A9F2-8FCA-409E-87BB-3C3FEA61133A}" type="pres">
      <dgm:prSet presAssocID="{5DCB6C74-62E6-4076-BCF9-B06BB361B790}" presName="parentTextBox" presStyleLbl="node1" presStyleIdx="0" presStyleCnt="3"/>
      <dgm:spPr/>
    </dgm:pt>
    <dgm:pt modelId="{53195441-F5B8-4B97-91C6-179E29208503}" type="pres">
      <dgm:prSet presAssocID="{5DCB6C74-62E6-4076-BCF9-B06BB361B790}" presName="entireBox" presStyleLbl="node1" presStyleIdx="0" presStyleCnt="3"/>
      <dgm:spPr/>
    </dgm:pt>
    <dgm:pt modelId="{794974B9-511F-4CAA-BE56-412FD31F5995}" type="pres">
      <dgm:prSet presAssocID="{5DCB6C74-62E6-4076-BCF9-B06BB361B790}" presName="descendantBox" presStyleCnt="0"/>
      <dgm:spPr/>
    </dgm:pt>
    <dgm:pt modelId="{1F088E1A-0A68-47AA-BD08-C7699BA12BB1}" type="pres">
      <dgm:prSet presAssocID="{840448D2-A585-4E3C-9613-10482BB74210}" presName="childTextBox" presStyleLbl="fgAccFollowNode1" presStyleIdx="0" presStyleCnt="2">
        <dgm:presLayoutVars>
          <dgm:bulletEnabled val="1"/>
        </dgm:presLayoutVars>
      </dgm:prSet>
      <dgm:spPr/>
    </dgm:pt>
    <dgm:pt modelId="{BD0806A9-D867-4812-9281-221A2D768A19}" type="pres">
      <dgm:prSet presAssocID="{979EC825-9AE3-4562-AEAD-5B74EC58FC78}" presName="childTextBox" presStyleLbl="fgAccFollowNode1" presStyleIdx="1" presStyleCnt="2">
        <dgm:presLayoutVars>
          <dgm:bulletEnabled val="1"/>
        </dgm:presLayoutVars>
      </dgm:prSet>
      <dgm:spPr/>
    </dgm:pt>
    <dgm:pt modelId="{BA8AF47E-94C6-4ED2-85E0-4B002412A6F1}" type="pres">
      <dgm:prSet presAssocID="{455F1E71-3BDC-43F3-AF18-721916E5B0BD}" presName="sp" presStyleCnt="0"/>
      <dgm:spPr/>
    </dgm:pt>
    <dgm:pt modelId="{A0E479D3-86B2-486F-8333-DBCDA0F6B626}" type="pres">
      <dgm:prSet presAssocID="{BE51E471-8FD6-408E-8B2C-01E2D7B40E85}" presName="arrowAndChildren" presStyleCnt="0"/>
      <dgm:spPr/>
    </dgm:pt>
    <dgm:pt modelId="{CACC50B3-F714-4702-9269-21B40502F567}" type="pres">
      <dgm:prSet presAssocID="{BE51E471-8FD6-408E-8B2C-01E2D7B40E85}" presName="parentTextArrow" presStyleLbl="node1" presStyleIdx="1" presStyleCnt="3"/>
      <dgm:spPr/>
    </dgm:pt>
    <dgm:pt modelId="{06751598-8FB7-4AC3-821E-216ECF213075}" type="pres">
      <dgm:prSet presAssocID="{059B4FE4-F12C-4FFA-B2B6-C85C2C6F4A02}" presName="sp" presStyleCnt="0"/>
      <dgm:spPr/>
    </dgm:pt>
    <dgm:pt modelId="{3608801D-52CE-493C-BB82-411A1478348C}" type="pres">
      <dgm:prSet presAssocID="{49BC7FA2-EAA8-4441-B82C-4177C924B972}" presName="arrowAndChildren" presStyleCnt="0"/>
      <dgm:spPr/>
    </dgm:pt>
    <dgm:pt modelId="{3A886603-02CF-4A18-B817-2CE94E051E05}" type="pres">
      <dgm:prSet presAssocID="{49BC7FA2-EAA8-4441-B82C-4177C924B972}" presName="parentTextArrow" presStyleLbl="node1" presStyleIdx="2" presStyleCnt="3"/>
      <dgm:spPr/>
    </dgm:pt>
  </dgm:ptLst>
  <dgm:cxnLst>
    <dgm:cxn modelId="{F6D4C811-0E7E-427D-88C6-FAE94897259C}" type="presOf" srcId="{03AE2F2E-7CD1-44B3-89C6-8B99F9381811}" destId="{8502D296-F5E1-4016-B8A3-3791FC6AC6C7}" srcOrd="0" destOrd="0" presId="urn:microsoft.com/office/officeart/2005/8/layout/process4"/>
    <dgm:cxn modelId="{9A153223-AE87-499B-8134-0D39B8EA8A3A}" srcId="{5DCB6C74-62E6-4076-BCF9-B06BB361B790}" destId="{979EC825-9AE3-4562-AEAD-5B74EC58FC78}" srcOrd="1" destOrd="0" parTransId="{D191D9DD-7756-43CE-A45B-9D8B669E56C6}" sibTransId="{A96AC61A-AF8E-4FB4-91D5-83E5A563DD22}"/>
    <dgm:cxn modelId="{74C10430-900A-4088-A009-DED39CB7AF51}" srcId="{03AE2F2E-7CD1-44B3-89C6-8B99F9381811}" destId="{BE51E471-8FD6-408E-8B2C-01E2D7B40E85}" srcOrd="1" destOrd="0" parTransId="{6EF7995F-F838-4BC2-B6DD-45072971D8E6}" sibTransId="{455F1E71-3BDC-43F3-AF18-721916E5B0BD}"/>
    <dgm:cxn modelId="{09938D64-2A9E-4A35-AEC2-828C747F985E}" type="presOf" srcId="{5DCB6C74-62E6-4076-BCF9-B06BB361B790}" destId="{CDE3A9F2-8FCA-409E-87BB-3C3FEA61133A}" srcOrd="0" destOrd="0" presId="urn:microsoft.com/office/officeart/2005/8/layout/process4"/>
    <dgm:cxn modelId="{980FDC9D-7845-4600-9C12-4DD0C596C47F}" type="presOf" srcId="{840448D2-A585-4E3C-9613-10482BB74210}" destId="{1F088E1A-0A68-47AA-BD08-C7699BA12BB1}" srcOrd="0" destOrd="0" presId="urn:microsoft.com/office/officeart/2005/8/layout/process4"/>
    <dgm:cxn modelId="{23A680A2-D61A-45C2-87DE-41F3F4E98AEC}" srcId="{5DCB6C74-62E6-4076-BCF9-B06BB361B790}" destId="{840448D2-A585-4E3C-9613-10482BB74210}" srcOrd="0" destOrd="0" parTransId="{502DDBA5-173A-401A-AFC0-EB56460871B5}" sibTransId="{B02BFE95-759B-40B7-B4A9-BC6F7B653FEC}"/>
    <dgm:cxn modelId="{301A22B2-3562-49FE-909C-5C6A67079822}" srcId="{03AE2F2E-7CD1-44B3-89C6-8B99F9381811}" destId="{49BC7FA2-EAA8-4441-B82C-4177C924B972}" srcOrd="0" destOrd="0" parTransId="{CC307EA0-33C6-42FA-96D3-1A394C31780E}" sibTransId="{059B4FE4-F12C-4FFA-B2B6-C85C2C6F4A02}"/>
    <dgm:cxn modelId="{E2EC30B4-FB81-4074-BA66-968C37FE2B98}" type="presOf" srcId="{BE51E471-8FD6-408E-8B2C-01E2D7B40E85}" destId="{CACC50B3-F714-4702-9269-21B40502F567}" srcOrd="0" destOrd="0" presId="urn:microsoft.com/office/officeart/2005/8/layout/process4"/>
    <dgm:cxn modelId="{3B1892B5-C549-4807-A606-8550103F1044}" type="presOf" srcId="{979EC825-9AE3-4562-AEAD-5B74EC58FC78}" destId="{BD0806A9-D867-4812-9281-221A2D768A19}" srcOrd="0" destOrd="0" presId="urn:microsoft.com/office/officeart/2005/8/layout/process4"/>
    <dgm:cxn modelId="{0A9534E4-F746-4CBF-9DA2-ED21CA1F34F9}" srcId="{03AE2F2E-7CD1-44B3-89C6-8B99F9381811}" destId="{5DCB6C74-62E6-4076-BCF9-B06BB361B790}" srcOrd="2" destOrd="0" parTransId="{5CB56AF8-CF40-429E-9368-9B41626AB85E}" sibTransId="{C7852B25-6FDA-4437-AE96-5287DFEDB0C3}"/>
    <dgm:cxn modelId="{D6152CEE-1D2D-40F0-9519-0CC966C85489}" type="presOf" srcId="{5DCB6C74-62E6-4076-BCF9-B06BB361B790}" destId="{53195441-F5B8-4B97-91C6-179E29208503}" srcOrd="1" destOrd="0" presId="urn:microsoft.com/office/officeart/2005/8/layout/process4"/>
    <dgm:cxn modelId="{C4BF52F0-1576-4970-9509-0B304AE83347}" type="presOf" srcId="{49BC7FA2-EAA8-4441-B82C-4177C924B972}" destId="{3A886603-02CF-4A18-B817-2CE94E051E05}" srcOrd="0" destOrd="0" presId="urn:microsoft.com/office/officeart/2005/8/layout/process4"/>
    <dgm:cxn modelId="{E1AB20C8-312C-4520-99DD-9749B52DDB44}" type="presParOf" srcId="{8502D296-F5E1-4016-B8A3-3791FC6AC6C7}" destId="{6CB89E08-E896-4F41-874E-26E9D1B0249F}" srcOrd="0" destOrd="0" presId="urn:microsoft.com/office/officeart/2005/8/layout/process4"/>
    <dgm:cxn modelId="{CFDF3FDC-92A8-4010-9F68-4752BD822B71}" type="presParOf" srcId="{6CB89E08-E896-4F41-874E-26E9D1B0249F}" destId="{CDE3A9F2-8FCA-409E-87BB-3C3FEA61133A}" srcOrd="0" destOrd="0" presId="urn:microsoft.com/office/officeart/2005/8/layout/process4"/>
    <dgm:cxn modelId="{9D4D9D6E-46B5-46F0-8C59-002063CD9F17}" type="presParOf" srcId="{6CB89E08-E896-4F41-874E-26E9D1B0249F}" destId="{53195441-F5B8-4B97-91C6-179E29208503}" srcOrd="1" destOrd="0" presId="urn:microsoft.com/office/officeart/2005/8/layout/process4"/>
    <dgm:cxn modelId="{CDAB74D0-D7E9-41B8-A799-751C6B46E49E}" type="presParOf" srcId="{6CB89E08-E896-4F41-874E-26E9D1B0249F}" destId="{794974B9-511F-4CAA-BE56-412FD31F5995}" srcOrd="2" destOrd="0" presId="urn:microsoft.com/office/officeart/2005/8/layout/process4"/>
    <dgm:cxn modelId="{10D5FBC4-B65C-40F9-9C4E-1DBE9BFD5CE8}" type="presParOf" srcId="{794974B9-511F-4CAA-BE56-412FD31F5995}" destId="{1F088E1A-0A68-47AA-BD08-C7699BA12BB1}" srcOrd="0" destOrd="0" presId="urn:microsoft.com/office/officeart/2005/8/layout/process4"/>
    <dgm:cxn modelId="{BB660704-1B07-463F-80F1-AAF1C18AD273}" type="presParOf" srcId="{794974B9-511F-4CAA-BE56-412FD31F5995}" destId="{BD0806A9-D867-4812-9281-221A2D768A19}" srcOrd="1" destOrd="0" presId="urn:microsoft.com/office/officeart/2005/8/layout/process4"/>
    <dgm:cxn modelId="{B8394016-B85D-4814-9E6C-9F460DA1AB5C}" type="presParOf" srcId="{8502D296-F5E1-4016-B8A3-3791FC6AC6C7}" destId="{BA8AF47E-94C6-4ED2-85E0-4B002412A6F1}" srcOrd="1" destOrd="0" presId="urn:microsoft.com/office/officeart/2005/8/layout/process4"/>
    <dgm:cxn modelId="{8772A753-CEC2-4BA8-B909-5A339FF39770}" type="presParOf" srcId="{8502D296-F5E1-4016-B8A3-3791FC6AC6C7}" destId="{A0E479D3-86B2-486F-8333-DBCDA0F6B626}" srcOrd="2" destOrd="0" presId="urn:microsoft.com/office/officeart/2005/8/layout/process4"/>
    <dgm:cxn modelId="{B4BCFB44-8B72-490F-9A73-7C78321531DF}" type="presParOf" srcId="{A0E479D3-86B2-486F-8333-DBCDA0F6B626}" destId="{CACC50B3-F714-4702-9269-21B40502F567}" srcOrd="0" destOrd="0" presId="urn:microsoft.com/office/officeart/2005/8/layout/process4"/>
    <dgm:cxn modelId="{6C85BED3-6AE0-4DD7-A1A9-0483D654360C}" type="presParOf" srcId="{8502D296-F5E1-4016-B8A3-3791FC6AC6C7}" destId="{06751598-8FB7-4AC3-821E-216ECF213075}" srcOrd="3" destOrd="0" presId="urn:microsoft.com/office/officeart/2005/8/layout/process4"/>
    <dgm:cxn modelId="{FDBC0C2A-7898-4082-AA96-FC5D40D61531}" type="presParOf" srcId="{8502D296-F5E1-4016-B8A3-3791FC6AC6C7}" destId="{3608801D-52CE-493C-BB82-411A1478348C}" srcOrd="4" destOrd="0" presId="urn:microsoft.com/office/officeart/2005/8/layout/process4"/>
    <dgm:cxn modelId="{6BE97DA4-6FDB-4BC3-871B-C148C0413082}" type="presParOf" srcId="{3608801D-52CE-493C-BB82-411A1478348C}" destId="{3A886603-02CF-4A18-B817-2CE94E051E0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CCFC19-9C01-45A2-B29D-9D7149C1C6FA}"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B919BC86-0D0D-4964-9B18-AD04D5D044B0}">
      <dgm:prSet/>
      <dgm:spPr/>
      <dgm:t>
        <a:bodyPr/>
        <a:lstStyle/>
        <a:p>
          <a:r>
            <a:rPr lang="en-US"/>
            <a:t>Compare the current CAP protocol to the surgical resection pathology report on your case</a:t>
          </a:r>
        </a:p>
      </dgm:t>
    </dgm:pt>
    <dgm:pt modelId="{6149C6FD-A2D0-4E2B-BBB4-4C0C64BE4A10}" type="parTrans" cxnId="{01864371-4E98-410A-BDF8-AC7A6B607D68}">
      <dgm:prSet/>
      <dgm:spPr/>
      <dgm:t>
        <a:bodyPr/>
        <a:lstStyle/>
        <a:p>
          <a:endParaRPr lang="en-US"/>
        </a:p>
      </dgm:t>
    </dgm:pt>
    <dgm:pt modelId="{6D1FAB41-F8DF-4939-B0C7-456258EDB660}" type="sibTrans" cxnId="{01864371-4E98-410A-BDF8-AC7A6B607D68}">
      <dgm:prSet/>
      <dgm:spPr/>
      <dgm:t>
        <a:bodyPr/>
        <a:lstStyle/>
        <a:p>
          <a:endParaRPr lang="en-US"/>
        </a:p>
      </dgm:t>
    </dgm:pt>
    <dgm:pt modelId="{8E4A273D-55F3-42F3-818D-0DBAB67BD238}">
      <dgm:prSet/>
      <dgm:spPr/>
      <dgm:t>
        <a:bodyPr/>
        <a:lstStyle/>
        <a:p>
          <a:r>
            <a:rPr lang="en-US" dirty="0"/>
            <a:t>Must be in synoptic format and have all elements to be compliant</a:t>
          </a:r>
        </a:p>
      </dgm:t>
    </dgm:pt>
    <dgm:pt modelId="{B80A7DBE-0A7A-485D-BB05-050C3D5C25BA}" type="parTrans" cxnId="{71418C6F-1FF1-495C-BB3A-6D109BE9594E}">
      <dgm:prSet/>
      <dgm:spPr/>
      <dgm:t>
        <a:bodyPr/>
        <a:lstStyle/>
        <a:p>
          <a:endParaRPr lang="en-US"/>
        </a:p>
      </dgm:t>
    </dgm:pt>
    <dgm:pt modelId="{2BE84269-D669-4BA0-8F95-196325585E87}" type="sibTrans" cxnId="{71418C6F-1FF1-495C-BB3A-6D109BE9594E}">
      <dgm:prSet/>
      <dgm:spPr/>
      <dgm:t>
        <a:bodyPr/>
        <a:lstStyle/>
        <a:p>
          <a:endParaRPr lang="en-US"/>
        </a:p>
      </dgm:t>
    </dgm:pt>
    <dgm:pt modelId="{EA344178-5233-43AA-B6D9-08ED7029A568}">
      <dgm:prSet/>
      <dgm:spPr/>
      <dgm:t>
        <a:bodyPr/>
        <a:lstStyle/>
        <a:p>
          <a:r>
            <a:rPr lang="en-US" dirty="0"/>
            <a:t>Present annually to cancer committee</a:t>
          </a:r>
        </a:p>
      </dgm:t>
    </dgm:pt>
    <dgm:pt modelId="{DA47A512-8862-44C6-AB5B-36763F5AF0C7}" type="parTrans" cxnId="{A3E4203C-4A4B-4CD4-A9E2-43F75D4618BE}">
      <dgm:prSet/>
      <dgm:spPr/>
      <dgm:t>
        <a:bodyPr/>
        <a:lstStyle/>
        <a:p>
          <a:endParaRPr lang="en-US"/>
        </a:p>
      </dgm:t>
    </dgm:pt>
    <dgm:pt modelId="{7A879CBF-F4E2-40BA-8134-83814C4C8437}" type="sibTrans" cxnId="{A3E4203C-4A4B-4CD4-A9E2-43F75D4618BE}">
      <dgm:prSet/>
      <dgm:spPr/>
      <dgm:t>
        <a:bodyPr/>
        <a:lstStyle/>
        <a:p>
          <a:endParaRPr lang="en-US"/>
        </a:p>
      </dgm:t>
    </dgm:pt>
    <dgm:pt modelId="{3683B1D0-771D-41DB-A164-DEB7F24F8687}">
      <dgm:prSet/>
      <dgm:spPr/>
      <dgm:t>
        <a:bodyPr/>
        <a:lstStyle/>
        <a:p>
          <a:r>
            <a:rPr lang="en-US" dirty="0"/>
            <a:t>If under 90% compliance, create action plan and continue auditing</a:t>
          </a:r>
        </a:p>
      </dgm:t>
    </dgm:pt>
    <dgm:pt modelId="{28597D5C-F525-4BBA-A1A9-A4B20C6F4BFC}" type="parTrans" cxnId="{F4041775-A6EF-4B0E-A1AF-948AB0C4EBA8}">
      <dgm:prSet/>
      <dgm:spPr/>
      <dgm:t>
        <a:bodyPr/>
        <a:lstStyle/>
        <a:p>
          <a:endParaRPr lang="en-US"/>
        </a:p>
      </dgm:t>
    </dgm:pt>
    <dgm:pt modelId="{FDE56ABA-6187-414D-BA6B-CDAC81A7ED74}" type="sibTrans" cxnId="{F4041775-A6EF-4B0E-A1AF-948AB0C4EBA8}">
      <dgm:prSet/>
      <dgm:spPr/>
      <dgm:t>
        <a:bodyPr/>
        <a:lstStyle/>
        <a:p>
          <a:endParaRPr lang="en-US"/>
        </a:p>
      </dgm:t>
    </dgm:pt>
    <dgm:pt modelId="{C384B669-D31E-4A08-A716-A76D5BE96B89}" type="pres">
      <dgm:prSet presAssocID="{C2CCFC19-9C01-45A2-B29D-9D7149C1C6FA}" presName="vert0" presStyleCnt="0">
        <dgm:presLayoutVars>
          <dgm:dir/>
          <dgm:animOne val="branch"/>
          <dgm:animLvl val="lvl"/>
        </dgm:presLayoutVars>
      </dgm:prSet>
      <dgm:spPr/>
    </dgm:pt>
    <dgm:pt modelId="{DB2899F7-0888-4018-90EE-2B0977FA97DF}" type="pres">
      <dgm:prSet presAssocID="{B919BC86-0D0D-4964-9B18-AD04D5D044B0}" presName="thickLine" presStyleLbl="alignNode1" presStyleIdx="0" presStyleCnt="4"/>
      <dgm:spPr/>
    </dgm:pt>
    <dgm:pt modelId="{85C2F96F-C279-4C87-ADD9-515A617D3B7E}" type="pres">
      <dgm:prSet presAssocID="{B919BC86-0D0D-4964-9B18-AD04D5D044B0}" presName="horz1" presStyleCnt="0"/>
      <dgm:spPr/>
    </dgm:pt>
    <dgm:pt modelId="{ED5CE31D-14FE-4FCA-A4FB-91256AD4ABB4}" type="pres">
      <dgm:prSet presAssocID="{B919BC86-0D0D-4964-9B18-AD04D5D044B0}" presName="tx1" presStyleLbl="revTx" presStyleIdx="0" presStyleCnt="4"/>
      <dgm:spPr/>
    </dgm:pt>
    <dgm:pt modelId="{349D0F60-FA5E-4C7A-8BBD-A74A72F42F2C}" type="pres">
      <dgm:prSet presAssocID="{B919BC86-0D0D-4964-9B18-AD04D5D044B0}" presName="vert1" presStyleCnt="0"/>
      <dgm:spPr/>
    </dgm:pt>
    <dgm:pt modelId="{9A4D342D-39DF-418B-BCCB-E92D0FD3C10B}" type="pres">
      <dgm:prSet presAssocID="{8E4A273D-55F3-42F3-818D-0DBAB67BD238}" presName="thickLine" presStyleLbl="alignNode1" presStyleIdx="1" presStyleCnt="4"/>
      <dgm:spPr/>
    </dgm:pt>
    <dgm:pt modelId="{56B0160C-9463-4204-8B37-ADA61F220FF9}" type="pres">
      <dgm:prSet presAssocID="{8E4A273D-55F3-42F3-818D-0DBAB67BD238}" presName="horz1" presStyleCnt="0"/>
      <dgm:spPr/>
    </dgm:pt>
    <dgm:pt modelId="{FD15D922-F0EB-43F8-8CDF-E18599B728A1}" type="pres">
      <dgm:prSet presAssocID="{8E4A273D-55F3-42F3-818D-0DBAB67BD238}" presName="tx1" presStyleLbl="revTx" presStyleIdx="1" presStyleCnt="4"/>
      <dgm:spPr/>
    </dgm:pt>
    <dgm:pt modelId="{C59847EB-74A3-4088-A2CC-DC178B7823D0}" type="pres">
      <dgm:prSet presAssocID="{8E4A273D-55F3-42F3-818D-0DBAB67BD238}" presName="vert1" presStyleCnt="0"/>
      <dgm:spPr/>
    </dgm:pt>
    <dgm:pt modelId="{AD1221E9-89F3-45D6-8C61-52948AF55814}" type="pres">
      <dgm:prSet presAssocID="{EA344178-5233-43AA-B6D9-08ED7029A568}" presName="thickLine" presStyleLbl="alignNode1" presStyleIdx="2" presStyleCnt="4"/>
      <dgm:spPr/>
    </dgm:pt>
    <dgm:pt modelId="{6F930E2C-B453-41DD-BA7C-B8E96C640FDF}" type="pres">
      <dgm:prSet presAssocID="{EA344178-5233-43AA-B6D9-08ED7029A568}" presName="horz1" presStyleCnt="0"/>
      <dgm:spPr/>
    </dgm:pt>
    <dgm:pt modelId="{A78EEC69-1C3C-49B8-BC44-9631DC7DEC02}" type="pres">
      <dgm:prSet presAssocID="{EA344178-5233-43AA-B6D9-08ED7029A568}" presName="tx1" presStyleLbl="revTx" presStyleIdx="2" presStyleCnt="4"/>
      <dgm:spPr/>
    </dgm:pt>
    <dgm:pt modelId="{619845E1-6E05-43CD-B096-9C614BD849C2}" type="pres">
      <dgm:prSet presAssocID="{EA344178-5233-43AA-B6D9-08ED7029A568}" presName="vert1" presStyleCnt="0"/>
      <dgm:spPr/>
    </dgm:pt>
    <dgm:pt modelId="{615AB746-DE96-4FC6-9812-41E1115F1BA1}" type="pres">
      <dgm:prSet presAssocID="{3683B1D0-771D-41DB-A164-DEB7F24F8687}" presName="thickLine" presStyleLbl="alignNode1" presStyleIdx="3" presStyleCnt="4"/>
      <dgm:spPr/>
    </dgm:pt>
    <dgm:pt modelId="{595B3D21-3122-46E3-B794-B1538A8D3495}" type="pres">
      <dgm:prSet presAssocID="{3683B1D0-771D-41DB-A164-DEB7F24F8687}" presName="horz1" presStyleCnt="0"/>
      <dgm:spPr/>
    </dgm:pt>
    <dgm:pt modelId="{E5D3DFBF-DDBF-4F0D-B65E-4334CA4D9443}" type="pres">
      <dgm:prSet presAssocID="{3683B1D0-771D-41DB-A164-DEB7F24F8687}" presName="tx1" presStyleLbl="revTx" presStyleIdx="3" presStyleCnt="4"/>
      <dgm:spPr/>
    </dgm:pt>
    <dgm:pt modelId="{512F53FD-B039-488B-8DEA-0E1DCEFE0F3E}" type="pres">
      <dgm:prSet presAssocID="{3683B1D0-771D-41DB-A164-DEB7F24F8687}" presName="vert1" presStyleCnt="0"/>
      <dgm:spPr/>
    </dgm:pt>
  </dgm:ptLst>
  <dgm:cxnLst>
    <dgm:cxn modelId="{9FC3E617-D022-4EA3-AD6A-41D3296E7FA5}" type="presOf" srcId="{C2CCFC19-9C01-45A2-B29D-9D7149C1C6FA}" destId="{C384B669-D31E-4A08-A716-A76D5BE96B89}" srcOrd="0" destOrd="0" presId="urn:microsoft.com/office/officeart/2008/layout/LinedList"/>
    <dgm:cxn modelId="{A3E4203C-4A4B-4CD4-A9E2-43F75D4618BE}" srcId="{C2CCFC19-9C01-45A2-B29D-9D7149C1C6FA}" destId="{EA344178-5233-43AA-B6D9-08ED7029A568}" srcOrd="2" destOrd="0" parTransId="{DA47A512-8862-44C6-AB5B-36763F5AF0C7}" sibTransId="{7A879CBF-F4E2-40BA-8134-83814C4C8437}"/>
    <dgm:cxn modelId="{50C00C69-BBD1-4225-B57C-756D045635CB}" type="presOf" srcId="{8E4A273D-55F3-42F3-818D-0DBAB67BD238}" destId="{FD15D922-F0EB-43F8-8CDF-E18599B728A1}" srcOrd="0" destOrd="0" presId="urn:microsoft.com/office/officeart/2008/layout/LinedList"/>
    <dgm:cxn modelId="{71418C6F-1FF1-495C-BB3A-6D109BE9594E}" srcId="{C2CCFC19-9C01-45A2-B29D-9D7149C1C6FA}" destId="{8E4A273D-55F3-42F3-818D-0DBAB67BD238}" srcOrd="1" destOrd="0" parTransId="{B80A7DBE-0A7A-485D-BB05-050C3D5C25BA}" sibTransId="{2BE84269-D669-4BA0-8F95-196325585E87}"/>
    <dgm:cxn modelId="{01864371-4E98-410A-BDF8-AC7A6B607D68}" srcId="{C2CCFC19-9C01-45A2-B29D-9D7149C1C6FA}" destId="{B919BC86-0D0D-4964-9B18-AD04D5D044B0}" srcOrd="0" destOrd="0" parTransId="{6149C6FD-A2D0-4E2B-BBB4-4C0C64BE4A10}" sibTransId="{6D1FAB41-F8DF-4939-B0C7-456258EDB660}"/>
    <dgm:cxn modelId="{F4041775-A6EF-4B0E-A1AF-948AB0C4EBA8}" srcId="{C2CCFC19-9C01-45A2-B29D-9D7149C1C6FA}" destId="{3683B1D0-771D-41DB-A164-DEB7F24F8687}" srcOrd="3" destOrd="0" parTransId="{28597D5C-F525-4BBA-A1A9-A4B20C6F4BFC}" sibTransId="{FDE56ABA-6187-414D-BA6B-CDAC81A7ED74}"/>
    <dgm:cxn modelId="{A67CE978-5A77-48C2-B323-BAF7F50834E9}" type="presOf" srcId="{EA344178-5233-43AA-B6D9-08ED7029A568}" destId="{A78EEC69-1C3C-49B8-BC44-9631DC7DEC02}" srcOrd="0" destOrd="0" presId="urn:microsoft.com/office/officeart/2008/layout/LinedList"/>
    <dgm:cxn modelId="{D92810DD-9B6D-4203-8A2F-6E87E41B6A0C}" type="presOf" srcId="{3683B1D0-771D-41DB-A164-DEB7F24F8687}" destId="{E5D3DFBF-DDBF-4F0D-B65E-4334CA4D9443}" srcOrd="0" destOrd="0" presId="urn:microsoft.com/office/officeart/2008/layout/LinedList"/>
    <dgm:cxn modelId="{64D316E9-9969-4F16-B5B5-D8D2BB37FFA0}" type="presOf" srcId="{B919BC86-0D0D-4964-9B18-AD04D5D044B0}" destId="{ED5CE31D-14FE-4FCA-A4FB-91256AD4ABB4}" srcOrd="0" destOrd="0" presId="urn:microsoft.com/office/officeart/2008/layout/LinedList"/>
    <dgm:cxn modelId="{B4443433-3ACF-4597-B831-EFA47BB439B3}" type="presParOf" srcId="{C384B669-D31E-4A08-A716-A76D5BE96B89}" destId="{DB2899F7-0888-4018-90EE-2B0977FA97DF}" srcOrd="0" destOrd="0" presId="urn:microsoft.com/office/officeart/2008/layout/LinedList"/>
    <dgm:cxn modelId="{50BE3914-9839-4E28-9FD1-DB14012349F7}" type="presParOf" srcId="{C384B669-D31E-4A08-A716-A76D5BE96B89}" destId="{85C2F96F-C279-4C87-ADD9-515A617D3B7E}" srcOrd="1" destOrd="0" presId="urn:microsoft.com/office/officeart/2008/layout/LinedList"/>
    <dgm:cxn modelId="{0864ED8A-D303-460E-ADFF-D2FC4BC2F3C2}" type="presParOf" srcId="{85C2F96F-C279-4C87-ADD9-515A617D3B7E}" destId="{ED5CE31D-14FE-4FCA-A4FB-91256AD4ABB4}" srcOrd="0" destOrd="0" presId="urn:microsoft.com/office/officeart/2008/layout/LinedList"/>
    <dgm:cxn modelId="{363BCEC2-7D0D-4876-AF8C-97463460E824}" type="presParOf" srcId="{85C2F96F-C279-4C87-ADD9-515A617D3B7E}" destId="{349D0F60-FA5E-4C7A-8BBD-A74A72F42F2C}" srcOrd="1" destOrd="0" presId="urn:microsoft.com/office/officeart/2008/layout/LinedList"/>
    <dgm:cxn modelId="{87CDBB81-27B4-468A-8B8C-346E4864ED2A}" type="presParOf" srcId="{C384B669-D31E-4A08-A716-A76D5BE96B89}" destId="{9A4D342D-39DF-418B-BCCB-E92D0FD3C10B}" srcOrd="2" destOrd="0" presId="urn:microsoft.com/office/officeart/2008/layout/LinedList"/>
    <dgm:cxn modelId="{AB35B217-95FB-4F1B-BB8C-2BBE87FB8B84}" type="presParOf" srcId="{C384B669-D31E-4A08-A716-A76D5BE96B89}" destId="{56B0160C-9463-4204-8B37-ADA61F220FF9}" srcOrd="3" destOrd="0" presId="urn:microsoft.com/office/officeart/2008/layout/LinedList"/>
    <dgm:cxn modelId="{0137B6D7-1DC7-4EDC-AA7C-53AFF5C9F85F}" type="presParOf" srcId="{56B0160C-9463-4204-8B37-ADA61F220FF9}" destId="{FD15D922-F0EB-43F8-8CDF-E18599B728A1}" srcOrd="0" destOrd="0" presId="urn:microsoft.com/office/officeart/2008/layout/LinedList"/>
    <dgm:cxn modelId="{02C6561D-936B-4A6B-8701-95CE786A5C08}" type="presParOf" srcId="{56B0160C-9463-4204-8B37-ADA61F220FF9}" destId="{C59847EB-74A3-4088-A2CC-DC178B7823D0}" srcOrd="1" destOrd="0" presId="urn:microsoft.com/office/officeart/2008/layout/LinedList"/>
    <dgm:cxn modelId="{BB717463-C458-40EA-910A-38C9042CC452}" type="presParOf" srcId="{C384B669-D31E-4A08-A716-A76D5BE96B89}" destId="{AD1221E9-89F3-45D6-8C61-52948AF55814}" srcOrd="4" destOrd="0" presId="urn:microsoft.com/office/officeart/2008/layout/LinedList"/>
    <dgm:cxn modelId="{A8E3730C-6513-4AB9-B25B-80E7B30502C8}" type="presParOf" srcId="{C384B669-D31E-4A08-A716-A76D5BE96B89}" destId="{6F930E2C-B453-41DD-BA7C-B8E96C640FDF}" srcOrd="5" destOrd="0" presId="urn:microsoft.com/office/officeart/2008/layout/LinedList"/>
    <dgm:cxn modelId="{BF1C108C-46FA-4D33-AE64-C05F2A12A9A0}" type="presParOf" srcId="{6F930E2C-B453-41DD-BA7C-B8E96C640FDF}" destId="{A78EEC69-1C3C-49B8-BC44-9631DC7DEC02}" srcOrd="0" destOrd="0" presId="urn:microsoft.com/office/officeart/2008/layout/LinedList"/>
    <dgm:cxn modelId="{117C06E4-90CE-482B-BCB7-D550D7F1BA65}" type="presParOf" srcId="{6F930E2C-B453-41DD-BA7C-B8E96C640FDF}" destId="{619845E1-6E05-43CD-B096-9C614BD849C2}" srcOrd="1" destOrd="0" presId="urn:microsoft.com/office/officeart/2008/layout/LinedList"/>
    <dgm:cxn modelId="{C4D77CFE-A6F0-4327-8CCE-6BEA7F597847}" type="presParOf" srcId="{C384B669-D31E-4A08-A716-A76D5BE96B89}" destId="{615AB746-DE96-4FC6-9812-41E1115F1BA1}" srcOrd="6" destOrd="0" presId="urn:microsoft.com/office/officeart/2008/layout/LinedList"/>
    <dgm:cxn modelId="{8DC9DB7A-8E9C-4CFA-83D2-801012C521D1}" type="presParOf" srcId="{C384B669-D31E-4A08-A716-A76D5BE96B89}" destId="{595B3D21-3122-46E3-B794-B1538A8D3495}" srcOrd="7" destOrd="0" presId="urn:microsoft.com/office/officeart/2008/layout/LinedList"/>
    <dgm:cxn modelId="{B489E09F-3767-4847-8CD2-C137067B1608}" type="presParOf" srcId="{595B3D21-3122-46E3-B794-B1538A8D3495}" destId="{E5D3DFBF-DDBF-4F0D-B65E-4334CA4D9443}" srcOrd="0" destOrd="0" presId="urn:microsoft.com/office/officeart/2008/layout/LinedList"/>
    <dgm:cxn modelId="{622784C0-12FD-4496-9E11-EE576D0176AE}" type="presParOf" srcId="{595B3D21-3122-46E3-B794-B1538A8D3495}" destId="{512F53FD-B039-488B-8DEA-0E1DCEFE0F3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8B41E5-82E6-471B-9E6C-68183A9DA896}"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F692C2CC-DA04-4520-8E90-9F6522E63FA2}">
      <dgm:prSet/>
      <dgm:spPr/>
      <dgm:t>
        <a:bodyPr/>
        <a:lstStyle/>
        <a:p>
          <a:pPr>
            <a:defRPr b="1"/>
          </a:pPr>
          <a:r>
            <a:rPr lang="en-US"/>
            <a:t>First, check with your lead pathologist to see if they perform an audit already</a:t>
          </a:r>
        </a:p>
      </dgm:t>
    </dgm:pt>
    <dgm:pt modelId="{A7F2E717-EE04-44A1-9D05-B1257466CBB4}" type="parTrans" cxnId="{BBB304DF-5583-4E16-B080-254B16FCA95A}">
      <dgm:prSet/>
      <dgm:spPr/>
      <dgm:t>
        <a:bodyPr/>
        <a:lstStyle/>
        <a:p>
          <a:endParaRPr lang="en-US"/>
        </a:p>
      </dgm:t>
    </dgm:pt>
    <dgm:pt modelId="{E3EA714E-675A-4EE8-A592-ABA89BB09A04}" type="sibTrans" cxnId="{BBB304DF-5583-4E16-B080-254B16FCA95A}">
      <dgm:prSet/>
      <dgm:spPr/>
      <dgm:t>
        <a:bodyPr/>
        <a:lstStyle/>
        <a:p>
          <a:endParaRPr lang="en-US"/>
        </a:p>
      </dgm:t>
    </dgm:pt>
    <dgm:pt modelId="{95E9D7CB-603F-45D8-B672-89091A029CFE}">
      <dgm:prSet/>
      <dgm:spPr/>
      <dgm:t>
        <a:bodyPr/>
        <a:lstStyle/>
        <a:p>
          <a:pPr>
            <a:defRPr b="1"/>
          </a:pPr>
          <a:r>
            <a:rPr lang="en-US"/>
            <a:t>2</a:t>
          </a:r>
          <a:r>
            <a:rPr lang="en-US" baseline="30000"/>
            <a:t>nd</a:t>
          </a:r>
          <a:r>
            <a:rPr lang="en-US"/>
            <a:t> option: Have your registry do it</a:t>
          </a:r>
        </a:p>
      </dgm:t>
    </dgm:pt>
    <dgm:pt modelId="{06DC0D6C-D520-472F-860A-7CE20EC837A5}" type="parTrans" cxnId="{B46F8173-384B-45A1-8A09-49F91CC16947}">
      <dgm:prSet/>
      <dgm:spPr/>
      <dgm:t>
        <a:bodyPr/>
        <a:lstStyle/>
        <a:p>
          <a:endParaRPr lang="en-US"/>
        </a:p>
      </dgm:t>
    </dgm:pt>
    <dgm:pt modelId="{17C49C5D-7257-4C18-A0E0-D58C3867D7D7}" type="sibTrans" cxnId="{B46F8173-384B-45A1-8A09-49F91CC16947}">
      <dgm:prSet/>
      <dgm:spPr/>
      <dgm:t>
        <a:bodyPr/>
        <a:lstStyle/>
        <a:p>
          <a:endParaRPr lang="en-US"/>
        </a:p>
      </dgm:t>
    </dgm:pt>
    <dgm:pt modelId="{8B76E3D3-4A4A-4F73-8B09-42FA2EE4CD47}">
      <dgm:prSet/>
      <dgm:spPr/>
      <dgm:t>
        <a:bodyPr/>
        <a:lstStyle/>
        <a:p>
          <a:r>
            <a:rPr lang="en-US"/>
            <a:t>Use software and audit while abstracting</a:t>
          </a:r>
        </a:p>
      </dgm:t>
    </dgm:pt>
    <dgm:pt modelId="{DBC4BCC0-EE35-4304-A631-13A1575A684C}" type="parTrans" cxnId="{57770234-9D5D-4A08-A00E-5CE860EB1C61}">
      <dgm:prSet/>
      <dgm:spPr/>
      <dgm:t>
        <a:bodyPr/>
        <a:lstStyle/>
        <a:p>
          <a:endParaRPr lang="en-US"/>
        </a:p>
      </dgm:t>
    </dgm:pt>
    <dgm:pt modelId="{51FBC812-1B86-4010-BF68-A69929598BA1}" type="sibTrans" cxnId="{57770234-9D5D-4A08-A00E-5CE860EB1C61}">
      <dgm:prSet/>
      <dgm:spPr/>
      <dgm:t>
        <a:bodyPr/>
        <a:lstStyle/>
        <a:p>
          <a:endParaRPr lang="en-US"/>
        </a:p>
      </dgm:t>
    </dgm:pt>
    <dgm:pt modelId="{33C255BF-4AE3-4058-AE5A-374A6FE5A66F}">
      <dgm:prSet/>
      <dgm:spPr/>
      <dgm:t>
        <a:bodyPr/>
        <a:lstStyle/>
        <a:p>
          <a:r>
            <a:rPr lang="en-US"/>
            <a:t>Monthly/quarterly audit of all cases</a:t>
          </a:r>
        </a:p>
      </dgm:t>
    </dgm:pt>
    <dgm:pt modelId="{49992D5F-F5C2-4E67-B48A-743FB8BA5A7B}" type="parTrans" cxnId="{AC01063A-8633-48E4-89AF-AEE6E12C2A9E}">
      <dgm:prSet/>
      <dgm:spPr/>
      <dgm:t>
        <a:bodyPr/>
        <a:lstStyle/>
        <a:p>
          <a:endParaRPr lang="en-US"/>
        </a:p>
      </dgm:t>
    </dgm:pt>
    <dgm:pt modelId="{2823C1E9-9FD9-4606-8382-A1557645418E}" type="sibTrans" cxnId="{AC01063A-8633-48E4-89AF-AEE6E12C2A9E}">
      <dgm:prSet/>
      <dgm:spPr/>
      <dgm:t>
        <a:bodyPr/>
        <a:lstStyle/>
        <a:p>
          <a:endParaRPr lang="en-US"/>
        </a:p>
      </dgm:t>
    </dgm:pt>
    <dgm:pt modelId="{9DAA6C74-3226-4B59-A7E2-FE971F2C6268}" type="pres">
      <dgm:prSet presAssocID="{E48B41E5-82E6-471B-9E6C-68183A9DA896}" presName="root" presStyleCnt="0">
        <dgm:presLayoutVars>
          <dgm:dir/>
          <dgm:resizeHandles val="exact"/>
        </dgm:presLayoutVars>
      </dgm:prSet>
      <dgm:spPr/>
    </dgm:pt>
    <dgm:pt modelId="{C25F6BAD-BD74-4ECA-A593-330A5FEDF105}" type="pres">
      <dgm:prSet presAssocID="{F692C2CC-DA04-4520-8E90-9F6522E63FA2}" presName="compNode" presStyleCnt="0"/>
      <dgm:spPr/>
    </dgm:pt>
    <dgm:pt modelId="{2AAF6D9B-60FA-4242-9CF4-4B3087FAAE6C}" type="pres">
      <dgm:prSet presAssocID="{F692C2CC-DA04-4520-8E90-9F6522E63FA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9B0358C9-0CB6-4294-A354-8F1454F434A5}" type="pres">
      <dgm:prSet presAssocID="{F692C2CC-DA04-4520-8E90-9F6522E63FA2}" presName="iconSpace" presStyleCnt="0"/>
      <dgm:spPr/>
    </dgm:pt>
    <dgm:pt modelId="{85811DED-B603-44BE-8FEF-3800A1C288CE}" type="pres">
      <dgm:prSet presAssocID="{F692C2CC-DA04-4520-8E90-9F6522E63FA2}" presName="parTx" presStyleLbl="revTx" presStyleIdx="0" presStyleCnt="4">
        <dgm:presLayoutVars>
          <dgm:chMax val="0"/>
          <dgm:chPref val="0"/>
        </dgm:presLayoutVars>
      </dgm:prSet>
      <dgm:spPr/>
    </dgm:pt>
    <dgm:pt modelId="{A62A5D13-5FA8-4E93-9456-BA2706F5B5E3}" type="pres">
      <dgm:prSet presAssocID="{F692C2CC-DA04-4520-8E90-9F6522E63FA2}" presName="txSpace" presStyleCnt="0"/>
      <dgm:spPr/>
    </dgm:pt>
    <dgm:pt modelId="{3BC97F91-6184-4F8E-8081-5D25F3735C71}" type="pres">
      <dgm:prSet presAssocID="{F692C2CC-DA04-4520-8E90-9F6522E63FA2}" presName="desTx" presStyleLbl="revTx" presStyleIdx="1" presStyleCnt="4">
        <dgm:presLayoutVars/>
      </dgm:prSet>
      <dgm:spPr/>
    </dgm:pt>
    <dgm:pt modelId="{FEC128A3-7E82-4FBC-8DA7-E60C72AFD14A}" type="pres">
      <dgm:prSet presAssocID="{E3EA714E-675A-4EE8-A592-ABA89BB09A04}" presName="sibTrans" presStyleCnt="0"/>
      <dgm:spPr/>
    </dgm:pt>
    <dgm:pt modelId="{8A0ABB96-0948-443A-91AF-06133199E78F}" type="pres">
      <dgm:prSet presAssocID="{95E9D7CB-603F-45D8-B672-89091A029CFE}" presName="compNode" presStyleCnt="0"/>
      <dgm:spPr/>
    </dgm:pt>
    <dgm:pt modelId="{3D047D78-8A06-41BE-855C-11A65FDC2B14}" type="pres">
      <dgm:prSet presAssocID="{95E9D7CB-603F-45D8-B672-89091A029CF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Folder"/>
        </a:ext>
      </dgm:extLst>
    </dgm:pt>
    <dgm:pt modelId="{D7E1B52A-5295-4A33-ABA8-AA59864B30D9}" type="pres">
      <dgm:prSet presAssocID="{95E9D7CB-603F-45D8-B672-89091A029CFE}" presName="iconSpace" presStyleCnt="0"/>
      <dgm:spPr/>
    </dgm:pt>
    <dgm:pt modelId="{3C26D981-EA4C-4ABD-876D-2D2B153B5255}" type="pres">
      <dgm:prSet presAssocID="{95E9D7CB-603F-45D8-B672-89091A029CFE}" presName="parTx" presStyleLbl="revTx" presStyleIdx="2" presStyleCnt="4">
        <dgm:presLayoutVars>
          <dgm:chMax val="0"/>
          <dgm:chPref val="0"/>
        </dgm:presLayoutVars>
      </dgm:prSet>
      <dgm:spPr/>
    </dgm:pt>
    <dgm:pt modelId="{30279527-4DE8-47F4-BE10-FC70506AE7D3}" type="pres">
      <dgm:prSet presAssocID="{95E9D7CB-603F-45D8-B672-89091A029CFE}" presName="txSpace" presStyleCnt="0"/>
      <dgm:spPr/>
    </dgm:pt>
    <dgm:pt modelId="{9E6D47AF-3A85-469D-9873-4FEC39F8DB5D}" type="pres">
      <dgm:prSet presAssocID="{95E9D7CB-603F-45D8-B672-89091A029CFE}" presName="desTx" presStyleLbl="revTx" presStyleIdx="3" presStyleCnt="4">
        <dgm:presLayoutVars/>
      </dgm:prSet>
      <dgm:spPr/>
    </dgm:pt>
  </dgm:ptLst>
  <dgm:cxnLst>
    <dgm:cxn modelId="{57770234-9D5D-4A08-A00E-5CE860EB1C61}" srcId="{95E9D7CB-603F-45D8-B672-89091A029CFE}" destId="{8B76E3D3-4A4A-4F73-8B09-42FA2EE4CD47}" srcOrd="0" destOrd="0" parTransId="{DBC4BCC0-EE35-4304-A631-13A1575A684C}" sibTransId="{51FBC812-1B86-4010-BF68-A69929598BA1}"/>
    <dgm:cxn modelId="{AC01063A-8633-48E4-89AF-AEE6E12C2A9E}" srcId="{95E9D7CB-603F-45D8-B672-89091A029CFE}" destId="{33C255BF-4AE3-4058-AE5A-374A6FE5A66F}" srcOrd="1" destOrd="0" parTransId="{49992D5F-F5C2-4E67-B48A-743FB8BA5A7B}" sibTransId="{2823C1E9-9FD9-4606-8382-A1557645418E}"/>
    <dgm:cxn modelId="{B46F8173-384B-45A1-8A09-49F91CC16947}" srcId="{E48B41E5-82E6-471B-9E6C-68183A9DA896}" destId="{95E9D7CB-603F-45D8-B672-89091A029CFE}" srcOrd="1" destOrd="0" parTransId="{06DC0D6C-D520-472F-860A-7CE20EC837A5}" sibTransId="{17C49C5D-7257-4C18-A0E0-D58C3867D7D7}"/>
    <dgm:cxn modelId="{B3095655-E510-49FA-B8FE-DE3DC192230F}" type="presOf" srcId="{8B76E3D3-4A4A-4F73-8B09-42FA2EE4CD47}" destId="{9E6D47AF-3A85-469D-9873-4FEC39F8DB5D}" srcOrd="0" destOrd="0" presId="urn:microsoft.com/office/officeart/2018/5/layout/CenteredIconLabelDescriptionList"/>
    <dgm:cxn modelId="{9509C67E-47A9-4576-8E82-93A438BB234F}" type="presOf" srcId="{E48B41E5-82E6-471B-9E6C-68183A9DA896}" destId="{9DAA6C74-3226-4B59-A7E2-FE971F2C6268}" srcOrd="0" destOrd="0" presId="urn:microsoft.com/office/officeart/2018/5/layout/CenteredIconLabelDescriptionList"/>
    <dgm:cxn modelId="{76195EC9-22AD-4802-B70E-977223CF149F}" type="presOf" srcId="{F692C2CC-DA04-4520-8E90-9F6522E63FA2}" destId="{85811DED-B603-44BE-8FEF-3800A1C288CE}" srcOrd="0" destOrd="0" presId="urn:microsoft.com/office/officeart/2018/5/layout/CenteredIconLabelDescriptionList"/>
    <dgm:cxn modelId="{2500FECE-C6C4-46C3-8985-99B640D35D43}" type="presOf" srcId="{33C255BF-4AE3-4058-AE5A-374A6FE5A66F}" destId="{9E6D47AF-3A85-469D-9873-4FEC39F8DB5D}" srcOrd="0" destOrd="1" presId="urn:microsoft.com/office/officeart/2018/5/layout/CenteredIconLabelDescriptionList"/>
    <dgm:cxn modelId="{2AC85FD9-E053-401B-8B97-953228E1807D}" type="presOf" srcId="{95E9D7CB-603F-45D8-B672-89091A029CFE}" destId="{3C26D981-EA4C-4ABD-876D-2D2B153B5255}" srcOrd="0" destOrd="0" presId="urn:microsoft.com/office/officeart/2018/5/layout/CenteredIconLabelDescriptionList"/>
    <dgm:cxn modelId="{BBB304DF-5583-4E16-B080-254B16FCA95A}" srcId="{E48B41E5-82E6-471B-9E6C-68183A9DA896}" destId="{F692C2CC-DA04-4520-8E90-9F6522E63FA2}" srcOrd="0" destOrd="0" parTransId="{A7F2E717-EE04-44A1-9D05-B1257466CBB4}" sibTransId="{E3EA714E-675A-4EE8-A592-ABA89BB09A04}"/>
    <dgm:cxn modelId="{12D711DC-A2D0-4E1E-9228-4D1967982E03}" type="presParOf" srcId="{9DAA6C74-3226-4B59-A7E2-FE971F2C6268}" destId="{C25F6BAD-BD74-4ECA-A593-330A5FEDF105}" srcOrd="0" destOrd="0" presId="urn:microsoft.com/office/officeart/2018/5/layout/CenteredIconLabelDescriptionList"/>
    <dgm:cxn modelId="{D63195D2-6CAF-4407-A3B4-2D9353E41DB6}" type="presParOf" srcId="{C25F6BAD-BD74-4ECA-A593-330A5FEDF105}" destId="{2AAF6D9B-60FA-4242-9CF4-4B3087FAAE6C}" srcOrd="0" destOrd="0" presId="urn:microsoft.com/office/officeart/2018/5/layout/CenteredIconLabelDescriptionList"/>
    <dgm:cxn modelId="{6B1B05F8-7864-461F-9799-5714808BD55C}" type="presParOf" srcId="{C25F6BAD-BD74-4ECA-A593-330A5FEDF105}" destId="{9B0358C9-0CB6-4294-A354-8F1454F434A5}" srcOrd="1" destOrd="0" presId="urn:microsoft.com/office/officeart/2018/5/layout/CenteredIconLabelDescriptionList"/>
    <dgm:cxn modelId="{E174985D-A194-4EA6-A5CD-438B413BFFBD}" type="presParOf" srcId="{C25F6BAD-BD74-4ECA-A593-330A5FEDF105}" destId="{85811DED-B603-44BE-8FEF-3800A1C288CE}" srcOrd="2" destOrd="0" presId="urn:microsoft.com/office/officeart/2018/5/layout/CenteredIconLabelDescriptionList"/>
    <dgm:cxn modelId="{9AB87BC2-1C4F-4F01-BE00-61D8654938BF}" type="presParOf" srcId="{C25F6BAD-BD74-4ECA-A593-330A5FEDF105}" destId="{A62A5D13-5FA8-4E93-9456-BA2706F5B5E3}" srcOrd="3" destOrd="0" presId="urn:microsoft.com/office/officeart/2018/5/layout/CenteredIconLabelDescriptionList"/>
    <dgm:cxn modelId="{F8D3D8AD-6B8D-47DF-ACA8-447E68444DD3}" type="presParOf" srcId="{C25F6BAD-BD74-4ECA-A593-330A5FEDF105}" destId="{3BC97F91-6184-4F8E-8081-5D25F3735C71}" srcOrd="4" destOrd="0" presId="urn:microsoft.com/office/officeart/2018/5/layout/CenteredIconLabelDescriptionList"/>
    <dgm:cxn modelId="{8089BD89-C6A2-4D49-A5D5-583D2313A6E6}" type="presParOf" srcId="{9DAA6C74-3226-4B59-A7E2-FE971F2C6268}" destId="{FEC128A3-7E82-4FBC-8DA7-E60C72AFD14A}" srcOrd="1" destOrd="0" presId="urn:microsoft.com/office/officeart/2018/5/layout/CenteredIconLabelDescriptionList"/>
    <dgm:cxn modelId="{F29EEBC9-A4C9-474B-9A78-46A402C5B79E}" type="presParOf" srcId="{9DAA6C74-3226-4B59-A7E2-FE971F2C6268}" destId="{8A0ABB96-0948-443A-91AF-06133199E78F}" srcOrd="2" destOrd="0" presId="urn:microsoft.com/office/officeart/2018/5/layout/CenteredIconLabelDescriptionList"/>
    <dgm:cxn modelId="{2FE9D86F-C2EF-49C3-A123-200FEF7CC830}" type="presParOf" srcId="{8A0ABB96-0948-443A-91AF-06133199E78F}" destId="{3D047D78-8A06-41BE-855C-11A65FDC2B14}" srcOrd="0" destOrd="0" presId="urn:microsoft.com/office/officeart/2018/5/layout/CenteredIconLabelDescriptionList"/>
    <dgm:cxn modelId="{997AA0AA-ABEB-46DB-91AA-AE44DCAD51EC}" type="presParOf" srcId="{8A0ABB96-0948-443A-91AF-06133199E78F}" destId="{D7E1B52A-5295-4A33-ABA8-AA59864B30D9}" srcOrd="1" destOrd="0" presId="urn:microsoft.com/office/officeart/2018/5/layout/CenteredIconLabelDescriptionList"/>
    <dgm:cxn modelId="{2A880D81-6C12-4865-88C3-EDA81790B2EB}" type="presParOf" srcId="{8A0ABB96-0948-443A-91AF-06133199E78F}" destId="{3C26D981-EA4C-4ABD-876D-2D2B153B5255}" srcOrd="2" destOrd="0" presId="urn:microsoft.com/office/officeart/2018/5/layout/CenteredIconLabelDescriptionList"/>
    <dgm:cxn modelId="{B34C543C-834F-4580-BE9E-C073FC1887EC}" type="presParOf" srcId="{8A0ABB96-0948-443A-91AF-06133199E78F}" destId="{30279527-4DE8-47F4-BE10-FC70506AE7D3}" srcOrd="3" destOrd="0" presId="urn:microsoft.com/office/officeart/2018/5/layout/CenteredIconLabelDescriptionList"/>
    <dgm:cxn modelId="{1E8699B1-EAAE-47E4-850B-C15992FDFEE6}" type="presParOf" srcId="{8A0ABB96-0948-443A-91AF-06133199E78F}" destId="{9E6D47AF-3A85-469D-9873-4FEC39F8DB5D}"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9452F8-1CB5-42B2-9B36-4BCBFFD4958F}"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BFF42567-CB9D-4D60-A578-BA404E697FA5}">
      <dgm:prSet/>
      <dgm:spPr/>
      <dgm:t>
        <a:bodyPr/>
        <a:lstStyle/>
        <a:p>
          <a:r>
            <a:rPr lang="en-US"/>
            <a:t>Receive report from IS that includes all oncologic resections for past quarter</a:t>
          </a:r>
        </a:p>
      </dgm:t>
    </dgm:pt>
    <dgm:pt modelId="{736A4E17-C123-489D-97CE-F41B25F15AFB}" type="parTrans" cxnId="{E415476D-20CD-4283-8F28-2999C76FC67F}">
      <dgm:prSet/>
      <dgm:spPr/>
      <dgm:t>
        <a:bodyPr/>
        <a:lstStyle/>
        <a:p>
          <a:endParaRPr lang="en-US"/>
        </a:p>
      </dgm:t>
    </dgm:pt>
    <dgm:pt modelId="{A5FAE79A-6861-460B-AB35-01E8A89FF962}" type="sibTrans" cxnId="{E415476D-20CD-4283-8F28-2999C76FC67F}">
      <dgm:prSet/>
      <dgm:spPr/>
      <dgm:t>
        <a:bodyPr/>
        <a:lstStyle/>
        <a:p>
          <a:endParaRPr lang="en-US"/>
        </a:p>
      </dgm:t>
    </dgm:pt>
    <dgm:pt modelId="{43CC794E-B16E-4CCB-8E73-92F2565D0CF9}">
      <dgm:prSet/>
      <dgm:spPr/>
      <dgm:t>
        <a:bodyPr/>
        <a:lstStyle/>
        <a:p>
          <a:r>
            <a:rPr lang="en-US"/>
            <a:t>Audit all lung, breast and rectal cases required to follow CAP protocols</a:t>
          </a:r>
        </a:p>
      </dgm:t>
    </dgm:pt>
    <dgm:pt modelId="{55DB7050-47A2-48B2-8730-ED04CB58C997}" type="parTrans" cxnId="{12E70122-3F62-4245-9079-4D872B61491E}">
      <dgm:prSet/>
      <dgm:spPr/>
      <dgm:t>
        <a:bodyPr/>
        <a:lstStyle/>
        <a:p>
          <a:endParaRPr lang="en-US"/>
        </a:p>
      </dgm:t>
    </dgm:pt>
    <dgm:pt modelId="{025DCD4D-D456-4346-A22A-3538AFE25451}" type="sibTrans" cxnId="{12E70122-3F62-4245-9079-4D872B61491E}">
      <dgm:prSet/>
      <dgm:spPr/>
      <dgm:t>
        <a:bodyPr/>
        <a:lstStyle/>
        <a:p>
          <a:endParaRPr lang="en-US"/>
        </a:p>
      </dgm:t>
    </dgm:pt>
    <dgm:pt modelId="{212D4AF4-D3F2-4723-B1B1-AC4780727F6B}">
      <dgm:prSet/>
      <dgm:spPr/>
      <dgm:t>
        <a:bodyPr/>
        <a:lstStyle/>
        <a:p>
          <a:r>
            <a:rPr lang="en-US"/>
            <a:t>Mark in excel Y/N for each data element, along with MRN, patient name, lab accession number, pathologist name and date of report</a:t>
          </a:r>
        </a:p>
      </dgm:t>
    </dgm:pt>
    <dgm:pt modelId="{E5A86FBD-1B4B-4699-AADA-2862F0B93D91}" type="parTrans" cxnId="{96FE931B-7085-4F4F-8DAC-7CB9FC841346}">
      <dgm:prSet/>
      <dgm:spPr/>
      <dgm:t>
        <a:bodyPr/>
        <a:lstStyle/>
        <a:p>
          <a:endParaRPr lang="en-US"/>
        </a:p>
      </dgm:t>
    </dgm:pt>
    <dgm:pt modelId="{22EEF72C-CD13-4182-97D0-0C4EB200556D}" type="sibTrans" cxnId="{96FE931B-7085-4F4F-8DAC-7CB9FC841346}">
      <dgm:prSet/>
      <dgm:spPr/>
      <dgm:t>
        <a:bodyPr/>
        <a:lstStyle/>
        <a:p>
          <a:endParaRPr lang="en-US"/>
        </a:p>
      </dgm:t>
    </dgm:pt>
    <dgm:pt modelId="{A0730404-66BD-4CBF-8FD2-B9D037BB15AE}">
      <dgm:prSet/>
      <dgm:spPr/>
      <dgm:t>
        <a:bodyPr/>
        <a:lstStyle/>
        <a:p>
          <a:r>
            <a:rPr lang="en-US"/>
            <a:t>Summarize findings per pathologist and share results with the pathology medical director</a:t>
          </a:r>
        </a:p>
      </dgm:t>
    </dgm:pt>
    <dgm:pt modelId="{F3CB5B8A-9C97-452C-96CF-2DED577CFB5F}" type="parTrans" cxnId="{EAE06FA1-C0C7-4919-945B-01EBC0C46021}">
      <dgm:prSet/>
      <dgm:spPr/>
      <dgm:t>
        <a:bodyPr/>
        <a:lstStyle/>
        <a:p>
          <a:endParaRPr lang="en-US"/>
        </a:p>
      </dgm:t>
    </dgm:pt>
    <dgm:pt modelId="{59ECE585-C76E-4506-A6FB-033326A60152}" type="sibTrans" cxnId="{EAE06FA1-C0C7-4919-945B-01EBC0C46021}">
      <dgm:prSet/>
      <dgm:spPr/>
      <dgm:t>
        <a:bodyPr/>
        <a:lstStyle/>
        <a:p>
          <a:endParaRPr lang="en-US"/>
        </a:p>
      </dgm:t>
    </dgm:pt>
    <dgm:pt modelId="{73F188F6-6F4B-4CF1-9C80-D44F9167B96E}">
      <dgm:prSet/>
      <dgm:spPr/>
      <dgm:t>
        <a:bodyPr/>
        <a:lstStyle/>
        <a:p>
          <a:r>
            <a:rPr lang="en-US"/>
            <a:t>Pathologist addends their reports to add missing data elements</a:t>
          </a:r>
        </a:p>
      </dgm:t>
    </dgm:pt>
    <dgm:pt modelId="{AE123626-2490-4FC5-BF3F-5409737511C8}" type="parTrans" cxnId="{1C0221A5-6690-4D1A-B20C-EE521B1448FE}">
      <dgm:prSet/>
      <dgm:spPr/>
      <dgm:t>
        <a:bodyPr/>
        <a:lstStyle/>
        <a:p>
          <a:endParaRPr lang="en-US"/>
        </a:p>
      </dgm:t>
    </dgm:pt>
    <dgm:pt modelId="{8E21130D-3625-4649-A2CE-5A60DE2E9B6A}" type="sibTrans" cxnId="{1C0221A5-6690-4D1A-B20C-EE521B1448FE}">
      <dgm:prSet/>
      <dgm:spPr/>
      <dgm:t>
        <a:bodyPr/>
        <a:lstStyle/>
        <a:p>
          <a:endParaRPr lang="en-US"/>
        </a:p>
      </dgm:t>
    </dgm:pt>
    <dgm:pt modelId="{8F9CD7B1-0A56-42F6-95A4-82313149CD28}">
      <dgm:prSet/>
      <dgm:spPr/>
      <dgm:t>
        <a:bodyPr/>
        <a:lstStyle/>
        <a:p>
          <a:r>
            <a:rPr lang="en-US"/>
            <a:t>Updates are verified by CTR and report made for cancer committee</a:t>
          </a:r>
        </a:p>
      </dgm:t>
    </dgm:pt>
    <dgm:pt modelId="{DDD4D4AE-B0A6-4FC3-BEC4-14AC168BA265}" type="parTrans" cxnId="{FF356432-F884-4ED3-A00B-1A4DB8267938}">
      <dgm:prSet/>
      <dgm:spPr/>
      <dgm:t>
        <a:bodyPr/>
        <a:lstStyle/>
        <a:p>
          <a:endParaRPr lang="en-US"/>
        </a:p>
      </dgm:t>
    </dgm:pt>
    <dgm:pt modelId="{E8F3A5C6-2740-4F9C-BA1E-FA99F30D9819}" type="sibTrans" cxnId="{FF356432-F884-4ED3-A00B-1A4DB8267938}">
      <dgm:prSet/>
      <dgm:spPr/>
      <dgm:t>
        <a:bodyPr/>
        <a:lstStyle/>
        <a:p>
          <a:endParaRPr lang="en-US"/>
        </a:p>
      </dgm:t>
    </dgm:pt>
    <dgm:pt modelId="{C965A68D-1921-4F47-9782-83431149681F}" type="pres">
      <dgm:prSet presAssocID="{AC9452F8-1CB5-42B2-9B36-4BCBFFD4958F}" presName="vert0" presStyleCnt="0">
        <dgm:presLayoutVars>
          <dgm:dir/>
          <dgm:animOne val="branch"/>
          <dgm:animLvl val="lvl"/>
        </dgm:presLayoutVars>
      </dgm:prSet>
      <dgm:spPr/>
    </dgm:pt>
    <dgm:pt modelId="{FEDEF8AD-8C69-417E-A02A-8E5CAB076868}" type="pres">
      <dgm:prSet presAssocID="{BFF42567-CB9D-4D60-A578-BA404E697FA5}" presName="thickLine" presStyleLbl="alignNode1" presStyleIdx="0" presStyleCnt="6"/>
      <dgm:spPr/>
    </dgm:pt>
    <dgm:pt modelId="{10698757-79CA-4535-8EB3-81D88CCD7505}" type="pres">
      <dgm:prSet presAssocID="{BFF42567-CB9D-4D60-A578-BA404E697FA5}" presName="horz1" presStyleCnt="0"/>
      <dgm:spPr/>
    </dgm:pt>
    <dgm:pt modelId="{CFF47A88-C669-48A0-BD11-2F57F2E4BECA}" type="pres">
      <dgm:prSet presAssocID="{BFF42567-CB9D-4D60-A578-BA404E697FA5}" presName="tx1" presStyleLbl="revTx" presStyleIdx="0" presStyleCnt="6"/>
      <dgm:spPr/>
    </dgm:pt>
    <dgm:pt modelId="{56EBC595-9A5C-46E1-8F75-4155EF8B2023}" type="pres">
      <dgm:prSet presAssocID="{BFF42567-CB9D-4D60-A578-BA404E697FA5}" presName="vert1" presStyleCnt="0"/>
      <dgm:spPr/>
    </dgm:pt>
    <dgm:pt modelId="{EC23EB61-6660-4981-BAB7-3C18A244D9DE}" type="pres">
      <dgm:prSet presAssocID="{43CC794E-B16E-4CCB-8E73-92F2565D0CF9}" presName="thickLine" presStyleLbl="alignNode1" presStyleIdx="1" presStyleCnt="6"/>
      <dgm:spPr/>
    </dgm:pt>
    <dgm:pt modelId="{700DE530-4D32-4DB0-8EF3-DF26EAF90885}" type="pres">
      <dgm:prSet presAssocID="{43CC794E-B16E-4CCB-8E73-92F2565D0CF9}" presName="horz1" presStyleCnt="0"/>
      <dgm:spPr/>
    </dgm:pt>
    <dgm:pt modelId="{70034201-73D0-4446-A833-0F9A650B96B7}" type="pres">
      <dgm:prSet presAssocID="{43CC794E-B16E-4CCB-8E73-92F2565D0CF9}" presName="tx1" presStyleLbl="revTx" presStyleIdx="1" presStyleCnt="6"/>
      <dgm:spPr/>
    </dgm:pt>
    <dgm:pt modelId="{7B931EEB-4092-4C8D-AC2E-63537A65DA85}" type="pres">
      <dgm:prSet presAssocID="{43CC794E-B16E-4CCB-8E73-92F2565D0CF9}" presName="vert1" presStyleCnt="0"/>
      <dgm:spPr/>
    </dgm:pt>
    <dgm:pt modelId="{A7CFEE91-81F2-4F0E-A5B0-9AED08B18B80}" type="pres">
      <dgm:prSet presAssocID="{212D4AF4-D3F2-4723-B1B1-AC4780727F6B}" presName="thickLine" presStyleLbl="alignNode1" presStyleIdx="2" presStyleCnt="6"/>
      <dgm:spPr/>
    </dgm:pt>
    <dgm:pt modelId="{4E6B8CB8-0DD4-46E5-86D5-75C366E1F0CF}" type="pres">
      <dgm:prSet presAssocID="{212D4AF4-D3F2-4723-B1B1-AC4780727F6B}" presName="horz1" presStyleCnt="0"/>
      <dgm:spPr/>
    </dgm:pt>
    <dgm:pt modelId="{5A036DDC-E3F2-4ECE-8143-9DA177EF1025}" type="pres">
      <dgm:prSet presAssocID="{212D4AF4-D3F2-4723-B1B1-AC4780727F6B}" presName="tx1" presStyleLbl="revTx" presStyleIdx="2" presStyleCnt="6"/>
      <dgm:spPr/>
    </dgm:pt>
    <dgm:pt modelId="{931C1D99-CC49-47D1-BB35-5C0B03C722C6}" type="pres">
      <dgm:prSet presAssocID="{212D4AF4-D3F2-4723-B1B1-AC4780727F6B}" presName="vert1" presStyleCnt="0"/>
      <dgm:spPr/>
    </dgm:pt>
    <dgm:pt modelId="{F5FAA898-9B84-4A0D-8C40-9150066B16DD}" type="pres">
      <dgm:prSet presAssocID="{A0730404-66BD-4CBF-8FD2-B9D037BB15AE}" presName="thickLine" presStyleLbl="alignNode1" presStyleIdx="3" presStyleCnt="6"/>
      <dgm:spPr/>
    </dgm:pt>
    <dgm:pt modelId="{53F2D84B-F7FB-4687-8475-835C7244D632}" type="pres">
      <dgm:prSet presAssocID="{A0730404-66BD-4CBF-8FD2-B9D037BB15AE}" presName="horz1" presStyleCnt="0"/>
      <dgm:spPr/>
    </dgm:pt>
    <dgm:pt modelId="{107ECFD3-D911-4B55-B652-416B4B5932B7}" type="pres">
      <dgm:prSet presAssocID="{A0730404-66BD-4CBF-8FD2-B9D037BB15AE}" presName="tx1" presStyleLbl="revTx" presStyleIdx="3" presStyleCnt="6"/>
      <dgm:spPr/>
    </dgm:pt>
    <dgm:pt modelId="{FF079AF2-2775-44FD-ACDC-B882E0A40305}" type="pres">
      <dgm:prSet presAssocID="{A0730404-66BD-4CBF-8FD2-B9D037BB15AE}" presName="vert1" presStyleCnt="0"/>
      <dgm:spPr/>
    </dgm:pt>
    <dgm:pt modelId="{41A5D10F-90AF-4B81-902F-690B1FBEFCA2}" type="pres">
      <dgm:prSet presAssocID="{73F188F6-6F4B-4CF1-9C80-D44F9167B96E}" presName="thickLine" presStyleLbl="alignNode1" presStyleIdx="4" presStyleCnt="6"/>
      <dgm:spPr/>
    </dgm:pt>
    <dgm:pt modelId="{556EE91E-122B-4F82-B209-27FF5E500807}" type="pres">
      <dgm:prSet presAssocID="{73F188F6-6F4B-4CF1-9C80-D44F9167B96E}" presName="horz1" presStyleCnt="0"/>
      <dgm:spPr/>
    </dgm:pt>
    <dgm:pt modelId="{0F636CAB-8D6B-42A9-8A2E-DE96E5896D3C}" type="pres">
      <dgm:prSet presAssocID="{73F188F6-6F4B-4CF1-9C80-D44F9167B96E}" presName="tx1" presStyleLbl="revTx" presStyleIdx="4" presStyleCnt="6"/>
      <dgm:spPr/>
    </dgm:pt>
    <dgm:pt modelId="{F38C29EA-0E12-495E-800E-43D48ED34DED}" type="pres">
      <dgm:prSet presAssocID="{73F188F6-6F4B-4CF1-9C80-D44F9167B96E}" presName="vert1" presStyleCnt="0"/>
      <dgm:spPr/>
    </dgm:pt>
    <dgm:pt modelId="{1EEBBCEC-9997-4850-8E68-CD4DBAF2684E}" type="pres">
      <dgm:prSet presAssocID="{8F9CD7B1-0A56-42F6-95A4-82313149CD28}" presName="thickLine" presStyleLbl="alignNode1" presStyleIdx="5" presStyleCnt="6"/>
      <dgm:spPr/>
    </dgm:pt>
    <dgm:pt modelId="{42A22594-439E-47DC-BF80-00DA783AD565}" type="pres">
      <dgm:prSet presAssocID="{8F9CD7B1-0A56-42F6-95A4-82313149CD28}" presName="horz1" presStyleCnt="0"/>
      <dgm:spPr/>
    </dgm:pt>
    <dgm:pt modelId="{E0086A01-456F-4490-BFBE-B1FC286D8DCB}" type="pres">
      <dgm:prSet presAssocID="{8F9CD7B1-0A56-42F6-95A4-82313149CD28}" presName="tx1" presStyleLbl="revTx" presStyleIdx="5" presStyleCnt="6"/>
      <dgm:spPr/>
    </dgm:pt>
    <dgm:pt modelId="{08F694E0-679F-4117-BAEE-086AB071105C}" type="pres">
      <dgm:prSet presAssocID="{8F9CD7B1-0A56-42F6-95A4-82313149CD28}" presName="vert1" presStyleCnt="0"/>
      <dgm:spPr/>
    </dgm:pt>
  </dgm:ptLst>
  <dgm:cxnLst>
    <dgm:cxn modelId="{96FE931B-7085-4F4F-8DAC-7CB9FC841346}" srcId="{AC9452F8-1CB5-42B2-9B36-4BCBFFD4958F}" destId="{212D4AF4-D3F2-4723-B1B1-AC4780727F6B}" srcOrd="2" destOrd="0" parTransId="{E5A86FBD-1B4B-4699-AADA-2862F0B93D91}" sibTransId="{22EEF72C-CD13-4182-97D0-0C4EB200556D}"/>
    <dgm:cxn modelId="{12E70122-3F62-4245-9079-4D872B61491E}" srcId="{AC9452F8-1CB5-42B2-9B36-4BCBFFD4958F}" destId="{43CC794E-B16E-4CCB-8E73-92F2565D0CF9}" srcOrd="1" destOrd="0" parTransId="{55DB7050-47A2-48B2-8730-ED04CB58C997}" sibTransId="{025DCD4D-D456-4346-A22A-3538AFE25451}"/>
    <dgm:cxn modelId="{A2064D27-1D03-476F-BCC6-8BF000347F55}" type="presOf" srcId="{73F188F6-6F4B-4CF1-9C80-D44F9167B96E}" destId="{0F636CAB-8D6B-42A9-8A2E-DE96E5896D3C}" srcOrd="0" destOrd="0" presId="urn:microsoft.com/office/officeart/2008/layout/LinedList"/>
    <dgm:cxn modelId="{FF356432-F884-4ED3-A00B-1A4DB8267938}" srcId="{AC9452F8-1CB5-42B2-9B36-4BCBFFD4958F}" destId="{8F9CD7B1-0A56-42F6-95A4-82313149CD28}" srcOrd="5" destOrd="0" parTransId="{DDD4D4AE-B0A6-4FC3-BEC4-14AC168BA265}" sibTransId="{E8F3A5C6-2740-4F9C-BA1E-FA99F30D9819}"/>
    <dgm:cxn modelId="{F8D9E86B-171A-4AB9-8BF5-8E0DF883FE27}" type="presOf" srcId="{212D4AF4-D3F2-4723-B1B1-AC4780727F6B}" destId="{5A036DDC-E3F2-4ECE-8143-9DA177EF1025}" srcOrd="0" destOrd="0" presId="urn:microsoft.com/office/officeart/2008/layout/LinedList"/>
    <dgm:cxn modelId="{E415476D-20CD-4283-8F28-2999C76FC67F}" srcId="{AC9452F8-1CB5-42B2-9B36-4BCBFFD4958F}" destId="{BFF42567-CB9D-4D60-A578-BA404E697FA5}" srcOrd="0" destOrd="0" parTransId="{736A4E17-C123-489D-97CE-F41B25F15AFB}" sibTransId="{A5FAE79A-6861-460B-AB35-01E8A89FF962}"/>
    <dgm:cxn modelId="{08C8AD94-FC7C-41CF-A88C-425B04DE5A91}" type="presOf" srcId="{8F9CD7B1-0A56-42F6-95A4-82313149CD28}" destId="{E0086A01-456F-4490-BFBE-B1FC286D8DCB}" srcOrd="0" destOrd="0" presId="urn:microsoft.com/office/officeart/2008/layout/LinedList"/>
    <dgm:cxn modelId="{EAE06FA1-C0C7-4919-945B-01EBC0C46021}" srcId="{AC9452F8-1CB5-42B2-9B36-4BCBFFD4958F}" destId="{A0730404-66BD-4CBF-8FD2-B9D037BB15AE}" srcOrd="3" destOrd="0" parTransId="{F3CB5B8A-9C97-452C-96CF-2DED577CFB5F}" sibTransId="{59ECE585-C76E-4506-A6FB-033326A60152}"/>
    <dgm:cxn modelId="{1C0221A5-6690-4D1A-B20C-EE521B1448FE}" srcId="{AC9452F8-1CB5-42B2-9B36-4BCBFFD4958F}" destId="{73F188F6-6F4B-4CF1-9C80-D44F9167B96E}" srcOrd="4" destOrd="0" parTransId="{AE123626-2490-4FC5-BF3F-5409737511C8}" sibTransId="{8E21130D-3625-4649-A2CE-5A60DE2E9B6A}"/>
    <dgm:cxn modelId="{1C32E5A5-763C-4ED7-9B09-9156EB8E3B9E}" type="presOf" srcId="{AC9452F8-1CB5-42B2-9B36-4BCBFFD4958F}" destId="{C965A68D-1921-4F47-9782-83431149681F}" srcOrd="0" destOrd="0" presId="urn:microsoft.com/office/officeart/2008/layout/LinedList"/>
    <dgm:cxn modelId="{069933BA-4EBA-4279-B1E2-A2F76FCEA8CA}" type="presOf" srcId="{BFF42567-CB9D-4D60-A578-BA404E697FA5}" destId="{CFF47A88-C669-48A0-BD11-2F57F2E4BECA}" srcOrd="0" destOrd="0" presId="urn:microsoft.com/office/officeart/2008/layout/LinedList"/>
    <dgm:cxn modelId="{6F500BBD-9DC5-417C-BEE4-9FC9331CC0A6}" type="presOf" srcId="{A0730404-66BD-4CBF-8FD2-B9D037BB15AE}" destId="{107ECFD3-D911-4B55-B652-416B4B5932B7}" srcOrd="0" destOrd="0" presId="urn:microsoft.com/office/officeart/2008/layout/LinedList"/>
    <dgm:cxn modelId="{20CB3AED-EF8B-4F73-B073-936220FEBB0F}" type="presOf" srcId="{43CC794E-B16E-4CCB-8E73-92F2565D0CF9}" destId="{70034201-73D0-4446-A833-0F9A650B96B7}" srcOrd="0" destOrd="0" presId="urn:microsoft.com/office/officeart/2008/layout/LinedList"/>
    <dgm:cxn modelId="{916CF49E-D1A2-4A2F-B0AB-D9B3F55871F4}" type="presParOf" srcId="{C965A68D-1921-4F47-9782-83431149681F}" destId="{FEDEF8AD-8C69-417E-A02A-8E5CAB076868}" srcOrd="0" destOrd="0" presId="urn:microsoft.com/office/officeart/2008/layout/LinedList"/>
    <dgm:cxn modelId="{F19F13FB-BFB0-4A25-A492-3C5BD85FD21E}" type="presParOf" srcId="{C965A68D-1921-4F47-9782-83431149681F}" destId="{10698757-79CA-4535-8EB3-81D88CCD7505}" srcOrd="1" destOrd="0" presId="urn:microsoft.com/office/officeart/2008/layout/LinedList"/>
    <dgm:cxn modelId="{DAA0B7B5-DF71-4EFA-8F28-B73ED4B462B7}" type="presParOf" srcId="{10698757-79CA-4535-8EB3-81D88CCD7505}" destId="{CFF47A88-C669-48A0-BD11-2F57F2E4BECA}" srcOrd="0" destOrd="0" presId="urn:microsoft.com/office/officeart/2008/layout/LinedList"/>
    <dgm:cxn modelId="{1EACE528-0C61-456C-A0F7-9922D720EB88}" type="presParOf" srcId="{10698757-79CA-4535-8EB3-81D88CCD7505}" destId="{56EBC595-9A5C-46E1-8F75-4155EF8B2023}" srcOrd="1" destOrd="0" presId="urn:microsoft.com/office/officeart/2008/layout/LinedList"/>
    <dgm:cxn modelId="{E8955BBF-08DE-41C5-86B8-27EAD1CFCF60}" type="presParOf" srcId="{C965A68D-1921-4F47-9782-83431149681F}" destId="{EC23EB61-6660-4981-BAB7-3C18A244D9DE}" srcOrd="2" destOrd="0" presId="urn:microsoft.com/office/officeart/2008/layout/LinedList"/>
    <dgm:cxn modelId="{82878F05-212B-42B2-9710-409D29E3C285}" type="presParOf" srcId="{C965A68D-1921-4F47-9782-83431149681F}" destId="{700DE530-4D32-4DB0-8EF3-DF26EAF90885}" srcOrd="3" destOrd="0" presId="urn:microsoft.com/office/officeart/2008/layout/LinedList"/>
    <dgm:cxn modelId="{3766669E-0162-447C-AAE6-F22E091C0291}" type="presParOf" srcId="{700DE530-4D32-4DB0-8EF3-DF26EAF90885}" destId="{70034201-73D0-4446-A833-0F9A650B96B7}" srcOrd="0" destOrd="0" presId="urn:microsoft.com/office/officeart/2008/layout/LinedList"/>
    <dgm:cxn modelId="{F17986CE-0E91-4C6E-826E-F6A74D22E8BD}" type="presParOf" srcId="{700DE530-4D32-4DB0-8EF3-DF26EAF90885}" destId="{7B931EEB-4092-4C8D-AC2E-63537A65DA85}" srcOrd="1" destOrd="0" presId="urn:microsoft.com/office/officeart/2008/layout/LinedList"/>
    <dgm:cxn modelId="{34DE4C41-897E-4D77-8024-7C77AE4558BA}" type="presParOf" srcId="{C965A68D-1921-4F47-9782-83431149681F}" destId="{A7CFEE91-81F2-4F0E-A5B0-9AED08B18B80}" srcOrd="4" destOrd="0" presId="urn:microsoft.com/office/officeart/2008/layout/LinedList"/>
    <dgm:cxn modelId="{641EDFB8-D354-429D-9CB1-179580486462}" type="presParOf" srcId="{C965A68D-1921-4F47-9782-83431149681F}" destId="{4E6B8CB8-0DD4-46E5-86D5-75C366E1F0CF}" srcOrd="5" destOrd="0" presId="urn:microsoft.com/office/officeart/2008/layout/LinedList"/>
    <dgm:cxn modelId="{12191589-CC94-4F75-AA43-2F86B8CA7448}" type="presParOf" srcId="{4E6B8CB8-0DD4-46E5-86D5-75C366E1F0CF}" destId="{5A036DDC-E3F2-4ECE-8143-9DA177EF1025}" srcOrd="0" destOrd="0" presId="urn:microsoft.com/office/officeart/2008/layout/LinedList"/>
    <dgm:cxn modelId="{80B8D7C7-FECB-4A8E-88D4-4208DAC93107}" type="presParOf" srcId="{4E6B8CB8-0DD4-46E5-86D5-75C366E1F0CF}" destId="{931C1D99-CC49-47D1-BB35-5C0B03C722C6}" srcOrd="1" destOrd="0" presId="urn:microsoft.com/office/officeart/2008/layout/LinedList"/>
    <dgm:cxn modelId="{C5FE19AF-ECEC-440B-A96A-3C82F48CBB37}" type="presParOf" srcId="{C965A68D-1921-4F47-9782-83431149681F}" destId="{F5FAA898-9B84-4A0D-8C40-9150066B16DD}" srcOrd="6" destOrd="0" presId="urn:microsoft.com/office/officeart/2008/layout/LinedList"/>
    <dgm:cxn modelId="{136A2F5C-C42D-46F9-8B41-C6A7A2AC9998}" type="presParOf" srcId="{C965A68D-1921-4F47-9782-83431149681F}" destId="{53F2D84B-F7FB-4687-8475-835C7244D632}" srcOrd="7" destOrd="0" presId="urn:microsoft.com/office/officeart/2008/layout/LinedList"/>
    <dgm:cxn modelId="{AE7BDA06-B2D3-45E9-83B2-134152E0380E}" type="presParOf" srcId="{53F2D84B-F7FB-4687-8475-835C7244D632}" destId="{107ECFD3-D911-4B55-B652-416B4B5932B7}" srcOrd="0" destOrd="0" presId="urn:microsoft.com/office/officeart/2008/layout/LinedList"/>
    <dgm:cxn modelId="{B4E70125-8D3E-4F99-AB25-073C435C1C6A}" type="presParOf" srcId="{53F2D84B-F7FB-4687-8475-835C7244D632}" destId="{FF079AF2-2775-44FD-ACDC-B882E0A40305}" srcOrd="1" destOrd="0" presId="urn:microsoft.com/office/officeart/2008/layout/LinedList"/>
    <dgm:cxn modelId="{AD735F01-7C97-4C0E-BA26-4D4A7BB5899C}" type="presParOf" srcId="{C965A68D-1921-4F47-9782-83431149681F}" destId="{41A5D10F-90AF-4B81-902F-690B1FBEFCA2}" srcOrd="8" destOrd="0" presId="urn:microsoft.com/office/officeart/2008/layout/LinedList"/>
    <dgm:cxn modelId="{B41FC8CC-3721-434E-8937-4C078D5FD730}" type="presParOf" srcId="{C965A68D-1921-4F47-9782-83431149681F}" destId="{556EE91E-122B-4F82-B209-27FF5E500807}" srcOrd="9" destOrd="0" presId="urn:microsoft.com/office/officeart/2008/layout/LinedList"/>
    <dgm:cxn modelId="{BAC6BC73-9878-4A0D-B38F-3DD5B5989325}" type="presParOf" srcId="{556EE91E-122B-4F82-B209-27FF5E500807}" destId="{0F636CAB-8D6B-42A9-8A2E-DE96E5896D3C}" srcOrd="0" destOrd="0" presId="urn:microsoft.com/office/officeart/2008/layout/LinedList"/>
    <dgm:cxn modelId="{D4252371-4367-4376-9B66-64BEE2D8F34A}" type="presParOf" srcId="{556EE91E-122B-4F82-B209-27FF5E500807}" destId="{F38C29EA-0E12-495E-800E-43D48ED34DED}" srcOrd="1" destOrd="0" presId="urn:microsoft.com/office/officeart/2008/layout/LinedList"/>
    <dgm:cxn modelId="{6B7D7762-B349-4DD1-A224-E6CA55BEE76E}" type="presParOf" srcId="{C965A68D-1921-4F47-9782-83431149681F}" destId="{1EEBBCEC-9997-4850-8E68-CD4DBAF2684E}" srcOrd="10" destOrd="0" presId="urn:microsoft.com/office/officeart/2008/layout/LinedList"/>
    <dgm:cxn modelId="{BABB99F0-FD18-4F8D-A908-6A4935BC67CF}" type="presParOf" srcId="{C965A68D-1921-4F47-9782-83431149681F}" destId="{42A22594-439E-47DC-BF80-00DA783AD565}" srcOrd="11" destOrd="0" presId="urn:microsoft.com/office/officeart/2008/layout/LinedList"/>
    <dgm:cxn modelId="{3BF39F38-120E-4200-B747-F110064A370B}" type="presParOf" srcId="{42A22594-439E-47DC-BF80-00DA783AD565}" destId="{E0086A01-456F-4490-BFBE-B1FC286D8DCB}" srcOrd="0" destOrd="0" presId="urn:microsoft.com/office/officeart/2008/layout/LinedList"/>
    <dgm:cxn modelId="{ED3FA480-B2BB-4745-A356-91D99F31D952}" type="presParOf" srcId="{42A22594-439E-47DC-BF80-00DA783AD565}" destId="{08F694E0-679F-4117-BAEE-086AB07110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601EC0-687D-4E7C-AFAA-6B0FBAF7D9CA}"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4FDC12AC-4C6E-4D31-B6D6-7B119137F5C2}">
      <dgm:prSet/>
      <dgm:spPr/>
      <dgm:t>
        <a:bodyPr/>
        <a:lstStyle/>
        <a:p>
          <a:r>
            <a:rPr lang="en-US"/>
            <a:t>Not required, but recommended</a:t>
          </a:r>
        </a:p>
      </dgm:t>
    </dgm:pt>
    <dgm:pt modelId="{2AFDF57B-C1F6-428F-AACB-585A1FD234BB}" type="parTrans" cxnId="{B5EE35F2-DD9E-4E1B-9275-18265EFAB94A}">
      <dgm:prSet/>
      <dgm:spPr/>
      <dgm:t>
        <a:bodyPr/>
        <a:lstStyle/>
        <a:p>
          <a:endParaRPr lang="en-US"/>
        </a:p>
      </dgm:t>
    </dgm:pt>
    <dgm:pt modelId="{40134810-AACC-41BD-B725-7E976D45C491}" type="sibTrans" cxnId="{B5EE35F2-DD9E-4E1B-9275-18265EFAB94A}">
      <dgm:prSet/>
      <dgm:spPr/>
      <dgm:t>
        <a:bodyPr/>
        <a:lstStyle/>
        <a:p>
          <a:endParaRPr lang="en-US"/>
        </a:p>
      </dgm:t>
    </dgm:pt>
    <dgm:pt modelId="{7CBD57F1-8BBC-407C-91E1-0B7E1BE80F2F}">
      <dgm:prSet/>
      <dgm:spPr/>
      <dgm:t>
        <a:bodyPr/>
        <a:lstStyle/>
        <a:p>
          <a:r>
            <a:rPr lang="en-US">
              <a:hlinkClick xmlns:r="http://schemas.openxmlformats.org/officeDocument/2006/relationships" r:id="rId1"/>
            </a:rPr>
            <a:t>coc-operative-standards-self-audit-recommendations_final_20220602142406.pdf (facs.org)</a:t>
          </a:r>
          <a:endParaRPr lang="en-US"/>
        </a:p>
      </dgm:t>
    </dgm:pt>
    <dgm:pt modelId="{75F9B012-7E2C-42EB-8407-978AD21A15D4}" type="parTrans" cxnId="{FA304170-7E3B-44C6-8876-9E13BD8BFB4C}">
      <dgm:prSet/>
      <dgm:spPr/>
      <dgm:t>
        <a:bodyPr/>
        <a:lstStyle/>
        <a:p>
          <a:endParaRPr lang="en-US"/>
        </a:p>
      </dgm:t>
    </dgm:pt>
    <dgm:pt modelId="{BF6460D0-AE7C-4BDB-9483-BF9A09C2D8A9}" type="sibTrans" cxnId="{FA304170-7E3B-44C6-8876-9E13BD8BFB4C}">
      <dgm:prSet/>
      <dgm:spPr/>
      <dgm:t>
        <a:bodyPr/>
        <a:lstStyle/>
        <a:p>
          <a:endParaRPr lang="en-US"/>
        </a:p>
      </dgm:t>
    </dgm:pt>
    <dgm:pt modelId="{8633ECF5-067E-49EC-A622-88CD27CFACC7}">
      <dgm:prSet/>
      <dgm:spPr/>
      <dgm:t>
        <a:bodyPr/>
        <a:lstStyle/>
        <a:p>
          <a:r>
            <a:rPr lang="en-US"/>
            <a:t>Two components:</a:t>
          </a:r>
        </a:p>
      </dgm:t>
    </dgm:pt>
    <dgm:pt modelId="{129F8FE8-EBC8-49AB-B360-0C7C16F6D0E6}" type="parTrans" cxnId="{47747732-3442-4DDB-8C5F-52F55869967A}">
      <dgm:prSet/>
      <dgm:spPr/>
      <dgm:t>
        <a:bodyPr/>
        <a:lstStyle/>
        <a:p>
          <a:endParaRPr lang="en-US"/>
        </a:p>
      </dgm:t>
    </dgm:pt>
    <dgm:pt modelId="{98465EC2-F6AB-4DFF-8E77-88F822ABB339}" type="sibTrans" cxnId="{47747732-3442-4DDB-8C5F-52F55869967A}">
      <dgm:prSet/>
      <dgm:spPr/>
      <dgm:t>
        <a:bodyPr/>
        <a:lstStyle/>
        <a:p>
          <a:endParaRPr lang="en-US"/>
        </a:p>
      </dgm:t>
    </dgm:pt>
    <dgm:pt modelId="{12BA7EE5-FDC5-41BC-84A8-921A20042E78}">
      <dgm:prSet/>
      <dgm:spPr/>
      <dgm:t>
        <a:bodyPr/>
        <a:lstStyle/>
        <a:p>
          <a:r>
            <a:rPr lang="en-US"/>
            <a:t>Synoptic operative report</a:t>
          </a:r>
        </a:p>
      </dgm:t>
    </dgm:pt>
    <dgm:pt modelId="{6AF36379-081A-4A75-A878-E3E7B4247071}" type="parTrans" cxnId="{DB3850DA-0739-47BC-9AED-572DD1E8FB3F}">
      <dgm:prSet/>
      <dgm:spPr/>
      <dgm:t>
        <a:bodyPr/>
        <a:lstStyle/>
        <a:p>
          <a:endParaRPr lang="en-US"/>
        </a:p>
      </dgm:t>
    </dgm:pt>
    <dgm:pt modelId="{DA5D2566-3E39-4C37-A08F-AE654DC94103}" type="sibTrans" cxnId="{DB3850DA-0739-47BC-9AED-572DD1E8FB3F}">
      <dgm:prSet/>
      <dgm:spPr/>
      <dgm:t>
        <a:bodyPr/>
        <a:lstStyle/>
        <a:p>
          <a:endParaRPr lang="en-US"/>
        </a:p>
      </dgm:t>
    </dgm:pt>
    <dgm:pt modelId="{F5B1E0DF-EED2-4153-8EF1-6D142FA7D8E1}">
      <dgm:prSet/>
      <dgm:spPr/>
      <dgm:t>
        <a:bodyPr/>
        <a:lstStyle/>
        <a:p>
          <a:r>
            <a:rPr lang="en-US"/>
            <a:t>Technical requirement</a:t>
          </a:r>
        </a:p>
      </dgm:t>
    </dgm:pt>
    <dgm:pt modelId="{02EAA6C8-B82A-43AB-8570-B7D455CDE377}" type="parTrans" cxnId="{038D61B7-0699-4CC3-B545-86ED33B429BC}">
      <dgm:prSet/>
      <dgm:spPr/>
      <dgm:t>
        <a:bodyPr/>
        <a:lstStyle/>
        <a:p>
          <a:endParaRPr lang="en-US"/>
        </a:p>
      </dgm:t>
    </dgm:pt>
    <dgm:pt modelId="{D58AA6F7-E36E-466E-972C-32883F140021}" type="sibTrans" cxnId="{038D61B7-0699-4CC3-B545-86ED33B429BC}">
      <dgm:prSet/>
      <dgm:spPr/>
      <dgm:t>
        <a:bodyPr/>
        <a:lstStyle/>
        <a:p>
          <a:endParaRPr lang="en-US"/>
        </a:p>
      </dgm:t>
    </dgm:pt>
    <dgm:pt modelId="{BF0766B8-A127-4224-9ACC-C80C6C00058E}">
      <dgm:prSet/>
      <dgm:spPr/>
      <dgm:t>
        <a:bodyPr/>
        <a:lstStyle/>
        <a:p>
          <a:r>
            <a:rPr lang="en-US"/>
            <a:t>Just like 5.1, can audit while abstracting or do in bulk</a:t>
          </a:r>
        </a:p>
      </dgm:t>
    </dgm:pt>
    <dgm:pt modelId="{EAE21577-E469-4B10-AF34-BC06AD9E178C}" type="parTrans" cxnId="{22312FEF-883A-4FC7-B507-642E1A64B7B8}">
      <dgm:prSet/>
      <dgm:spPr/>
      <dgm:t>
        <a:bodyPr/>
        <a:lstStyle/>
        <a:p>
          <a:endParaRPr lang="en-US"/>
        </a:p>
      </dgm:t>
    </dgm:pt>
    <dgm:pt modelId="{53287AEF-3B88-4E3C-BE85-89560D2F098F}" type="sibTrans" cxnId="{22312FEF-883A-4FC7-B507-642E1A64B7B8}">
      <dgm:prSet/>
      <dgm:spPr/>
      <dgm:t>
        <a:bodyPr/>
        <a:lstStyle/>
        <a:p>
          <a:endParaRPr lang="en-US"/>
        </a:p>
      </dgm:t>
    </dgm:pt>
    <dgm:pt modelId="{456F0881-3538-42F7-A7BC-06D2E1A60D97}" type="pres">
      <dgm:prSet presAssocID="{8C601EC0-687D-4E7C-AFAA-6B0FBAF7D9CA}" presName="outerComposite" presStyleCnt="0">
        <dgm:presLayoutVars>
          <dgm:chMax val="5"/>
          <dgm:dir/>
          <dgm:resizeHandles val="exact"/>
        </dgm:presLayoutVars>
      </dgm:prSet>
      <dgm:spPr/>
    </dgm:pt>
    <dgm:pt modelId="{F7DDD532-E93F-4C94-AF28-A2592394932D}" type="pres">
      <dgm:prSet presAssocID="{8C601EC0-687D-4E7C-AFAA-6B0FBAF7D9CA}" presName="dummyMaxCanvas" presStyleCnt="0">
        <dgm:presLayoutVars/>
      </dgm:prSet>
      <dgm:spPr/>
    </dgm:pt>
    <dgm:pt modelId="{C79C4EB6-FF6F-4FF8-9F21-4EF4CDE56C70}" type="pres">
      <dgm:prSet presAssocID="{8C601EC0-687D-4E7C-AFAA-6B0FBAF7D9CA}" presName="ThreeNodes_1" presStyleLbl="node1" presStyleIdx="0" presStyleCnt="3">
        <dgm:presLayoutVars>
          <dgm:bulletEnabled val="1"/>
        </dgm:presLayoutVars>
      </dgm:prSet>
      <dgm:spPr/>
    </dgm:pt>
    <dgm:pt modelId="{6B7374F7-1CD7-48C9-AFF4-1A3B163E03E4}" type="pres">
      <dgm:prSet presAssocID="{8C601EC0-687D-4E7C-AFAA-6B0FBAF7D9CA}" presName="ThreeNodes_2" presStyleLbl="node1" presStyleIdx="1" presStyleCnt="3">
        <dgm:presLayoutVars>
          <dgm:bulletEnabled val="1"/>
        </dgm:presLayoutVars>
      </dgm:prSet>
      <dgm:spPr/>
    </dgm:pt>
    <dgm:pt modelId="{1394F75C-A363-4C42-9C32-955EE6125861}" type="pres">
      <dgm:prSet presAssocID="{8C601EC0-687D-4E7C-AFAA-6B0FBAF7D9CA}" presName="ThreeNodes_3" presStyleLbl="node1" presStyleIdx="2" presStyleCnt="3">
        <dgm:presLayoutVars>
          <dgm:bulletEnabled val="1"/>
        </dgm:presLayoutVars>
      </dgm:prSet>
      <dgm:spPr/>
    </dgm:pt>
    <dgm:pt modelId="{A6AF5F33-907F-4BCE-B2E0-140A49406498}" type="pres">
      <dgm:prSet presAssocID="{8C601EC0-687D-4E7C-AFAA-6B0FBAF7D9CA}" presName="ThreeConn_1-2" presStyleLbl="fgAccFollowNode1" presStyleIdx="0" presStyleCnt="2">
        <dgm:presLayoutVars>
          <dgm:bulletEnabled val="1"/>
        </dgm:presLayoutVars>
      </dgm:prSet>
      <dgm:spPr/>
    </dgm:pt>
    <dgm:pt modelId="{DF765EF7-F571-4040-8C95-C8BE04143BB3}" type="pres">
      <dgm:prSet presAssocID="{8C601EC0-687D-4E7C-AFAA-6B0FBAF7D9CA}" presName="ThreeConn_2-3" presStyleLbl="fgAccFollowNode1" presStyleIdx="1" presStyleCnt="2">
        <dgm:presLayoutVars>
          <dgm:bulletEnabled val="1"/>
        </dgm:presLayoutVars>
      </dgm:prSet>
      <dgm:spPr/>
    </dgm:pt>
    <dgm:pt modelId="{14EC5709-CAF9-480C-ABA2-A26A695D0009}" type="pres">
      <dgm:prSet presAssocID="{8C601EC0-687D-4E7C-AFAA-6B0FBAF7D9CA}" presName="ThreeNodes_1_text" presStyleLbl="node1" presStyleIdx="2" presStyleCnt="3">
        <dgm:presLayoutVars>
          <dgm:bulletEnabled val="1"/>
        </dgm:presLayoutVars>
      </dgm:prSet>
      <dgm:spPr/>
    </dgm:pt>
    <dgm:pt modelId="{73485947-1143-419E-B19A-FA699A71D2BC}" type="pres">
      <dgm:prSet presAssocID="{8C601EC0-687D-4E7C-AFAA-6B0FBAF7D9CA}" presName="ThreeNodes_2_text" presStyleLbl="node1" presStyleIdx="2" presStyleCnt="3">
        <dgm:presLayoutVars>
          <dgm:bulletEnabled val="1"/>
        </dgm:presLayoutVars>
      </dgm:prSet>
      <dgm:spPr/>
    </dgm:pt>
    <dgm:pt modelId="{D4D49CB2-3E49-46D0-B57C-B3DF3A0C9C52}" type="pres">
      <dgm:prSet presAssocID="{8C601EC0-687D-4E7C-AFAA-6B0FBAF7D9CA}" presName="ThreeNodes_3_text" presStyleLbl="node1" presStyleIdx="2" presStyleCnt="3">
        <dgm:presLayoutVars>
          <dgm:bulletEnabled val="1"/>
        </dgm:presLayoutVars>
      </dgm:prSet>
      <dgm:spPr/>
    </dgm:pt>
  </dgm:ptLst>
  <dgm:cxnLst>
    <dgm:cxn modelId="{348F6902-FE13-43BD-996D-66AEB030E877}" type="presOf" srcId="{7CBD57F1-8BBC-407C-91E1-0B7E1BE80F2F}" destId="{14EC5709-CAF9-480C-ABA2-A26A695D0009}" srcOrd="1" destOrd="1" presId="urn:microsoft.com/office/officeart/2005/8/layout/vProcess5"/>
    <dgm:cxn modelId="{76C39504-D63F-4A24-BC32-E76672E2B5DB}" type="presOf" srcId="{4FDC12AC-4C6E-4D31-B6D6-7B119137F5C2}" destId="{C79C4EB6-FF6F-4FF8-9F21-4EF4CDE56C70}" srcOrd="0" destOrd="0" presId="urn:microsoft.com/office/officeart/2005/8/layout/vProcess5"/>
    <dgm:cxn modelId="{3562CD06-C272-45C5-A5B6-0EDF06283CD5}" type="presOf" srcId="{7CBD57F1-8BBC-407C-91E1-0B7E1BE80F2F}" destId="{C79C4EB6-FF6F-4FF8-9F21-4EF4CDE56C70}" srcOrd="0" destOrd="1" presId="urn:microsoft.com/office/officeart/2005/8/layout/vProcess5"/>
    <dgm:cxn modelId="{DEB67A1C-4CFB-43D1-93FD-F3FE1DEEC753}" type="presOf" srcId="{4FDC12AC-4C6E-4D31-B6D6-7B119137F5C2}" destId="{14EC5709-CAF9-480C-ABA2-A26A695D0009}" srcOrd="1" destOrd="0" presId="urn:microsoft.com/office/officeart/2005/8/layout/vProcess5"/>
    <dgm:cxn modelId="{6D473A31-CB9F-4E5F-8196-34A575DF432C}" type="presOf" srcId="{F5B1E0DF-EED2-4153-8EF1-6D142FA7D8E1}" destId="{6B7374F7-1CD7-48C9-AFF4-1A3B163E03E4}" srcOrd="0" destOrd="2" presId="urn:microsoft.com/office/officeart/2005/8/layout/vProcess5"/>
    <dgm:cxn modelId="{47747732-3442-4DDB-8C5F-52F55869967A}" srcId="{8C601EC0-687D-4E7C-AFAA-6B0FBAF7D9CA}" destId="{8633ECF5-067E-49EC-A622-88CD27CFACC7}" srcOrd="1" destOrd="0" parTransId="{129F8FE8-EBC8-49AB-B360-0C7C16F6D0E6}" sibTransId="{98465EC2-F6AB-4DFF-8E77-88F822ABB339}"/>
    <dgm:cxn modelId="{04361A3F-12FD-4ECF-869A-28CDF3A1BDBE}" type="presOf" srcId="{8633ECF5-067E-49EC-A622-88CD27CFACC7}" destId="{73485947-1143-419E-B19A-FA699A71D2BC}" srcOrd="1" destOrd="0" presId="urn:microsoft.com/office/officeart/2005/8/layout/vProcess5"/>
    <dgm:cxn modelId="{1D7B0466-4D1E-4EED-B46E-D58EADFB33FF}" type="presOf" srcId="{8633ECF5-067E-49EC-A622-88CD27CFACC7}" destId="{6B7374F7-1CD7-48C9-AFF4-1A3B163E03E4}" srcOrd="0" destOrd="0" presId="urn:microsoft.com/office/officeart/2005/8/layout/vProcess5"/>
    <dgm:cxn modelId="{FA304170-7E3B-44C6-8876-9E13BD8BFB4C}" srcId="{4FDC12AC-4C6E-4D31-B6D6-7B119137F5C2}" destId="{7CBD57F1-8BBC-407C-91E1-0B7E1BE80F2F}" srcOrd="0" destOrd="0" parTransId="{75F9B012-7E2C-42EB-8407-978AD21A15D4}" sibTransId="{BF6460D0-AE7C-4BDB-9483-BF9A09C2D8A9}"/>
    <dgm:cxn modelId="{B7A3AC76-33EB-46ED-AB85-34FD304BE1B9}" type="presOf" srcId="{BF0766B8-A127-4224-9ACC-C80C6C00058E}" destId="{D4D49CB2-3E49-46D0-B57C-B3DF3A0C9C52}" srcOrd="1" destOrd="0" presId="urn:microsoft.com/office/officeart/2005/8/layout/vProcess5"/>
    <dgm:cxn modelId="{90CFB479-EEB6-4A98-8BDA-4C49B88C6C5D}" type="presOf" srcId="{F5B1E0DF-EED2-4153-8EF1-6D142FA7D8E1}" destId="{73485947-1143-419E-B19A-FA699A71D2BC}" srcOrd="1" destOrd="2" presId="urn:microsoft.com/office/officeart/2005/8/layout/vProcess5"/>
    <dgm:cxn modelId="{5335797A-6968-4F1E-A463-63C363915267}" type="presOf" srcId="{12BA7EE5-FDC5-41BC-84A8-921A20042E78}" destId="{73485947-1143-419E-B19A-FA699A71D2BC}" srcOrd="1" destOrd="1" presId="urn:microsoft.com/office/officeart/2005/8/layout/vProcess5"/>
    <dgm:cxn modelId="{A7B7268D-2CBA-4080-94A4-A42FCEFD5707}" type="presOf" srcId="{8C601EC0-687D-4E7C-AFAA-6B0FBAF7D9CA}" destId="{456F0881-3538-42F7-A7BC-06D2E1A60D97}" srcOrd="0" destOrd="0" presId="urn:microsoft.com/office/officeart/2005/8/layout/vProcess5"/>
    <dgm:cxn modelId="{9C340A98-AEE2-42F0-9245-5C195A538F13}" type="presOf" srcId="{40134810-AACC-41BD-B725-7E976D45C491}" destId="{A6AF5F33-907F-4BCE-B2E0-140A49406498}" srcOrd="0" destOrd="0" presId="urn:microsoft.com/office/officeart/2005/8/layout/vProcess5"/>
    <dgm:cxn modelId="{038D61B7-0699-4CC3-B545-86ED33B429BC}" srcId="{8633ECF5-067E-49EC-A622-88CD27CFACC7}" destId="{F5B1E0DF-EED2-4153-8EF1-6D142FA7D8E1}" srcOrd="1" destOrd="0" parTransId="{02EAA6C8-B82A-43AB-8570-B7D455CDE377}" sibTransId="{D58AA6F7-E36E-466E-972C-32883F140021}"/>
    <dgm:cxn modelId="{978C43BB-2C50-498E-9237-6D8189799E9A}" type="presOf" srcId="{98465EC2-F6AB-4DFF-8E77-88F822ABB339}" destId="{DF765EF7-F571-4040-8C95-C8BE04143BB3}" srcOrd="0" destOrd="0" presId="urn:microsoft.com/office/officeart/2005/8/layout/vProcess5"/>
    <dgm:cxn modelId="{DB3850DA-0739-47BC-9AED-572DD1E8FB3F}" srcId="{8633ECF5-067E-49EC-A622-88CD27CFACC7}" destId="{12BA7EE5-FDC5-41BC-84A8-921A20042E78}" srcOrd="0" destOrd="0" parTransId="{6AF36379-081A-4A75-A878-E3E7B4247071}" sibTransId="{DA5D2566-3E39-4C37-A08F-AE654DC94103}"/>
    <dgm:cxn modelId="{55FB70DB-18AC-4BC0-BF51-EFEC4C3AD5BC}" type="presOf" srcId="{BF0766B8-A127-4224-9ACC-C80C6C00058E}" destId="{1394F75C-A363-4C42-9C32-955EE6125861}" srcOrd="0" destOrd="0" presId="urn:microsoft.com/office/officeart/2005/8/layout/vProcess5"/>
    <dgm:cxn modelId="{E42E70E7-160F-40D3-8129-A2B7E4D5991C}" type="presOf" srcId="{12BA7EE5-FDC5-41BC-84A8-921A20042E78}" destId="{6B7374F7-1CD7-48C9-AFF4-1A3B163E03E4}" srcOrd="0" destOrd="1" presId="urn:microsoft.com/office/officeart/2005/8/layout/vProcess5"/>
    <dgm:cxn modelId="{22312FEF-883A-4FC7-B507-642E1A64B7B8}" srcId="{8C601EC0-687D-4E7C-AFAA-6B0FBAF7D9CA}" destId="{BF0766B8-A127-4224-9ACC-C80C6C00058E}" srcOrd="2" destOrd="0" parTransId="{EAE21577-E469-4B10-AF34-BC06AD9E178C}" sibTransId="{53287AEF-3B88-4E3C-BE85-89560D2F098F}"/>
    <dgm:cxn modelId="{B5EE35F2-DD9E-4E1B-9275-18265EFAB94A}" srcId="{8C601EC0-687D-4E7C-AFAA-6B0FBAF7D9CA}" destId="{4FDC12AC-4C6E-4D31-B6D6-7B119137F5C2}" srcOrd="0" destOrd="0" parTransId="{2AFDF57B-C1F6-428F-AACB-585A1FD234BB}" sibTransId="{40134810-AACC-41BD-B725-7E976D45C491}"/>
    <dgm:cxn modelId="{34BBAE62-D78B-49BE-8AF3-B07E21C0627A}" type="presParOf" srcId="{456F0881-3538-42F7-A7BC-06D2E1A60D97}" destId="{F7DDD532-E93F-4C94-AF28-A2592394932D}" srcOrd="0" destOrd="0" presId="urn:microsoft.com/office/officeart/2005/8/layout/vProcess5"/>
    <dgm:cxn modelId="{624C407F-1CFB-4CB8-B4BD-2B7C4DE7F968}" type="presParOf" srcId="{456F0881-3538-42F7-A7BC-06D2E1A60D97}" destId="{C79C4EB6-FF6F-4FF8-9F21-4EF4CDE56C70}" srcOrd="1" destOrd="0" presId="urn:microsoft.com/office/officeart/2005/8/layout/vProcess5"/>
    <dgm:cxn modelId="{A17CCEC0-B49C-467E-9ABF-9C4707B768E9}" type="presParOf" srcId="{456F0881-3538-42F7-A7BC-06D2E1A60D97}" destId="{6B7374F7-1CD7-48C9-AFF4-1A3B163E03E4}" srcOrd="2" destOrd="0" presId="urn:microsoft.com/office/officeart/2005/8/layout/vProcess5"/>
    <dgm:cxn modelId="{8952431C-7194-4C0F-82EE-7BB94A6BD652}" type="presParOf" srcId="{456F0881-3538-42F7-A7BC-06D2E1A60D97}" destId="{1394F75C-A363-4C42-9C32-955EE6125861}" srcOrd="3" destOrd="0" presId="urn:microsoft.com/office/officeart/2005/8/layout/vProcess5"/>
    <dgm:cxn modelId="{BA336D0D-5B8B-43EB-901A-5577BA34610E}" type="presParOf" srcId="{456F0881-3538-42F7-A7BC-06D2E1A60D97}" destId="{A6AF5F33-907F-4BCE-B2E0-140A49406498}" srcOrd="4" destOrd="0" presId="urn:microsoft.com/office/officeart/2005/8/layout/vProcess5"/>
    <dgm:cxn modelId="{681693A6-435A-4CBB-952D-F21F1435766B}" type="presParOf" srcId="{456F0881-3538-42F7-A7BC-06D2E1A60D97}" destId="{DF765EF7-F571-4040-8C95-C8BE04143BB3}" srcOrd="5" destOrd="0" presId="urn:microsoft.com/office/officeart/2005/8/layout/vProcess5"/>
    <dgm:cxn modelId="{7D25B610-DCD8-4DD9-8316-2D8842EBB85B}" type="presParOf" srcId="{456F0881-3538-42F7-A7BC-06D2E1A60D97}" destId="{14EC5709-CAF9-480C-ABA2-A26A695D0009}" srcOrd="6" destOrd="0" presId="urn:microsoft.com/office/officeart/2005/8/layout/vProcess5"/>
    <dgm:cxn modelId="{9392BB6A-74B8-4E62-A8B8-DE5FED424BE7}" type="presParOf" srcId="{456F0881-3538-42F7-A7BC-06D2E1A60D97}" destId="{73485947-1143-419E-B19A-FA699A71D2BC}" srcOrd="7" destOrd="0" presId="urn:microsoft.com/office/officeart/2005/8/layout/vProcess5"/>
    <dgm:cxn modelId="{0FAEDE53-B8F7-454D-9999-2431E835BA69}" type="presParOf" srcId="{456F0881-3538-42F7-A7BC-06D2E1A60D97}" destId="{D4D49CB2-3E49-46D0-B57C-B3DF3A0C9C5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27416B-4C1E-4BED-B08D-2326DCC9E95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B1939E5-E0B2-4652-891B-E1EB80FEE319}">
      <dgm:prSet/>
      <dgm:spPr/>
      <dgm:t>
        <a:bodyPr/>
        <a:lstStyle/>
        <a:p>
          <a:r>
            <a:rPr lang="en-US"/>
            <a:t>Total mesorectal excision is performed for patients undergoing radical surgical resections of mid and low rectal cancers, resulting in </a:t>
          </a:r>
          <a:r>
            <a:rPr lang="en-US" b="1"/>
            <a:t>complete or near-complete </a:t>
          </a:r>
          <a:r>
            <a:rPr lang="en-US"/>
            <a:t>total mesorectal excision. </a:t>
          </a:r>
        </a:p>
      </dgm:t>
    </dgm:pt>
    <dgm:pt modelId="{2ADD4EB2-8862-472F-B912-4ED68260FAA6}" type="parTrans" cxnId="{078EAC0A-2753-4FB9-9BCA-56FA977E5F9D}">
      <dgm:prSet/>
      <dgm:spPr/>
      <dgm:t>
        <a:bodyPr/>
        <a:lstStyle/>
        <a:p>
          <a:endParaRPr lang="en-US"/>
        </a:p>
      </dgm:t>
    </dgm:pt>
    <dgm:pt modelId="{D2E1E479-AB3B-40AD-B869-AD77AFA435F1}" type="sibTrans" cxnId="{078EAC0A-2753-4FB9-9BCA-56FA977E5F9D}">
      <dgm:prSet/>
      <dgm:spPr/>
      <dgm:t>
        <a:bodyPr/>
        <a:lstStyle/>
        <a:p>
          <a:endParaRPr lang="en-US"/>
        </a:p>
      </dgm:t>
    </dgm:pt>
    <dgm:pt modelId="{84CCEF27-4D7A-44D8-9675-913EC3C93D34}">
      <dgm:prSet/>
      <dgm:spPr/>
      <dgm:t>
        <a:bodyPr/>
        <a:lstStyle/>
        <a:p>
          <a:r>
            <a:rPr lang="en-US"/>
            <a:t>Pathology reports for resections of rectal adenocarcinoma document the quality of TME resection (complete, near complete, or incomplete) in synoptic format.</a:t>
          </a:r>
        </a:p>
      </dgm:t>
    </dgm:pt>
    <dgm:pt modelId="{D5F32839-47E0-444A-8CE7-58D1C82CCD5D}" type="parTrans" cxnId="{73C7A49A-79E4-4597-80B6-41BC0A26DA61}">
      <dgm:prSet/>
      <dgm:spPr/>
      <dgm:t>
        <a:bodyPr/>
        <a:lstStyle/>
        <a:p>
          <a:endParaRPr lang="en-US"/>
        </a:p>
      </dgm:t>
    </dgm:pt>
    <dgm:pt modelId="{B7FF0370-3BC8-40F9-B8B3-F14DFE213DAC}" type="sibTrans" cxnId="{73C7A49A-79E4-4597-80B6-41BC0A26DA61}">
      <dgm:prSet/>
      <dgm:spPr/>
      <dgm:t>
        <a:bodyPr/>
        <a:lstStyle/>
        <a:p>
          <a:endParaRPr lang="en-US"/>
        </a:p>
      </dgm:t>
    </dgm:pt>
    <dgm:pt modelId="{B71D5D95-3998-4EC4-AC9E-526680E2128C}" type="pres">
      <dgm:prSet presAssocID="{6F27416B-4C1E-4BED-B08D-2326DCC9E95E}" presName="linear" presStyleCnt="0">
        <dgm:presLayoutVars>
          <dgm:animLvl val="lvl"/>
          <dgm:resizeHandles val="exact"/>
        </dgm:presLayoutVars>
      </dgm:prSet>
      <dgm:spPr/>
    </dgm:pt>
    <dgm:pt modelId="{FD7BBA19-568A-43A4-B8B3-67D4C227F89C}" type="pres">
      <dgm:prSet presAssocID="{FB1939E5-E0B2-4652-891B-E1EB80FEE319}" presName="parentText" presStyleLbl="node1" presStyleIdx="0" presStyleCnt="2">
        <dgm:presLayoutVars>
          <dgm:chMax val="0"/>
          <dgm:bulletEnabled val="1"/>
        </dgm:presLayoutVars>
      </dgm:prSet>
      <dgm:spPr/>
    </dgm:pt>
    <dgm:pt modelId="{65FD8EDB-B9AD-4B6F-A782-804FA0E5B8F5}" type="pres">
      <dgm:prSet presAssocID="{D2E1E479-AB3B-40AD-B869-AD77AFA435F1}" presName="spacer" presStyleCnt="0"/>
      <dgm:spPr/>
    </dgm:pt>
    <dgm:pt modelId="{C3C0CE6E-7147-4132-9264-A40F1B681BF9}" type="pres">
      <dgm:prSet presAssocID="{84CCEF27-4D7A-44D8-9675-913EC3C93D34}" presName="parentText" presStyleLbl="node1" presStyleIdx="1" presStyleCnt="2">
        <dgm:presLayoutVars>
          <dgm:chMax val="0"/>
          <dgm:bulletEnabled val="1"/>
        </dgm:presLayoutVars>
      </dgm:prSet>
      <dgm:spPr/>
    </dgm:pt>
  </dgm:ptLst>
  <dgm:cxnLst>
    <dgm:cxn modelId="{078EAC0A-2753-4FB9-9BCA-56FA977E5F9D}" srcId="{6F27416B-4C1E-4BED-B08D-2326DCC9E95E}" destId="{FB1939E5-E0B2-4652-891B-E1EB80FEE319}" srcOrd="0" destOrd="0" parTransId="{2ADD4EB2-8862-472F-B912-4ED68260FAA6}" sibTransId="{D2E1E479-AB3B-40AD-B869-AD77AFA435F1}"/>
    <dgm:cxn modelId="{9D96CC1C-C7F4-44FB-A8D3-55267E1F75FC}" type="presOf" srcId="{6F27416B-4C1E-4BED-B08D-2326DCC9E95E}" destId="{B71D5D95-3998-4EC4-AC9E-526680E2128C}" srcOrd="0" destOrd="0" presId="urn:microsoft.com/office/officeart/2005/8/layout/vList2"/>
    <dgm:cxn modelId="{14CCF55E-F609-4EE6-9014-70964776B113}" type="presOf" srcId="{84CCEF27-4D7A-44D8-9675-913EC3C93D34}" destId="{C3C0CE6E-7147-4132-9264-A40F1B681BF9}" srcOrd="0" destOrd="0" presId="urn:microsoft.com/office/officeart/2005/8/layout/vList2"/>
    <dgm:cxn modelId="{C8CD5D83-EC6A-408B-BB6D-27E8FE3DE490}" type="presOf" srcId="{FB1939E5-E0B2-4652-891B-E1EB80FEE319}" destId="{FD7BBA19-568A-43A4-B8B3-67D4C227F89C}" srcOrd="0" destOrd="0" presId="urn:microsoft.com/office/officeart/2005/8/layout/vList2"/>
    <dgm:cxn modelId="{73C7A49A-79E4-4597-80B6-41BC0A26DA61}" srcId="{6F27416B-4C1E-4BED-B08D-2326DCC9E95E}" destId="{84CCEF27-4D7A-44D8-9675-913EC3C93D34}" srcOrd="1" destOrd="0" parTransId="{D5F32839-47E0-444A-8CE7-58D1C82CCD5D}" sibTransId="{B7FF0370-3BC8-40F9-B8B3-F14DFE213DAC}"/>
    <dgm:cxn modelId="{40848991-15DC-40AC-A3D7-FD9BA1CBCBB8}" type="presParOf" srcId="{B71D5D95-3998-4EC4-AC9E-526680E2128C}" destId="{FD7BBA19-568A-43A4-B8B3-67D4C227F89C}" srcOrd="0" destOrd="0" presId="urn:microsoft.com/office/officeart/2005/8/layout/vList2"/>
    <dgm:cxn modelId="{DBC9C868-9233-47ED-B8CE-DEA1BD3FF8C9}" type="presParOf" srcId="{B71D5D95-3998-4EC4-AC9E-526680E2128C}" destId="{65FD8EDB-B9AD-4B6F-A782-804FA0E5B8F5}" srcOrd="1" destOrd="0" presId="urn:microsoft.com/office/officeart/2005/8/layout/vList2"/>
    <dgm:cxn modelId="{1A78757B-D830-41C2-99C9-96DE9C054795}" type="presParOf" srcId="{B71D5D95-3998-4EC4-AC9E-526680E2128C}" destId="{C3C0CE6E-7147-4132-9264-A40F1B681BF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04C947-59A3-437C-9B7B-0DB6DCDE0E6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8256D3B-0B0D-40ED-B426-31FC4364E207}">
      <dgm:prSet/>
      <dgm:spPr/>
      <dgm:t>
        <a:bodyPr/>
        <a:lstStyle/>
        <a:p>
          <a:r>
            <a:rPr lang="en-US"/>
            <a:t>Pulmonary resections for primary lung malignancy include lymph nodes from at least one (named and/ or numbered) hilar station and at least three distinct (named and/or numbered) mediastinal stations. </a:t>
          </a:r>
        </a:p>
      </dgm:t>
    </dgm:pt>
    <dgm:pt modelId="{485F3A40-FA5E-43EB-A522-5B45DD8A3F5C}" type="parTrans" cxnId="{31FFD517-E7B4-4635-8A18-8BE48093D1BE}">
      <dgm:prSet/>
      <dgm:spPr/>
      <dgm:t>
        <a:bodyPr/>
        <a:lstStyle/>
        <a:p>
          <a:endParaRPr lang="en-US"/>
        </a:p>
      </dgm:t>
    </dgm:pt>
    <dgm:pt modelId="{8885AC17-D6E2-478A-815C-03E3EB2390D4}" type="sibTrans" cxnId="{31FFD517-E7B4-4635-8A18-8BE48093D1BE}">
      <dgm:prSet/>
      <dgm:spPr/>
      <dgm:t>
        <a:bodyPr/>
        <a:lstStyle/>
        <a:p>
          <a:endParaRPr lang="en-US"/>
        </a:p>
      </dgm:t>
    </dgm:pt>
    <dgm:pt modelId="{09140222-47F8-4F78-B488-835C0D495062}">
      <dgm:prSet/>
      <dgm:spPr/>
      <dgm:t>
        <a:bodyPr/>
        <a:lstStyle/>
        <a:p>
          <a:r>
            <a:rPr lang="en-US"/>
            <a:t>Pathology reports for curative pulmonary resection document the nodal stations examined by the pathologist documented in synoptic format.</a:t>
          </a:r>
        </a:p>
      </dgm:t>
    </dgm:pt>
    <dgm:pt modelId="{9CF4689D-5307-4698-80EC-E571EFEB00BA}" type="parTrans" cxnId="{589520DF-D6BE-46AB-9971-4AC53B934AF7}">
      <dgm:prSet/>
      <dgm:spPr/>
      <dgm:t>
        <a:bodyPr/>
        <a:lstStyle/>
        <a:p>
          <a:endParaRPr lang="en-US"/>
        </a:p>
      </dgm:t>
    </dgm:pt>
    <dgm:pt modelId="{951D751B-D313-4F05-9C61-1B373E1A6296}" type="sibTrans" cxnId="{589520DF-D6BE-46AB-9971-4AC53B934AF7}">
      <dgm:prSet/>
      <dgm:spPr/>
      <dgm:t>
        <a:bodyPr/>
        <a:lstStyle/>
        <a:p>
          <a:endParaRPr lang="en-US"/>
        </a:p>
      </dgm:t>
    </dgm:pt>
    <dgm:pt modelId="{98B3741C-CBFD-4B3B-9C01-BA5033D30F8B}" type="pres">
      <dgm:prSet presAssocID="{1204C947-59A3-437C-9B7B-0DB6DCDE0E67}" presName="root" presStyleCnt="0">
        <dgm:presLayoutVars>
          <dgm:dir/>
          <dgm:resizeHandles val="exact"/>
        </dgm:presLayoutVars>
      </dgm:prSet>
      <dgm:spPr/>
    </dgm:pt>
    <dgm:pt modelId="{0ADB9D40-A8D3-40AB-9F2C-23F99A151583}" type="pres">
      <dgm:prSet presAssocID="{58256D3B-0B0D-40ED-B426-31FC4364E207}" presName="compNode" presStyleCnt="0"/>
      <dgm:spPr/>
    </dgm:pt>
    <dgm:pt modelId="{BEBA6DE7-2A2E-4978-85D3-E58C2E3D9023}" type="pres">
      <dgm:prSet presAssocID="{58256D3B-0B0D-40ED-B426-31FC4364E207}" presName="bgRect" presStyleLbl="bgShp" presStyleIdx="0" presStyleCnt="2"/>
      <dgm:spPr/>
    </dgm:pt>
    <dgm:pt modelId="{995E0417-F29B-470F-89C7-9B34F03575D2}" type="pres">
      <dgm:prSet presAssocID="{58256D3B-0B0D-40ED-B426-31FC4364E20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ungs"/>
        </a:ext>
      </dgm:extLst>
    </dgm:pt>
    <dgm:pt modelId="{11380D50-BDFF-4987-ACB3-B06CA9625F38}" type="pres">
      <dgm:prSet presAssocID="{58256D3B-0B0D-40ED-B426-31FC4364E207}" presName="spaceRect" presStyleCnt="0"/>
      <dgm:spPr/>
    </dgm:pt>
    <dgm:pt modelId="{CCF8C9DD-29A9-4C3B-9031-17DDC772A8D0}" type="pres">
      <dgm:prSet presAssocID="{58256D3B-0B0D-40ED-B426-31FC4364E207}" presName="parTx" presStyleLbl="revTx" presStyleIdx="0" presStyleCnt="2">
        <dgm:presLayoutVars>
          <dgm:chMax val="0"/>
          <dgm:chPref val="0"/>
        </dgm:presLayoutVars>
      </dgm:prSet>
      <dgm:spPr/>
    </dgm:pt>
    <dgm:pt modelId="{2E367C28-D862-4FC8-AE59-FF9DBAD78FED}" type="pres">
      <dgm:prSet presAssocID="{8885AC17-D6E2-478A-815C-03E3EB2390D4}" presName="sibTrans" presStyleCnt="0"/>
      <dgm:spPr/>
    </dgm:pt>
    <dgm:pt modelId="{F27FF5C9-1CF3-4053-B3C9-3F90BC559209}" type="pres">
      <dgm:prSet presAssocID="{09140222-47F8-4F78-B488-835C0D495062}" presName="compNode" presStyleCnt="0"/>
      <dgm:spPr/>
    </dgm:pt>
    <dgm:pt modelId="{2B088910-2128-4803-B212-CC70C3736C84}" type="pres">
      <dgm:prSet presAssocID="{09140222-47F8-4F78-B488-835C0D495062}" presName="bgRect" presStyleLbl="bgShp" presStyleIdx="1" presStyleCnt="2"/>
      <dgm:spPr/>
    </dgm:pt>
    <dgm:pt modelId="{3F2BE428-AD30-410B-998A-538749052A4D}" type="pres">
      <dgm:prSet presAssocID="{09140222-47F8-4F78-B488-835C0D49506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EF2AFD75-9775-45A3-9EC4-947337CBF0AA}" type="pres">
      <dgm:prSet presAssocID="{09140222-47F8-4F78-B488-835C0D495062}" presName="spaceRect" presStyleCnt="0"/>
      <dgm:spPr/>
    </dgm:pt>
    <dgm:pt modelId="{E4594C4F-366C-4052-B877-1513BBCFE917}" type="pres">
      <dgm:prSet presAssocID="{09140222-47F8-4F78-B488-835C0D495062}" presName="parTx" presStyleLbl="revTx" presStyleIdx="1" presStyleCnt="2">
        <dgm:presLayoutVars>
          <dgm:chMax val="0"/>
          <dgm:chPref val="0"/>
        </dgm:presLayoutVars>
      </dgm:prSet>
      <dgm:spPr/>
    </dgm:pt>
  </dgm:ptLst>
  <dgm:cxnLst>
    <dgm:cxn modelId="{C27B4D0C-0259-4A03-9247-6D45555F3ECB}" type="presOf" srcId="{58256D3B-0B0D-40ED-B426-31FC4364E207}" destId="{CCF8C9DD-29A9-4C3B-9031-17DDC772A8D0}" srcOrd="0" destOrd="0" presId="urn:microsoft.com/office/officeart/2018/2/layout/IconVerticalSolidList"/>
    <dgm:cxn modelId="{4923C813-B89B-4692-A6C1-17B96A648FC3}" type="presOf" srcId="{1204C947-59A3-437C-9B7B-0DB6DCDE0E67}" destId="{98B3741C-CBFD-4B3B-9C01-BA5033D30F8B}" srcOrd="0" destOrd="0" presId="urn:microsoft.com/office/officeart/2018/2/layout/IconVerticalSolidList"/>
    <dgm:cxn modelId="{31FFD517-E7B4-4635-8A18-8BE48093D1BE}" srcId="{1204C947-59A3-437C-9B7B-0DB6DCDE0E67}" destId="{58256D3B-0B0D-40ED-B426-31FC4364E207}" srcOrd="0" destOrd="0" parTransId="{485F3A40-FA5E-43EB-A522-5B45DD8A3F5C}" sibTransId="{8885AC17-D6E2-478A-815C-03E3EB2390D4}"/>
    <dgm:cxn modelId="{C7FAF25F-2B3D-41A8-8564-E9E3A740711E}" type="presOf" srcId="{09140222-47F8-4F78-B488-835C0D495062}" destId="{E4594C4F-366C-4052-B877-1513BBCFE917}" srcOrd="0" destOrd="0" presId="urn:microsoft.com/office/officeart/2018/2/layout/IconVerticalSolidList"/>
    <dgm:cxn modelId="{589520DF-D6BE-46AB-9971-4AC53B934AF7}" srcId="{1204C947-59A3-437C-9B7B-0DB6DCDE0E67}" destId="{09140222-47F8-4F78-B488-835C0D495062}" srcOrd="1" destOrd="0" parTransId="{9CF4689D-5307-4698-80EC-E571EFEB00BA}" sibTransId="{951D751B-D313-4F05-9C61-1B373E1A6296}"/>
    <dgm:cxn modelId="{5F22D3C1-43DA-4176-AA8F-99099CD670A7}" type="presParOf" srcId="{98B3741C-CBFD-4B3B-9C01-BA5033D30F8B}" destId="{0ADB9D40-A8D3-40AB-9F2C-23F99A151583}" srcOrd="0" destOrd="0" presId="urn:microsoft.com/office/officeart/2018/2/layout/IconVerticalSolidList"/>
    <dgm:cxn modelId="{9D1203B5-A6DE-4D11-B6D3-2C55DC89E86B}" type="presParOf" srcId="{0ADB9D40-A8D3-40AB-9F2C-23F99A151583}" destId="{BEBA6DE7-2A2E-4978-85D3-E58C2E3D9023}" srcOrd="0" destOrd="0" presId="urn:microsoft.com/office/officeart/2018/2/layout/IconVerticalSolidList"/>
    <dgm:cxn modelId="{C5892A65-3639-411A-B0A2-DFC63DB613C2}" type="presParOf" srcId="{0ADB9D40-A8D3-40AB-9F2C-23F99A151583}" destId="{995E0417-F29B-470F-89C7-9B34F03575D2}" srcOrd="1" destOrd="0" presId="urn:microsoft.com/office/officeart/2018/2/layout/IconVerticalSolidList"/>
    <dgm:cxn modelId="{8871C922-DB79-45EF-8A2E-17FF6EC4C514}" type="presParOf" srcId="{0ADB9D40-A8D3-40AB-9F2C-23F99A151583}" destId="{11380D50-BDFF-4987-ACB3-B06CA9625F38}" srcOrd="2" destOrd="0" presId="urn:microsoft.com/office/officeart/2018/2/layout/IconVerticalSolidList"/>
    <dgm:cxn modelId="{790F39CD-47B3-46B6-950C-62C5ACEBFB47}" type="presParOf" srcId="{0ADB9D40-A8D3-40AB-9F2C-23F99A151583}" destId="{CCF8C9DD-29A9-4C3B-9031-17DDC772A8D0}" srcOrd="3" destOrd="0" presId="urn:microsoft.com/office/officeart/2018/2/layout/IconVerticalSolidList"/>
    <dgm:cxn modelId="{078C1F4F-A615-4A66-BAD8-FC18AAF0669A}" type="presParOf" srcId="{98B3741C-CBFD-4B3B-9C01-BA5033D30F8B}" destId="{2E367C28-D862-4FC8-AE59-FF9DBAD78FED}" srcOrd="1" destOrd="0" presId="urn:microsoft.com/office/officeart/2018/2/layout/IconVerticalSolidList"/>
    <dgm:cxn modelId="{387FFD2F-3F33-49D1-A8D6-C875A1A70F5A}" type="presParOf" srcId="{98B3741C-CBFD-4B3B-9C01-BA5033D30F8B}" destId="{F27FF5C9-1CF3-4053-B3C9-3F90BC559209}" srcOrd="2" destOrd="0" presId="urn:microsoft.com/office/officeart/2018/2/layout/IconVerticalSolidList"/>
    <dgm:cxn modelId="{377D6528-D3B3-4F46-9135-8BFE053560DC}" type="presParOf" srcId="{F27FF5C9-1CF3-4053-B3C9-3F90BC559209}" destId="{2B088910-2128-4803-B212-CC70C3736C84}" srcOrd="0" destOrd="0" presId="urn:microsoft.com/office/officeart/2018/2/layout/IconVerticalSolidList"/>
    <dgm:cxn modelId="{38BEC284-BB24-4188-832E-66B07C27778D}" type="presParOf" srcId="{F27FF5C9-1CF3-4053-B3C9-3F90BC559209}" destId="{3F2BE428-AD30-410B-998A-538749052A4D}" srcOrd="1" destOrd="0" presId="urn:microsoft.com/office/officeart/2018/2/layout/IconVerticalSolidList"/>
    <dgm:cxn modelId="{5418355E-1F28-4766-9529-A47F3E6EC579}" type="presParOf" srcId="{F27FF5C9-1CF3-4053-B3C9-3F90BC559209}" destId="{EF2AFD75-9775-45A3-9EC4-947337CBF0AA}" srcOrd="2" destOrd="0" presId="urn:microsoft.com/office/officeart/2018/2/layout/IconVerticalSolidList"/>
    <dgm:cxn modelId="{A92C84EF-28C8-4A95-988A-2EB1CDF8DF7C}" type="presParOf" srcId="{F27FF5C9-1CF3-4053-B3C9-3F90BC559209}" destId="{E4594C4F-366C-4052-B877-1513BBCFE91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9B8285-59B0-4A55-B115-5F3941BEB0C6}"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6F3E4CFE-D9FF-4E38-BE97-E5FE5A664B0C}">
      <dgm:prSet/>
      <dgm:spPr/>
      <dgm:t>
        <a:bodyPr/>
        <a:lstStyle/>
        <a:p>
          <a:r>
            <a:rPr lang="en-US"/>
            <a:t>Annual death clearance from state</a:t>
          </a:r>
        </a:p>
      </dgm:t>
    </dgm:pt>
    <dgm:pt modelId="{D9D0EB8D-5F52-4FBC-938A-9ACB991AF9E6}" type="parTrans" cxnId="{CA4A3E99-7ED9-477A-85E2-222053B22BFD}">
      <dgm:prSet/>
      <dgm:spPr/>
      <dgm:t>
        <a:bodyPr/>
        <a:lstStyle/>
        <a:p>
          <a:endParaRPr lang="en-US"/>
        </a:p>
      </dgm:t>
    </dgm:pt>
    <dgm:pt modelId="{7A97FA52-2321-4E85-97FC-63B511215BBF}" type="sibTrans" cxnId="{CA4A3E99-7ED9-477A-85E2-222053B22BFD}">
      <dgm:prSet/>
      <dgm:spPr/>
      <dgm:t>
        <a:bodyPr/>
        <a:lstStyle/>
        <a:p>
          <a:endParaRPr lang="en-US"/>
        </a:p>
      </dgm:t>
    </dgm:pt>
    <dgm:pt modelId="{9E9A10C0-21DF-499B-B15B-00666D71A5E6}">
      <dgm:prSet/>
      <dgm:spPr/>
      <dgm:t>
        <a:bodyPr/>
        <a:lstStyle/>
        <a:p>
          <a:r>
            <a:rPr lang="en-US"/>
            <a:t>Report out on the number of reportable cases that were missed</a:t>
          </a:r>
        </a:p>
      </dgm:t>
    </dgm:pt>
    <dgm:pt modelId="{C7C04CE9-030D-4CE3-988C-4CB81BDD6818}" type="parTrans" cxnId="{BA1421CF-A0B2-493E-9CBF-AFAD6B76208D}">
      <dgm:prSet/>
      <dgm:spPr/>
      <dgm:t>
        <a:bodyPr/>
        <a:lstStyle/>
        <a:p>
          <a:endParaRPr lang="en-US"/>
        </a:p>
      </dgm:t>
    </dgm:pt>
    <dgm:pt modelId="{E061EE77-5BFA-4BEF-A8D6-E4ED6F9F3BE3}" type="sibTrans" cxnId="{BA1421CF-A0B2-493E-9CBF-AFAD6B76208D}">
      <dgm:prSet/>
      <dgm:spPr/>
      <dgm:t>
        <a:bodyPr/>
        <a:lstStyle/>
        <a:p>
          <a:endParaRPr lang="en-US"/>
        </a:p>
      </dgm:t>
    </dgm:pt>
    <dgm:pt modelId="{3FBA0F33-8F07-4428-933F-CB1A3AF90A19}">
      <dgm:prSet/>
      <dgm:spPr/>
      <dgm:t>
        <a:bodyPr/>
        <a:lstStyle/>
        <a:p>
          <a:r>
            <a:rPr lang="en-US"/>
            <a:t>Dig deeper – were they clinical diagnosis only?</a:t>
          </a:r>
        </a:p>
      </dgm:t>
    </dgm:pt>
    <dgm:pt modelId="{E1932503-12FB-4781-93E1-436234A069ED}" type="parTrans" cxnId="{9B417C8D-BAAB-47D2-B8AF-6F89BB4E9768}">
      <dgm:prSet/>
      <dgm:spPr/>
      <dgm:t>
        <a:bodyPr/>
        <a:lstStyle/>
        <a:p>
          <a:endParaRPr lang="en-US"/>
        </a:p>
      </dgm:t>
    </dgm:pt>
    <dgm:pt modelId="{2B9AE465-C00B-444F-B1B0-150DB58D4621}" type="sibTrans" cxnId="{9B417C8D-BAAB-47D2-B8AF-6F89BB4E9768}">
      <dgm:prSet/>
      <dgm:spPr/>
      <dgm:t>
        <a:bodyPr/>
        <a:lstStyle/>
        <a:p>
          <a:endParaRPr lang="en-US"/>
        </a:p>
      </dgm:t>
    </dgm:pt>
    <dgm:pt modelId="{20551085-6EA3-4C64-B1AA-2C5BD1E57DBF}">
      <dgm:prSet/>
      <dgm:spPr/>
      <dgm:t>
        <a:bodyPr/>
        <a:lstStyle/>
        <a:p>
          <a:r>
            <a:rPr lang="en-US"/>
            <a:t>How can we prevent missing them moving forward?</a:t>
          </a:r>
        </a:p>
      </dgm:t>
    </dgm:pt>
    <dgm:pt modelId="{863F72C4-A9FD-4068-8269-E121BD759F5B}" type="parTrans" cxnId="{51F90C9D-229C-49A7-BA3C-256FA7F2C3C5}">
      <dgm:prSet/>
      <dgm:spPr/>
      <dgm:t>
        <a:bodyPr/>
        <a:lstStyle/>
        <a:p>
          <a:endParaRPr lang="en-US"/>
        </a:p>
      </dgm:t>
    </dgm:pt>
    <dgm:pt modelId="{5B82C82D-7D0A-4662-97EB-E0813660E89C}" type="sibTrans" cxnId="{51F90C9D-229C-49A7-BA3C-256FA7F2C3C5}">
      <dgm:prSet/>
      <dgm:spPr/>
      <dgm:t>
        <a:bodyPr/>
        <a:lstStyle/>
        <a:p>
          <a:endParaRPr lang="en-US"/>
        </a:p>
      </dgm:t>
    </dgm:pt>
    <dgm:pt modelId="{6001D839-EA5E-468B-BF6A-EE3D2D83422A}">
      <dgm:prSet/>
      <dgm:spPr/>
      <dgm:t>
        <a:bodyPr/>
        <a:lstStyle/>
        <a:p>
          <a:r>
            <a:rPr lang="en-US"/>
            <a:t>Annual caseload by site</a:t>
          </a:r>
        </a:p>
      </dgm:t>
    </dgm:pt>
    <dgm:pt modelId="{2D585FC6-D53D-4246-B9E0-2C8204B35688}" type="parTrans" cxnId="{2CA576D9-DD78-4CEB-81E8-E001666D8644}">
      <dgm:prSet/>
      <dgm:spPr/>
      <dgm:t>
        <a:bodyPr/>
        <a:lstStyle/>
        <a:p>
          <a:endParaRPr lang="en-US"/>
        </a:p>
      </dgm:t>
    </dgm:pt>
    <dgm:pt modelId="{147D3633-EB94-4B6E-B664-9B27B5CF74A4}" type="sibTrans" cxnId="{2CA576D9-DD78-4CEB-81E8-E001666D8644}">
      <dgm:prSet/>
      <dgm:spPr/>
      <dgm:t>
        <a:bodyPr/>
        <a:lstStyle/>
        <a:p>
          <a:endParaRPr lang="en-US"/>
        </a:p>
      </dgm:t>
    </dgm:pt>
    <dgm:pt modelId="{20D01F3D-E884-4D96-9A48-4787D02D882A}">
      <dgm:prSet/>
      <dgm:spPr/>
      <dgm:t>
        <a:bodyPr/>
        <a:lstStyle/>
        <a:p>
          <a:r>
            <a:rPr lang="en-US"/>
            <a:t>Compare year over year</a:t>
          </a:r>
        </a:p>
      </dgm:t>
    </dgm:pt>
    <dgm:pt modelId="{4CE92871-8BCA-4D51-BD7E-1E647324716C}" type="parTrans" cxnId="{631A9C4F-DEC1-4053-B810-0C108F50AB81}">
      <dgm:prSet/>
      <dgm:spPr/>
      <dgm:t>
        <a:bodyPr/>
        <a:lstStyle/>
        <a:p>
          <a:endParaRPr lang="en-US"/>
        </a:p>
      </dgm:t>
    </dgm:pt>
    <dgm:pt modelId="{41AC9A85-1ADF-4CDC-82C8-4BA4FC46D650}" type="sibTrans" cxnId="{631A9C4F-DEC1-4053-B810-0C108F50AB81}">
      <dgm:prSet/>
      <dgm:spPr/>
      <dgm:t>
        <a:bodyPr/>
        <a:lstStyle/>
        <a:p>
          <a:endParaRPr lang="en-US"/>
        </a:p>
      </dgm:t>
    </dgm:pt>
    <dgm:pt modelId="{D2A3DC10-0226-429B-BF3B-CA0593278F3F}">
      <dgm:prSet/>
      <dgm:spPr/>
      <dgm:t>
        <a:bodyPr/>
        <a:lstStyle/>
        <a:p>
          <a:r>
            <a:rPr lang="en-US"/>
            <a:t>Focus on sites with sudden changes</a:t>
          </a:r>
        </a:p>
      </dgm:t>
    </dgm:pt>
    <dgm:pt modelId="{95129275-B6F0-41AA-B16E-F0A6A1210E29}" type="parTrans" cxnId="{C0F9BF4E-3DC0-4B20-A8C4-496F0984EADE}">
      <dgm:prSet/>
      <dgm:spPr/>
      <dgm:t>
        <a:bodyPr/>
        <a:lstStyle/>
        <a:p>
          <a:endParaRPr lang="en-US"/>
        </a:p>
      </dgm:t>
    </dgm:pt>
    <dgm:pt modelId="{9CDB994F-4A99-42A6-AF3B-4B72067CF8B1}" type="sibTrans" cxnId="{C0F9BF4E-3DC0-4B20-A8C4-496F0984EADE}">
      <dgm:prSet/>
      <dgm:spPr/>
      <dgm:t>
        <a:bodyPr/>
        <a:lstStyle/>
        <a:p>
          <a:endParaRPr lang="en-US"/>
        </a:p>
      </dgm:t>
    </dgm:pt>
    <dgm:pt modelId="{D4BB433B-9D57-4AA9-870B-704530AC5391}">
      <dgm:prSet/>
      <dgm:spPr/>
      <dgm:t>
        <a:bodyPr/>
        <a:lstStyle/>
        <a:p>
          <a:r>
            <a:rPr lang="en-US"/>
            <a:t>Is there an explanation for a sudden drop off? </a:t>
          </a:r>
        </a:p>
      </dgm:t>
    </dgm:pt>
    <dgm:pt modelId="{0086D664-09EE-4639-B294-91876B5A2D04}" type="parTrans" cxnId="{231B1CB4-6242-4C77-9D60-BCE2F039EA13}">
      <dgm:prSet/>
      <dgm:spPr/>
      <dgm:t>
        <a:bodyPr/>
        <a:lstStyle/>
        <a:p>
          <a:endParaRPr lang="en-US"/>
        </a:p>
      </dgm:t>
    </dgm:pt>
    <dgm:pt modelId="{45FC0E4A-28CF-48AF-BDB7-5DC9711CA9A7}" type="sibTrans" cxnId="{231B1CB4-6242-4C77-9D60-BCE2F039EA13}">
      <dgm:prSet/>
      <dgm:spPr/>
      <dgm:t>
        <a:bodyPr/>
        <a:lstStyle/>
        <a:p>
          <a:endParaRPr lang="en-US"/>
        </a:p>
      </dgm:t>
    </dgm:pt>
    <dgm:pt modelId="{B5498E71-733E-4002-90EA-B25328B33D9E}">
      <dgm:prSet/>
      <dgm:spPr/>
      <dgm:t>
        <a:bodyPr/>
        <a:lstStyle/>
        <a:p>
          <a:r>
            <a:rPr lang="en-US"/>
            <a:t>New hire?</a:t>
          </a:r>
        </a:p>
      </dgm:t>
    </dgm:pt>
    <dgm:pt modelId="{728F5892-8567-4935-9F85-764BCB8ABBD1}" type="parTrans" cxnId="{161A7ABD-C895-4602-9804-8EBF4E6C48A6}">
      <dgm:prSet/>
      <dgm:spPr/>
      <dgm:t>
        <a:bodyPr/>
        <a:lstStyle/>
        <a:p>
          <a:endParaRPr lang="en-US"/>
        </a:p>
      </dgm:t>
    </dgm:pt>
    <dgm:pt modelId="{BA0CA57B-50A4-4E0C-90B2-1A0E30082BD4}" type="sibTrans" cxnId="{161A7ABD-C895-4602-9804-8EBF4E6C48A6}">
      <dgm:prSet/>
      <dgm:spPr/>
      <dgm:t>
        <a:bodyPr/>
        <a:lstStyle/>
        <a:p>
          <a:endParaRPr lang="en-US"/>
        </a:p>
      </dgm:t>
    </dgm:pt>
    <dgm:pt modelId="{65644F0A-0466-4342-A761-A740B4826223}">
      <dgm:prSet/>
      <dgm:spPr/>
      <dgm:t>
        <a:bodyPr/>
        <a:lstStyle/>
        <a:p>
          <a:r>
            <a:rPr lang="en-US"/>
            <a:t>Use their casefinding training as part of the evaluation</a:t>
          </a:r>
        </a:p>
      </dgm:t>
    </dgm:pt>
    <dgm:pt modelId="{CBD23225-899A-45F6-9AEF-60120870A494}" type="parTrans" cxnId="{5FC3028B-C3EA-4D9F-8675-0C28E54927DE}">
      <dgm:prSet/>
      <dgm:spPr/>
      <dgm:t>
        <a:bodyPr/>
        <a:lstStyle/>
        <a:p>
          <a:endParaRPr lang="en-US"/>
        </a:p>
      </dgm:t>
    </dgm:pt>
    <dgm:pt modelId="{BF564EEE-8061-40CF-BA24-CDC2826C4928}" type="sibTrans" cxnId="{5FC3028B-C3EA-4D9F-8675-0C28E54927DE}">
      <dgm:prSet/>
      <dgm:spPr/>
      <dgm:t>
        <a:bodyPr/>
        <a:lstStyle/>
        <a:p>
          <a:endParaRPr lang="en-US"/>
        </a:p>
      </dgm:t>
    </dgm:pt>
    <dgm:pt modelId="{6647B701-FA94-4F99-918C-38C749D78ECB}" type="pres">
      <dgm:prSet presAssocID="{E69B8285-59B0-4A55-B115-5F3941BEB0C6}" presName="linear" presStyleCnt="0">
        <dgm:presLayoutVars>
          <dgm:animLvl val="lvl"/>
          <dgm:resizeHandles val="exact"/>
        </dgm:presLayoutVars>
      </dgm:prSet>
      <dgm:spPr/>
    </dgm:pt>
    <dgm:pt modelId="{D8C1910C-519D-419C-B8BF-44FF79B15936}" type="pres">
      <dgm:prSet presAssocID="{6F3E4CFE-D9FF-4E38-BE97-E5FE5A664B0C}" presName="parentText" presStyleLbl="node1" presStyleIdx="0" presStyleCnt="3">
        <dgm:presLayoutVars>
          <dgm:chMax val="0"/>
          <dgm:bulletEnabled val="1"/>
        </dgm:presLayoutVars>
      </dgm:prSet>
      <dgm:spPr/>
    </dgm:pt>
    <dgm:pt modelId="{6A55D793-CB74-4838-A126-F671ECBEE6C4}" type="pres">
      <dgm:prSet presAssocID="{6F3E4CFE-D9FF-4E38-BE97-E5FE5A664B0C}" presName="childText" presStyleLbl="revTx" presStyleIdx="0" presStyleCnt="3">
        <dgm:presLayoutVars>
          <dgm:bulletEnabled val="1"/>
        </dgm:presLayoutVars>
      </dgm:prSet>
      <dgm:spPr/>
    </dgm:pt>
    <dgm:pt modelId="{36C8F130-FD81-4BCD-8AEF-5E3F891EACAA}" type="pres">
      <dgm:prSet presAssocID="{6001D839-EA5E-468B-BF6A-EE3D2D83422A}" presName="parentText" presStyleLbl="node1" presStyleIdx="1" presStyleCnt="3">
        <dgm:presLayoutVars>
          <dgm:chMax val="0"/>
          <dgm:bulletEnabled val="1"/>
        </dgm:presLayoutVars>
      </dgm:prSet>
      <dgm:spPr/>
    </dgm:pt>
    <dgm:pt modelId="{19E7B2E7-D49E-41F8-B438-347B7EE62E6D}" type="pres">
      <dgm:prSet presAssocID="{6001D839-EA5E-468B-BF6A-EE3D2D83422A}" presName="childText" presStyleLbl="revTx" presStyleIdx="1" presStyleCnt="3">
        <dgm:presLayoutVars>
          <dgm:bulletEnabled val="1"/>
        </dgm:presLayoutVars>
      </dgm:prSet>
      <dgm:spPr/>
    </dgm:pt>
    <dgm:pt modelId="{25079E56-8A8D-4AF4-BF7E-43D694EE0F76}" type="pres">
      <dgm:prSet presAssocID="{B5498E71-733E-4002-90EA-B25328B33D9E}" presName="parentText" presStyleLbl="node1" presStyleIdx="2" presStyleCnt="3">
        <dgm:presLayoutVars>
          <dgm:chMax val="0"/>
          <dgm:bulletEnabled val="1"/>
        </dgm:presLayoutVars>
      </dgm:prSet>
      <dgm:spPr/>
    </dgm:pt>
    <dgm:pt modelId="{D400BEAF-67B6-453A-B505-4246DD0C67FE}" type="pres">
      <dgm:prSet presAssocID="{B5498E71-733E-4002-90EA-B25328B33D9E}" presName="childText" presStyleLbl="revTx" presStyleIdx="2" presStyleCnt="3">
        <dgm:presLayoutVars>
          <dgm:bulletEnabled val="1"/>
        </dgm:presLayoutVars>
      </dgm:prSet>
      <dgm:spPr/>
    </dgm:pt>
  </dgm:ptLst>
  <dgm:cxnLst>
    <dgm:cxn modelId="{2FC6F01B-1118-425D-90B7-7EC4C6C86352}" type="presOf" srcId="{B5498E71-733E-4002-90EA-B25328B33D9E}" destId="{25079E56-8A8D-4AF4-BF7E-43D694EE0F76}" srcOrd="0" destOrd="0" presId="urn:microsoft.com/office/officeart/2005/8/layout/vList2"/>
    <dgm:cxn modelId="{0810F321-A2DC-44BC-AB98-17AC91842FA5}" type="presOf" srcId="{20D01F3D-E884-4D96-9A48-4787D02D882A}" destId="{19E7B2E7-D49E-41F8-B438-347B7EE62E6D}" srcOrd="0" destOrd="0" presId="urn:microsoft.com/office/officeart/2005/8/layout/vList2"/>
    <dgm:cxn modelId="{6AFC462D-0847-421C-9D79-3C95685C4EBC}" type="presOf" srcId="{D2A3DC10-0226-429B-BF3B-CA0593278F3F}" destId="{19E7B2E7-D49E-41F8-B438-347B7EE62E6D}" srcOrd="0" destOrd="1" presId="urn:microsoft.com/office/officeart/2005/8/layout/vList2"/>
    <dgm:cxn modelId="{FD47B348-D66C-449F-8F8C-2D7A7BE8621A}" type="presOf" srcId="{E69B8285-59B0-4A55-B115-5F3941BEB0C6}" destId="{6647B701-FA94-4F99-918C-38C749D78ECB}" srcOrd="0" destOrd="0" presId="urn:microsoft.com/office/officeart/2005/8/layout/vList2"/>
    <dgm:cxn modelId="{C0EEC369-BDFD-4D81-B215-E703F962C93A}" type="presOf" srcId="{20551085-6EA3-4C64-B1AA-2C5BD1E57DBF}" destId="{6A55D793-CB74-4838-A126-F671ECBEE6C4}" srcOrd="0" destOrd="2" presId="urn:microsoft.com/office/officeart/2005/8/layout/vList2"/>
    <dgm:cxn modelId="{C0F9BF4E-3DC0-4B20-A8C4-496F0984EADE}" srcId="{20D01F3D-E884-4D96-9A48-4787D02D882A}" destId="{D2A3DC10-0226-429B-BF3B-CA0593278F3F}" srcOrd="0" destOrd="0" parTransId="{95129275-B6F0-41AA-B16E-F0A6A1210E29}" sibTransId="{9CDB994F-4A99-42A6-AF3B-4B72067CF8B1}"/>
    <dgm:cxn modelId="{631A9C4F-DEC1-4053-B810-0C108F50AB81}" srcId="{6001D839-EA5E-468B-BF6A-EE3D2D83422A}" destId="{20D01F3D-E884-4D96-9A48-4787D02D882A}" srcOrd="0" destOrd="0" parTransId="{4CE92871-8BCA-4D51-BD7E-1E647324716C}" sibTransId="{41AC9A85-1ADF-4CDC-82C8-4BA4FC46D650}"/>
    <dgm:cxn modelId="{27AA4373-43A9-434F-9CFF-5E1BC71BF4EA}" type="presOf" srcId="{9E9A10C0-21DF-499B-B15B-00666D71A5E6}" destId="{6A55D793-CB74-4838-A126-F671ECBEE6C4}" srcOrd="0" destOrd="0" presId="urn:microsoft.com/office/officeart/2005/8/layout/vList2"/>
    <dgm:cxn modelId="{12A46874-C2D0-4F92-943C-499C25877852}" type="presOf" srcId="{65644F0A-0466-4342-A761-A740B4826223}" destId="{D400BEAF-67B6-453A-B505-4246DD0C67FE}" srcOrd="0" destOrd="0" presId="urn:microsoft.com/office/officeart/2005/8/layout/vList2"/>
    <dgm:cxn modelId="{5FC3028B-C3EA-4D9F-8675-0C28E54927DE}" srcId="{B5498E71-733E-4002-90EA-B25328B33D9E}" destId="{65644F0A-0466-4342-A761-A740B4826223}" srcOrd="0" destOrd="0" parTransId="{CBD23225-899A-45F6-9AEF-60120870A494}" sibTransId="{BF564EEE-8061-40CF-BA24-CDC2826C4928}"/>
    <dgm:cxn modelId="{9B417C8D-BAAB-47D2-B8AF-6F89BB4E9768}" srcId="{9E9A10C0-21DF-499B-B15B-00666D71A5E6}" destId="{3FBA0F33-8F07-4428-933F-CB1A3AF90A19}" srcOrd="0" destOrd="0" parTransId="{E1932503-12FB-4781-93E1-436234A069ED}" sibTransId="{2B9AE465-C00B-444F-B1B0-150DB58D4621}"/>
    <dgm:cxn modelId="{21FF958F-EF91-483F-A71C-B7E1216CFC75}" type="presOf" srcId="{6F3E4CFE-D9FF-4E38-BE97-E5FE5A664B0C}" destId="{D8C1910C-519D-419C-B8BF-44FF79B15936}" srcOrd="0" destOrd="0" presId="urn:microsoft.com/office/officeart/2005/8/layout/vList2"/>
    <dgm:cxn modelId="{BBF2F191-B876-451E-97FA-31EBAC882DDD}" type="presOf" srcId="{3FBA0F33-8F07-4428-933F-CB1A3AF90A19}" destId="{6A55D793-CB74-4838-A126-F671ECBEE6C4}" srcOrd="0" destOrd="1" presId="urn:microsoft.com/office/officeart/2005/8/layout/vList2"/>
    <dgm:cxn modelId="{CA4A3E99-7ED9-477A-85E2-222053B22BFD}" srcId="{E69B8285-59B0-4A55-B115-5F3941BEB0C6}" destId="{6F3E4CFE-D9FF-4E38-BE97-E5FE5A664B0C}" srcOrd="0" destOrd="0" parTransId="{D9D0EB8D-5F52-4FBC-938A-9ACB991AF9E6}" sibTransId="{7A97FA52-2321-4E85-97FC-63B511215BBF}"/>
    <dgm:cxn modelId="{A989449C-CB71-4DCC-BD0C-3F8967939B60}" type="presOf" srcId="{6001D839-EA5E-468B-BF6A-EE3D2D83422A}" destId="{36C8F130-FD81-4BCD-8AEF-5E3F891EACAA}" srcOrd="0" destOrd="0" presId="urn:microsoft.com/office/officeart/2005/8/layout/vList2"/>
    <dgm:cxn modelId="{51F90C9D-229C-49A7-BA3C-256FA7F2C3C5}" srcId="{9E9A10C0-21DF-499B-B15B-00666D71A5E6}" destId="{20551085-6EA3-4C64-B1AA-2C5BD1E57DBF}" srcOrd="1" destOrd="0" parTransId="{863F72C4-A9FD-4068-8269-E121BD759F5B}" sibTransId="{5B82C82D-7D0A-4662-97EB-E0813660E89C}"/>
    <dgm:cxn modelId="{231B1CB4-6242-4C77-9D60-BCE2F039EA13}" srcId="{20D01F3D-E884-4D96-9A48-4787D02D882A}" destId="{D4BB433B-9D57-4AA9-870B-704530AC5391}" srcOrd="1" destOrd="0" parTransId="{0086D664-09EE-4639-B294-91876B5A2D04}" sibTransId="{45FC0E4A-28CF-48AF-BDB7-5DC9711CA9A7}"/>
    <dgm:cxn modelId="{161A7ABD-C895-4602-9804-8EBF4E6C48A6}" srcId="{E69B8285-59B0-4A55-B115-5F3941BEB0C6}" destId="{B5498E71-733E-4002-90EA-B25328B33D9E}" srcOrd="2" destOrd="0" parTransId="{728F5892-8567-4935-9F85-764BCB8ABBD1}" sibTransId="{BA0CA57B-50A4-4E0C-90B2-1A0E30082BD4}"/>
    <dgm:cxn modelId="{C6EEE9C0-E23F-4D15-8EB1-8AC8280E2458}" type="presOf" srcId="{D4BB433B-9D57-4AA9-870B-704530AC5391}" destId="{19E7B2E7-D49E-41F8-B438-347B7EE62E6D}" srcOrd="0" destOrd="2" presId="urn:microsoft.com/office/officeart/2005/8/layout/vList2"/>
    <dgm:cxn modelId="{BA1421CF-A0B2-493E-9CBF-AFAD6B76208D}" srcId="{6F3E4CFE-D9FF-4E38-BE97-E5FE5A664B0C}" destId="{9E9A10C0-21DF-499B-B15B-00666D71A5E6}" srcOrd="0" destOrd="0" parTransId="{C7C04CE9-030D-4CE3-988C-4CB81BDD6818}" sibTransId="{E061EE77-5BFA-4BEF-A8D6-E4ED6F9F3BE3}"/>
    <dgm:cxn modelId="{2CA576D9-DD78-4CEB-81E8-E001666D8644}" srcId="{E69B8285-59B0-4A55-B115-5F3941BEB0C6}" destId="{6001D839-EA5E-468B-BF6A-EE3D2D83422A}" srcOrd="1" destOrd="0" parTransId="{2D585FC6-D53D-4246-B9E0-2C8204B35688}" sibTransId="{147D3633-EB94-4B6E-B664-9B27B5CF74A4}"/>
    <dgm:cxn modelId="{B4EA765B-B5DE-4E29-AA8A-E3734A797322}" type="presParOf" srcId="{6647B701-FA94-4F99-918C-38C749D78ECB}" destId="{D8C1910C-519D-419C-B8BF-44FF79B15936}" srcOrd="0" destOrd="0" presId="urn:microsoft.com/office/officeart/2005/8/layout/vList2"/>
    <dgm:cxn modelId="{66AA950F-4F8A-4D4C-869F-6080B0CA795C}" type="presParOf" srcId="{6647B701-FA94-4F99-918C-38C749D78ECB}" destId="{6A55D793-CB74-4838-A126-F671ECBEE6C4}" srcOrd="1" destOrd="0" presId="urn:microsoft.com/office/officeart/2005/8/layout/vList2"/>
    <dgm:cxn modelId="{C05573D6-DAB7-499F-BE23-940B1C8D214B}" type="presParOf" srcId="{6647B701-FA94-4F99-918C-38C749D78ECB}" destId="{36C8F130-FD81-4BCD-8AEF-5E3F891EACAA}" srcOrd="2" destOrd="0" presId="urn:microsoft.com/office/officeart/2005/8/layout/vList2"/>
    <dgm:cxn modelId="{EF979AAB-F2C7-4511-A3FB-AF48FED5F1F7}" type="presParOf" srcId="{6647B701-FA94-4F99-918C-38C749D78ECB}" destId="{19E7B2E7-D49E-41F8-B438-347B7EE62E6D}" srcOrd="3" destOrd="0" presId="urn:microsoft.com/office/officeart/2005/8/layout/vList2"/>
    <dgm:cxn modelId="{BF18B200-B25A-4F1B-A26F-606CD0CB8A50}" type="presParOf" srcId="{6647B701-FA94-4F99-918C-38C749D78ECB}" destId="{25079E56-8A8D-4AF4-BF7E-43D694EE0F76}" srcOrd="4" destOrd="0" presId="urn:microsoft.com/office/officeart/2005/8/layout/vList2"/>
    <dgm:cxn modelId="{E3A8A4ED-7AD0-4490-AF39-15C194DAD0F8}" type="presParOf" srcId="{6647B701-FA94-4F99-918C-38C749D78ECB}" destId="{D400BEAF-67B6-453A-B505-4246DD0C67F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AA7EA-CC7F-417D-8C14-53A1D0767BA6}">
      <dsp:nvSpPr>
        <dsp:cNvPr id="0" name=""/>
        <dsp:cNvSpPr/>
      </dsp:nvSpPr>
      <dsp:spPr>
        <a:xfrm>
          <a:off x="0" y="74647"/>
          <a:ext cx="10058399" cy="7150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Updated February 24, 2023!</a:t>
          </a:r>
        </a:p>
      </dsp:txBody>
      <dsp:txXfrm>
        <a:off x="34906" y="109553"/>
        <a:ext cx="9988587" cy="645240"/>
      </dsp:txXfrm>
    </dsp:sp>
    <dsp:sp modelId="{AD6E72C7-AE53-485F-B16E-CB11FF7FCD85}">
      <dsp:nvSpPr>
        <dsp:cNvPr id="0" name=""/>
        <dsp:cNvSpPr/>
      </dsp:nvSpPr>
      <dsp:spPr>
        <a:xfrm>
          <a:off x="0" y="841540"/>
          <a:ext cx="10058399" cy="7150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Pathology reports no longer reviewed for CAP compliance during the site review, specific to 5.1</a:t>
          </a:r>
        </a:p>
      </dsp:txBody>
      <dsp:txXfrm>
        <a:off x="34906" y="876446"/>
        <a:ext cx="9988587" cy="645240"/>
      </dsp:txXfrm>
    </dsp:sp>
    <dsp:sp modelId="{3111978C-B33E-4667-88CC-AC2C63072379}">
      <dsp:nvSpPr>
        <dsp:cNvPr id="0" name=""/>
        <dsp:cNvSpPr/>
      </dsp:nvSpPr>
      <dsp:spPr>
        <a:xfrm>
          <a:off x="0" y="1608433"/>
          <a:ext cx="10058399" cy="7150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New requirement: Internal annual audit to confirm compliance to synoptic reporting</a:t>
          </a:r>
        </a:p>
      </dsp:txBody>
      <dsp:txXfrm>
        <a:off x="34906" y="1643339"/>
        <a:ext cx="9988587" cy="645240"/>
      </dsp:txXfrm>
    </dsp:sp>
    <dsp:sp modelId="{2A0CAA3B-3B4B-40F3-8700-2919BA529306}">
      <dsp:nvSpPr>
        <dsp:cNvPr id="0" name=""/>
        <dsp:cNvSpPr/>
      </dsp:nvSpPr>
      <dsp:spPr>
        <a:xfrm>
          <a:off x="0" y="2375326"/>
          <a:ext cx="10058399" cy="7150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Must be reported to Cancer Committee annually</a:t>
          </a:r>
        </a:p>
      </dsp:txBody>
      <dsp:txXfrm>
        <a:off x="34906" y="2410232"/>
        <a:ext cx="9988587" cy="645240"/>
      </dsp:txXfrm>
    </dsp:sp>
    <dsp:sp modelId="{105A0D7D-EB5A-4782-855A-BD70811A0C53}">
      <dsp:nvSpPr>
        <dsp:cNvPr id="0" name=""/>
        <dsp:cNvSpPr/>
      </dsp:nvSpPr>
      <dsp:spPr>
        <a:xfrm>
          <a:off x="0" y="3142219"/>
          <a:ext cx="10058399" cy="7150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Action plan required if 90% of the audited reports are not meeting compliance</a:t>
          </a:r>
        </a:p>
      </dsp:txBody>
      <dsp:txXfrm>
        <a:off x="34906" y="3177125"/>
        <a:ext cx="9988587" cy="6452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8B22A-F334-4E9F-8338-D90699DC703C}">
      <dsp:nvSpPr>
        <dsp:cNvPr id="0" name=""/>
        <dsp:cNvSpPr/>
      </dsp:nvSpPr>
      <dsp:spPr>
        <a:xfrm>
          <a:off x="0" y="2161"/>
          <a:ext cx="6246248" cy="10955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83377E-B766-46E4-A842-014C1C2528B9}">
      <dsp:nvSpPr>
        <dsp:cNvPr id="0" name=""/>
        <dsp:cNvSpPr/>
      </dsp:nvSpPr>
      <dsp:spPr>
        <a:xfrm>
          <a:off x="331389" y="248649"/>
          <a:ext cx="602527" cy="6025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849346-E5A3-4DAA-9B58-AAA0D95DEDF5}">
      <dsp:nvSpPr>
        <dsp:cNvPr id="0" name=""/>
        <dsp:cNvSpPr/>
      </dsp:nvSpPr>
      <dsp:spPr>
        <a:xfrm>
          <a:off x="1265307" y="2161"/>
          <a:ext cx="4980940" cy="1095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941" tIns="115941" rIns="115941" bIns="115941" numCol="1" spcCol="1270" anchor="ctr" anchorCtr="0">
          <a:noAutofit/>
        </a:bodyPr>
        <a:lstStyle/>
        <a:p>
          <a:pPr marL="0" lvl="0" indent="0" algn="l" defTabSz="977900">
            <a:lnSpc>
              <a:spcPct val="90000"/>
            </a:lnSpc>
            <a:spcBef>
              <a:spcPct val="0"/>
            </a:spcBef>
            <a:spcAft>
              <a:spcPct val="35000"/>
            </a:spcAft>
            <a:buNone/>
          </a:pPr>
          <a:r>
            <a:rPr lang="en-US" sz="2200" kern="1200"/>
            <a:t>Abstractor updates their own cases</a:t>
          </a:r>
        </a:p>
      </dsp:txBody>
      <dsp:txXfrm>
        <a:off x="1265307" y="2161"/>
        <a:ext cx="4980940" cy="1095503"/>
      </dsp:txXfrm>
    </dsp:sp>
    <dsp:sp modelId="{DC01B392-5E25-4B40-BD0D-0679052E8104}">
      <dsp:nvSpPr>
        <dsp:cNvPr id="0" name=""/>
        <dsp:cNvSpPr/>
      </dsp:nvSpPr>
      <dsp:spPr>
        <a:xfrm>
          <a:off x="0" y="1371541"/>
          <a:ext cx="6246248" cy="10955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D9CCB5-5E31-4835-AC1D-3BE62801465D}">
      <dsp:nvSpPr>
        <dsp:cNvPr id="0" name=""/>
        <dsp:cNvSpPr/>
      </dsp:nvSpPr>
      <dsp:spPr>
        <a:xfrm>
          <a:off x="331389" y="1618029"/>
          <a:ext cx="602527" cy="6025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E3DD21-55DD-4C2E-9692-4C559A79A2D8}">
      <dsp:nvSpPr>
        <dsp:cNvPr id="0" name=""/>
        <dsp:cNvSpPr/>
      </dsp:nvSpPr>
      <dsp:spPr>
        <a:xfrm>
          <a:off x="1265307" y="1371541"/>
          <a:ext cx="2810811" cy="1095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941" tIns="115941" rIns="115941" bIns="115941" numCol="1" spcCol="1270" anchor="ctr" anchorCtr="0">
          <a:noAutofit/>
        </a:bodyPr>
        <a:lstStyle/>
        <a:p>
          <a:pPr marL="0" lvl="0" indent="0" algn="l" defTabSz="977900">
            <a:lnSpc>
              <a:spcPct val="90000"/>
            </a:lnSpc>
            <a:spcBef>
              <a:spcPct val="0"/>
            </a:spcBef>
            <a:spcAft>
              <a:spcPct val="35000"/>
            </a:spcAft>
            <a:buNone/>
          </a:pPr>
          <a:r>
            <a:rPr lang="en-US" sz="2200" kern="1200"/>
            <a:t>Education</a:t>
          </a:r>
        </a:p>
      </dsp:txBody>
      <dsp:txXfrm>
        <a:off x="1265307" y="1371541"/>
        <a:ext cx="2810811" cy="1095503"/>
      </dsp:txXfrm>
    </dsp:sp>
    <dsp:sp modelId="{C20A1C9D-23D6-42BD-9ED7-EA9ECF5AE4ED}">
      <dsp:nvSpPr>
        <dsp:cNvPr id="0" name=""/>
        <dsp:cNvSpPr/>
      </dsp:nvSpPr>
      <dsp:spPr>
        <a:xfrm>
          <a:off x="4076118" y="1371541"/>
          <a:ext cx="2170129" cy="1095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941" tIns="115941" rIns="115941" bIns="115941" numCol="1" spcCol="1270" anchor="ctr" anchorCtr="0">
          <a:noAutofit/>
        </a:bodyPr>
        <a:lstStyle/>
        <a:p>
          <a:pPr marL="0" lvl="0" indent="0" algn="l" defTabSz="488950">
            <a:lnSpc>
              <a:spcPct val="90000"/>
            </a:lnSpc>
            <a:spcBef>
              <a:spcPct val="0"/>
            </a:spcBef>
            <a:spcAft>
              <a:spcPct val="35000"/>
            </a:spcAft>
            <a:buNone/>
          </a:pPr>
          <a:r>
            <a:rPr lang="en-US" sz="1100" kern="1200"/>
            <a:t>Immediate feedback on the form</a:t>
          </a:r>
        </a:p>
        <a:p>
          <a:pPr marL="0" lvl="0" indent="0" algn="l" defTabSz="488950">
            <a:lnSpc>
              <a:spcPct val="90000"/>
            </a:lnSpc>
            <a:spcBef>
              <a:spcPct val="0"/>
            </a:spcBef>
            <a:spcAft>
              <a:spcPct val="35000"/>
            </a:spcAft>
            <a:buNone/>
          </a:pPr>
          <a:r>
            <a:rPr lang="en-US" sz="1100" kern="1200"/>
            <a:t>Monthly/quarterly department webinars</a:t>
          </a:r>
        </a:p>
      </dsp:txBody>
      <dsp:txXfrm>
        <a:off x="4076118" y="1371541"/>
        <a:ext cx="2170129" cy="1095503"/>
      </dsp:txXfrm>
    </dsp:sp>
    <dsp:sp modelId="{2F8E22E5-AB2B-4104-A7D1-10F36E650401}">
      <dsp:nvSpPr>
        <dsp:cNvPr id="0" name=""/>
        <dsp:cNvSpPr/>
      </dsp:nvSpPr>
      <dsp:spPr>
        <a:xfrm>
          <a:off x="0" y="2740921"/>
          <a:ext cx="6246248" cy="10955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A68F57-9BB2-4373-B2FD-8F6C7599DB1E}">
      <dsp:nvSpPr>
        <dsp:cNvPr id="0" name=""/>
        <dsp:cNvSpPr/>
      </dsp:nvSpPr>
      <dsp:spPr>
        <a:xfrm>
          <a:off x="331389" y="2987409"/>
          <a:ext cx="602527" cy="6025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1412F5-400F-44CF-AC6A-3B89F8D38C0F}">
      <dsp:nvSpPr>
        <dsp:cNvPr id="0" name=""/>
        <dsp:cNvSpPr/>
      </dsp:nvSpPr>
      <dsp:spPr>
        <a:xfrm>
          <a:off x="1265307" y="2740921"/>
          <a:ext cx="4980940" cy="1095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941" tIns="115941" rIns="115941" bIns="115941" numCol="1" spcCol="1270" anchor="ctr" anchorCtr="0">
          <a:noAutofit/>
        </a:bodyPr>
        <a:lstStyle/>
        <a:p>
          <a:pPr marL="0" lvl="0" indent="0" algn="l" defTabSz="977900">
            <a:lnSpc>
              <a:spcPct val="90000"/>
            </a:lnSpc>
            <a:spcBef>
              <a:spcPct val="0"/>
            </a:spcBef>
            <a:spcAft>
              <a:spcPct val="35000"/>
            </a:spcAft>
            <a:buNone/>
          </a:pPr>
          <a:r>
            <a:rPr lang="en-US" sz="2200" kern="1200"/>
            <a:t>Quizzes to gauge success</a:t>
          </a:r>
        </a:p>
      </dsp:txBody>
      <dsp:txXfrm>
        <a:off x="1265307" y="2740921"/>
        <a:ext cx="4980940" cy="1095503"/>
      </dsp:txXfrm>
    </dsp:sp>
    <dsp:sp modelId="{24967F58-D92A-4561-8E68-0B135BE657C6}">
      <dsp:nvSpPr>
        <dsp:cNvPr id="0" name=""/>
        <dsp:cNvSpPr/>
      </dsp:nvSpPr>
      <dsp:spPr>
        <a:xfrm>
          <a:off x="0" y="4110301"/>
          <a:ext cx="6246248" cy="10955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17BEE4-AFD4-4498-B5F3-6F32D0541C77}">
      <dsp:nvSpPr>
        <dsp:cNvPr id="0" name=""/>
        <dsp:cNvSpPr/>
      </dsp:nvSpPr>
      <dsp:spPr>
        <a:xfrm>
          <a:off x="331389" y="4356789"/>
          <a:ext cx="602527" cy="6025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7DAA80-B6AE-44AB-97A1-D2B0B9D9B1D4}">
      <dsp:nvSpPr>
        <dsp:cNvPr id="0" name=""/>
        <dsp:cNvSpPr/>
      </dsp:nvSpPr>
      <dsp:spPr>
        <a:xfrm>
          <a:off x="1265307" y="4110301"/>
          <a:ext cx="4980940" cy="1095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941" tIns="115941" rIns="115941" bIns="115941" numCol="1" spcCol="1270" anchor="ctr" anchorCtr="0">
          <a:noAutofit/>
        </a:bodyPr>
        <a:lstStyle/>
        <a:p>
          <a:pPr marL="0" lvl="0" indent="0" algn="l" defTabSz="977900">
            <a:lnSpc>
              <a:spcPct val="90000"/>
            </a:lnSpc>
            <a:spcBef>
              <a:spcPct val="0"/>
            </a:spcBef>
            <a:spcAft>
              <a:spcPct val="35000"/>
            </a:spcAft>
            <a:buNone/>
          </a:pPr>
          <a:r>
            <a:rPr lang="en-US" sz="2200" kern="1200"/>
            <a:t>OneNote for all tips/tricks/clarifications</a:t>
          </a:r>
        </a:p>
      </dsp:txBody>
      <dsp:txXfrm>
        <a:off x="1265307" y="4110301"/>
        <a:ext cx="4980940" cy="10955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6B351-67A4-4F0E-8A92-1D95BB49AD3C}">
      <dsp:nvSpPr>
        <dsp:cNvPr id="0" name=""/>
        <dsp:cNvSpPr/>
      </dsp:nvSpPr>
      <dsp:spPr>
        <a:xfrm>
          <a:off x="0" y="454"/>
          <a:ext cx="10058399" cy="10642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E94081-08B0-4D2A-8AEB-0230C0E6BF7A}">
      <dsp:nvSpPr>
        <dsp:cNvPr id="0" name=""/>
        <dsp:cNvSpPr/>
      </dsp:nvSpPr>
      <dsp:spPr>
        <a:xfrm>
          <a:off x="321920" y="239899"/>
          <a:ext cx="585310" cy="585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EFC5C4-01E3-4435-9A6B-731F1098AF69}">
      <dsp:nvSpPr>
        <dsp:cNvPr id="0" name=""/>
        <dsp:cNvSpPr/>
      </dsp:nvSpPr>
      <dsp:spPr>
        <a:xfrm>
          <a:off x="1229151" y="454"/>
          <a:ext cx="8829248" cy="106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28" tIns="112628" rIns="112628" bIns="112628" numCol="1" spcCol="1270" anchor="ctr" anchorCtr="0">
          <a:noAutofit/>
        </a:bodyPr>
        <a:lstStyle/>
        <a:p>
          <a:pPr marL="0" lvl="0" indent="0" algn="l" defTabSz="844550">
            <a:lnSpc>
              <a:spcPct val="90000"/>
            </a:lnSpc>
            <a:spcBef>
              <a:spcPct val="0"/>
            </a:spcBef>
            <a:spcAft>
              <a:spcPct val="35000"/>
            </a:spcAft>
            <a:buNone/>
          </a:pPr>
          <a:r>
            <a:rPr lang="en-US" sz="1900" kern="1200"/>
            <a:t>All new and updated cancer cases are submitted at least once each calendar month</a:t>
          </a:r>
        </a:p>
      </dsp:txBody>
      <dsp:txXfrm>
        <a:off x="1229151" y="454"/>
        <a:ext cx="8829248" cy="1064200"/>
      </dsp:txXfrm>
    </dsp:sp>
    <dsp:sp modelId="{FEEABC92-9E2A-4632-B2D6-4C5F0211C066}">
      <dsp:nvSpPr>
        <dsp:cNvPr id="0" name=""/>
        <dsp:cNvSpPr/>
      </dsp:nvSpPr>
      <dsp:spPr>
        <a:xfrm>
          <a:off x="0" y="1330705"/>
          <a:ext cx="10058399" cy="10642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56D629-52DA-47BF-8ACB-EDBFB49281B7}">
      <dsp:nvSpPr>
        <dsp:cNvPr id="0" name=""/>
        <dsp:cNvSpPr/>
      </dsp:nvSpPr>
      <dsp:spPr>
        <a:xfrm>
          <a:off x="321920" y="1570150"/>
          <a:ext cx="585310" cy="585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7EE96C-E776-49BD-90B7-32D219986F67}">
      <dsp:nvSpPr>
        <dsp:cNvPr id="0" name=""/>
        <dsp:cNvSpPr/>
      </dsp:nvSpPr>
      <dsp:spPr>
        <a:xfrm>
          <a:off x="1229151" y="1330705"/>
          <a:ext cx="8829248" cy="106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28" tIns="112628" rIns="112628" bIns="112628" numCol="1" spcCol="1270" anchor="ctr" anchorCtr="0">
          <a:noAutofit/>
        </a:bodyPr>
        <a:lstStyle/>
        <a:p>
          <a:pPr marL="0" lvl="0" indent="0" algn="l" defTabSz="844550">
            <a:lnSpc>
              <a:spcPct val="90000"/>
            </a:lnSpc>
            <a:spcBef>
              <a:spcPct val="0"/>
            </a:spcBef>
            <a:spcAft>
              <a:spcPct val="35000"/>
            </a:spcAft>
            <a:buNone/>
          </a:pPr>
          <a:r>
            <a:rPr lang="en-US" sz="1900" kern="1200"/>
            <a:t>All complete analytic cases for all disease sites are submitted via RCRS as specified by the annual Call for Data</a:t>
          </a:r>
        </a:p>
      </dsp:txBody>
      <dsp:txXfrm>
        <a:off x="1229151" y="1330705"/>
        <a:ext cx="8829248" cy="1064200"/>
      </dsp:txXfrm>
    </dsp:sp>
    <dsp:sp modelId="{4C3BDD25-3F89-4F66-96C1-7635AD75A0FF}">
      <dsp:nvSpPr>
        <dsp:cNvPr id="0" name=""/>
        <dsp:cNvSpPr/>
      </dsp:nvSpPr>
      <dsp:spPr>
        <a:xfrm>
          <a:off x="0" y="2660956"/>
          <a:ext cx="10058399" cy="10642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7ED6D-221F-4C30-9D61-E54A66420462}">
      <dsp:nvSpPr>
        <dsp:cNvPr id="0" name=""/>
        <dsp:cNvSpPr/>
      </dsp:nvSpPr>
      <dsp:spPr>
        <a:xfrm>
          <a:off x="321920" y="2900401"/>
          <a:ext cx="585310" cy="585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2B2CF6-AFED-457B-8D11-3028AB24005B}">
      <dsp:nvSpPr>
        <dsp:cNvPr id="0" name=""/>
        <dsp:cNvSpPr/>
      </dsp:nvSpPr>
      <dsp:spPr>
        <a:xfrm>
          <a:off x="1229151" y="2660956"/>
          <a:ext cx="8829248" cy="106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28" tIns="112628" rIns="112628" bIns="112628" numCol="1" spcCol="1270" anchor="ctr" anchorCtr="0">
          <a:noAutofit/>
        </a:bodyPr>
        <a:lstStyle/>
        <a:p>
          <a:pPr marL="0" lvl="0" indent="0" algn="l" defTabSz="844550">
            <a:lnSpc>
              <a:spcPct val="90000"/>
            </a:lnSpc>
            <a:spcBef>
              <a:spcPct val="0"/>
            </a:spcBef>
            <a:spcAft>
              <a:spcPct val="35000"/>
            </a:spcAft>
            <a:buNone/>
          </a:pPr>
          <a:r>
            <a:rPr lang="en-US" sz="1900" kern="1200"/>
            <a:t>RCRS data and required quality measure performance rates are reviewed by the Cancer Committee at least twice each calendar year</a:t>
          </a:r>
        </a:p>
      </dsp:txBody>
      <dsp:txXfrm>
        <a:off x="1229151" y="2660956"/>
        <a:ext cx="8829248" cy="1064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95441-F5B8-4B97-91C6-179E29208503}">
      <dsp:nvSpPr>
        <dsp:cNvPr id="0" name=""/>
        <dsp:cNvSpPr/>
      </dsp:nvSpPr>
      <dsp:spPr>
        <a:xfrm>
          <a:off x="0" y="3920312"/>
          <a:ext cx="6246248" cy="1286734"/>
        </a:xfrm>
        <a:prstGeom prst="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Even if you have hard stops that require compliance, an internal audit is required</a:t>
          </a:r>
        </a:p>
      </dsp:txBody>
      <dsp:txXfrm>
        <a:off x="0" y="3920312"/>
        <a:ext cx="6246248" cy="694836"/>
      </dsp:txXfrm>
    </dsp:sp>
    <dsp:sp modelId="{1F088E1A-0A68-47AA-BD08-C7699BA12BB1}">
      <dsp:nvSpPr>
        <dsp:cNvPr id="0" name=""/>
        <dsp:cNvSpPr/>
      </dsp:nvSpPr>
      <dsp:spPr>
        <a:xfrm>
          <a:off x="0" y="4589414"/>
          <a:ext cx="3123124" cy="591897"/>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a:hlinkClick xmlns:r="http://schemas.openxmlformats.org/officeDocument/2006/relationships" r:id="rId1"/>
            </a:rPr>
            <a:t>Internal audit - CAnswer Forum (facs.org)</a:t>
          </a:r>
          <a:endParaRPr lang="en-US" sz="1200" kern="1200"/>
        </a:p>
      </dsp:txBody>
      <dsp:txXfrm>
        <a:off x="0" y="4589414"/>
        <a:ext cx="3123124" cy="591897"/>
      </dsp:txXfrm>
    </dsp:sp>
    <dsp:sp modelId="{BD0806A9-D867-4812-9281-221A2D768A19}">
      <dsp:nvSpPr>
        <dsp:cNvPr id="0" name=""/>
        <dsp:cNvSpPr/>
      </dsp:nvSpPr>
      <dsp:spPr>
        <a:xfrm>
          <a:off x="3123124" y="4589414"/>
          <a:ext cx="3123124" cy="591897"/>
        </a:xfrm>
        <a:prstGeom prst="rect">
          <a:avLst/>
        </a:prstGeom>
        <a:solidFill>
          <a:schemeClr val="accent2">
            <a:tint val="40000"/>
            <a:alpha val="90000"/>
            <a:hueOff val="-1757410"/>
            <a:satOff val="-6624"/>
            <a:lumOff val="722"/>
            <a:alphaOff val="0"/>
          </a:schemeClr>
        </a:solidFill>
        <a:ln w="6350" cap="flat" cmpd="sng" algn="ctr">
          <a:solidFill>
            <a:schemeClr val="accent2">
              <a:tint val="40000"/>
              <a:alpha val="90000"/>
              <a:hueOff val="-1757410"/>
              <a:satOff val="-6624"/>
              <a:lumOff val="72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a:hlinkClick xmlns:r="http://schemas.openxmlformats.org/officeDocument/2006/relationships" r:id="rId2"/>
            </a:rPr>
            <a:t>CAP Compliant; MTuitive software for reporting-makes us 100% compliant already - CAnswer Forum (facs.org)</a:t>
          </a:r>
          <a:endParaRPr lang="en-US" sz="1200" kern="1200"/>
        </a:p>
      </dsp:txBody>
      <dsp:txXfrm>
        <a:off x="3123124" y="4589414"/>
        <a:ext cx="3123124" cy="591897"/>
      </dsp:txXfrm>
    </dsp:sp>
    <dsp:sp modelId="{CACC50B3-F714-4702-9269-21B40502F567}">
      <dsp:nvSpPr>
        <dsp:cNvPr id="0" name=""/>
        <dsp:cNvSpPr/>
      </dsp:nvSpPr>
      <dsp:spPr>
        <a:xfrm rot="10800000">
          <a:off x="0" y="1960616"/>
          <a:ext cx="6246248" cy="1978996"/>
        </a:xfrm>
        <a:prstGeom prst="upArrowCallout">
          <a:avLst/>
        </a:prstGeom>
        <a:gradFill rotWithShape="0">
          <a:gsLst>
            <a:gs pos="0">
              <a:schemeClr val="accent2">
                <a:hueOff val="-723100"/>
                <a:satOff val="-4962"/>
                <a:lumOff val="2549"/>
                <a:alphaOff val="0"/>
                <a:satMod val="100000"/>
                <a:lumMod val="100000"/>
              </a:schemeClr>
            </a:gs>
            <a:gs pos="50000">
              <a:schemeClr val="accent2">
                <a:hueOff val="-723100"/>
                <a:satOff val="-4962"/>
                <a:lumOff val="2549"/>
                <a:alphaOff val="0"/>
                <a:shade val="99000"/>
                <a:satMod val="105000"/>
                <a:lumMod val="100000"/>
              </a:schemeClr>
            </a:gs>
            <a:gs pos="100000">
              <a:schemeClr val="accent2">
                <a:hueOff val="-723100"/>
                <a:satOff val="-4962"/>
                <a:lumOff val="2549"/>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The program can choose who performs the audit. A pathologist cannot audit their own cases.</a:t>
          </a:r>
        </a:p>
      </dsp:txBody>
      <dsp:txXfrm rot="10800000">
        <a:off x="0" y="1960616"/>
        <a:ext cx="6246248" cy="1285892"/>
      </dsp:txXfrm>
    </dsp:sp>
    <dsp:sp modelId="{3A886603-02CF-4A18-B817-2CE94E051E05}">
      <dsp:nvSpPr>
        <dsp:cNvPr id="0" name=""/>
        <dsp:cNvSpPr/>
      </dsp:nvSpPr>
      <dsp:spPr>
        <a:xfrm rot="10800000">
          <a:off x="0" y="920"/>
          <a:ext cx="6246248" cy="1978996"/>
        </a:xfrm>
        <a:prstGeom prst="upArrowCallout">
          <a:avLst/>
        </a:prstGeom>
        <a:gradFill rotWithShape="0">
          <a:gsLst>
            <a:gs pos="0">
              <a:schemeClr val="accent2">
                <a:hueOff val="-1446200"/>
                <a:satOff val="-9924"/>
                <a:lumOff val="5098"/>
                <a:alphaOff val="0"/>
                <a:satMod val="100000"/>
                <a:lumMod val="100000"/>
              </a:schemeClr>
            </a:gs>
            <a:gs pos="50000">
              <a:schemeClr val="accent2">
                <a:hueOff val="-1446200"/>
                <a:satOff val="-9924"/>
                <a:lumOff val="5098"/>
                <a:alphaOff val="0"/>
                <a:shade val="99000"/>
                <a:satMod val="105000"/>
                <a:lumMod val="100000"/>
              </a:schemeClr>
            </a:gs>
            <a:gs pos="100000">
              <a:schemeClr val="accent2">
                <a:hueOff val="-1446200"/>
                <a:satOff val="-9924"/>
                <a:lumOff val="5098"/>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An audit of 10-20% of your denominator meets the requirement</a:t>
          </a:r>
        </a:p>
      </dsp:txBody>
      <dsp:txXfrm rot="10800000">
        <a:off x="0" y="920"/>
        <a:ext cx="6246248" cy="12858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899F7-0888-4018-90EE-2B0977FA97DF}">
      <dsp:nvSpPr>
        <dsp:cNvPr id="0" name=""/>
        <dsp:cNvSpPr/>
      </dsp:nvSpPr>
      <dsp:spPr>
        <a:xfrm>
          <a:off x="0" y="0"/>
          <a:ext cx="6246248" cy="0"/>
        </a:xfrm>
        <a:prstGeom prst="line">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w="6350" cap="flat" cmpd="sng" algn="ctr">
          <a:solidFill>
            <a:schemeClr val="accent2">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ED5CE31D-14FE-4FCA-A4FB-91256AD4ABB4}">
      <dsp:nvSpPr>
        <dsp:cNvPr id="0" name=""/>
        <dsp:cNvSpPr/>
      </dsp:nvSpPr>
      <dsp:spPr>
        <a:xfrm>
          <a:off x="0" y="0"/>
          <a:ext cx="6246248" cy="1301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Compare the current CAP protocol to the surgical resection pathology report on your case</a:t>
          </a:r>
        </a:p>
      </dsp:txBody>
      <dsp:txXfrm>
        <a:off x="0" y="0"/>
        <a:ext cx="6246248" cy="1301991"/>
      </dsp:txXfrm>
    </dsp:sp>
    <dsp:sp modelId="{9A4D342D-39DF-418B-BCCB-E92D0FD3C10B}">
      <dsp:nvSpPr>
        <dsp:cNvPr id="0" name=""/>
        <dsp:cNvSpPr/>
      </dsp:nvSpPr>
      <dsp:spPr>
        <a:xfrm>
          <a:off x="0" y="1301991"/>
          <a:ext cx="6246248" cy="0"/>
        </a:xfrm>
        <a:prstGeom prst="line">
          <a:avLst/>
        </a:prstGeom>
        <a:gradFill rotWithShape="0">
          <a:gsLst>
            <a:gs pos="0">
              <a:schemeClr val="accent2">
                <a:hueOff val="-482067"/>
                <a:satOff val="-3308"/>
                <a:lumOff val="1699"/>
                <a:alphaOff val="0"/>
                <a:satMod val="100000"/>
                <a:lumMod val="100000"/>
              </a:schemeClr>
            </a:gs>
            <a:gs pos="50000">
              <a:schemeClr val="accent2">
                <a:hueOff val="-482067"/>
                <a:satOff val="-3308"/>
                <a:lumOff val="1699"/>
                <a:alphaOff val="0"/>
                <a:shade val="99000"/>
                <a:satMod val="105000"/>
                <a:lumMod val="100000"/>
              </a:schemeClr>
            </a:gs>
            <a:gs pos="100000">
              <a:schemeClr val="accent2">
                <a:hueOff val="-482067"/>
                <a:satOff val="-3308"/>
                <a:lumOff val="1699"/>
                <a:alphaOff val="0"/>
                <a:shade val="98000"/>
                <a:satMod val="105000"/>
                <a:lumMod val="100000"/>
              </a:schemeClr>
            </a:gs>
          </a:gsLst>
          <a:lin ang="5400000" scaled="0"/>
        </a:gradFill>
        <a:ln w="6350" cap="flat" cmpd="sng" algn="ctr">
          <a:solidFill>
            <a:schemeClr val="accent2">
              <a:hueOff val="-482067"/>
              <a:satOff val="-3308"/>
              <a:lumOff val="1699"/>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FD15D922-F0EB-43F8-8CDF-E18599B728A1}">
      <dsp:nvSpPr>
        <dsp:cNvPr id="0" name=""/>
        <dsp:cNvSpPr/>
      </dsp:nvSpPr>
      <dsp:spPr>
        <a:xfrm>
          <a:off x="0" y="1301991"/>
          <a:ext cx="6246248" cy="1301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Must be in synoptic format and have all elements to be compliant</a:t>
          </a:r>
        </a:p>
      </dsp:txBody>
      <dsp:txXfrm>
        <a:off x="0" y="1301991"/>
        <a:ext cx="6246248" cy="1301991"/>
      </dsp:txXfrm>
    </dsp:sp>
    <dsp:sp modelId="{AD1221E9-89F3-45D6-8C61-52948AF55814}">
      <dsp:nvSpPr>
        <dsp:cNvPr id="0" name=""/>
        <dsp:cNvSpPr/>
      </dsp:nvSpPr>
      <dsp:spPr>
        <a:xfrm>
          <a:off x="0" y="2603983"/>
          <a:ext cx="6246248" cy="0"/>
        </a:xfrm>
        <a:prstGeom prst="line">
          <a:avLst/>
        </a:prstGeom>
        <a:gradFill rotWithShape="0">
          <a:gsLst>
            <a:gs pos="0">
              <a:schemeClr val="accent2">
                <a:hueOff val="-964133"/>
                <a:satOff val="-6616"/>
                <a:lumOff val="3399"/>
                <a:alphaOff val="0"/>
                <a:satMod val="100000"/>
                <a:lumMod val="100000"/>
              </a:schemeClr>
            </a:gs>
            <a:gs pos="50000">
              <a:schemeClr val="accent2">
                <a:hueOff val="-964133"/>
                <a:satOff val="-6616"/>
                <a:lumOff val="3399"/>
                <a:alphaOff val="0"/>
                <a:shade val="99000"/>
                <a:satMod val="105000"/>
                <a:lumMod val="100000"/>
              </a:schemeClr>
            </a:gs>
            <a:gs pos="100000">
              <a:schemeClr val="accent2">
                <a:hueOff val="-964133"/>
                <a:satOff val="-6616"/>
                <a:lumOff val="3399"/>
                <a:alphaOff val="0"/>
                <a:shade val="98000"/>
                <a:satMod val="105000"/>
                <a:lumMod val="100000"/>
              </a:schemeClr>
            </a:gs>
          </a:gsLst>
          <a:lin ang="5400000" scaled="0"/>
        </a:gradFill>
        <a:ln w="6350" cap="flat" cmpd="sng" algn="ctr">
          <a:solidFill>
            <a:schemeClr val="accent2">
              <a:hueOff val="-964133"/>
              <a:satOff val="-6616"/>
              <a:lumOff val="3399"/>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A78EEC69-1C3C-49B8-BC44-9631DC7DEC02}">
      <dsp:nvSpPr>
        <dsp:cNvPr id="0" name=""/>
        <dsp:cNvSpPr/>
      </dsp:nvSpPr>
      <dsp:spPr>
        <a:xfrm>
          <a:off x="0" y="2603983"/>
          <a:ext cx="6246248" cy="1301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Present annually to cancer committee</a:t>
          </a:r>
        </a:p>
      </dsp:txBody>
      <dsp:txXfrm>
        <a:off x="0" y="2603983"/>
        <a:ext cx="6246248" cy="1301991"/>
      </dsp:txXfrm>
    </dsp:sp>
    <dsp:sp modelId="{615AB746-DE96-4FC6-9812-41E1115F1BA1}">
      <dsp:nvSpPr>
        <dsp:cNvPr id="0" name=""/>
        <dsp:cNvSpPr/>
      </dsp:nvSpPr>
      <dsp:spPr>
        <a:xfrm>
          <a:off x="0" y="3905975"/>
          <a:ext cx="6246248" cy="0"/>
        </a:xfrm>
        <a:prstGeom prst="line">
          <a:avLst/>
        </a:prstGeom>
        <a:gradFill rotWithShape="0">
          <a:gsLst>
            <a:gs pos="0">
              <a:schemeClr val="accent2">
                <a:hueOff val="-1446200"/>
                <a:satOff val="-9924"/>
                <a:lumOff val="5098"/>
                <a:alphaOff val="0"/>
                <a:satMod val="100000"/>
                <a:lumMod val="100000"/>
              </a:schemeClr>
            </a:gs>
            <a:gs pos="50000">
              <a:schemeClr val="accent2">
                <a:hueOff val="-1446200"/>
                <a:satOff val="-9924"/>
                <a:lumOff val="5098"/>
                <a:alphaOff val="0"/>
                <a:shade val="99000"/>
                <a:satMod val="105000"/>
                <a:lumMod val="100000"/>
              </a:schemeClr>
            </a:gs>
            <a:gs pos="100000">
              <a:schemeClr val="accent2">
                <a:hueOff val="-1446200"/>
                <a:satOff val="-9924"/>
                <a:lumOff val="5098"/>
                <a:alphaOff val="0"/>
                <a:shade val="98000"/>
                <a:satMod val="105000"/>
                <a:lumMod val="100000"/>
              </a:schemeClr>
            </a:gs>
          </a:gsLst>
          <a:lin ang="5400000" scaled="0"/>
        </a:gradFill>
        <a:ln w="6350" cap="flat" cmpd="sng" algn="ctr">
          <a:solidFill>
            <a:schemeClr val="accent2">
              <a:hueOff val="-1446200"/>
              <a:satOff val="-9924"/>
              <a:lumOff val="5098"/>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E5D3DFBF-DDBF-4F0D-B65E-4334CA4D9443}">
      <dsp:nvSpPr>
        <dsp:cNvPr id="0" name=""/>
        <dsp:cNvSpPr/>
      </dsp:nvSpPr>
      <dsp:spPr>
        <a:xfrm>
          <a:off x="0" y="3905975"/>
          <a:ext cx="6246248" cy="1301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If under 90% compliance, create action plan and continue auditing</a:t>
          </a:r>
        </a:p>
      </dsp:txBody>
      <dsp:txXfrm>
        <a:off x="0" y="3905975"/>
        <a:ext cx="6246248" cy="13019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F6D9B-60FA-4242-9CF4-4B3087FAAE6C}">
      <dsp:nvSpPr>
        <dsp:cNvPr id="0" name=""/>
        <dsp:cNvSpPr/>
      </dsp:nvSpPr>
      <dsp:spPr>
        <a:xfrm>
          <a:off x="1735199" y="395027"/>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811DED-B603-44BE-8FEF-3800A1C288CE}">
      <dsp:nvSpPr>
        <dsp:cNvPr id="0" name=""/>
        <dsp:cNvSpPr/>
      </dsp:nvSpPr>
      <dsp:spPr>
        <a:xfrm>
          <a:off x="331199" y="203325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b="1"/>
          </a:pPr>
          <a:r>
            <a:rPr lang="en-US" sz="1800" kern="1200"/>
            <a:t>First, check with your lead pathologist to see if they perform an audit already</a:t>
          </a:r>
        </a:p>
      </dsp:txBody>
      <dsp:txXfrm>
        <a:off x="331199" y="2033256"/>
        <a:ext cx="4320000" cy="648000"/>
      </dsp:txXfrm>
    </dsp:sp>
    <dsp:sp modelId="{3BC97F91-6184-4F8E-8081-5D25F3735C71}">
      <dsp:nvSpPr>
        <dsp:cNvPr id="0" name=""/>
        <dsp:cNvSpPr/>
      </dsp:nvSpPr>
      <dsp:spPr>
        <a:xfrm>
          <a:off x="331199" y="2739967"/>
          <a:ext cx="4320000" cy="590616"/>
        </a:xfrm>
        <a:prstGeom prst="rect">
          <a:avLst/>
        </a:prstGeom>
        <a:noFill/>
        <a:ln>
          <a:noFill/>
        </a:ln>
        <a:effectLst/>
      </dsp:spPr>
      <dsp:style>
        <a:lnRef idx="0">
          <a:scrgbClr r="0" g="0" b="0"/>
        </a:lnRef>
        <a:fillRef idx="0">
          <a:scrgbClr r="0" g="0" b="0"/>
        </a:fillRef>
        <a:effectRef idx="0">
          <a:scrgbClr r="0" g="0" b="0"/>
        </a:effectRef>
        <a:fontRef idx="minor"/>
      </dsp:style>
    </dsp:sp>
    <dsp:sp modelId="{3D047D78-8A06-41BE-855C-11A65FDC2B14}">
      <dsp:nvSpPr>
        <dsp:cNvPr id="0" name=""/>
        <dsp:cNvSpPr/>
      </dsp:nvSpPr>
      <dsp:spPr>
        <a:xfrm>
          <a:off x="6811200" y="395027"/>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26D981-EA4C-4ABD-876D-2D2B153B5255}">
      <dsp:nvSpPr>
        <dsp:cNvPr id="0" name=""/>
        <dsp:cNvSpPr/>
      </dsp:nvSpPr>
      <dsp:spPr>
        <a:xfrm>
          <a:off x="5407199" y="203325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b="1"/>
          </a:pPr>
          <a:r>
            <a:rPr lang="en-US" sz="1800" kern="1200"/>
            <a:t>2</a:t>
          </a:r>
          <a:r>
            <a:rPr lang="en-US" sz="1800" kern="1200" baseline="30000"/>
            <a:t>nd</a:t>
          </a:r>
          <a:r>
            <a:rPr lang="en-US" sz="1800" kern="1200"/>
            <a:t> option: Have your registry do it</a:t>
          </a:r>
        </a:p>
      </dsp:txBody>
      <dsp:txXfrm>
        <a:off x="5407199" y="2033256"/>
        <a:ext cx="4320000" cy="648000"/>
      </dsp:txXfrm>
    </dsp:sp>
    <dsp:sp modelId="{9E6D47AF-3A85-469D-9873-4FEC39F8DB5D}">
      <dsp:nvSpPr>
        <dsp:cNvPr id="0" name=""/>
        <dsp:cNvSpPr/>
      </dsp:nvSpPr>
      <dsp:spPr>
        <a:xfrm>
          <a:off x="5407199" y="2739967"/>
          <a:ext cx="4320000" cy="59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Use software and audit while abstracting</a:t>
          </a:r>
        </a:p>
        <a:p>
          <a:pPr marL="0" lvl="0" indent="0" algn="ctr" defTabSz="622300">
            <a:lnSpc>
              <a:spcPct val="90000"/>
            </a:lnSpc>
            <a:spcBef>
              <a:spcPct val="0"/>
            </a:spcBef>
            <a:spcAft>
              <a:spcPct val="35000"/>
            </a:spcAft>
            <a:buNone/>
          </a:pPr>
          <a:r>
            <a:rPr lang="en-US" sz="1400" kern="1200"/>
            <a:t>Monthly/quarterly audit of all cases</a:t>
          </a:r>
        </a:p>
      </dsp:txBody>
      <dsp:txXfrm>
        <a:off x="5407199" y="2739967"/>
        <a:ext cx="4320000" cy="5906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EF8AD-8C69-417E-A02A-8E5CAB076868}">
      <dsp:nvSpPr>
        <dsp:cNvPr id="0" name=""/>
        <dsp:cNvSpPr/>
      </dsp:nvSpPr>
      <dsp:spPr>
        <a:xfrm>
          <a:off x="0" y="2542"/>
          <a:ext cx="6246248" cy="0"/>
        </a:xfrm>
        <a:prstGeom prst="line">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w="6350" cap="flat" cmpd="sng" algn="ctr">
          <a:solidFill>
            <a:schemeClr val="accent2">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CFF47A88-C669-48A0-BD11-2F57F2E4BECA}">
      <dsp:nvSpPr>
        <dsp:cNvPr id="0" name=""/>
        <dsp:cNvSpPr/>
      </dsp:nvSpPr>
      <dsp:spPr>
        <a:xfrm>
          <a:off x="0" y="2542"/>
          <a:ext cx="6246248" cy="86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Receive report from IS that includes all oncologic resections for past quarter</a:t>
          </a:r>
        </a:p>
      </dsp:txBody>
      <dsp:txXfrm>
        <a:off x="0" y="2542"/>
        <a:ext cx="6246248" cy="867146"/>
      </dsp:txXfrm>
    </dsp:sp>
    <dsp:sp modelId="{EC23EB61-6660-4981-BAB7-3C18A244D9DE}">
      <dsp:nvSpPr>
        <dsp:cNvPr id="0" name=""/>
        <dsp:cNvSpPr/>
      </dsp:nvSpPr>
      <dsp:spPr>
        <a:xfrm>
          <a:off x="0" y="869689"/>
          <a:ext cx="6246248" cy="0"/>
        </a:xfrm>
        <a:prstGeom prst="line">
          <a:avLst/>
        </a:prstGeom>
        <a:gradFill rotWithShape="0">
          <a:gsLst>
            <a:gs pos="0">
              <a:schemeClr val="accent2">
                <a:hueOff val="-289240"/>
                <a:satOff val="-1985"/>
                <a:lumOff val="1020"/>
                <a:alphaOff val="0"/>
                <a:satMod val="100000"/>
                <a:lumMod val="100000"/>
              </a:schemeClr>
            </a:gs>
            <a:gs pos="50000">
              <a:schemeClr val="accent2">
                <a:hueOff val="-289240"/>
                <a:satOff val="-1985"/>
                <a:lumOff val="1020"/>
                <a:alphaOff val="0"/>
                <a:shade val="99000"/>
                <a:satMod val="105000"/>
                <a:lumMod val="100000"/>
              </a:schemeClr>
            </a:gs>
            <a:gs pos="100000">
              <a:schemeClr val="accent2">
                <a:hueOff val="-289240"/>
                <a:satOff val="-1985"/>
                <a:lumOff val="1020"/>
                <a:alphaOff val="0"/>
                <a:shade val="98000"/>
                <a:satMod val="105000"/>
                <a:lumMod val="100000"/>
              </a:schemeClr>
            </a:gs>
          </a:gsLst>
          <a:lin ang="5400000" scaled="0"/>
        </a:gradFill>
        <a:ln w="6350" cap="flat" cmpd="sng" algn="ctr">
          <a:solidFill>
            <a:schemeClr val="accent2">
              <a:hueOff val="-289240"/>
              <a:satOff val="-1985"/>
              <a:lumOff val="102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70034201-73D0-4446-A833-0F9A650B96B7}">
      <dsp:nvSpPr>
        <dsp:cNvPr id="0" name=""/>
        <dsp:cNvSpPr/>
      </dsp:nvSpPr>
      <dsp:spPr>
        <a:xfrm>
          <a:off x="0" y="869689"/>
          <a:ext cx="6246248" cy="86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Audit all lung, breast and rectal cases required to follow CAP protocols</a:t>
          </a:r>
        </a:p>
      </dsp:txBody>
      <dsp:txXfrm>
        <a:off x="0" y="869689"/>
        <a:ext cx="6246248" cy="867146"/>
      </dsp:txXfrm>
    </dsp:sp>
    <dsp:sp modelId="{A7CFEE91-81F2-4F0E-A5B0-9AED08B18B80}">
      <dsp:nvSpPr>
        <dsp:cNvPr id="0" name=""/>
        <dsp:cNvSpPr/>
      </dsp:nvSpPr>
      <dsp:spPr>
        <a:xfrm>
          <a:off x="0" y="1736836"/>
          <a:ext cx="6246248" cy="0"/>
        </a:xfrm>
        <a:prstGeom prst="line">
          <a:avLst/>
        </a:prstGeom>
        <a:gradFill rotWithShape="0">
          <a:gsLst>
            <a:gs pos="0">
              <a:schemeClr val="accent2">
                <a:hueOff val="-578480"/>
                <a:satOff val="-3970"/>
                <a:lumOff val="2039"/>
                <a:alphaOff val="0"/>
                <a:satMod val="100000"/>
                <a:lumMod val="100000"/>
              </a:schemeClr>
            </a:gs>
            <a:gs pos="50000">
              <a:schemeClr val="accent2">
                <a:hueOff val="-578480"/>
                <a:satOff val="-3970"/>
                <a:lumOff val="2039"/>
                <a:alphaOff val="0"/>
                <a:shade val="99000"/>
                <a:satMod val="105000"/>
                <a:lumMod val="100000"/>
              </a:schemeClr>
            </a:gs>
            <a:gs pos="100000">
              <a:schemeClr val="accent2">
                <a:hueOff val="-578480"/>
                <a:satOff val="-3970"/>
                <a:lumOff val="2039"/>
                <a:alphaOff val="0"/>
                <a:shade val="98000"/>
                <a:satMod val="105000"/>
                <a:lumMod val="100000"/>
              </a:schemeClr>
            </a:gs>
          </a:gsLst>
          <a:lin ang="5400000" scaled="0"/>
        </a:gradFill>
        <a:ln w="6350" cap="flat" cmpd="sng" algn="ctr">
          <a:solidFill>
            <a:schemeClr val="accent2">
              <a:hueOff val="-578480"/>
              <a:satOff val="-3970"/>
              <a:lumOff val="2039"/>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5A036DDC-E3F2-4ECE-8143-9DA177EF1025}">
      <dsp:nvSpPr>
        <dsp:cNvPr id="0" name=""/>
        <dsp:cNvSpPr/>
      </dsp:nvSpPr>
      <dsp:spPr>
        <a:xfrm>
          <a:off x="0" y="1736836"/>
          <a:ext cx="6246248" cy="86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Mark in excel Y/N for each data element, along with MRN, patient name, lab accession number, pathologist name and date of report</a:t>
          </a:r>
        </a:p>
      </dsp:txBody>
      <dsp:txXfrm>
        <a:off x="0" y="1736836"/>
        <a:ext cx="6246248" cy="867146"/>
      </dsp:txXfrm>
    </dsp:sp>
    <dsp:sp modelId="{F5FAA898-9B84-4A0D-8C40-9150066B16DD}">
      <dsp:nvSpPr>
        <dsp:cNvPr id="0" name=""/>
        <dsp:cNvSpPr/>
      </dsp:nvSpPr>
      <dsp:spPr>
        <a:xfrm>
          <a:off x="0" y="2603983"/>
          <a:ext cx="6246248" cy="0"/>
        </a:xfrm>
        <a:prstGeom prst="line">
          <a:avLst/>
        </a:prstGeom>
        <a:gradFill rotWithShape="0">
          <a:gsLst>
            <a:gs pos="0">
              <a:schemeClr val="accent2">
                <a:hueOff val="-867720"/>
                <a:satOff val="-5954"/>
                <a:lumOff val="3059"/>
                <a:alphaOff val="0"/>
                <a:satMod val="100000"/>
                <a:lumMod val="100000"/>
              </a:schemeClr>
            </a:gs>
            <a:gs pos="50000">
              <a:schemeClr val="accent2">
                <a:hueOff val="-867720"/>
                <a:satOff val="-5954"/>
                <a:lumOff val="3059"/>
                <a:alphaOff val="0"/>
                <a:shade val="99000"/>
                <a:satMod val="105000"/>
                <a:lumMod val="100000"/>
              </a:schemeClr>
            </a:gs>
            <a:gs pos="100000">
              <a:schemeClr val="accent2">
                <a:hueOff val="-867720"/>
                <a:satOff val="-5954"/>
                <a:lumOff val="3059"/>
                <a:alphaOff val="0"/>
                <a:shade val="98000"/>
                <a:satMod val="105000"/>
                <a:lumMod val="100000"/>
              </a:schemeClr>
            </a:gs>
          </a:gsLst>
          <a:lin ang="5400000" scaled="0"/>
        </a:gradFill>
        <a:ln w="6350" cap="flat" cmpd="sng" algn="ctr">
          <a:solidFill>
            <a:schemeClr val="accent2">
              <a:hueOff val="-867720"/>
              <a:satOff val="-5954"/>
              <a:lumOff val="3059"/>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107ECFD3-D911-4B55-B652-416B4B5932B7}">
      <dsp:nvSpPr>
        <dsp:cNvPr id="0" name=""/>
        <dsp:cNvSpPr/>
      </dsp:nvSpPr>
      <dsp:spPr>
        <a:xfrm>
          <a:off x="0" y="2603983"/>
          <a:ext cx="6246248" cy="86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Summarize findings per pathologist and share results with the pathology medical director</a:t>
          </a:r>
        </a:p>
      </dsp:txBody>
      <dsp:txXfrm>
        <a:off x="0" y="2603983"/>
        <a:ext cx="6246248" cy="867146"/>
      </dsp:txXfrm>
    </dsp:sp>
    <dsp:sp modelId="{41A5D10F-90AF-4B81-902F-690B1FBEFCA2}">
      <dsp:nvSpPr>
        <dsp:cNvPr id="0" name=""/>
        <dsp:cNvSpPr/>
      </dsp:nvSpPr>
      <dsp:spPr>
        <a:xfrm>
          <a:off x="0" y="3471130"/>
          <a:ext cx="6246248" cy="0"/>
        </a:xfrm>
        <a:prstGeom prst="line">
          <a:avLst/>
        </a:prstGeom>
        <a:gradFill rotWithShape="0">
          <a:gsLst>
            <a:gs pos="0">
              <a:schemeClr val="accent2">
                <a:hueOff val="-1156960"/>
                <a:satOff val="-7939"/>
                <a:lumOff val="4078"/>
                <a:alphaOff val="0"/>
                <a:satMod val="100000"/>
                <a:lumMod val="100000"/>
              </a:schemeClr>
            </a:gs>
            <a:gs pos="50000">
              <a:schemeClr val="accent2">
                <a:hueOff val="-1156960"/>
                <a:satOff val="-7939"/>
                <a:lumOff val="4078"/>
                <a:alphaOff val="0"/>
                <a:shade val="99000"/>
                <a:satMod val="105000"/>
                <a:lumMod val="100000"/>
              </a:schemeClr>
            </a:gs>
            <a:gs pos="100000">
              <a:schemeClr val="accent2">
                <a:hueOff val="-1156960"/>
                <a:satOff val="-7939"/>
                <a:lumOff val="4078"/>
                <a:alphaOff val="0"/>
                <a:shade val="98000"/>
                <a:satMod val="105000"/>
                <a:lumMod val="100000"/>
              </a:schemeClr>
            </a:gs>
          </a:gsLst>
          <a:lin ang="5400000" scaled="0"/>
        </a:gradFill>
        <a:ln w="6350" cap="flat" cmpd="sng" algn="ctr">
          <a:solidFill>
            <a:schemeClr val="accent2">
              <a:hueOff val="-1156960"/>
              <a:satOff val="-7939"/>
              <a:lumOff val="4078"/>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0F636CAB-8D6B-42A9-8A2E-DE96E5896D3C}">
      <dsp:nvSpPr>
        <dsp:cNvPr id="0" name=""/>
        <dsp:cNvSpPr/>
      </dsp:nvSpPr>
      <dsp:spPr>
        <a:xfrm>
          <a:off x="0" y="3471130"/>
          <a:ext cx="6246248" cy="86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Pathologist addends their reports to add missing data elements</a:t>
          </a:r>
        </a:p>
      </dsp:txBody>
      <dsp:txXfrm>
        <a:off x="0" y="3471130"/>
        <a:ext cx="6246248" cy="867146"/>
      </dsp:txXfrm>
    </dsp:sp>
    <dsp:sp modelId="{1EEBBCEC-9997-4850-8E68-CD4DBAF2684E}">
      <dsp:nvSpPr>
        <dsp:cNvPr id="0" name=""/>
        <dsp:cNvSpPr/>
      </dsp:nvSpPr>
      <dsp:spPr>
        <a:xfrm>
          <a:off x="0" y="4338277"/>
          <a:ext cx="6246248" cy="0"/>
        </a:xfrm>
        <a:prstGeom prst="line">
          <a:avLst/>
        </a:prstGeom>
        <a:gradFill rotWithShape="0">
          <a:gsLst>
            <a:gs pos="0">
              <a:schemeClr val="accent2">
                <a:hueOff val="-1446200"/>
                <a:satOff val="-9924"/>
                <a:lumOff val="5098"/>
                <a:alphaOff val="0"/>
                <a:satMod val="100000"/>
                <a:lumMod val="100000"/>
              </a:schemeClr>
            </a:gs>
            <a:gs pos="50000">
              <a:schemeClr val="accent2">
                <a:hueOff val="-1446200"/>
                <a:satOff val="-9924"/>
                <a:lumOff val="5098"/>
                <a:alphaOff val="0"/>
                <a:shade val="99000"/>
                <a:satMod val="105000"/>
                <a:lumMod val="100000"/>
              </a:schemeClr>
            </a:gs>
            <a:gs pos="100000">
              <a:schemeClr val="accent2">
                <a:hueOff val="-1446200"/>
                <a:satOff val="-9924"/>
                <a:lumOff val="5098"/>
                <a:alphaOff val="0"/>
                <a:shade val="98000"/>
                <a:satMod val="105000"/>
                <a:lumMod val="100000"/>
              </a:schemeClr>
            </a:gs>
          </a:gsLst>
          <a:lin ang="5400000" scaled="0"/>
        </a:gradFill>
        <a:ln w="6350" cap="flat" cmpd="sng" algn="ctr">
          <a:solidFill>
            <a:schemeClr val="accent2">
              <a:hueOff val="-1446200"/>
              <a:satOff val="-9924"/>
              <a:lumOff val="5098"/>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E0086A01-456F-4490-BFBE-B1FC286D8DCB}">
      <dsp:nvSpPr>
        <dsp:cNvPr id="0" name=""/>
        <dsp:cNvSpPr/>
      </dsp:nvSpPr>
      <dsp:spPr>
        <a:xfrm>
          <a:off x="0" y="4338277"/>
          <a:ext cx="6246248" cy="86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Updates are verified by CTR and report made for cancer committee</a:t>
          </a:r>
        </a:p>
      </dsp:txBody>
      <dsp:txXfrm>
        <a:off x="0" y="4338277"/>
        <a:ext cx="6246248" cy="8671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C4EB6-FF6F-4FF8-9F21-4EF4CDE56C70}">
      <dsp:nvSpPr>
        <dsp:cNvPr id="0" name=""/>
        <dsp:cNvSpPr/>
      </dsp:nvSpPr>
      <dsp:spPr>
        <a:xfrm>
          <a:off x="0" y="0"/>
          <a:ext cx="5309310" cy="1562390"/>
        </a:xfrm>
        <a:prstGeom prst="roundRect">
          <a:avLst>
            <a:gd name="adj" fmla="val 10000"/>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Not required, but recommended</a:t>
          </a:r>
        </a:p>
        <a:p>
          <a:pPr marL="114300" lvl="1" indent="-114300" algn="l" defTabSz="533400">
            <a:lnSpc>
              <a:spcPct val="90000"/>
            </a:lnSpc>
            <a:spcBef>
              <a:spcPct val="0"/>
            </a:spcBef>
            <a:spcAft>
              <a:spcPct val="15000"/>
            </a:spcAft>
            <a:buChar char="•"/>
          </a:pPr>
          <a:r>
            <a:rPr lang="en-US" sz="1200" kern="1200">
              <a:hlinkClick xmlns:r="http://schemas.openxmlformats.org/officeDocument/2006/relationships" r:id="rId1"/>
            </a:rPr>
            <a:t>coc-operative-standards-self-audit-recommendations_final_20220602142406.pdf (facs.org)</a:t>
          </a:r>
          <a:endParaRPr lang="en-US" sz="1200" kern="1200"/>
        </a:p>
      </dsp:txBody>
      <dsp:txXfrm>
        <a:off x="45761" y="45761"/>
        <a:ext cx="3623369" cy="1470868"/>
      </dsp:txXfrm>
    </dsp:sp>
    <dsp:sp modelId="{6B7374F7-1CD7-48C9-AFF4-1A3B163E03E4}">
      <dsp:nvSpPr>
        <dsp:cNvPr id="0" name=""/>
        <dsp:cNvSpPr/>
      </dsp:nvSpPr>
      <dsp:spPr>
        <a:xfrm>
          <a:off x="468468" y="1822788"/>
          <a:ext cx="5309310" cy="1562390"/>
        </a:xfrm>
        <a:prstGeom prst="roundRect">
          <a:avLst>
            <a:gd name="adj" fmla="val 10000"/>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Two components:</a:t>
          </a:r>
        </a:p>
        <a:p>
          <a:pPr marL="114300" lvl="1" indent="-114300" algn="l" defTabSz="533400">
            <a:lnSpc>
              <a:spcPct val="90000"/>
            </a:lnSpc>
            <a:spcBef>
              <a:spcPct val="0"/>
            </a:spcBef>
            <a:spcAft>
              <a:spcPct val="15000"/>
            </a:spcAft>
            <a:buChar char="•"/>
          </a:pPr>
          <a:r>
            <a:rPr lang="en-US" sz="1200" kern="1200"/>
            <a:t>Synoptic operative report</a:t>
          </a:r>
        </a:p>
        <a:p>
          <a:pPr marL="114300" lvl="1" indent="-114300" algn="l" defTabSz="533400">
            <a:lnSpc>
              <a:spcPct val="90000"/>
            </a:lnSpc>
            <a:spcBef>
              <a:spcPct val="0"/>
            </a:spcBef>
            <a:spcAft>
              <a:spcPct val="15000"/>
            </a:spcAft>
            <a:buChar char="•"/>
          </a:pPr>
          <a:r>
            <a:rPr lang="en-US" sz="1200" kern="1200"/>
            <a:t>Technical requirement</a:t>
          </a:r>
        </a:p>
      </dsp:txBody>
      <dsp:txXfrm>
        <a:off x="514229" y="1868549"/>
        <a:ext cx="3733766" cy="1470868"/>
      </dsp:txXfrm>
    </dsp:sp>
    <dsp:sp modelId="{1394F75C-A363-4C42-9C32-955EE6125861}">
      <dsp:nvSpPr>
        <dsp:cNvPr id="0" name=""/>
        <dsp:cNvSpPr/>
      </dsp:nvSpPr>
      <dsp:spPr>
        <a:xfrm>
          <a:off x="936937" y="3645576"/>
          <a:ext cx="5309310" cy="1562390"/>
        </a:xfrm>
        <a:prstGeom prst="roundRect">
          <a:avLst>
            <a:gd name="adj" fmla="val 10000"/>
          </a:avLst>
        </a:prstGeom>
        <a:gradFill rotWithShape="0">
          <a:gsLst>
            <a:gs pos="0">
              <a:schemeClr val="accent4">
                <a:hueOff val="0"/>
                <a:satOff val="0"/>
                <a:lumOff val="0"/>
                <a:alphaOff val="0"/>
                <a:satMod val="100000"/>
                <a:lumMod val="100000"/>
              </a:schemeClr>
            </a:gs>
            <a:gs pos="50000">
              <a:schemeClr val="accent4">
                <a:hueOff val="0"/>
                <a:satOff val="0"/>
                <a:lumOff val="0"/>
                <a:alphaOff val="0"/>
                <a:shade val="99000"/>
                <a:satMod val="105000"/>
                <a:lumMod val="100000"/>
              </a:schemeClr>
            </a:gs>
            <a:gs pos="100000">
              <a:schemeClr val="accent4">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Just like 5.1, can audit while abstracting or do in bulk</a:t>
          </a:r>
        </a:p>
      </dsp:txBody>
      <dsp:txXfrm>
        <a:off x="982698" y="3691337"/>
        <a:ext cx="3733766" cy="1470868"/>
      </dsp:txXfrm>
    </dsp:sp>
    <dsp:sp modelId="{A6AF5F33-907F-4BCE-B2E0-140A49406498}">
      <dsp:nvSpPr>
        <dsp:cNvPr id="0" name=""/>
        <dsp:cNvSpPr/>
      </dsp:nvSpPr>
      <dsp:spPr>
        <a:xfrm>
          <a:off x="4293757" y="1184812"/>
          <a:ext cx="1015553" cy="1015553"/>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22256" y="1184812"/>
        <a:ext cx="558555" cy="764204"/>
      </dsp:txXfrm>
    </dsp:sp>
    <dsp:sp modelId="{DF765EF7-F571-4040-8C95-C8BE04143BB3}">
      <dsp:nvSpPr>
        <dsp:cNvPr id="0" name=""/>
        <dsp:cNvSpPr/>
      </dsp:nvSpPr>
      <dsp:spPr>
        <a:xfrm>
          <a:off x="4762225" y="2997185"/>
          <a:ext cx="1015553" cy="1015553"/>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990724" y="2997185"/>
        <a:ext cx="558555" cy="7642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BBA19-568A-43A4-B8B3-67D4C227F89C}">
      <dsp:nvSpPr>
        <dsp:cNvPr id="0" name=""/>
        <dsp:cNvSpPr/>
      </dsp:nvSpPr>
      <dsp:spPr>
        <a:xfrm>
          <a:off x="0" y="491503"/>
          <a:ext cx="6246248" cy="2077919"/>
        </a:xfrm>
        <a:prstGeom prst="round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Total mesorectal excision is performed for patients undergoing radical surgical resections of mid and low rectal cancers, resulting in </a:t>
          </a:r>
          <a:r>
            <a:rPr lang="en-US" sz="2400" b="1" kern="1200"/>
            <a:t>complete or near-complete </a:t>
          </a:r>
          <a:r>
            <a:rPr lang="en-US" sz="2400" kern="1200"/>
            <a:t>total mesorectal excision. </a:t>
          </a:r>
        </a:p>
      </dsp:txBody>
      <dsp:txXfrm>
        <a:off x="101436" y="592939"/>
        <a:ext cx="6043376" cy="1875047"/>
      </dsp:txXfrm>
    </dsp:sp>
    <dsp:sp modelId="{C3C0CE6E-7147-4132-9264-A40F1B681BF9}">
      <dsp:nvSpPr>
        <dsp:cNvPr id="0" name=""/>
        <dsp:cNvSpPr/>
      </dsp:nvSpPr>
      <dsp:spPr>
        <a:xfrm>
          <a:off x="0" y="2638543"/>
          <a:ext cx="6246248" cy="2077919"/>
        </a:xfrm>
        <a:prstGeom prst="roundRect">
          <a:avLst/>
        </a:prstGeom>
        <a:gradFill rotWithShape="0">
          <a:gsLst>
            <a:gs pos="0">
              <a:schemeClr val="accent2">
                <a:hueOff val="-1446200"/>
                <a:satOff val="-9924"/>
                <a:lumOff val="5098"/>
                <a:alphaOff val="0"/>
                <a:satMod val="100000"/>
                <a:lumMod val="100000"/>
              </a:schemeClr>
            </a:gs>
            <a:gs pos="50000">
              <a:schemeClr val="accent2">
                <a:hueOff val="-1446200"/>
                <a:satOff val="-9924"/>
                <a:lumOff val="5098"/>
                <a:alphaOff val="0"/>
                <a:shade val="99000"/>
                <a:satMod val="105000"/>
                <a:lumMod val="100000"/>
              </a:schemeClr>
            </a:gs>
            <a:gs pos="100000">
              <a:schemeClr val="accent2">
                <a:hueOff val="-1446200"/>
                <a:satOff val="-9924"/>
                <a:lumOff val="5098"/>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Pathology reports for resections of rectal adenocarcinoma document the quality of TME resection (complete, near complete, or incomplete) in synoptic format.</a:t>
          </a:r>
        </a:p>
      </dsp:txBody>
      <dsp:txXfrm>
        <a:off x="101436" y="2739979"/>
        <a:ext cx="6043376" cy="18750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A6DE7-2A2E-4978-85D3-E58C2E3D9023}">
      <dsp:nvSpPr>
        <dsp:cNvPr id="0" name=""/>
        <dsp:cNvSpPr/>
      </dsp:nvSpPr>
      <dsp:spPr>
        <a:xfrm>
          <a:off x="0" y="605411"/>
          <a:ext cx="10058399" cy="111768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5E0417-F29B-470F-89C7-9B34F03575D2}">
      <dsp:nvSpPr>
        <dsp:cNvPr id="0" name=""/>
        <dsp:cNvSpPr/>
      </dsp:nvSpPr>
      <dsp:spPr>
        <a:xfrm>
          <a:off x="338099" y="856890"/>
          <a:ext cx="614725" cy="6147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F8C9DD-29A9-4C3B-9031-17DDC772A8D0}">
      <dsp:nvSpPr>
        <dsp:cNvPr id="0" name=""/>
        <dsp:cNvSpPr/>
      </dsp:nvSpPr>
      <dsp:spPr>
        <a:xfrm>
          <a:off x="1290924" y="605411"/>
          <a:ext cx="8767475" cy="1117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88" tIns="118288" rIns="118288" bIns="118288" numCol="1" spcCol="1270" anchor="ctr" anchorCtr="0">
          <a:noAutofit/>
        </a:bodyPr>
        <a:lstStyle/>
        <a:p>
          <a:pPr marL="0" lvl="0" indent="0" algn="l" defTabSz="844550">
            <a:lnSpc>
              <a:spcPct val="90000"/>
            </a:lnSpc>
            <a:spcBef>
              <a:spcPct val="0"/>
            </a:spcBef>
            <a:spcAft>
              <a:spcPct val="35000"/>
            </a:spcAft>
            <a:buNone/>
          </a:pPr>
          <a:r>
            <a:rPr lang="en-US" sz="1900" kern="1200"/>
            <a:t>Pulmonary resections for primary lung malignancy include lymph nodes from at least one (named and/ or numbered) hilar station and at least three distinct (named and/or numbered) mediastinal stations. </a:t>
          </a:r>
        </a:p>
      </dsp:txBody>
      <dsp:txXfrm>
        <a:off x="1290924" y="605411"/>
        <a:ext cx="8767475" cy="1117683"/>
      </dsp:txXfrm>
    </dsp:sp>
    <dsp:sp modelId="{2B088910-2128-4803-B212-CC70C3736C84}">
      <dsp:nvSpPr>
        <dsp:cNvPr id="0" name=""/>
        <dsp:cNvSpPr/>
      </dsp:nvSpPr>
      <dsp:spPr>
        <a:xfrm>
          <a:off x="0" y="2002516"/>
          <a:ext cx="10058399" cy="111768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2BE428-AD30-410B-998A-538749052A4D}">
      <dsp:nvSpPr>
        <dsp:cNvPr id="0" name=""/>
        <dsp:cNvSpPr/>
      </dsp:nvSpPr>
      <dsp:spPr>
        <a:xfrm>
          <a:off x="338099" y="2253995"/>
          <a:ext cx="614725" cy="6147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594C4F-366C-4052-B877-1513BBCFE917}">
      <dsp:nvSpPr>
        <dsp:cNvPr id="0" name=""/>
        <dsp:cNvSpPr/>
      </dsp:nvSpPr>
      <dsp:spPr>
        <a:xfrm>
          <a:off x="1290924" y="2002516"/>
          <a:ext cx="8767475" cy="1117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88" tIns="118288" rIns="118288" bIns="118288" numCol="1" spcCol="1270" anchor="ctr" anchorCtr="0">
          <a:noAutofit/>
        </a:bodyPr>
        <a:lstStyle/>
        <a:p>
          <a:pPr marL="0" lvl="0" indent="0" algn="l" defTabSz="844550">
            <a:lnSpc>
              <a:spcPct val="90000"/>
            </a:lnSpc>
            <a:spcBef>
              <a:spcPct val="0"/>
            </a:spcBef>
            <a:spcAft>
              <a:spcPct val="35000"/>
            </a:spcAft>
            <a:buNone/>
          </a:pPr>
          <a:r>
            <a:rPr lang="en-US" sz="1900" kern="1200"/>
            <a:t>Pathology reports for curative pulmonary resection document the nodal stations examined by the pathologist documented in synoptic format.</a:t>
          </a:r>
        </a:p>
      </dsp:txBody>
      <dsp:txXfrm>
        <a:off x="1290924" y="2002516"/>
        <a:ext cx="8767475" cy="11176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1910C-519D-419C-B8BF-44FF79B15936}">
      <dsp:nvSpPr>
        <dsp:cNvPr id="0" name=""/>
        <dsp:cNvSpPr/>
      </dsp:nvSpPr>
      <dsp:spPr>
        <a:xfrm>
          <a:off x="0" y="188023"/>
          <a:ext cx="6246248" cy="575639"/>
        </a:xfrm>
        <a:prstGeom prst="round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Annual death clearance from state</a:t>
          </a:r>
        </a:p>
      </dsp:txBody>
      <dsp:txXfrm>
        <a:off x="28100" y="216123"/>
        <a:ext cx="6190048" cy="519439"/>
      </dsp:txXfrm>
    </dsp:sp>
    <dsp:sp modelId="{6A55D793-CB74-4838-A126-F671ECBEE6C4}">
      <dsp:nvSpPr>
        <dsp:cNvPr id="0" name=""/>
        <dsp:cNvSpPr/>
      </dsp:nvSpPr>
      <dsp:spPr>
        <a:xfrm>
          <a:off x="0" y="763663"/>
          <a:ext cx="6246248" cy="15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31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Report out on the number of reportable cases that were missed</a:t>
          </a:r>
        </a:p>
        <a:p>
          <a:pPr marL="342900" lvl="2" indent="-171450" algn="l" defTabSz="844550">
            <a:lnSpc>
              <a:spcPct val="90000"/>
            </a:lnSpc>
            <a:spcBef>
              <a:spcPct val="0"/>
            </a:spcBef>
            <a:spcAft>
              <a:spcPct val="20000"/>
            </a:spcAft>
            <a:buChar char="•"/>
          </a:pPr>
          <a:r>
            <a:rPr lang="en-US" sz="1900" kern="1200"/>
            <a:t>Dig deeper – were they clinical diagnosis only?</a:t>
          </a:r>
        </a:p>
        <a:p>
          <a:pPr marL="342900" lvl="2" indent="-171450" algn="l" defTabSz="844550">
            <a:lnSpc>
              <a:spcPct val="90000"/>
            </a:lnSpc>
            <a:spcBef>
              <a:spcPct val="0"/>
            </a:spcBef>
            <a:spcAft>
              <a:spcPct val="20000"/>
            </a:spcAft>
            <a:buChar char="•"/>
          </a:pPr>
          <a:r>
            <a:rPr lang="en-US" sz="1900" kern="1200"/>
            <a:t>How can we prevent missing them moving forward?</a:t>
          </a:r>
        </a:p>
      </dsp:txBody>
      <dsp:txXfrm>
        <a:off x="0" y="763663"/>
        <a:ext cx="6246248" cy="1515240"/>
      </dsp:txXfrm>
    </dsp:sp>
    <dsp:sp modelId="{36C8F130-FD81-4BCD-8AEF-5E3F891EACAA}">
      <dsp:nvSpPr>
        <dsp:cNvPr id="0" name=""/>
        <dsp:cNvSpPr/>
      </dsp:nvSpPr>
      <dsp:spPr>
        <a:xfrm>
          <a:off x="0" y="2278903"/>
          <a:ext cx="6246248" cy="575639"/>
        </a:xfrm>
        <a:prstGeom prst="roundRect">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Annual caseload by site</a:t>
          </a:r>
        </a:p>
      </dsp:txBody>
      <dsp:txXfrm>
        <a:off x="28100" y="2307003"/>
        <a:ext cx="6190048" cy="519439"/>
      </dsp:txXfrm>
    </dsp:sp>
    <dsp:sp modelId="{19E7B2E7-D49E-41F8-B438-347B7EE62E6D}">
      <dsp:nvSpPr>
        <dsp:cNvPr id="0" name=""/>
        <dsp:cNvSpPr/>
      </dsp:nvSpPr>
      <dsp:spPr>
        <a:xfrm>
          <a:off x="0" y="2854543"/>
          <a:ext cx="6246248"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31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Compare year over year</a:t>
          </a:r>
        </a:p>
        <a:p>
          <a:pPr marL="342900" lvl="2" indent="-171450" algn="l" defTabSz="844550">
            <a:lnSpc>
              <a:spcPct val="90000"/>
            </a:lnSpc>
            <a:spcBef>
              <a:spcPct val="0"/>
            </a:spcBef>
            <a:spcAft>
              <a:spcPct val="20000"/>
            </a:spcAft>
            <a:buChar char="•"/>
          </a:pPr>
          <a:r>
            <a:rPr lang="en-US" sz="1900" kern="1200"/>
            <a:t>Focus on sites with sudden changes</a:t>
          </a:r>
        </a:p>
        <a:p>
          <a:pPr marL="342900" lvl="2" indent="-171450" algn="l" defTabSz="844550">
            <a:lnSpc>
              <a:spcPct val="90000"/>
            </a:lnSpc>
            <a:spcBef>
              <a:spcPct val="0"/>
            </a:spcBef>
            <a:spcAft>
              <a:spcPct val="20000"/>
            </a:spcAft>
            <a:buChar char="•"/>
          </a:pPr>
          <a:r>
            <a:rPr lang="en-US" sz="1900" kern="1200"/>
            <a:t>Is there an explanation for a sudden drop off? </a:t>
          </a:r>
        </a:p>
      </dsp:txBody>
      <dsp:txXfrm>
        <a:off x="0" y="2854543"/>
        <a:ext cx="6246248" cy="993600"/>
      </dsp:txXfrm>
    </dsp:sp>
    <dsp:sp modelId="{25079E56-8A8D-4AF4-BF7E-43D694EE0F76}">
      <dsp:nvSpPr>
        <dsp:cNvPr id="0" name=""/>
        <dsp:cNvSpPr/>
      </dsp:nvSpPr>
      <dsp:spPr>
        <a:xfrm>
          <a:off x="0" y="3848143"/>
          <a:ext cx="6246248" cy="575639"/>
        </a:xfrm>
        <a:prstGeom prst="roundRect">
          <a:avLst/>
        </a:prstGeom>
        <a:gradFill rotWithShape="0">
          <a:gsLst>
            <a:gs pos="0">
              <a:schemeClr val="accent4">
                <a:hueOff val="0"/>
                <a:satOff val="0"/>
                <a:lumOff val="0"/>
                <a:alphaOff val="0"/>
                <a:satMod val="100000"/>
                <a:lumMod val="100000"/>
              </a:schemeClr>
            </a:gs>
            <a:gs pos="50000">
              <a:schemeClr val="accent4">
                <a:hueOff val="0"/>
                <a:satOff val="0"/>
                <a:lumOff val="0"/>
                <a:alphaOff val="0"/>
                <a:shade val="99000"/>
                <a:satMod val="105000"/>
                <a:lumMod val="100000"/>
              </a:schemeClr>
            </a:gs>
            <a:gs pos="100000">
              <a:schemeClr val="accent4">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New hire?</a:t>
          </a:r>
        </a:p>
      </dsp:txBody>
      <dsp:txXfrm>
        <a:off x="28100" y="3876243"/>
        <a:ext cx="6190048" cy="519439"/>
      </dsp:txXfrm>
    </dsp:sp>
    <dsp:sp modelId="{D400BEAF-67B6-453A-B505-4246DD0C67FE}">
      <dsp:nvSpPr>
        <dsp:cNvPr id="0" name=""/>
        <dsp:cNvSpPr/>
      </dsp:nvSpPr>
      <dsp:spPr>
        <a:xfrm>
          <a:off x="0" y="4423783"/>
          <a:ext cx="6246248"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31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Use their casefinding training as part of the evaluation</a:t>
          </a:r>
        </a:p>
      </dsp:txBody>
      <dsp:txXfrm>
        <a:off x="0" y="4423783"/>
        <a:ext cx="6246248" cy="596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C6B00-76F0-46CE-B2B6-553146C95EE9}" type="datetimeFigureOut">
              <a:rPr lang="en-US" smtClean="0"/>
              <a:t>6/15/2023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44243-2720-4028-9002-0715CAA56590}" type="slidenum">
              <a:rPr lang="en-US" smtClean="0"/>
              <a:t>‹#›</a:t>
            </a:fld>
            <a:endParaRPr lang="en-US"/>
          </a:p>
        </p:txBody>
      </p:sp>
    </p:spTree>
    <p:extLst>
      <p:ext uri="{BB962C8B-B14F-4D97-AF65-F5344CB8AC3E}">
        <p14:creationId xmlns:p14="http://schemas.microsoft.com/office/powerpoint/2010/main" val="3834835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Highly recommend doing all lung and rectal cases, as that helps with 5.7 and .58</a:t>
            </a:r>
          </a:p>
        </p:txBody>
      </p:sp>
      <p:sp>
        <p:nvSpPr>
          <p:cNvPr id="4" name="Slide Number Placeholder 3"/>
          <p:cNvSpPr>
            <a:spLocks noGrp="1"/>
          </p:cNvSpPr>
          <p:nvPr>
            <p:ph type="sldNum" sz="quarter" idx="5"/>
          </p:nvPr>
        </p:nvSpPr>
        <p:spPr/>
        <p:txBody>
          <a:bodyPr/>
          <a:lstStyle/>
          <a:p>
            <a:fld id="{8AF44243-2720-4028-9002-0715CAA56590}" type="slidenum">
              <a:rPr lang="en-US" smtClean="0"/>
              <a:t>4</a:t>
            </a:fld>
            <a:endParaRPr lang="en-US"/>
          </a:p>
        </p:txBody>
      </p:sp>
    </p:spTree>
    <p:extLst>
      <p:ext uri="{BB962C8B-B14F-4D97-AF65-F5344CB8AC3E}">
        <p14:creationId xmlns:p14="http://schemas.microsoft.com/office/powerpoint/2010/main" val="1921435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 of the notifications – as you can see, on 6/6/23 an updated RCRS user guide was posted. This is something you should review at least annually – discusses the different reports available, what measures are being evaluated at the time of site reviews, when new measures are added, how to delete or update cases, etc. </a:t>
            </a:r>
          </a:p>
        </p:txBody>
      </p:sp>
      <p:sp>
        <p:nvSpPr>
          <p:cNvPr id="4" name="Slide Number Placeholder 3"/>
          <p:cNvSpPr>
            <a:spLocks noGrp="1"/>
          </p:cNvSpPr>
          <p:nvPr>
            <p:ph type="sldNum" sz="quarter" idx="5"/>
          </p:nvPr>
        </p:nvSpPr>
        <p:spPr/>
        <p:txBody>
          <a:bodyPr/>
          <a:lstStyle/>
          <a:p>
            <a:fld id="{8AF44243-2720-4028-9002-0715CAA56590}" type="slidenum">
              <a:rPr lang="en-US" smtClean="0"/>
              <a:t>50</a:t>
            </a:fld>
            <a:endParaRPr lang="en-US"/>
          </a:p>
        </p:txBody>
      </p:sp>
    </p:spTree>
    <p:extLst>
      <p:ext uri="{BB962C8B-B14F-4D97-AF65-F5344CB8AC3E}">
        <p14:creationId xmlns:p14="http://schemas.microsoft.com/office/powerpoint/2010/main" val="180352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44243-2720-4028-9002-0715CAA56590}" type="slidenum">
              <a:rPr lang="en-US" smtClean="0"/>
              <a:t>54</a:t>
            </a:fld>
            <a:endParaRPr lang="en-US"/>
          </a:p>
        </p:txBody>
      </p:sp>
    </p:spTree>
    <p:extLst>
      <p:ext uri="{BB962C8B-B14F-4D97-AF65-F5344CB8AC3E}">
        <p14:creationId xmlns:p14="http://schemas.microsoft.com/office/powerpoint/2010/main" val="373439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an element is missing, it’s not compliant!</a:t>
            </a:r>
          </a:p>
          <a:p>
            <a:endParaRPr lang="en-US" dirty="0"/>
          </a:p>
        </p:txBody>
      </p:sp>
      <p:sp>
        <p:nvSpPr>
          <p:cNvPr id="4" name="Slide Number Placeholder 3"/>
          <p:cNvSpPr>
            <a:spLocks noGrp="1"/>
          </p:cNvSpPr>
          <p:nvPr>
            <p:ph type="sldNum" sz="quarter" idx="5"/>
          </p:nvPr>
        </p:nvSpPr>
        <p:spPr/>
        <p:txBody>
          <a:bodyPr/>
          <a:lstStyle/>
          <a:p>
            <a:fld id="{8AF44243-2720-4028-9002-0715CAA56590}" type="slidenum">
              <a:rPr lang="en-US" smtClean="0"/>
              <a:t>5</a:t>
            </a:fld>
            <a:endParaRPr lang="en-US"/>
          </a:p>
        </p:txBody>
      </p:sp>
    </p:spTree>
    <p:extLst>
      <p:ext uri="{BB962C8B-B14F-4D97-AF65-F5344CB8AC3E}">
        <p14:creationId xmlns:p14="http://schemas.microsoft.com/office/powerpoint/2010/main" val="323985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off what we do at my facilities</a:t>
            </a:r>
          </a:p>
          <a:p>
            <a:endParaRPr lang="en-US" dirty="0"/>
          </a:p>
        </p:txBody>
      </p:sp>
      <p:sp>
        <p:nvSpPr>
          <p:cNvPr id="4" name="Slide Number Placeholder 3"/>
          <p:cNvSpPr>
            <a:spLocks noGrp="1"/>
          </p:cNvSpPr>
          <p:nvPr>
            <p:ph type="sldNum" sz="quarter" idx="5"/>
          </p:nvPr>
        </p:nvSpPr>
        <p:spPr/>
        <p:txBody>
          <a:bodyPr/>
          <a:lstStyle/>
          <a:p>
            <a:fld id="{8AF44243-2720-4028-9002-0715CAA56590}" type="slidenum">
              <a:rPr lang="en-US" smtClean="0"/>
              <a:t>6</a:t>
            </a:fld>
            <a:endParaRPr lang="en-US"/>
          </a:p>
        </p:txBody>
      </p:sp>
    </p:spTree>
    <p:extLst>
      <p:ext uri="{BB962C8B-B14F-4D97-AF65-F5344CB8AC3E}">
        <p14:creationId xmlns:p14="http://schemas.microsoft.com/office/powerpoint/2010/main" val="297682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Rectal adenocarcinoma only. Excludes in situ cases and those with no residual cancer. </a:t>
            </a:r>
          </a:p>
        </p:txBody>
      </p:sp>
      <p:sp>
        <p:nvSpPr>
          <p:cNvPr id="4" name="Slide Number Placeholder 3"/>
          <p:cNvSpPr>
            <a:spLocks noGrp="1"/>
          </p:cNvSpPr>
          <p:nvPr>
            <p:ph type="sldNum" sz="quarter" idx="5"/>
          </p:nvPr>
        </p:nvSpPr>
        <p:spPr/>
        <p:txBody>
          <a:bodyPr/>
          <a:lstStyle/>
          <a:p>
            <a:fld id="{8AF44243-2720-4028-9002-0715CAA56590}" type="slidenum">
              <a:rPr lang="en-US" smtClean="0"/>
              <a:t>24</a:t>
            </a:fld>
            <a:endParaRPr lang="en-US"/>
          </a:p>
        </p:txBody>
      </p:sp>
    </p:spTree>
    <p:extLst>
      <p:ext uri="{BB962C8B-B14F-4D97-AF65-F5344CB8AC3E}">
        <p14:creationId xmlns:p14="http://schemas.microsoft.com/office/powerpoint/2010/main" val="160945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44243-2720-4028-9002-0715CAA56590}" type="slidenum">
              <a:rPr lang="en-US" smtClean="0"/>
              <a:t>37</a:t>
            </a:fld>
            <a:endParaRPr lang="en-US"/>
          </a:p>
        </p:txBody>
      </p:sp>
    </p:spTree>
    <p:extLst>
      <p:ext uri="{BB962C8B-B14F-4D97-AF65-F5344CB8AC3E}">
        <p14:creationId xmlns:p14="http://schemas.microsoft.com/office/powerpoint/2010/main" val="3283850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E7D26B-D5F3-44B3-B3F3-A64BAEB97630}" type="slidenum">
              <a:rPr lang="en-US" smtClean="0"/>
              <a:t>43</a:t>
            </a:fld>
            <a:endParaRPr lang="en-US"/>
          </a:p>
        </p:txBody>
      </p:sp>
    </p:spTree>
    <p:extLst>
      <p:ext uri="{BB962C8B-B14F-4D97-AF65-F5344CB8AC3E}">
        <p14:creationId xmlns:p14="http://schemas.microsoft.com/office/powerpoint/2010/main" val="437328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E7D26B-D5F3-44B3-B3F3-A64BAEB97630}" type="slidenum">
              <a:rPr lang="en-US" smtClean="0"/>
              <a:t>44</a:t>
            </a:fld>
            <a:endParaRPr lang="en-US"/>
          </a:p>
        </p:txBody>
      </p:sp>
    </p:spTree>
    <p:extLst>
      <p:ext uri="{BB962C8B-B14F-4D97-AF65-F5344CB8AC3E}">
        <p14:creationId xmlns:p14="http://schemas.microsoft.com/office/powerpoint/2010/main" val="2531847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touching on #3 in depth here, because NCDB and your software vendor have specific instructions on how to do #1 and 2. However, I do want to make it a point that the more concurrent you are in abstracting the sites collected by RCRS, the more meaningful your reports are.</a:t>
            </a:r>
          </a:p>
        </p:txBody>
      </p:sp>
      <p:sp>
        <p:nvSpPr>
          <p:cNvPr id="4" name="Slide Number Placeholder 3"/>
          <p:cNvSpPr>
            <a:spLocks noGrp="1"/>
          </p:cNvSpPr>
          <p:nvPr>
            <p:ph type="sldNum" sz="quarter" idx="5"/>
          </p:nvPr>
        </p:nvSpPr>
        <p:spPr/>
        <p:txBody>
          <a:bodyPr/>
          <a:lstStyle/>
          <a:p>
            <a:fld id="{8AF44243-2720-4028-9002-0715CAA56590}" type="slidenum">
              <a:rPr lang="en-US" smtClean="0"/>
              <a:t>48</a:t>
            </a:fld>
            <a:endParaRPr lang="en-US"/>
          </a:p>
        </p:txBody>
      </p:sp>
    </p:spTree>
    <p:extLst>
      <p:ext uri="{BB962C8B-B14F-4D97-AF65-F5344CB8AC3E}">
        <p14:creationId xmlns:p14="http://schemas.microsoft.com/office/powerpoint/2010/main" val="4136813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data all depends on what cases you’re currently abstracting and submitting – the more concurrent you are, the more useful the data is</a:t>
            </a:r>
          </a:p>
        </p:txBody>
      </p:sp>
      <p:sp>
        <p:nvSpPr>
          <p:cNvPr id="4" name="Slide Number Placeholder 3"/>
          <p:cNvSpPr>
            <a:spLocks noGrp="1"/>
          </p:cNvSpPr>
          <p:nvPr>
            <p:ph type="sldNum" sz="quarter" idx="5"/>
          </p:nvPr>
        </p:nvSpPr>
        <p:spPr/>
        <p:txBody>
          <a:bodyPr/>
          <a:lstStyle/>
          <a:p>
            <a:fld id="{8AF44243-2720-4028-9002-0715CAA56590}" type="slidenum">
              <a:rPr lang="en-US" smtClean="0"/>
              <a:t>49</a:t>
            </a:fld>
            <a:endParaRPr lang="en-US"/>
          </a:p>
        </p:txBody>
      </p:sp>
    </p:spTree>
    <p:extLst>
      <p:ext uri="{BB962C8B-B14F-4D97-AF65-F5344CB8AC3E}">
        <p14:creationId xmlns:p14="http://schemas.microsoft.com/office/powerpoint/2010/main" val="3736636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64F0E216-BA48-4F04-AC4F-645AA0DD6AC6}" type="datetimeFigureOut">
              <a:rPr lang="en-US" smtClean="0"/>
              <a:t>6/15/2023</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D39607A7-8386-47DB-8578-DDEDD194E5D4}" type="slidenum">
              <a:rPr lang="en-US" smtClean="0"/>
              <a:t>‹#›</a:t>
            </a:fld>
            <a:endParaRPr lang="en-US" dirty="0"/>
          </a:p>
        </p:txBody>
      </p:sp>
    </p:spTree>
    <p:extLst>
      <p:ext uri="{BB962C8B-B14F-4D97-AF65-F5344CB8AC3E}">
        <p14:creationId xmlns:p14="http://schemas.microsoft.com/office/powerpoint/2010/main" val="194142022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763330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57205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718447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64F0E216-BA48-4F04-AC4F-645AA0DD6AC6}" type="datetimeFigureOut">
              <a:rPr lang="en-US" smtClean="0"/>
              <a:t>6/15/2023</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D39607A7-8386-47DB-8578-DDEDD194E5D4}" type="slidenum">
              <a:rPr lang="en-US" smtClean="0"/>
              <a:t>‹#›</a:t>
            </a:fld>
            <a:endParaRPr lang="en-US"/>
          </a:p>
        </p:txBody>
      </p:sp>
    </p:spTree>
    <p:extLst>
      <p:ext uri="{BB962C8B-B14F-4D97-AF65-F5344CB8AC3E}">
        <p14:creationId xmlns:p14="http://schemas.microsoft.com/office/powerpoint/2010/main" val="290453326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F0E216-BA48-4F04-AC4F-645AA0DD6AC6}"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18549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F0E216-BA48-4F04-AC4F-645AA0DD6AC6}" type="datetimeFigureOut">
              <a:rPr lang="en-US" smtClean="0"/>
              <a:t>6/15/2023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457120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F0E216-BA48-4F04-AC4F-645AA0DD6AC6}" type="datetimeFigureOut">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90855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0E216-BA48-4F04-AC4F-645AA0DD6AC6}" type="datetimeFigureOut">
              <a:rPr lang="en-US" smtClean="0"/>
              <a:t>6/15/2023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56170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64F0E216-BA48-4F04-AC4F-645AA0DD6AC6}"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39607A7-8386-47DB-8578-DDEDD194E5D4}" type="slidenum">
              <a:rPr lang="en-US" smtClean="0"/>
              <a:t>‹#›</a:t>
            </a:fld>
            <a:endParaRPr lang="en-US"/>
          </a:p>
        </p:txBody>
      </p:sp>
    </p:spTree>
    <p:extLst>
      <p:ext uri="{BB962C8B-B14F-4D97-AF65-F5344CB8AC3E}">
        <p14:creationId xmlns:p14="http://schemas.microsoft.com/office/powerpoint/2010/main" val="4285473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64F0E216-BA48-4F04-AC4F-645AA0DD6AC6}" type="datetimeFigureOut">
              <a:rPr lang="en-US" smtClean="0"/>
              <a:t>6/15/2023</a:t>
            </a:fld>
            <a:endParaRPr lang="en-US"/>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en-US"/>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D39607A7-8386-47DB-8578-DDEDD194E5D4}" type="slidenum">
              <a:rPr lang="en-US" smtClean="0"/>
              <a:t>‹#›</a:t>
            </a:fld>
            <a:endParaRPr lang="en-US"/>
          </a:p>
        </p:txBody>
      </p:sp>
    </p:spTree>
    <p:extLst>
      <p:ext uri="{BB962C8B-B14F-4D97-AF65-F5344CB8AC3E}">
        <p14:creationId xmlns:p14="http://schemas.microsoft.com/office/powerpoint/2010/main" val="1563649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4F0E216-BA48-4F04-AC4F-645AA0DD6AC6}" type="datetimeFigureOut">
              <a:rPr lang="en-US" smtClean="0"/>
              <a:pPr/>
              <a:t>6/15/2023</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39607A7-8386-47DB-8578-DDEDD194E5D4}" type="slidenum">
              <a:rPr lang="en-US" smtClean="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899664862"/>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s.org/quality-programs/cancer-programs/cancer-surgery-standards-program/cssp-operative-standards-toolkit/"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hyperlink" Target="mailto:Leslie.Woodard@franciscanalliance.org"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ap.org/protocols-and-guidelines/cancer-reporting-tools/cancer-protocol-templat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9" name="Rectangle 65">
            <a:extLst>
              <a:ext uri="{FF2B5EF4-FFF2-40B4-BE49-F238E27FC236}">
                <a16:creationId xmlns:a16="http://schemas.microsoft.com/office/drawing/2014/main" id="{5EAB00A4-8142-424D-9057-B3BE1DA86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0" name="Rectangle 67">
            <a:extLst>
              <a:ext uri="{FF2B5EF4-FFF2-40B4-BE49-F238E27FC236}">
                <a16:creationId xmlns:a16="http://schemas.microsoft.com/office/drawing/2014/main" id="{5D42F792-A120-4E45-AD6A-EF8A39997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91" name="Rectangle 69">
            <a:extLst>
              <a:ext uri="{FF2B5EF4-FFF2-40B4-BE49-F238E27FC236}">
                <a16:creationId xmlns:a16="http://schemas.microsoft.com/office/drawing/2014/main" id="{521E00B9-B1EF-45DC-9380-2D9EB93FE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bg2"/>
            </a:solidFill>
            <a:prstDash val="solid"/>
            <a:miter lim="800000"/>
          </a:ln>
          <a:effectLst/>
        </p:spPr>
      </p:sp>
      <p:sp>
        <p:nvSpPr>
          <p:cNvPr id="2" name="Title 1">
            <a:extLst>
              <a:ext uri="{FF2B5EF4-FFF2-40B4-BE49-F238E27FC236}">
                <a16:creationId xmlns:a16="http://schemas.microsoft.com/office/drawing/2014/main" id="{927DE10F-8F7E-70A7-2E83-B5588D3FE9EA}"/>
              </a:ext>
            </a:extLst>
          </p:cNvPr>
          <p:cNvSpPr>
            <a:spLocks noGrp="1"/>
          </p:cNvSpPr>
          <p:nvPr>
            <p:ph type="ctrTitle"/>
          </p:nvPr>
        </p:nvSpPr>
        <p:spPr>
          <a:xfrm>
            <a:off x="5353249" y="1348844"/>
            <a:ext cx="5716338" cy="3042706"/>
          </a:xfrm>
        </p:spPr>
        <p:txBody>
          <a:bodyPr>
            <a:normAutofit/>
          </a:bodyPr>
          <a:lstStyle/>
          <a:p>
            <a:r>
              <a:rPr lang="en-US" sz="5600"/>
              <a:t>CoC Chapter 5 and 6 Standards and the CTR</a:t>
            </a:r>
          </a:p>
        </p:txBody>
      </p:sp>
      <p:sp>
        <p:nvSpPr>
          <p:cNvPr id="3" name="Subtitle 2">
            <a:extLst>
              <a:ext uri="{FF2B5EF4-FFF2-40B4-BE49-F238E27FC236}">
                <a16:creationId xmlns:a16="http://schemas.microsoft.com/office/drawing/2014/main" id="{9EA61CFC-B5A4-8B6D-25A2-EB84116D2518}"/>
              </a:ext>
            </a:extLst>
          </p:cNvPr>
          <p:cNvSpPr>
            <a:spLocks noGrp="1"/>
          </p:cNvSpPr>
          <p:nvPr>
            <p:ph type="subTitle" idx="1"/>
          </p:nvPr>
        </p:nvSpPr>
        <p:spPr>
          <a:xfrm>
            <a:off x="5533786" y="4682061"/>
            <a:ext cx="5355264" cy="950976"/>
          </a:xfrm>
        </p:spPr>
        <p:txBody>
          <a:bodyPr>
            <a:normAutofit/>
          </a:bodyPr>
          <a:lstStyle/>
          <a:p>
            <a:pPr>
              <a:lnSpc>
                <a:spcPct val="90000"/>
              </a:lnSpc>
              <a:spcAft>
                <a:spcPts val="600"/>
              </a:spcAft>
            </a:pPr>
            <a:r>
              <a:rPr lang="en-US" sz="1100" b="1"/>
              <a:t>Leslie Woodard, CTR</a:t>
            </a:r>
          </a:p>
          <a:p>
            <a:pPr>
              <a:lnSpc>
                <a:spcPct val="90000"/>
              </a:lnSpc>
              <a:spcAft>
                <a:spcPts val="600"/>
              </a:spcAft>
            </a:pPr>
            <a:r>
              <a:rPr lang="en-US" sz="1100"/>
              <a:t>ICRA Education Chair</a:t>
            </a:r>
          </a:p>
          <a:p>
            <a:pPr>
              <a:lnSpc>
                <a:spcPct val="90000"/>
              </a:lnSpc>
              <a:spcAft>
                <a:spcPts val="600"/>
              </a:spcAft>
            </a:pPr>
            <a:r>
              <a:rPr lang="en-US" sz="1100"/>
              <a:t>Franciscan Health Tumor Registry Manger, System Wide</a:t>
            </a:r>
          </a:p>
          <a:p>
            <a:pPr>
              <a:lnSpc>
                <a:spcPct val="90000"/>
              </a:lnSpc>
              <a:spcAft>
                <a:spcPts val="600"/>
              </a:spcAft>
            </a:pPr>
            <a:r>
              <a:rPr lang="en-US" sz="1100"/>
              <a:t>June 14, 2023</a:t>
            </a:r>
          </a:p>
        </p:txBody>
      </p:sp>
      <p:sp>
        <p:nvSpPr>
          <p:cNvPr id="92" name="Rectangle 71">
            <a:extLst>
              <a:ext uri="{FF2B5EF4-FFF2-40B4-BE49-F238E27FC236}">
                <a16:creationId xmlns:a16="http://schemas.microsoft.com/office/drawing/2014/main" id="{068014C4-640E-45C3-9EBC-822780F38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3" name="Straight Connector 73">
            <a:extLst>
              <a:ext uri="{FF2B5EF4-FFF2-40B4-BE49-F238E27FC236}">
                <a16:creationId xmlns:a16="http://schemas.microsoft.com/office/drawing/2014/main" id="{FCC7BB20-48B0-4B59-A675-1F2AF035A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75">
            <a:extLst>
              <a:ext uri="{FF2B5EF4-FFF2-40B4-BE49-F238E27FC236}">
                <a16:creationId xmlns:a16="http://schemas.microsoft.com/office/drawing/2014/main" id="{77C36F66-088D-4BA8-8A18-D713F549DB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77">
            <a:extLst>
              <a:ext uri="{FF2B5EF4-FFF2-40B4-BE49-F238E27FC236}">
                <a16:creationId xmlns:a16="http://schemas.microsoft.com/office/drawing/2014/main" id="{2FD9AE15-21B9-4678-8348-5AE53E5B2A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8DD2CFDE-6AD2-D480-F653-49BD52A5C3A8}"/>
              </a:ext>
            </a:extLst>
          </p:cNvPr>
          <p:cNvPicPr>
            <a:picLocks noChangeAspect="1"/>
          </p:cNvPicPr>
          <p:nvPr/>
        </p:nvPicPr>
        <p:blipFill rotWithShape="1">
          <a:blip r:embed="rId2"/>
          <a:srcRect l="6196" t="14286" r="80266" b="64898"/>
          <a:stretch/>
        </p:blipFill>
        <p:spPr bwMode="auto">
          <a:xfrm>
            <a:off x="1241170" y="2030707"/>
            <a:ext cx="3234135" cy="2797197"/>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92012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6E6753-2C8E-FF70-9311-7B63AD92B1C5}"/>
              </a:ext>
            </a:extLst>
          </p:cNvPr>
          <p:cNvPicPr>
            <a:picLocks noChangeAspect="1"/>
          </p:cNvPicPr>
          <p:nvPr/>
        </p:nvPicPr>
        <p:blipFill>
          <a:blip r:embed="rId2"/>
          <a:stretch>
            <a:fillRect/>
          </a:stretch>
        </p:blipFill>
        <p:spPr>
          <a:xfrm>
            <a:off x="2738437" y="138112"/>
            <a:ext cx="6715125" cy="6581775"/>
          </a:xfrm>
          <a:prstGeom prst="rect">
            <a:avLst/>
          </a:prstGeom>
        </p:spPr>
      </p:pic>
    </p:spTree>
    <p:extLst>
      <p:ext uri="{BB962C8B-B14F-4D97-AF65-F5344CB8AC3E}">
        <p14:creationId xmlns:p14="http://schemas.microsoft.com/office/powerpoint/2010/main" val="2642120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7E5DB9-047E-4B99-96C4-E508AF14C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6C4C32-613C-4BB8-9DBD-314668DFA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78373" cy="6108192"/>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AB3FAA10-F6BA-7193-966C-5BC33B5690D4}"/>
              </a:ext>
            </a:extLst>
          </p:cNvPr>
          <p:cNvSpPr>
            <a:spLocks noGrp="1"/>
          </p:cNvSpPr>
          <p:nvPr>
            <p:ph type="title"/>
          </p:nvPr>
        </p:nvSpPr>
        <p:spPr>
          <a:xfrm>
            <a:off x="578442" y="689472"/>
            <a:ext cx="3765200" cy="5479056"/>
          </a:xfrm>
        </p:spPr>
        <p:txBody>
          <a:bodyPr>
            <a:normAutofit/>
          </a:bodyPr>
          <a:lstStyle/>
          <a:p>
            <a:pPr algn="ctr"/>
            <a:r>
              <a:rPr lang="en-US" dirty="0"/>
              <a:t>5.1 Quarterly Audit Process</a:t>
            </a:r>
            <a:endParaRPr lang="en-US"/>
          </a:p>
        </p:txBody>
      </p:sp>
      <p:sp>
        <p:nvSpPr>
          <p:cNvPr id="13" name="Rectangle 12">
            <a:extLst>
              <a:ext uri="{FF2B5EF4-FFF2-40B4-BE49-F238E27FC236}">
                <a16:creationId xmlns:a16="http://schemas.microsoft.com/office/drawing/2014/main" id="{55973FA6-2A55-4BD8-A266-8F0F39355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7837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E5856D32-7426-BE66-924A-4F3C5FAB3EEC}"/>
              </a:ext>
            </a:extLst>
          </p:cNvPr>
          <p:cNvGraphicFramePr>
            <a:graphicFrameLocks noGrp="1"/>
          </p:cNvGraphicFramePr>
          <p:nvPr>
            <p:ph idx="1"/>
            <p:extLst>
              <p:ext uri="{D42A27DB-BD31-4B8C-83A1-F6EECF244321}">
                <p14:modId xmlns:p14="http://schemas.microsoft.com/office/powerpoint/2010/main" val="3758573588"/>
              </p:ext>
            </p:extLst>
          </p:nvPr>
        </p:nvGraphicFramePr>
        <p:xfrm>
          <a:off x="5138058" y="800947"/>
          <a:ext cx="6246248" cy="5207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109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1B6E08-C9D1-C8DC-800D-0B91D1DD27A0}"/>
              </a:ext>
            </a:extLst>
          </p:cNvPr>
          <p:cNvPicPr>
            <a:picLocks noChangeAspect="1"/>
          </p:cNvPicPr>
          <p:nvPr/>
        </p:nvPicPr>
        <p:blipFill>
          <a:blip r:embed="rId2"/>
          <a:stretch>
            <a:fillRect/>
          </a:stretch>
        </p:blipFill>
        <p:spPr>
          <a:xfrm>
            <a:off x="6500812" y="1500187"/>
            <a:ext cx="5172075" cy="3857625"/>
          </a:xfrm>
          <a:prstGeom prst="rect">
            <a:avLst/>
          </a:prstGeom>
        </p:spPr>
      </p:pic>
      <p:pic>
        <p:nvPicPr>
          <p:cNvPr id="5" name="Picture 4">
            <a:extLst>
              <a:ext uri="{FF2B5EF4-FFF2-40B4-BE49-F238E27FC236}">
                <a16:creationId xmlns:a16="http://schemas.microsoft.com/office/drawing/2014/main" id="{BED6C0AD-8464-9E1F-65E9-3871D1CD3679}"/>
              </a:ext>
            </a:extLst>
          </p:cNvPr>
          <p:cNvPicPr>
            <a:picLocks noChangeAspect="1"/>
          </p:cNvPicPr>
          <p:nvPr/>
        </p:nvPicPr>
        <p:blipFill>
          <a:blip r:embed="rId3"/>
          <a:stretch>
            <a:fillRect/>
          </a:stretch>
        </p:blipFill>
        <p:spPr>
          <a:xfrm>
            <a:off x="633641" y="323849"/>
            <a:ext cx="5348429" cy="6210300"/>
          </a:xfrm>
          <a:prstGeom prst="rect">
            <a:avLst/>
          </a:prstGeom>
        </p:spPr>
      </p:pic>
    </p:spTree>
    <p:extLst>
      <p:ext uri="{BB962C8B-B14F-4D97-AF65-F5344CB8AC3E}">
        <p14:creationId xmlns:p14="http://schemas.microsoft.com/office/powerpoint/2010/main" val="1536004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B6976A-45E1-FB75-DD8F-B3A73573DE2E}"/>
              </a:ext>
            </a:extLst>
          </p:cNvPr>
          <p:cNvPicPr>
            <a:picLocks noChangeAspect="1"/>
          </p:cNvPicPr>
          <p:nvPr/>
        </p:nvPicPr>
        <p:blipFill>
          <a:blip r:embed="rId2"/>
          <a:stretch>
            <a:fillRect/>
          </a:stretch>
        </p:blipFill>
        <p:spPr>
          <a:xfrm>
            <a:off x="1053570" y="5224992"/>
            <a:ext cx="9458325" cy="1104900"/>
          </a:xfrm>
          <a:prstGeom prst="rect">
            <a:avLst/>
          </a:prstGeom>
        </p:spPr>
      </p:pic>
      <p:pic>
        <p:nvPicPr>
          <p:cNvPr id="7" name="Picture 6">
            <a:extLst>
              <a:ext uri="{FF2B5EF4-FFF2-40B4-BE49-F238E27FC236}">
                <a16:creationId xmlns:a16="http://schemas.microsoft.com/office/drawing/2014/main" id="{AE1BBDE3-18E1-DC0B-73BC-7DA0F8DD3904}"/>
              </a:ext>
            </a:extLst>
          </p:cNvPr>
          <p:cNvPicPr>
            <a:picLocks noChangeAspect="1"/>
          </p:cNvPicPr>
          <p:nvPr/>
        </p:nvPicPr>
        <p:blipFill>
          <a:blip r:embed="rId3"/>
          <a:stretch>
            <a:fillRect/>
          </a:stretch>
        </p:blipFill>
        <p:spPr>
          <a:xfrm>
            <a:off x="364068" y="960750"/>
            <a:ext cx="11827932" cy="872284"/>
          </a:xfrm>
          <a:prstGeom prst="rect">
            <a:avLst/>
          </a:prstGeom>
        </p:spPr>
      </p:pic>
      <p:pic>
        <p:nvPicPr>
          <p:cNvPr id="9" name="Picture 8">
            <a:extLst>
              <a:ext uri="{FF2B5EF4-FFF2-40B4-BE49-F238E27FC236}">
                <a16:creationId xmlns:a16="http://schemas.microsoft.com/office/drawing/2014/main" id="{5EB70637-4745-07FC-5804-7692F6093D72}"/>
              </a:ext>
            </a:extLst>
          </p:cNvPr>
          <p:cNvPicPr>
            <a:picLocks noChangeAspect="1"/>
          </p:cNvPicPr>
          <p:nvPr/>
        </p:nvPicPr>
        <p:blipFill>
          <a:blip r:embed="rId4"/>
          <a:stretch>
            <a:fillRect/>
          </a:stretch>
        </p:blipFill>
        <p:spPr>
          <a:xfrm>
            <a:off x="2781300" y="2286000"/>
            <a:ext cx="6457950" cy="2286000"/>
          </a:xfrm>
          <a:prstGeom prst="rect">
            <a:avLst/>
          </a:prstGeom>
        </p:spPr>
      </p:pic>
    </p:spTree>
    <p:extLst>
      <p:ext uri="{BB962C8B-B14F-4D97-AF65-F5344CB8AC3E}">
        <p14:creationId xmlns:p14="http://schemas.microsoft.com/office/powerpoint/2010/main" val="1842220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4">
            <a:extLst>
              <a:ext uri="{FF2B5EF4-FFF2-40B4-BE49-F238E27FC236}">
                <a16:creationId xmlns:a16="http://schemas.microsoft.com/office/drawing/2014/main" id="{26C0F422-DC84-A21A-BF31-9F9D75AF2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72" y="741703"/>
            <a:ext cx="5275262" cy="502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5">
            <a:extLst>
              <a:ext uri="{FF2B5EF4-FFF2-40B4-BE49-F238E27FC236}">
                <a16:creationId xmlns:a16="http://schemas.microsoft.com/office/drawing/2014/main" id="{A4F0B6E5-6492-2948-B872-11F21CEE9C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3456" y="1114533"/>
            <a:ext cx="4231744" cy="424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165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5" name="Rectangle 157">
            <a:extLst>
              <a:ext uri="{FF2B5EF4-FFF2-40B4-BE49-F238E27FC236}">
                <a16:creationId xmlns:a16="http://schemas.microsoft.com/office/drawing/2014/main" id="{AB8CD641-9DEB-4AF5-8236-E9C9CD4C9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solidFill>
                  <a:prstClr val="white"/>
                </a:solidFill>
              </a:rPr>
              <a:t>C</a:t>
            </a:r>
          </a:p>
        </p:txBody>
      </p:sp>
      <p:sp>
        <p:nvSpPr>
          <p:cNvPr id="157" name="Rectangle 159">
            <a:extLst>
              <a:ext uri="{FF2B5EF4-FFF2-40B4-BE49-F238E27FC236}">
                <a16:creationId xmlns:a16="http://schemas.microsoft.com/office/drawing/2014/main" id="{5D5E296C-7F37-495B-9C8F-C56402F0B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59" name="Rectangle 161">
            <a:extLst>
              <a:ext uri="{FF2B5EF4-FFF2-40B4-BE49-F238E27FC236}">
                <a16:creationId xmlns:a16="http://schemas.microsoft.com/office/drawing/2014/main" id="{D4FEA77F-6150-4990-AB1A-6C6AD09F7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61" name="Rectangle 163">
            <a:extLst>
              <a:ext uri="{FF2B5EF4-FFF2-40B4-BE49-F238E27FC236}">
                <a16:creationId xmlns:a16="http://schemas.microsoft.com/office/drawing/2014/main" id="{66CC1B5B-CB1B-482B-BF03-89D1498F6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6" name="Group 165">
            <a:extLst>
              <a:ext uri="{FF2B5EF4-FFF2-40B4-BE49-F238E27FC236}">
                <a16:creationId xmlns:a16="http://schemas.microsoft.com/office/drawing/2014/main" id="{1B537E3F-FCF5-4357-95F0-E51BBB4639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67" name="Straight Connector 166">
              <a:extLst>
                <a:ext uri="{FF2B5EF4-FFF2-40B4-BE49-F238E27FC236}">
                  <a16:creationId xmlns:a16="http://schemas.microsoft.com/office/drawing/2014/main" id="{D7DF7FB3-680A-495D-816C-0B5753E734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0DCC6119-A328-47FF-B1A6-2D09C09333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3585677-2F18-48C1-8C09-C26AD3F635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171" name="Rectangle 170">
            <a:extLst>
              <a:ext uri="{FF2B5EF4-FFF2-40B4-BE49-F238E27FC236}">
                <a16:creationId xmlns:a16="http://schemas.microsoft.com/office/drawing/2014/main" id="{5EAB00A4-8142-424D-9057-B3BE1DA86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3" name="Rectangle 172">
            <a:extLst>
              <a:ext uri="{FF2B5EF4-FFF2-40B4-BE49-F238E27FC236}">
                <a16:creationId xmlns:a16="http://schemas.microsoft.com/office/drawing/2014/main" id="{5D42F792-A120-4E45-AD6A-EF8A39997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75" name="Rectangle 174">
            <a:extLst>
              <a:ext uri="{FF2B5EF4-FFF2-40B4-BE49-F238E27FC236}">
                <a16:creationId xmlns:a16="http://schemas.microsoft.com/office/drawing/2014/main" id="{521E00B9-B1EF-45DC-9380-2D9EB93FE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bg2"/>
            </a:solidFill>
            <a:prstDash val="solid"/>
            <a:miter lim="800000"/>
          </a:ln>
          <a:effectLst/>
        </p:spPr>
      </p:sp>
      <p:sp>
        <p:nvSpPr>
          <p:cNvPr id="2" name="Title 1">
            <a:extLst>
              <a:ext uri="{FF2B5EF4-FFF2-40B4-BE49-F238E27FC236}">
                <a16:creationId xmlns:a16="http://schemas.microsoft.com/office/drawing/2014/main" id="{D95D5C4E-0298-C049-3474-86C086D89750}"/>
              </a:ext>
            </a:extLst>
          </p:cNvPr>
          <p:cNvSpPr>
            <a:spLocks noGrp="1"/>
          </p:cNvSpPr>
          <p:nvPr>
            <p:ph type="title"/>
          </p:nvPr>
        </p:nvSpPr>
        <p:spPr>
          <a:xfrm>
            <a:off x="5353249" y="1348844"/>
            <a:ext cx="5716338" cy="3042706"/>
          </a:xfrm>
        </p:spPr>
        <p:txBody>
          <a:bodyPr vert="horz" lIns="91440" tIns="45720" rIns="91440" bIns="45720" rtlCol="0" anchor="ctr">
            <a:normAutofit/>
          </a:bodyPr>
          <a:lstStyle/>
          <a:p>
            <a:pPr algn="ctr">
              <a:lnSpc>
                <a:spcPct val="83000"/>
              </a:lnSpc>
            </a:pPr>
            <a:r>
              <a:rPr lang="en-US" sz="5600" cap="all" spc="-100">
                <a:solidFill>
                  <a:schemeClr val="bg1"/>
                </a:solidFill>
              </a:rPr>
              <a:t>5.3-5.8 Synoptic Operative Reports</a:t>
            </a:r>
          </a:p>
        </p:txBody>
      </p:sp>
      <p:sp>
        <p:nvSpPr>
          <p:cNvPr id="3" name="Content Placeholder 2">
            <a:extLst>
              <a:ext uri="{FF2B5EF4-FFF2-40B4-BE49-F238E27FC236}">
                <a16:creationId xmlns:a16="http://schemas.microsoft.com/office/drawing/2014/main" id="{DF9B8335-28E9-6A11-862E-B1683CF640FF}"/>
              </a:ext>
            </a:extLst>
          </p:cNvPr>
          <p:cNvSpPr>
            <a:spLocks noGrp="1"/>
          </p:cNvSpPr>
          <p:nvPr>
            <p:ph idx="4294967295"/>
          </p:nvPr>
        </p:nvSpPr>
        <p:spPr>
          <a:xfrm>
            <a:off x="5533786" y="4682061"/>
            <a:ext cx="5355264" cy="950976"/>
          </a:xfrm>
        </p:spPr>
        <p:txBody>
          <a:bodyPr vert="horz" lIns="91440" tIns="45720" rIns="91440" bIns="45720" rtlCol="0">
            <a:normAutofit/>
          </a:bodyPr>
          <a:lstStyle/>
          <a:p>
            <a:pPr marL="0" indent="0" algn="ctr">
              <a:spcBef>
                <a:spcPts val="0"/>
              </a:spcBef>
              <a:spcAft>
                <a:spcPts val="600"/>
              </a:spcAft>
              <a:buNone/>
            </a:pPr>
            <a:r>
              <a:rPr lang="en-US" sz="1600" spc="80">
                <a:solidFill>
                  <a:schemeClr val="bg2"/>
                </a:solidFill>
                <a:hlinkClick r:id="rId3"/>
              </a:rPr>
              <a:t>Operative Standards Toolkit | ACS (facs.org)</a:t>
            </a:r>
            <a:endParaRPr lang="en-US" sz="1600" spc="80">
              <a:solidFill>
                <a:schemeClr val="bg2"/>
              </a:solidFill>
            </a:endParaRPr>
          </a:p>
        </p:txBody>
      </p:sp>
      <p:sp>
        <p:nvSpPr>
          <p:cNvPr id="177" name="Rectangle 176">
            <a:extLst>
              <a:ext uri="{FF2B5EF4-FFF2-40B4-BE49-F238E27FC236}">
                <a16:creationId xmlns:a16="http://schemas.microsoft.com/office/drawing/2014/main" id="{068014C4-640E-45C3-9EBC-822780F38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9" name="Straight Connector 178">
            <a:extLst>
              <a:ext uri="{FF2B5EF4-FFF2-40B4-BE49-F238E27FC236}">
                <a16:creationId xmlns:a16="http://schemas.microsoft.com/office/drawing/2014/main" id="{FCC7BB20-48B0-4B59-A675-1F2AF035A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77C36F66-088D-4BA8-8A18-D713F549DB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2FD9AE15-21B9-4678-8348-5AE53E5B2A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9A24C72-6EDC-41BC-AA87-AC98362DC3CD}"/>
              </a:ext>
            </a:extLst>
          </p:cNvPr>
          <p:cNvPicPr>
            <a:picLocks noChangeAspect="1"/>
          </p:cNvPicPr>
          <p:nvPr/>
        </p:nvPicPr>
        <p:blipFill>
          <a:blip r:embed="rId4"/>
          <a:stretch>
            <a:fillRect/>
          </a:stretch>
        </p:blipFill>
        <p:spPr>
          <a:xfrm>
            <a:off x="900325" y="1407033"/>
            <a:ext cx="5040183" cy="3213115"/>
          </a:xfrm>
          <a:prstGeom prst="rect">
            <a:avLst/>
          </a:prstGeom>
        </p:spPr>
      </p:pic>
    </p:spTree>
    <p:extLst>
      <p:ext uri="{BB962C8B-B14F-4D97-AF65-F5344CB8AC3E}">
        <p14:creationId xmlns:p14="http://schemas.microsoft.com/office/powerpoint/2010/main" val="3737580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31573-ABF5-263D-0425-F02B31D01A3F}"/>
              </a:ext>
            </a:extLst>
          </p:cNvPr>
          <p:cNvSpPr>
            <a:spLocks noGrp="1"/>
          </p:cNvSpPr>
          <p:nvPr>
            <p:ph type="title"/>
          </p:nvPr>
        </p:nvSpPr>
        <p:spPr>
          <a:xfrm>
            <a:off x="1066800" y="642594"/>
            <a:ext cx="10058400" cy="1371600"/>
          </a:xfrm>
        </p:spPr>
        <p:txBody>
          <a:bodyPr>
            <a:normAutofit/>
          </a:bodyPr>
          <a:lstStyle/>
          <a:p>
            <a:r>
              <a:rPr lang="en-US" dirty="0"/>
              <a:t>5.3 Breast Sentinel Node Biopsy</a:t>
            </a:r>
          </a:p>
        </p:txBody>
      </p:sp>
      <p:sp>
        <p:nvSpPr>
          <p:cNvPr id="3" name="Content Placeholder 2">
            <a:extLst>
              <a:ext uri="{FF2B5EF4-FFF2-40B4-BE49-F238E27FC236}">
                <a16:creationId xmlns:a16="http://schemas.microsoft.com/office/drawing/2014/main" id="{DAD7919A-6493-2BFA-C00C-EADDDC420BB9}"/>
              </a:ext>
            </a:extLst>
          </p:cNvPr>
          <p:cNvSpPr>
            <a:spLocks noGrp="1"/>
          </p:cNvSpPr>
          <p:nvPr>
            <p:ph idx="1"/>
          </p:nvPr>
        </p:nvSpPr>
        <p:spPr>
          <a:xfrm>
            <a:off x="1066800" y="2103120"/>
            <a:ext cx="6485467" cy="3931920"/>
          </a:xfrm>
        </p:spPr>
        <p:txBody>
          <a:bodyPr>
            <a:normAutofit/>
          </a:bodyPr>
          <a:lstStyle/>
          <a:p>
            <a:r>
              <a:rPr lang="en-US" dirty="0"/>
              <a:t>All sentinel nodes for breast cancer are identified using tracers or palpation, removed, and subjected to pathologic analysis. </a:t>
            </a:r>
          </a:p>
          <a:p>
            <a:r>
              <a:rPr lang="en-US" dirty="0"/>
              <a:t>Operative reports for sentinel node biopsies for breast cancer document the required elements in synoptic format.</a:t>
            </a:r>
          </a:p>
        </p:txBody>
      </p:sp>
      <p:pic>
        <p:nvPicPr>
          <p:cNvPr id="5" name="Picture 4">
            <a:extLst>
              <a:ext uri="{FF2B5EF4-FFF2-40B4-BE49-F238E27FC236}">
                <a16:creationId xmlns:a16="http://schemas.microsoft.com/office/drawing/2014/main" id="{2B1C818C-FED3-93FD-0227-96240653350E}"/>
              </a:ext>
            </a:extLst>
          </p:cNvPr>
          <p:cNvPicPr>
            <a:picLocks noChangeAspect="1"/>
          </p:cNvPicPr>
          <p:nvPr/>
        </p:nvPicPr>
        <p:blipFill rotWithShape="1">
          <a:blip r:embed="rId2"/>
          <a:srcRect t="116" r="2" b="5103"/>
          <a:stretch/>
        </p:blipFill>
        <p:spPr>
          <a:xfrm>
            <a:off x="8020571" y="2161488"/>
            <a:ext cx="3019646" cy="3632643"/>
          </a:xfrm>
          <a:prstGeom prst="rect">
            <a:avLst/>
          </a:prstGeom>
        </p:spPr>
      </p:pic>
    </p:spTree>
    <p:extLst>
      <p:ext uri="{BB962C8B-B14F-4D97-AF65-F5344CB8AC3E}">
        <p14:creationId xmlns:p14="http://schemas.microsoft.com/office/powerpoint/2010/main" val="3814475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D9EB-C086-7AAC-B927-008FE5723B81}"/>
              </a:ext>
            </a:extLst>
          </p:cNvPr>
          <p:cNvSpPr>
            <a:spLocks noGrp="1"/>
          </p:cNvSpPr>
          <p:nvPr>
            <p:ph type="title"/>
          </p:nvPr>
        </p:nvSpPr>
        <p:spPr>
          <a:xfrm>
            <a:off x="1066800" y="642594"/>
            <a:ext cx="10058400" cy="1371600"/>
          </a:xfrm>
        </p:spPr>
        <p:txBody>
          <a:bodyPr>
            <a:normAutofit/>
          </a:bodyPr>
          <a:lstStyle/>
          <a:p>
            <a:r>
              <a:rPr lang="en-US" dirty="0"/>
              <a:t>5.4 Breast Axillary Dissection</a:t>
            </a:r>
          </a:p>
        </p:txBody>
      </p:sp>
      <p:pic>
        <p:nvPicPr>
          <p:cNvPr id="5" name="Picture 4">
            <a:extLst>
              <a:ext uri="{FF2B5EF4-FFF2-40B4-BE49-F238E27FC236}">
                <a16:creationId xmlns:a16="http://schemas.microsoft.com/office/drawing/2014/main" id="{8D7A3AE4-D4D5-3D9D-AC05-4FAC9542B782}"/>
              </a:ext>
            </a:extLst>
          </p:cNvPr>
          <p:cNvPicPr>
            <a:picLocks noChangeAspect="1"/>
          </p:cNvPicPr>
          <p:nvPr/>
        </p:nvPicPr>
        <p:blipFill>
          <a:blip r:embed="rId2"/>
          <a:stretch>
            <a:fillRect/>
          </a:stretch>
        </p:blipFill>
        <p:spPr>
          <a:xfrm>
            <a:off x="1154352" y="2410426"/>
            <a:ext cx="3019646" cy="3134764"/>
          </a:xfrm>
          <a:prstGeom prst="rect">
            <a:avLst/>
          </a:prstGeom>
        </p:spPr>
      </p:pic>
      <p:sp>
        <p:nvSpPr>
          <p:cNvPr id="3" name="Content Placeholder 2">
            <a:extLst>
              <a:ext uri="{FF2B5EF4-FFF2-40B4-BE49-F238E27FC236}">
                <a16:creationId xmlns:a16="http://schemas.microsoft.com/office/drawing/2014/main" id="{76830792-25EB-E03B-B5C7-2B1DF0E97BAF}"/>
              </a:ext>
            </a:extLst>
          </p:cNvPr>
          <p:cNvSpPr>
            <a:spLocks noGrp="1"/>
          </p:cNvSpPr>
          <p:nvPr>
            <p:ph idx="1"/>
          </p:nvPr>
        </p:nvSpPr>
        <p:spPr>
          <a:xfrm>
            <a:off x="4637165" y="2103120"/>
            <a:ext cx="6488035" cy="3931920"/>
          </a:xfrm>
        </p:spPr>
        <p:txBody>
          <a:bodyPr>
            <a:normAutofit/>
          </a:bodyPr>
          <a:lstStyle/>
          <a:p>
            <a:r>
              <a:rPr lang="en-US" dirty="0"/>
              <a:t>Axillary lymph node dissections for breast cancer include removal of level I and II lymph nodes within an anatomic triangle comprised of the axillary vein, chest wall (serratus anterior), and latissimus dorsi, with preservation of the main nerves in the axilla.</a:t>
            </a:r>
          </a:p>
          <a:p>
            <a:r>
              <a:rPr lang="en-US" dirty="0"/>
              <a:t>Operative reports for axillary lymph node dissections for breast cancer document the required elements in synoptic format.</a:t>
            </a:r>
          </a:p>
        </p:txBody>
      </p:sp>
    </p:spTree>
    <p:extLst>
      <p:ext uri="{BB962C8B-B14F-4D97-AF65-F5344CB8AC3E}">
        <p14:creationId xmlns:p14="http://schemas.microsoft.com/office/powerpoint/2010/main" val="1324165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3E07-4E3A-A5F0-39FA-A6E245ECEFFA}"/>
              </a:ext>
            </a:extLst>
          </p:cNvPr>
          <p:cNvSpPr>
            <a:spLocks noGrp="1"/>
          </p:cNvSpPr>
          <p:nvPr>
            <p:ph type="title"/>
          </p:nvPr>
        </p:nvSpPr>
        <p:spPr>
          <a:xfrm>
            <a:off x="1066800" y="642594"/>
            <a:ext cx="10058400" cy="1371600"/>
          </a:xfrm>
        </p:spPr>
        <p:txBody>
          <a:bodyPr>
            <a:normAutofit/>
          </a:bodyPr>
          <a:lstStyle/>
          <a:p>
            <a:r>
              <a:rPr lang="en-US" sz="4400"/>
              <a:t>5.5 Primary Cutaneous Melanoma </a:t>
            </a:r>
          </a:p>
        </p:txBody>
      </p:sp>
      <p:sp>
        <p:nvSpPr>
          <p:cNvPr id="3" name="Content Placeholder 2">
            <a:extLst>
              <a:ext uri="{FF2B5EF4-FFF2-40B4-BE49-F238E27FC236}">
                <a16:creationId xmlns:a16="http://schemas.microsoft.com/office/drawing/2014/main" id="{8785C889-837A-AED5-68E8-83B76B165132}"/>
              </a:ext>
            </a:extLst>
          </p:cNvPr>
          <p:cNvSpPr>
            <a:spLocks noGrp="1"/>
          </p:cNvSpPr>
          <p:nvPr>
            <p:ph idx="1"/>
          </p:nvPr>
        </p:nvSpPr>
        <p:spPr>
          <a:xfrm>
            <a:off x="1066800" y="2103120"/>
            <a:ext cx="6485467" cy="3931920"/>
          </a:xfrm>
        </p:spPr>
        <p:txBody>
          <a:bodyPr>
            <a:normAutofit/>
          </a:bodyPr>
          <a:lstStyle/>
          <a:p>
            <a:pPr>
              <a:lnSpc>
                <a:spcPct val="90000"/>
              </a:lnSpc>
            </a:pPr>
            <a:r>
              <a:rPr lang="en-US" sz="1500"/>
              <a:t>Wide local excisions for melanoma include the skin and all underlying subcutaneous tissue down to the fascia (for invasive melanoma) or the skin and the superficial subcutaneous fat (for in situ disease). Clinical margin width is selected based on original Breslow thickness:</a:t>
            </a:r>
          </a:p>
          <a:p>
            <a:pPr lvl="1">
              <a:lnSpc>
                <a:spcPct val="90000"/>
              </a:lnSpc>
            </a:pPr>
            <a:r>
              <a:rPr lang="en-US" sz="1500"/>
              <a:t>a. Clinical margin width for wide local excision is 1 cm for invasive melanomas less than 1 mm thick. </a:t>
            </a:r>
          </a:p>
          <a:p>
            <a:pPr lvl="1">
              <a:lnSpc>
                <a:spcPct val="90000"/>
              </a:lnSpc>
            </a:pPr>
            <a:r>
              <a:rPr lang="en-US" sz="1500"/>
              <a:t>b. Clinical margin width for wide local excision is 1 to 2 cm for invasive melanomas 1 to 2 mm thick. </a:t>
            </a:r>
          </a:p>
          <a:p>
            <a:pPr lvl="1">
              <a:lnSpc>
                <a:spcPct val="90000"/>
              </a:lnSpc>
            </a:pPr>
            <a:r>
              <a:rPr lang="en-US" sz="1500"/>
              <a:t>c. Clinical margin width for wide local excision is 2 cm for invasive melanomas greater than 2 mm thick. </a:t>
            </a:r>
          </a:p>
          <a:p>
            <a:pPr lvl="1">
              <a:lnSpc>
                <a:spcPct val="90000"/>
              </a:lnSpc>
            </a:pPr>
            <a:r>
              <a:rPr lang="en-US" sz="1500"/>
              <a:t>d. Clinical margin width for wide local excision is at least 5 mm for melanoma in situ. </a:t>
            </a:r>
          </a:p>
          <a:p>
            <a:pPr>
              <a:lnSpc>
                <a:spcPct val="90000"/>
              </a:lnSpc>
            </a:pPr>
            <a:r>
              <a:rPr lang="en-US" sz="1500"/>
              <a:t>Operative reports for wide local excisions of primary cutaneous melanomas document the required elements in synoptic format.</a:t>
            </a:r>
          </a:p>
        </p:txBody>
      </p:sp>
      <p:pic>
        <p:nvPicPr>
          <p:cNvPr id="5" name="Picture 4">
            <a:extLst>
              <a:ext uri="{FF2B5EF4-FFF2-40B4-BE49-F238E27FC236}">
                <a16:creationId xmlns:a16="http://schemas.microsoft.com/office/drawing/2014/main" id="{98CC25E3-A4C7-5161-104F-F54DD53406B9}"/>
              </a:ext>
            </a:extLst>
          </p:cNvPr>
          <p:cNvPicPr>
            <a:picLocks noChangeAspect="1"/>
          </p:cNvPicPr>
          <p:nvPr/>
        </p:nvPicPr>
        <p:blipFill>
          <a:blip r:embed="rId2"/>
          <a:stretch>
            <a:fillRect/>
          </a:stretch>
        </p:blipFill>
        <p:spPr>
          <a:xfrm>
            <a:off x="8020571" y="2534596"/>
            <a:ext cx="3019646" cy="2886426"/>
          </a:xfrm>
          <a:prstGeom prst="rect">
            <a:avLst/>
          </a:prstGeom>
        </p:spPr>
      </p:pic>
    </p:spTree>
    <p:extLst>
      <p:ext uri="{BB962C8B-B14F-4D97-AF65-F5344CB8AC3E}">
        <p14:creationId xmlns:p14="http://schemas.microsoft.com/office/powerpoint/2010/main" val="2663702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181B-B8A5-DD23-0489-33BCA1FEC566}"/>
              </a:ext>
            </a:extLst>
          </p:cNvPr>
          <p:cNvSpPr>
            <a:spLocks noGrp="1"/>
          </p:cNvSpPr>
          <p:nvPr>
            <p:ph type="title"/>
          </p:nvPr>
        </p:nvSpPr>
        <p:spPr>
          <a:xfrm>
            <a:off x="6579450" y="727627"/>
            <a:ext cx="4957553" cy="1645920"/>
          </a:xfrm>
        </p:spPr>
        <p:txBody>
          <a:bodyPr>
            <a:normAutofit/>
          </a:bodyPr>
          <a:lstStyle/>
          <a:p>
            <a:r>
              <a:rPr lang="en-US" dirty="0"/>
              <a:t>5.6 Colon Resection </a:t>
            </a:r>
          </a:p>
        </p:txBody>
      </p:sp>
      <p:pic>
        <p:nvPicPr>
          <p:cNvPr id="5" name="Picture 4">
            <a:extLst>
              <a:ext uri="{FF2B5EF4-FFF2-40B4-BE49-F238E27FC236}">
                <a16:creationId xmlns:a16="http://schemas.microsoft.com/office/drawing/2014/main" id="{E935A7B3-A0C2-1B1F-996A-3CC6A3FB496C}"/>
              </a:ext>
            </a:extLst>
          </p:cNvPr>
          <p:cNvPicPr>
            <a:picLocks noChangeAspect="1"/>
          </p:cNvPicPr>
          <p:nvPr/>
        </p:nvPicPr>
        <p:blipFill>
          <a:blip r:embed="rId2"/>
          <a:stretch>
            <a:fillRect/>
          </a:stretch>
        </p:blipFill>
        <p:spPr>
          <a:xfrm>
            <a:off x="1660362" y="782052"/>
            <a:ext cx="3556148" cy="5257801"/>
          </a:xfrm>
          <a:prstGeom prst="rect">
            <a:avLst/>
          </a:prstGeom>
        </p:spPr>
      </p:pic>
      <p:sp>
        <p:nvSpPr>
          <p:cNvPr id="3" name="Content Placeholder 2">
            <a:extLst>
              <a:ext uri="{FF2B5EF4-FFF2-40B4-BE49-F238E27FC236}">
                <a16:creationId xmlns:a16="http://schemas.microsoft.com/office/drawing/2014/main" id="{057AFA16-A488-CD9C-2885-E30D196917E2}"/>
              </a:ext>
            </a:extLst>
          </p:cNvPr>
          <p:cNvSpPr>
            <a:spLocks noGrp="1"/>
          </p:cNvSpPr>
          <p:nvPr>
            <p:ph idx="1"/>
          </p:nvPr>
        </p:nvSpPr>
        <p:spPr>
          <a:xfrm>
            <a:off x="6579450" y="2538919"/>
            <a:ext cx="4957554" cy="3496120"/>
          </a:xfrm>
        </p:spPr>
        <p:txBody>
          <a:bodyPr>
            <a:normAutofit/>
          </a:bodyPr>
          <a:lstStyle/>
          <a:p>
            <a:r>
              <a:rPr lang="en-US" dirty="0"/>
              <a:t>Resection of the tumor-bearing bowel segment and complete lymphadenectomy is performed </a:t>
            </a:r>
            <a:r>
              <a:rPr lang="en-US" dirty="0" err="1"/>
              <a:t>en</a:t>
            </a:r>
            <a:r>
              <a:rPr lang="en-US" dirty="0"/>
              <a:t> bloc with proximal vascular ligation at the origin of the primary feeding vessel(s). </a:t>
            </a:r>
          </a:p>
          <a:p>
            <a:r>
              <a:rPr lang="en-US" dirty="0"/>
              <a:t>Operative reports for resections for colon cancer document the required elements in synoptic format.</a:t>
            </a:r>
          </a:p>
        </p:txBody>
      </p:sp>
    </p:spTree>
    <p:extLst>
      <p:ext uri="{BB962C8B-B14F-4D97-AF65-F5344CB8AC3E}">
        <p14:creationId xmlns:p14="http://schemas.microsoft.com/office/powerpoint/2010/main" val="1016926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C324-A1B3-A294-3CC5-0DA0121B7EEA}"/>
              </a:ext>
            </a:extLst>
          </p:cNvPr>
          <p:cNvSpPr>
            <a:spLocks noGrp="1"/>
          </p:cNvSpPr>
          <p:nvPr>
            <p:ph type="title"/>
          </p:nvPr>
        </p:nvSpPr>
        <p:spPr/>
        <p:txBody>
          <a:bodyPr/>
          <a:lstStyle/>
          <a:p>
            <a:r>
              <a:rPr lang="en-US"/>
              <a:t>Objectives</a:t>
            </a:r>
            <a:endParaRPr lang="en-US" dirty="0"/>
          </a:p>
        </p:txBody>
      </p:sp>
      <p:sp>
        <p:nvSpPr>
          <p:cNvPr id="3" name="Content Placeholder 2">
            <a:extLst>
              <a:ext uri="{FF2B5EF4-FFF2-40B4-BE49-F238E27FC236}">
                <a16:creationId xmlns:a16="http://schemas.microsoft.com/office/drawing/2014/main" id="{E6BB2828-0631-CE9A-074D-FB8D110FAD5B}"/>
              </a:ext>
            </a:extLst>
          </p:cNvPr>
          <p:cNvSpPr>
            <a:spLocks noGrp="1"/>
          </p:cNvSpPr>
          <p:nvPr>
            <p:ph idx="1"/>
          </p:nvPr>
        </p:nvSpPr>
        <p:spPr/>
        <p:txBody>
          <a:bodyPr/>
          <a:lstStyle/>
          <a:p>
            <a:r>
              <a:rPr lang="en-US" dirty="0"/>
              <a:t>Define CoC Standards 5.1, 5.3-5.8, 6.1 and 6.4.  </a:t>
            </a:r>
          </a:p>
          <a:p>
            <a:r>
              <a:rPr lang="en-US" dirty="0"/>
              <a:t>Provide ideas and examples on how a CTR can play a role in facility compliance to each standard. </a:t>
            </a:r>
          </a:p>
          <a:p>
            <a:r>
              <a:rPr lang="en-US" dirty="0"/>
              <a:t>Discuss roadblocks you may run into when the registry owns these standards, with possible solutions based on my experience.</a:t>
            </a:r>
          </a:p>
        </p:txBody>
      </p:sp>
    </p:spTree>
    <p:extLst>
      <p:ext uri="{BB962C8B-B14F-4D97-AF65-F5344CB8AC3E}">
        <p14:creationId xmlns:p14="http://schemas.microsoft.com/office/powerpoint/2010/main" val="772366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7E5DB9-047E-4B99-96C4-E508AF14C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6C4C32-613C-4BB8-9DBD-314668DFA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78373" cy="6108192"/>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E138FED7-0D7F-6C7C-05F4-BA050963A3E1}"/>
              </a:ext>
            </a:extLst>
          </p:cNvPr>
          <p:cNvSpPr>
            <a:spLocks noGrp="1"/>
          </p:cNvSpPr>
          <p:nvPr>
            <p:ph type="title"/>
          </p:nvPr>
        </p:nvSpPr>
        <p:spPr>
          <a:xfrm>
            <a:off x="578442" y="689472"/>
            <a:ext cx="3765200" cy="5479056"/>
          </a:xfrm>
        </p:spPr>
        <p:txBody>
          <a:bodyPr>
            <a:normAutofit/>
          </a:bodyPr>
          <a:lstStyle/>
          <a:p>
            <a:pPr algn="ctr"/>
            <a:r>
              <a:rPr lang="en-US" dirty="0"/>
              <a:t>5.3-5.6 Audits</a:t>
            </a:r>
            <a:endParaRPr lang="en-US"/>
          </a:p>
        </p:txBody>
      </p:sp>
      <p:sp>
        <p:nvSpPr>
          <p:cNvPr id="14" name="Rectangle 13">
            <a:extLst>
              <a:ext uri="{FF2B5EF4-FFF2-40B4-BE49-F238E27FC236}">
                <a16:creationId xmlns:a16="http://schemas.microsoft.com/office/drawing/2014/main" id="{55973FA6-2A55-4BD8-A266-8F0F39355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7837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335466F1-1A9C-2E55-4824-60A59057265A}"/>
              </a:ext>
            </a:extLst>
          </p:cNvPr>
          <p:cNvGraphicFramePr>
            <a:graphicFrameLocks noGrp="1"/>
          </p:cNvGraphicFramePr>
          <p:nvPr>
            <p:ph idx="1"/>
            <p:extLst>
              <p:ext uri="{D42A27DB-BD31-4B8C-83A1-F6EECF244321}">
                <p14:modId xmlns:p14="http://schemas.microsoft.com/office/powerpoint/2010/main" val="222205765"/>
              </p:ext>
            </p:extLst>
          </p:nvPr>
        </p:nvGraphicFramePr>
        <p:xfrm>
          <a:off x="5138058" y="800947"/>
          <a:ext cx="6246248" cy="5207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6861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1320-99C7-72E0-EBE8-86CC85C3C522}"/>
              </a:ext>
            </a:extLst>
          </p:cNvPr>
          <p:cNvSpPr>
            <a:spLocks noGrp="1"/>
          </p:cNvSpPr>
          <p:nvPr>
            <p:ph type="title"/>
          </p:nvPr>
        </p:nvSpPr>
        <p:spPr/>
        <p:txBody>
          <a:bodyPr/>
          <a:lstStyle/>
          <a:p>
            <a:r>
              <a:rPr lang="en-US"/>
              <a:t>5.3-5.6 Audits: My Process</a:t>
            </a:r>
            <a:endParaRPr lang="en-US" dirty="0"/>
          </a:p>
        </p:txBody>
      </p:sp>
      <p:sp>
        <p:nvSpPr>
          <p:cNvPr id="3" name="Content Placeholder 2">
            <a:extLst>
              <a:ext uri="{FF2B5EF4-FFF2-40B4-BE49-F238E27FC236}">
                <a16:creationId xmlns:a16="http://schemas.microsoft.com/office/drawing/2014/main" id="{2EAD5C0B-8CFA-9379-A245-3404346A5409}"/>
              </a:ext>
            </a:extLst>
          </p:cNvPr>
          <p:cNvSpPr>
            <a:spLocks noGrp="1"/>
          </p:cNvSpPr>
          <p:nvPr>
            <p:ph idx="1"/>
          </p:nvPr>
        </p:nvSpPr>
        <p:spPr/>
        <p:txBody>
          <a:bodyPr/>
          <a:lstStyle/>
          <a:p>
            <a:r>
              <a:rPr lang="en-US" dirty="0"/>
              <a:t>IS created a report that pulls patients based off the standard criteria</a:t>
            </a:r>
          </a:p>
          <a:p>
            <a:pPr lvl="1"/>
            <a:r>
              <a:rPr lang="en-US" dirty="0"/>
              <a:t>Could also use surgery schedules or surgeon office schedules (post-op visits)</a:t>
            </a:r>
          </a:p>
          <a:p>
            <a:r>
              <a:rPr lang="en-US" dirty="0"/>
              <a:t>I run the report weekly and audit all cases </a:t>
            </a:r>
          </a:p>
          <a:p>
            <a:pPr lvl="1"/>
            <a:r>
              <a:rPr lang="en-US" dirty="0"/>
              <a:t>Excel</a:t>
            </a:r>
          </a:p>
          <a:p>
            <a:pPr lvl="1"/>
            <a:r>
              <a:rPr lang="en-US" dirty="0"/>
              <a:t>Software</a:t>
            </a:r>
          </a:p>
          <a:p>
            <a:r>
              <a:rPr lang="en-US" dirty="0"/>
              <a:t>Notify surgeons of non-compliant cases</a:t>
            </a:r>
          </a:p>
          <a:p>
            <a:pPr lvl="1"/>
            <a:r>
              <a:rPr lang="en-US" dirty="0"/>
              <a:t>Synoptic op note is added</a:t>
            </a:r>
          </a:p>
          <a:p>
            <a:pPr lvl="1"/>
            <a:r>
              <a:rPr lang="en-US" dirty="0"/>
              <a:t>Technical requirements are used as reminders for future cases</a:t>
            </a:r>
          </a:p>
          <a:p>
            <a:r>
              <a:rPr lang="en-US" dirty="0"/>
              <a:t>Present YTD totals at each cancer committee meeting</a:t>
            </a:r>
          </a:p>
        </p:txBody>
      </p:sp>
    </p:spTree>
    <p:extLst>
      <p:ext uri="{BB962C8B-B14F-4D97-AF65-F5344CB8AC3E}">
        <p14:creationId xmlns:p14="http://schemas.microsoft.com/office/powerpoint/2010/main" val="2212298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8BD25A-ACEC-9A3B-3808-4678030BA04E}"/>
              </a:ext>
            </a:extLst>
          </p:cNvPr>
          <p:cNvPicPr>
            <a:picLocks noChangeAspect="1"/>
          </p:cNvPicPr>
          <p:nvPr/>
        </p:nvPicPr>
        <p:blipFill>
          <a:blip r:embed="rId2"/>
          <a:stretch>
            <a:fillRect/>
          </a:stretch>
        </p:blipFill>
        <p:spPr>
          <a:xfrm>
            <a:off x="1428750" y="2998067"/>
            <a:ext cx="9875308" cy="3612284"/>
          </a:xfrm>
          <a:prstGeom prst="rect">
            <a:avLst/>
          </a:prstGeom>
        </p:spPr>
      </p:pic>
      <p:pic>
        <p:nvPicPr>
          <p:cNvPr id="7" name="Picture 6">
            <a:extLst>
              <a:ext uri="{FF2B5EF4-FFF2-40B4-BE49-F238E27FC236}">
                <a16:creationId xmlns:a16="http://schemas.microsoft.com/office/drawing/2014/main" id="{DCEEA55F-4636-9F95-67FD-0941BCA3B299}"/>
              </a:ext>
            </a:extLst>
          </p:cNvPr>
          <p:cNvPicPr>
            <a:picLocks noChangeAspect="1"/>
          </p:cNvPicPr>
          <p:nvPr/>
        </p:nvPicPr>
        <p:blipFill>
          <a:blip r:embed="rId3"/>
          <a:stretch>
            <a:fillRect/>
          </a:stretch>
        </p:blipFill>
        <p:spPr>
          <a:xfrm>
            <a:off x="3067050" y="347662"/>
            <a:ext cx="5676900" cy="2486025"/>
          </a:xfrm>
          <a:prstGeom prst="rect">
            <a:avLst/>
          </a:prstGeom>
        </p:spPr>
      </p:pic>
    </p:spTree>
    <p:extLst>
      <p:ext uri="{BB962C8B-B14F-4D97-AF65-F5344CB8AC3E}">
        <p14:creationId xmlns:p14="http://schemas.microsoft.com/office/powerpoint/2010/main" val="3425091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9748C6-D741-1DED-2BA8-7BA36763885A}"/>
              </a:ext>
            </a:extLst>
          </p:cNvPr>
          <p:cNvGrpSpPr/>
          <p:nvPr/>
        </p:nvGrpSpPr>
        <p:grpSpPr>
          <a:xfrm>
            <a:off x="476952" y="1433762"/>
            <a:ext cx="11238096" cy="3990476"/>
            <a:chOff x="0" y="0"/>
            <a:chExt cx="11238096" cy="3990476"/>
          </a:xfrm>
        </p:grpSpPr>
        <p:pic>
          <p:nvPicPr>
            <p:cNvPr id="4" name="Picture 3">
              <a:extLst>
                <a:ext uri="{FF2B5EF4-FFF2-40B4-BE49-F238E27FC236}">
                  <a16:creationId xmlns:a16="http://schemas.microsoft.com/office/drawing/2014/main" id="{8797CF42-42FC-DA93-88B4-7F49A3087F69}"/>
                </a:ext>
              </a:extLst>
            </p:cNvPr>
            <p:cNvPicPr>
              <a:picLocks noChangeAspect="1"/>
            </p:cNvPicPr>
            <p:nvPr/>
          </p:nvPicPr>
          <p:blipFill>
            <a:blip r:embed="rId2"/>
            <a:stretch>
              <a:fillRect/>
            </a:stretch>
          </p:blipFill>
          <p:spPr>
            <a:xfrm>
              <a:off x="9525" y="0"/>
              <a:ext cx="11228571" cy="3990476"/>
            </a:xfrm>
            <a:prstGeom prst="rect">
              <a:avLst/>
            </a:prstGeom>
          </p:spPr>
        </p:pic>
        <p:sp>
          <p:nvSpPr>
            <p:cNvPr id="5" name="Rectangle 4">
              <a:extLst>
                <a:ext uri="{FF2B5EF4-FFF2-40B4-BE49-F238E27FC236}">
                  <a16:creationId xmlns:a16="http://schemas.microsoft.com/office/drawing/2014/main" id="{DF7ED550-1F29-B241-CEF3-5A6BF66E3AAA}"/>
                </a:ext>
              </a:extLst>
            </p:cNvPr>
            <p:cNvSpPr/>
            <p:nvPr/>
          </p:nvSpPr>
          <p:spPr>
            <a:xfrm>
              <a:off x="0" y="609600"/>
              <a:ext cx="2009775" cy="3352800"/>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6" name="Rectangle 5">
              <a:extLst>
                <a:ext uri="{FF2B5EF4-FFF2-40B4-BE49-F238E27FC236}">
                  <a16:creationId xmlns:a16="http://schemas.microsoft.com/office/drawing/2014/main" id="{0CFEE3E2-F5A3-4E66-ABAF-3608BEF9F71A}"/>
                </a:ext>
              </a:extLst>
            </p:cNvPr>
            <p:cNvSpPr/>
            <p:nvPr/>
          </p:nvSpPr>
          <p:spPr>
            <a:xfrm>
              <a:off x="3990975" y="600075"/>
              <a:ext cx="866775" cy="3352800"/>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spTree>
    <p:extLst>
      <p:ext uri="{BB962C8B-B14F-4D97-AF65-F5344CB8AC3E}">
        <p14:creationId xmlns:p14="http://schemas.microsoft.com/office/powerpoint/2010/main" val="3475125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7E5DB9-047E-4B99-96C4-E508AF14C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6C4C32-613C-4BB8-9DBD-314668DFA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78373" cy="6108192"/>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6DA98FA8-5E2A-7C1C-FBA9-AB07BF7A4B82}"/>
              </a:ext>
            </a:extLst>
          </p:cNvPr>
          <p:cNvSpPr>
            <a:spLocks noGrp="1"/>
          </p:cNvSpPr>
          <p:nvPr>
            <p:ph type="title"/>
          </p:nvPr>
        </p:nvSpPr>
        <p:spPr>
          <a:xfrm>
            <a:off x="578442" y="689472"/>
            <a:ext cx="3765200" cy="5479056"/>
          </a:xfrm>
        </p:spPr>
        <p:txBody>
          <a:bodyPr>
            <a:normAutofit/>
          </a:bodyPr>
          <a:lstStyle/>
          <a:p>
            <a:pPr algn="ctr"/>
            <a:r>
              <a:rPr lang="en-US" dirty="0"/>
              <a:t>5.7  Total Mesorectal Excision</a:t>
            </a:r>
            <a:endParaRPr lang="en-US"/>
          </a:p>
        </p:txBody>
      </p:sp>
      <p:sp>
        <p:nvSpPr>
          <p:cNvPr id="13" name="Rectangle 12">
            <a:extLst>
              <a:ext uri="{FF2B5EF4-FFF2-40B4-BE49-F238E27FC236}">
                <a16:creationId xmlns:a16="http://schemas.microsoft.com/office/drawing/2014/main" id="{55973FA6-2A55-4BD8-A266-8F0F39355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7837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3D3DE7B2-6184-2A63-D864-261B2ECEBACB}"/>
              </a:ext>
            </a:extLst>
          </p:cNvPr>
          <p:cNvGraphicFramePr>
            <a:graphicFrameLocks noGrp="1"/>
          </p:cNvGraphicFramePr>
          <p:nvPr>
            <p:ph idx="1"/>
            <p:extLst>
              <p:ext uri="{D42A27DB-BD31-4B8C-83A1-F6EECF244321}">
                <p14:modId xmlns:p14="http://schemas.microsoft.com/office/powerpoint/2010/main" val="2301404622"/>
              </p:ext>
            </p:extLst>
          </p:nvPr>
        </p:nvGraphicFramePr>
        <p:xfrm>
          <a:off x="5138058" y="800947"/>
          <a:ext cx="6246248" cy="5207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2714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49D1-C402-4AD2-E1A8-0B9BB42C60C8}"/>
              </a:ext>
            </a:extLst>
          </p:cNvPr>
          <p:cNvSpPr>
            <a:spLocks noGrp="1"/>
          </p:cNvSpPr>
          <p:nvPr>
            <p:ph type="title"/>
          </p:nvPr>
        </p:nvSpPr>
        <p:spPr/>
        <p:txBody>
          <a:bodyPr/>
          <a:lstStyle/>
          <a:p>
            <a:r>
              <a:rPr lang="en-US" dirty="0"/>
              <a:t>Cases That Fall Into 5.7</a:t>
            </a:r>
          </a:p>
        </p:txBody>
      </p:sp>
      <p:sp>
        <p:nvSpPr>
          <p:cNvPr id="3" name="Content Placeholder 2">
            <a:extLst>
              <a:ext uri="{FF2B5EF4-FFF2-40B4-BE49-F238E27FC236}">
                <a16:creationId xmlns:a16="http://schemas.microsoft.com/office/drawing/2014/main" id="{91DEEAB4-1520-6A64-8172-0A2B4CE37592}"/>
              </a:ext>
            </a:extLst>
          </p:cNvPr>
          <p:cNvSpPr>
            <a:spLocks noGrp="1"/>
          </p:cNvSpPr>
          <p:nvPr>
            <p:ph idx="1"/>
          </p:nvPr>
        </p:nvSpPr>
        <p:spPr/>
        <p:txBody>
          <a:bodyPr/>
          <a:lstStyle/>
          <a:p>
            <a:r>
              <a:rPr lang="en-US" dirty="0"/>
              <a:t>Invasive mid and low rectal adenocarcinoma only</a:t>
            </a:r>
          </a:p>
          <a:p>
            <a:r>
              <a:rPr lang="en-US" dirty="0"/>
              <a:t>Curative intent cases only</a:t>
            </a:r>
          </a:p>
          <a:p>
            <a:r>
              <a:rPr lang="en-US" dirty="0"/>
              <a:t>Surgery code 30 or higher</a:t>
            </a:r>
          </a:p>
          <a:p>
            <a:pPr lvl="1"/>
            <a:r>
              <a:rPr lang="en-US" dirty="0"/>
              <a:t>2023 surgery code A300+</a:t>
            </a:r>
          </a:p>
          <a:p>
            <a:r>
              <a:rPr lang="en-US" dirty="0"/>
              <a:t>No residual cancer found by pathology at time of surgery does not qualify</a:t>
            </a:r>
          </a:p>
        </p:txBody>
      </p:sp>
    </p:spTree>
    <p:extLst>
      <p:ext uri="{BB962C8B-B14F-4D97-AF65-F5344CB8AC3E}">
        <p14:creationId xmlns:p14="http://schemas.microsoft.com/office/powerpoint/2010/main" val="2890981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DCB3-3E76-61A4-97D9-6DA90112113C}"/>
              </a:ext>
            </a:extLst>
          </p:cNvPr>
          <p:cNvSpPr>
            <a:spLocks noGrp="1"/>
          </p:cNvSpPr>
          <p:nvPr>
            <p:ph type="title"/>
          </p:nvPr>
        </p:nvSpPr>
        <p:spPr/>
        <p:txBody>
          <a:bodyPr/>
          <a:lstStyle/>
          <a:p>
            <a:r>
              <a:rPr lang="en-US" dirty="0"/>
              <a:t>5.7 Audit</a:t>
            </a:r>
          </a:p>
        </p:txBody>
      </p:sp>
      <p:sp>
        <p:nvSpPr>
          <p:cNvPr id="3" name="Content Placeholder 2">
            <a:extLst>
              <a:ext uri="{FF2B5EF4-FFF2-40B4-BE49-F238E27FC236}">
                <a16:creationId xmlns:a16="http://schemas.microsoft.com/office/drawing/2014/main" id="{73027B64-F156-DF95-327A-D47ADBD2E2B1}"/>
              </a:ext>
            </a:extLst>
          </p:cNvPr>
          <p:cNvSpPr>
            <a:spLocks noGrp="1"/>
          </p:cNvSpPr>
          <p:nvPr>
            <p:ph idx="1"/>
          </p:nvPr>
        </p:nvSpPr>
        <p:spPr/>
        <p:txBody>
          <a:bodyPr/>
          <a:lstStyle/>
          <a:p>
            <a:r>
              <a:rPr lang="en-US" dirty="0"/>
              <a:t>Is it mid or low rectal tumor?</a:t>
            </a:r>
          </a:p>
          <a:p>
            <a:pPr lvl="1"/>
            <a:r>
              <a:rPr lang="en-US" dirty="0"/>
              <a:t>Source: Op note, rectal MRI, EUS, colonoscopy</a:t>
            </a:r>
          </a:p>
          <a:p>
            <a:pPr lvl="1"/>
            <a:r>
              <a:rPr lang="en-US" dirty="0"/>
              <a:t>Per CoC FAQ:  In the CAP pathology report, a response of “Entirely above anterior peritoneal reflection” to the “Rectal Tumor Location” data element indicates a high rectal tumor</a:t>
            </a:r>
          </a:p>
          <a:p>
            <a:r>
              <a:rPr lang="en-US" dirty="0"/>
              <a:t>Was a TME performed?</a:t>
            </a:r>
          </a:p>
          <a:p>
            <a:pPr lvl="1"/>
            <a:r>
              <a:rPr lang="en-US" dirty="0"/>
              <a:t>Source: Op note</a:t>
            </a:r>
          </a:p>
          <a:p>
            <a:pPr lvl="1"/>
            <a:r>
              <a:rPr lang="en-US" dirty="0"/>
              <a:t>Surgery codes 30+/A300+</a:t>
            </a:r>
          </a:p>
          <a:p>
            <a:r>
              <a:rPr lang="en-US" dirty="0"/>
              <a:t>Is the pathology report in synoptic format?</a:t>
            </a:r>
          </a:p>
          <a:p>
            <a:r>
              <a:rPr lang="en-US" dirty="0"/>
              <a:t>Does the synoptic format include the quality of TME?</a:t>
            </a:r>
          </a:p>
          <a:p>
            <a:r>
              <a:rPr lang="en-US" dirty="0"/>
              <a:t>Was the quality of the TME complete or near complete?</a:t>
            </a:r>
          </a:p>
        </p:txBody>
      </p:sp>
    </p:spTree>
    <p:extLst>
      <p:ext uri="{BB962C8B-B14F-4D97-AF65-F5344CB8AC3E}">
        <p14:creationId xmlns:p14="http://schemas.microsoft.com/office/powerpoint/2010/main" val="2328773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C0AA27-F386-718B-D546-258BBF5C0A3E}"/>
              </a:ext>
            </a:extLst>
          </p:cNvPr>
          <p:cNvPicPr>
            <a:picLocks noChangeAspect="1"/>
          </p:cNvPicPr>
          <p:nvPr/>
        </p:nvPicPr>
        <p:blipFill>
          <a:blip r:embed="rId2"/>
          <a:stretch>
            <a:fillRect/>
          </a:stretch>
        </p:blipFill>
        <p:spPr>
          <a:xfrm>
            <a:off x="1670875" y="2900362"/>
            <a:ext cx="3552825" cy="1057275"/>
          </a:xfrm>
          <a:prstGeom prst="rect">
            <a:avLst/>
          </a:prstGeom>
        </p:spPr>
      </p:pic>
      <p:pic>
        <p:nvPicPr>
          <p:cNvPr id="5" name="Picture 4">
            <a:extLst>
              <a:ext uri="{FF2B5EF4-FFF2-40B4-BE49-F238E27FC236}">
                <a16:creationId xmlns:a16="http://schemas.microsoft.com/office/drawing/2014/main" id="{999D9873-C5E8-EAF5-4BEE-DA2F26BD0793}"/>
              </a:ext>
            </a:extLst>
          </p:cNvPr>
          <p:cNvPicPr>
            <a:picLocks noChangeAspect="1"/>
          </p:cNvPicPr>
          <p:nvPr/>
        </p:nvPicPr>
        <p:blipFill>
          <a:blip r:embed="rId3"/>
          <a:stretch>
            <a:fillRect/>
          </a:stretch>
        </p:blipFill>
        <p:spPr>
          <a:xfrm>
            <a:off x="1066800" y="4328398"/>
            <a:ext cx="4933950" cy="1438275"/>
          </a:xfrm>
          <a:prstGeom prst="rect">
            <a:avLst/>
          </a:prstGeom>
        </p:spPr>
      </p:pic>
      <p:sp>
        <p:nvSpPr>
          <p:cNvPr id="6" name="Title 5">
            <a:extLst>
              <a:ext uri="{FF2B5EF4-FFF2-40B4-BE49-F238E27FC236}">
                <a16:creationId xmlns:a16="http://schemas.microsoft.com/office/drawing/2014/main" id="{CEB29EC8-0E0A-30B9-F087-4C63640CA9BA}"/>
              </a:ext>
            </a:extLst>
          </p:cNvPr>
          <p:cNvSpPr>
            <a:spLocks noGrp="1"/>
          </p:cNvSpPr>
          <p:nvPr>
            <p:ph type="title"/>
          </p:nvPr>
        </p:nvSpPr>
        <p:spPr/>
        <p:txBody>
          <a:bodyPr/>
          <a:lstStyle/>
          <a:p>
            <a:r>
              <a:rPr lang="en-US" dirty="0"/>
              <a:t>5.7 Audit</a:t>
            </a:r>
          </a:p>
        </p:txBody>
      </p:sp>
      <p:sp>
        <p:nvSpPr>
          <p:cNvPr id="7" name="Text Placeholder 6">
            <a:extLst>
              <a:ext uri="{FF2B5EF4-FFF2-40B4-BE49-F238E27FC236}">
                <a16:creationId xmlns:a16="http://schemas.microsoft.com/office/drawing/2014/main" id="{89084AB7-183B-B0FF-CFEC-0A0A5FA426EA}"/>
              </a:ext>
            </a:extLst>
          </p:cNvPr>
          <p:cNvSpPr>
            <a:spLocks noGrp="1"/>
          </p:cNvSpPr>
          <p:nvPr>
            <p:ph type="body" idx="1"/>
          </p:nvPr>
        </p:nvSpPr>
        <p:spPr/>
        <p:txBody>
          <a:bodyPr/>
          <a:lstStyle/>
          <a:p>
            <a:r>
              <a:rPr lang="en-US" dirty="0"/>
              <a:t>Op Note</a:t>
            </a:r>
          </a:p>
        </p:txBody>
      </p:sp>
      <p:sp>
        <p:nvSpPr>
          <p:cNvPr id="9" name="Text Placeholder 8">
            <a:extLst>
              <a:ext uri="{FF2B5EF4-FFF2-40B4-BE49-F238E27FC236}">
                <a16:creationId xmlns:a16="http://schemas.microsoft.com/office/drawing/2014/main" id="{2E9A44CF-4FF1-C856-C6FE-1B64BFB8DD91}"/>
              </a:ext>
            </a:extLst>
          </p:cNvPr>
          <p:cNvSpPr>
            <a:spLocks noGrp="1"/>
          </p:cNvSpPr>
          <p:nvPr>
            <p:ph type="body" sz="quarter" idx="3"/>
          </p:nvPr>
        </p:nvSpPr>
        <p:spPr/>
        <p:txBody>
          <a:bodyPr/>
          <a:lstStyle/>
          <a:p>
            <a:r>
              <a:rPr lang="en-US" dirty="0"/>
              <a:t>MRI</a:t>
            </a:r>
          </a:p>
        </p:txBody>
      </p:sp>
      <p:pic>
        <p:nvPicPr>
          <p:cNvPr id="12" name="Content Placeholder 11">
            <a:extLst>
              <a:ext uri="{FF2B5EF4-FFF2-40B4-BE49-F238E27FC236}">
                <a16:creationId xmlns:a16="http://schemas.microsoft.com/office/drawing/2014/main" id="{4C58BEF0-E9D9-0EFF-B9C4-67D1ED49F1F8}"/>
              </a:ext>
            </a:extLst>
          </p:cNvPr>
          <p:cNvPicPr>
            <a:picLocks noGrp="1" noChangeAspect="1"/>
          </p:cNvPicPr>
          <p:nvPr>
            <p:ph sz="quarter" idx="4"/>
          </p:nvPr>
        </p:nvPicPr>
        <p:blipFill>
          <a:blip r:embed="rId4"/>
          <a:stretch>
            <a:fillRect/>
          </a:stretch>
        </p:blipFill>
        <p:spPr>
          <a:xfrm>
            <a:off x="6096000" y="3050987"/>
            <a:ext cx="5691987" cy="756023"/>
          </a:xfrm>
        </p:spPr>
      </p:pic>
      <p:pic>
        <p:nvPicPr>
          <p:cNvPr id="4" name="Picture 3">
            <a:extLst>
              <a:ext uri="{FF2B5EF4-FFF2-40B4-BE49-F238E27FC236}">
                <a16:creationId xmlns:a16="http://schemas.microsoft.com/office/drawing/2014/main" id="{E9A782A7-BCE0-A7E5-6B1C-9A4BA2D8E1DD}"/>
              </a:ext>
            </a:extLst>
          </p:cNvPr>
          <p:cNvPicPr>
            <a:picLocks noChangeAspect="1"/>
          </p:cNvPicPr>
          <p:nvPr/>
        </p:nvPicPr>
        <p:blipFill>
          <a:blip r:embed="rId5"/>
          <a:stretch>
            <a:fillRect/>
          </a:stretch>
        </p:blipFill>
        <p:spPr>
          <a:xfrm>
            <a:off x="7130251" y="5030602"/>
            <a:ext cx="3858163" cy="342948"/>
          </a:xfrm>
          <a:prstGeom prst="rect">
            <a:avLst/>
          </a:prstGeom>
        </p:spPr>
      </p:pic>
      <p:sp>
        <p:nvSpPr>
          <p:cNvPr id="8" name="Text Placeholder 8">
            <a:extLst>
              <a:ext uri="{FF2B5EF4-FFF2-40B4-BE49-F238E27FC236}">
                <a16:creationId xmlns:a16="http://schemas.microsoft.com/office/drawing/2014/main" id="{24190DB7-7006-05EE-7015-2E290F9BFBA7}"/>
              </a:ext>
            </a:extLst>
          </p:cNvPr>
          <p:cNvSpPr txBox="1">
            <a:spLocks/>
          </p:cNvSpPr>
          <p:nvPr/>
        </p:nvSpPr>
        <p:spPr>
          <a:xfrm>
            <a:off x="6373368" y="4214940"/>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dirty="0"/>
              <a:t>Path Report</a:t>
            </a:r>
          </a:p>
        </p:txBody>
      </p:sp>
    </p:spTree>
    <p:extLst>
      <p:ext uri="{BB962C8B-B14F-4D97-AF65-F5344CB8AC3E}">
        <p14:creationId xmlns:p14="http://schemas.microsoft.com/office/powerpoint/2010/main" val="3209662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E2234-47C6-4BC9-9EAE-19CEAA974912}"/>
              </a:ext>
            </a:extLst>
          </p:cNvPr>
          <p:cNvSpPr>
            <a:spLocks noGrp="1"/>
          </p:cNvSpPr>
          <p:nvPr>
            <p:ph type="title"/>
          </p:nvPr>
        </p:nvSpPr>
        <p:spPr/>
        <p:txBody>
          <a:bodyPr/>
          <a:lstStyle/>
          <a:p>
            <a:r>
              <a:rPr lang="en-US" dirty="0"/>
              <a:t>5.7 Tracking</a:t>
            </a:r>
          </a:p>
        </p:txBody>
      </p:sp>
      <p:sp>
        <p:nvSpPr>
          <p:cNvPr id="7" name="Content Placeholder 6">
            <a:extLst>
              <a:ext uri="{FF2B5EF4-FFF2-40B4-BE49-F238E27FC236}">
                <a16:creationId xmlns:a16="http://schemas.microsoft.com/office/drawing/2014/main" id="{ACC543E5-81B7-8D22-345B-04590A23BC84}"/>
              </a:ext>
            </a:extLst>
          </p:cNvPr>
          <p:cNvSpPr>
            <a:spLocks noGrp="1"/>
          </p:cNvSpPr>
          <p:nvPr>
            <p:ph idx="1"/>
          </p:nvPr>
        </p:nvSpPr>
        <p:spPr/>
        <p:txBody>
          <a:bodyPr/>
          <a:lstStyle/>
          <a:p>
            <a:r>
              <a:rPr lang="en-US" dirty="0"/>
              <a:t>Use your software or excel to track</a:t>
            </a:r>
          </a:p>
          <a:p>
            <a:r>
              <a:rPr lang="en-US" dirty="0"/>
              <a:t>Run report on both aspects</a:t>
            </a:r>
          </a:p>
          <a:p>
            <a:pPr lvl="1"/>
            <a:r>
              <a:rPr lang="en-US" dirty="0"/>
              <a:t>Path report in synoptic format and includes the quality of the mesorectal excision</a:t>
            </a:r>
          </a:p>
          <a:p>
            <a:pPr lvl="1"/>
            <a:r>
              <a:rPr lang="en-US" dirty="0"/>
              <a:t>Mesorectal excision was complete or near complete </a:t>
            </a:r>
          </a:p>
          <a:p>
            <a:r>
              <a:rPr lang="en-US" dirty="0"/>
              <a:t>Report results to Cancer Committee quarterly</a:t>
            </a:r>
          </a:p>
          <a:p>
            <a:pPr lvl="1"/>
            <a:endParaRPr lang="en-US" dirty="0"/>
          </a:p>
        </p:txBody>
      </p:sp>
      <p:pic>
        <p:nvPicPr>
          <p:cNvPr id="8" name="Content Placeholder 4">
            <a:extLst>
              <a:ext uri="{FF2B5EF4-FFF2-40B4-BE49-F238E27FC236}">
                <a16:creationId xmlns:a16="http://schemas.microsoft.com/office/drawing/2014/main" id="{F3D8F8F7-CC51-651E-181B-A75B8EA342C9}"/>
              </a:ext>
            </a:extLst>
          </p:cNvPr>
          <p:cNvPicPr>
            <a:picLocks noChangeAspect="1"/>
          </p:cNvPicPr>
          <p:nvPr/>
        </p:nvPicPr>
        <p:blipFill>
          <a:blip r:embed="rId2"/>
          <a:stretch>
            <a:fillRect/>
          </a:stretch>
        </p:blipFill>
        <p:spPr>
          <a:xfrm>
            <a:off x="2100753" y="4069080"/>
            <a:ext cx="8125959" cy="819264"/>
          </a:xfrm>
          <a:prstGeom prst="rect">
            <a:avLst/>
          </a:prstGeom>
        </p:spPr>
      </p:pic>
      <p:graphicFrame>
        <p:nvGraphicFramePr>
          <p:cNvPr id="9" name="Table 8">
            <a:extLst>
              <a:ext uri="{FF2B5EF4-FFF2-40B4-BE49-F238E27FC236}">
                <a16:creationId xmlns:a16="http://schemas.microsoft.com/office/drawing/2014/main" id="{9AEA112E-5F1B-D7BB-4C13-72ABF9D8DD08}"/>
              </a:ext>
            </a:extLst>
          </p:cNvPr>
          <p:cNvGraphicFramePr>
            <a:graphicFrameLocks noGrp="1"/>
          </p:cNvGraphicFramePr>
          <p:nvPr>
            <p:extLst>
              <p:ext uri="{D42A27DB-BD31-4B8C-83A1-F6EECF244321}">
                <p14:modId xmlns:p14="http://schemas.microsoft.com/office/powerpoint/2010/main" val="2733420174"/>
              </p:ext>
            </p:extLst>
          </p:nvPr>
        </p:nvGraphicFramePr>
        <p:xfrm>
          <a:off x="1727200" y="5407686"/>
          <a:ext cx="8318499" cy="716280"/>
        </p:xfrm>
        <a:graphic>
          <a:graphicData uri="http://schemas.openxmlformats.org/drawingml/2006/table">
            <a:tbl>
              <a:tblPr>
                <a:tableStyleId>{5C22544A-7EE6-4342-B048-85BDC9FD1C3A}</a:tableStyleId>
              </a:tblPr>
              <a:tblGrid>
                <a:gridCol w="2325875">
                  <a:extLst>
                    <a:ext uri="{9D8B030D-6E8A-4147-A177-3AD203B41FA5}">
                      <a16:colId xmlns:a16="http://schemas.microsoft.com/office/drawing/2014/main" val="195724452"/>
                    </a:ext>
                  </a:extLst>
                </a:gridCol>
                <a:gridCol w="1779358">
                  <a:extLst>
                    <a:ext uri="{9D8B030D-6E8A-4147-A177-3AD203B41FA5}">
                      <a16:colId xmlns:a16="http://schemas.microsoft.com/office/drawing/2014/main" val="31834812"/>
                    </a:ext>
                  </a:extLst>
                </a:gridCol>
                <a:gridCol w="838840">
                  <a:extLst>
                    <a:ext uri="{9D8B030D-6E8A-4147-A177-3AD203B41FA5}">
                      <a16:colId xmlns:a16="http://schemas.microsoft.com/office/drawing/2014/main" val="2829606727"/>
                    </a:ext>
                  </a:extLst>
                </a:gridCol>
                <a:gridCol w="1353583">
                  <a:extLst>
                    <a:ext uri="{9D8B030D-6E8A-4147-A177-3AD203B41FA5}">
                      <a16:colId xmlns:a16="http://schemas.microsoft.com/office/drawing/2014/main" val="304733634"/>
                    </a:ext>
                  </a:extLst>
                </a:gridCol>
                <a:gridCol w="1067615">
                  <a:extLst>
                    <a:ext uri="{9D8B030D-6E8A-4147-A177-3AD203B41FA5}">
                      <a16:colId xmlns:a16="http://schemas.microsoft.com/office/drawing/2014/main" val="3041921170"/>
                    </a:ext>
                  </a:extLst>
                </a:gridCol>
                <a:gridCol w="953228">
                  <a:extLst>
                    <a:ext uri="{9D8B030D-6E8A-4147-A177-3AD203B41FA5}">
                      <a16:colId xmlns:a16="http://schemas.microsoft.com/office/drawing/2014/main" val="2173291964"/>
                    </a:ext>
                  </a:extLst>
                </a:gridCol>
              </a:tblGrid>
              <a:tr h="190500">
                <a:tc>
                  <a:txBody>
                    <a:bodyPr/>
                    <a:lstStyle/>
                    <a:p>
                      <a:pPr algn="l" fontAlgn="b"/>
                      <a:r>
                        <a:rPr lang="en-US" sz="1100" u="none" strike="noStrike">
                          <a:effectLst/>
                        </a:rPr>
                        <a:t>Total reviewed: (41)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Accreditation period (Total)</a:t>
                      </a:r>
                      <a:endParaRPr lang="en-US" sz="11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ctr"/>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gridSpan="2">
                  <a:txBody>
                    <a:bodyPr/>
                    <a:lstStyle/>
                    <a:p>
                      <a:pPr algn="ctr" fontAlgn="b"/>
                      <a:r>
                        <a:rPr lang="en-US" sz="1100" u="none" strike="noStrike">
                          <a:effectLst/>
                        </a:rPr>
                        <a:t>2023 YTD</a:t>
                      </a:r>
                      <a:endParaRPr lang="en-US" sz="11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extLst>
                  <a:ext uri="{0D108BD9-81ED-4DB2-BD59-A6C34878D82A}">
                    <a16:rowId xmlns:a16="http://schemas.microsoft.com/office/drawing/2014/main" val="1026718499"/>
                  </a:ext>
                </a:extLst>
              </a:tr>
              <a:tr h="381000">
                <a:tc>
                  <a:txBody>
                    <a:bodyPr/>
                    <a:lstStyle/>
                    <a:p>
                      <a:pPr algn="ctr" fontAlgn="ctr"/>
                      <a:r>
                        <a:rPr lang="en-US" sz="1100" u="none" strike="noStrike">
                          <a:effectLst/>
                        </a:rPr>
                        <a:t>5.7 (TME) 80% compliance required for 2025 site visits</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93%</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Total (29)</a:t>
                      </a: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97%</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Total (12)</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83%</a:t>
                      </a:r>
                      <a:endParaRPr lang="en-US"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52517700"/>
                  </a:ext>
                </a:extLst>
              </a:tr>
            </a:tbl>
          </a:graphicData>
        </a:graphic>
      </p:graphicFrame>
    </p:spTree>
    <p:extLst>
      <p:ext uri="{BB962C8B-B14F-4D97-AF65-F5344CB8AC3E}">
        <p14:creationId xmlns:p14="http://schemas.microsoft.com/office/powerpoint/2010/main" val="1574434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8E09-7D74-CEF7-D785-D20EEBD42C3E}"/>
              </a:ext>
            </a:extLst>
          </p:cNvPr>
          <p:cNvSpPr>
            <a:spLocks noGrp="1"/>
          </p:cNvSpPr>
          <p:nvPr>
            <p:ph type="title"/>
          </p:nvPr>
        </p:nvSpPr>
        <p:spPr>
          <a:xfrm>
            <a:off x="1066800" y="642594"/>
            <a:ext cx="10058400" cy="1371600"/>
          </a:xfrm>
        </p:spPr>
        <p:txBody>
          <a:bodyPr>
            <a:normAutofit/>
          </a:bodyPr>
          <a:lstStyle/>
          <a:p>
            <a:pPr algn="ctr"/>
            <a:r>
              <a:rPr lang="en-US"/>
              <a:t>5.8 Pulmonary Resection</a:t>
            </a:r>
          </a:p>
        </p:txBody>
      </p:sp>
      <p:graphicFrame>
        <p:nvGraphicFramePr>
          <p:cNvPr id="15" name="Content Placeholder 2">
            <a:extLst>
              <a:ext uri="{FF2B5EF4-FFF2-40B4-BE49-F238E27FC236}">
                <a16:creationId xmlns:a16="http://schemas.microsoft.com/office/drawing/2014/main" id="{6F3F3DD5-5735-4FFC-EDEA-9D08A2784FF9}"/>
              </a:ext>
            </a:extLst>
          </p:cNvPr>
          <p:cNvGraphicFramePr>
            <a:graphicFrameLocks noGrp="1"/>
          </p:cNvGraphicFramePr>
          <p:nvPr>
            <p:ph idx="1"/>
            <p:extLst>
              <p:ext uri="{D42A27DB-BD31-4B8C-83A1-F6EECF244321}">
                <p14:modId xmlns:p14="http://schemas.microsoft.com/office/powerpoint/2010/main" val="2181102046"/>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274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13B67-B1D2-FB4C-9397-664536A14923}"/>
              </a:ext>
            </a:extLst>
          </p:cNvPr>
          <p:cNvSpPr>
            <a:spLocks noGrp="1"/>
          </p:cNvSpPr>
          <p:nvPr>
            <p:ph type="title"/>
          </p:nvPr>
        </p:nvSpPr>
        <p:spPr/>
        <p:txBody>
          <a:bodyPr>
            <a:normAutofit fontScale="90000"/>
          </a:bodyPr>
          <a:lstStyle/>
          <a:p>
            <a:r>
              <a:rPr lang="en-US"/>
              <a:t>5.1 College of American Pathologists Synoptic Reporting </a:t>
            </a:r>
            <a:endParaRPr lang="en-US" dirty="0"/>
          </a:p>
        </p:txBody>
      </p:sp>
      <p:graphicFrame>
        <p:nvGraphicFramePr>
          <p:cNvPr id="23" name="Content Placeholder 2">
            <a:extLst>
              <a:ext uri="{FF2B5EF4-FFF2-40B4-BE49-F238E27FC236}">
                <a16:creationId xmlns:a16="http://schemas.microsoft.com/office/drawing/2014/main" id="{D8D204F0-DBD2-A033-53D0-10735FE6A6D8}"/>
              </a:ext>
            </a:extLst>
          </p:cNvPr>
          <p:cNvGraphicFramePr>
            <a:graphicFrameLocks noGrp="1"/>
          </p:cNvGraphicFramePr>
          <p:nvPr>
            <p:ph idx="1"/>
          </p:nvPr>
        </p:nvGraphicFramePr>
        <p:xfrm>
          <a:off x="1066800" y="2103120"/>
          <a:ext cx="10058400" cy="3931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1933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49D1-C402-4AD2-E1A8-0B9BB42C60C8}"/>
              </a:ext>
            </a:extLst>
          </p:cNvPr>
          <p:cNvSpPr>
            <a:spLocks noGrp="1"/>
          </p:cNvSpPr>
          <p:nvPr>
            <p:ph type="title"/>
          </p:nvPr>
        </p:nvSpPr>
        <p:spPr/>
        <p:txBody>
          <a:bodyPr/>
          <a:lstStyle/>
          <a:p>
            <a:r>
              <a:rPr lang="en-US" dirty="0"/>
              <a:t>Cases That Fall Into 5.8</a:t>
            </a:r>
          </a:p>
        </p:txBody>
      </p:sp>
      <p:sp>
        <p:nvSpPr>
          <p:cNvPr id="3" name="Content Placeholder 2">
            <a:extLst>
              <a:ext uri="{FF2B5EF4-FFF2-40B4-BE49-F238E27FC236}">
                <a16:creationId xmlns:a16="http://schemas.microsoft.com/office/drawing/2014/main" id="{91DEEAB4-1520-6A64-8172-0A2B4CE37592}"/>
              </a:ext>
            </a:extLst>
          </p:cNvPr>
          <p:cNvSpPr>
            <a:spLocks noGrp="1"/>
          </p:cNvSpPr>
          <p:nvPr>
            <p:ph idx="1"/>
          </p:nvPr>
        </p:nvSpPr>
        <p:spPr/>
        <p:txBody>
          <a:bodyPr/>
          <a:lstStyle/>
          <a:p>
            <a:r>
              <a:rPr lang="en-US" dirty="0"/>
              <a:t>Curative intent pulmonary resections</a:t>
            </a:r>
          </a:p>
          <a:p>
            <a:pPr lvl="1"/>
            <a:r>
              <a:rPr lang="en-US" dirty="0"/>
              <a:t>Surgical codes 20-80 or A200-A800</a:t>
            </a:r>
          </a:p>
          <a:p>
            <a:r>
              <a:rPr lang="en-US" dirty="0"/>
              <a:t>Non-small cell, small cell and carcinoid tumors </a:t>
            </a:r>
          </a:p>
        </p:txBody>
      </p:sp>
    </p:spTree>
    <p:extLst>
      <p:ext uri="{BB962C8B-B14F-4D97-AF65-F5344CB8AC3E}">
        <p14:creationId xmlns:p14="http://schemas.microsoft.com/office/powerpoint/2010/main" val="1588438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DCB3-3E76-61A4-97D9-6DA90112113C}"/>
              </a:ext>
            </a:extLst>
          </p:cNvPr>
          <p:cNvSpPr>
            <a:spLocks noGrp="1"/>
          </p:cNvSpPr>
          <p:nvPr>
            <p:ph type="title"/>
          </p:nvPr>
        </p:nvSpPr>
        <p:spPr/>
        <p:txBody>
          <a:bodyPr/>
          <a:lstStyle/>
          <a:p>
            <a:r>
              <a:rPr lang="en-US" dirty="0"/>
              <a:t>5.8 Audit</a:t>
            </a:r>
          </a:p>
        </p:txBody>
      </p:sp>
      <p:sp>
        <p:nvSpPr>
          <p:cNvPr id="3" name="Content Placeholder 2">
            <a:extLst>
              <a:ext uri="{FF2B5EF4-FFF2-40B4-BE49-F238E27FC236}">
                <a16:creationId xmlns:a16="http://schemas.microsoft.com/office/drawing/2014/main" id="{73027B64-F156-DF95-327A-D47ADBD2E2B1}"/>
              </a:ext>
            </a:extLst>
          </p:cNvPr>
          <p:cNvSpPr>
            <a:spLocks noGrp="1"/>
          </p:cNvSpPr>
          <p:nvPr>
            <p:ph idx="1"/>
          </p:nvPr>
        </p:nvSpPr>
        <p:spPr/>
        <p:txBody>
          <a:bodyPr/>
          <a:lstStyle/>
          <a:p>
            <a:r>
              <a:rPr lang="en-US" dirty="0"/>
              <a:t>Was there at least one station 10 or higher node resected?</a:t>
            </a:r>
          </a:p>
          <a:p>
            <a:r>
              <a:rPr lang="en-US" dirty="0"/>
              <a:t>Were there three </a:t>
            </a:r>
            <a:r>
              <a:rPr lang="en-US" u="sng" dirty="0"/>
              <a:t>distinct stations</a:t>
            </a:r>
            <a:r>
              <a:rPr lang="en-US" dirty="0"/>
              <a:t> from 2-9 resected?</a:t>
            </a:r>
          </a:p>
          <a:p>
            <a:pPr lvl="1"/>
            <a:r>
              <a:rPr lang="en-US" dirty="0"/>
              <a:t>1 4R and 1 4L node counts as </a:t>
            </a:r>
            <a:r>
              <a:rPr lang="en-US" strike="sngStrike" dirty="0"/>
              <a:t>ONE STATION </a:t>
            </a:r>
            <a:r>
              <a:rPr lang="en-US" dirty="0"/>
              <a:t>TWO STATIONS, as long as they are clearly labeled L vs. R</a:t>
            </a:r>
            <a:endParaRPr lang="en-US" strike="sngStrike" dirty="0"/>
          </a:p>
          <a:p>
            <a:r>
              <a:rPr lang="en-US" dirty="0"/>
              <a:t>Station 1 nodes don’t count at all </a:t>
            </a:r>
          </a:p>
          <a:p>
            <a:r>
              <a:rPr lang="en-US" dirty="0"/>
              <a:t>Is the pathology report in synoptic format?</a:t>
            </a:r>
          </a:p>
          <a:p>
            <a:r>
              <a:rPr lang="en-US" dirty="0"/>
              <a:t>Are the nodal stations examined by the pathologist documented in the correct format?</a:t>
            </a:r>
          </a:p>
        </p:txBody>
      </p:sp>
      <p:sp>
        <p:nvSpPr>
          <p:cNvPr id="4" name="TextBox 3">
            <a:extLst>
              <a:ext uri="{FF2B5EF4-FFF2-40B4-BE49-F238E27FC236}">
                <a16:creationId xmlns:a16="http://schemas.microsoft.com/office/drawing/2014/main" id="{33C89870-1EFF-C5B3-BB56-8F8444D09029}"/>
              </a:ext>
            </a:extLst>
          </p:cNvPr>
          <p:cNvSpPr txBox="1"/>
          <p:nvPr/>
        </p:nvSpPr>
        <p:spPr>
          <a:xfrm>
            <a:off x="7357533" y="2472266"/>
            <a:ext cx="2717800" cy="369332"/>
          </a:xfrm>
          <a:prstGeom prst="rect">
            <a:avLst/>
          </a:prstGeom>
          <a:noFill/>
        </p:spPr>
        <p:txBody>
          <a:bodyPr wrap="square" rtlCol="0">
            <a:spAutoFit/>
          </a:bodyPr>
          <a:lstStyle/>
          <a:p>
            <a:r>
              <a:rPr lang="en-US" b="1" dirty="0">
                <a:solidFill>
                  <a:srgbClr val="00B050"/>
                </a:solidFill>
              </a:rPr>
              <a:t>**Correction made!</a:t>
            </a:r>
          </a:p>
        </p:txBody>
      </p:sp>
    </p:spTree>
    <p:extLst>
      <p:ext uri="{BB962C8B-B14F-4D97-AF65-F5344CB8AC3E}">
        <p14:creationId xmlns:p14="http://schemas.microsoft.com/office/powerpoint/2010/main" val="4250437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B29EC8-0E0A-30B9-F087-4C63640CA9BA}"/>
              </a:ext>
            </a:extLst>
          </p:cNvPr>
          <p:cNvSpPr>
            <a:spLocks noGrp="1"/>
          </p:cNvSpPr>
          <p:nvPr>
            <p:ph type="title"/>
          </p:nvPr>
        </p:nvSpPr>
        <p:spPr/>
        <p:txBody>
          <a:bodyPr/>
          <a:lstStyle/>
          <a:p>
            <a:r>
              <a:rPr lang="en-US" dirty="0"/>
              <a:t>5.8 Audit</a:t>
            </a:r>
          </a:p>
        </p:txBody>
      </p:sp>
      <p:pic>
        <p:nvPicPr>
          <p:cNvPr id="13" name="Content Placeholder 12">
            <a:extLst>
              <a:ext uri="{FF2B5EF4-FFF2-40B4-BE49-F238E27FC236}">
                <a16:creationId xmlns:a16="http://schemas.microsoft.com/office/drawing/2014/main" id="{BFC51661-FC54-97C9-6836-B8E2A45D4996}"/>
              </a:ext>
            </a:extLst>
          </p:cNvPr>
          <p:cNvPicPr>
            <a:picLocks noGrp="1" noChangeAspect="1"/>
          </p:cNvPicPr>
          <p:nvPr>
            <p:ph sz="half" idx="1"/>
          </p:nvPr>
        </p:nvPicPr>
        <p:blipFill>
          <a:blip r:embed="rId2"/>
          <a:stretch>
            <a:fillRect/>
          </a:stretch>
        </p:blipFill>
        <p:spPr>
          <a:xfrm>
            <a:off x="1271153" y="2142400"/>
            <a:ext cx="4754563" cy="1248500"/>
          </a:xfrm>
        </p:spPr>
      </p:pic>
      <p:sp>
        <p:nvSpPr>
          <p:cNvPr id="18" name="Content Placeholder 17">
            <a:extLst>
              <a:ext uri="{FF2B5EF4-FFF2-40B4-BE49-F238E27FC236}">
                <a16:creationId xmlns:a16="http://schemas.microsoft.com/office/drawing/2014/main" id="{2FD8C1C2-144B-53AA-6E2F-A17B9FEC3D12}"/>
              </a:ext>
            </a:extLst>
          </p:cNvPr>
          <p:cNvSpPr>
            <a:spLocks noGrp="1"/>
          </p:cNvSpPr>
          <p:nvPr>
            <p:ph sz="half" idx="2"/>
          </p:nvPr>
        </p:nvSpPr>
        <p:spPr/>
        <p:txBody>
          <a:bodyPr/>
          <a:lstStyle/>
          <a:p>
            <a:r>
              <a:rPr lang="en-US" dirty="0"/>
              <a:t>This one is compliant</a:t>
            </a:r>
          </a:p>
          <a:p>
            <a:pPr lvl="1"/>
            <a:r>
              <a:rPr lang="en-US" dirty="0"/>
              <a:t>Synoptic format, listing all examined nodal stations</a:t>
            </a:r>
          </a:p>
          <a:p>
            <a:pPr lvl="1"/>
            <a:r>
              <a:rPr lang="en-US" dirty="0"/>
              <a:t>There’s a station 4, 7, 8, 10 and 11 node examined</a:t>
            </a:r>
          </a:p>
          <a:p>
            <a:pPr lvl="1"/>
            <a:endParaRPr lang="en-US" dirty="0"/>
          </a:p>
          <a:p>
            <a:r>
              <a:rPr lang="en-US" dirty="0"/>
              <a:t>This one is not compliant</a:t>
            </a:r>
          </a:p>
          <a:p>
            <a:pPr lvl="1"/>
            <a:r>
              <a:rPr lang="en-US" dirty="0"/>
              <a:t>Synoptic format, listing all examined nodal stations</a:t>
            </a:r>
          </a:p>
          <a:p>
            <a:pPr lvl="1"/>
            <a:r>
              <a:rPr lang="en-US" dirty="0"/>
              <a:t>However, only stations 4, 7 and 10 were examined</a:t>
            </a:r>
          </a:p>
          <a:p>
            <a:pPr lvl="2"/>
            <a:r>
              <a:rPr lang="en-US" dirty="0"/>
              <a:t>Missing a 3</a:t>
            </a:r>
            <a:r>
              <a:rPr lang="en-US" baseline="30000" dirty="0"/>
              <a:t>rd</a:t>
            </a:r>
            <a:r>
              <a:rPr lang="en-US" dirty="0"/>
              <a:t> </a:t>
            </a:r>
            <a:r>
              <a:rPr lang="en-US"/>
              <a:t>mediastinal station</a:t>
            </a:r>
          </a:p>
        </p:txBody>
      </p:sp>
      <p:pic>
        <p:nvPicPr>
          <p:cNvPr id="15" name="Picture 14">
            <a:extLst>
              <a:ext uri="{FF2B5EF4-FFF2-40B4-BE49-F238E27FC236}">
                <a16:creationId xmlns:a16="http://schemas.microsoft.com/office/drawing/2014/main" id="{1CDD1950-D9B8-3CD5-6E86-408F2390C056}"/>
              </a:ext>
            </a:extLst>
          </p:cNvPr>
          <p:cNvPicPr>
            <a:picLocks noChangeAspect="1"/>
          </p:cNvPicPr>
          <p:nvPr/>
        </p:nvPicPr>
        <p:blipFill>
          <a:blip r:embed="rId3"/>
          <a:stretch>
            <a:fillRect/>
          </a:stretch>
        </p:blipFill>
        <p:spPr>
          <a:xfrm>
            <a:off x="1066800" y="3786209"/>
            <a:ext cx="5163271" cy="2305372"/>
          </a:xfrm>
          <a:prstGeom prst="rect">
            <a:avLst/>
          </a:prstGeom>
        </p:spPr>
      </p:pic>
    </p:spTree>
    <p:extLst>
      <p:ext uri="{BB962C8B-B14F-4D97-AF65-F5344CB8AC3E}">
        <p14:creationId xmlns:p14="http://schemas.microsoft.com/office/powerpoint/2010/main" val="1255006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E2234-47C6-4BC9-9EAE-19CEAA974912}"/>
              </a:ext>
            </a:extLst>
          </p:cNvPr>
          <p:cNvSpPr>
            <a:spLocks noGrp="1"/>
          </p:cNvSpPr>
          <p:nvPr>
            <p:ph type="title"/>
          </p:nvPr>
        </p:nvSpPr>
        <p:spPr/>
        <p:txBody>
          <a:bodyPr/>
          <a:lstStyle/>
          <a:p>
            <a:r>
              <a:rPr lang="en-US"/>
              <a:t>5.8 Tracking</a:t>
            </a:r>
            <a:endParaRPr lang="en-US" dirty="0"/>
          </a:p>
        </p:txBody>
      </p:sp>
      <p:sp>
        <p:nvSpPr>
          <p:cNvPr id="7" name="Content Placeholder 6">
            <a:extLst>
              <a:ext uri="{FF2B5EF4-FFF2-40B4-BE49-F238E27FC236}">
                <a16:creationId xmlns:a16="http://schemas.microsoft.com/office/drawing/2014/main" id="{ACC543E5-81B7-8D22-345B-04590A23BC84}"/>
              </a:ext>
            </a:extLst>
          </p:cNvPr>
          <p:cNvSpPr>
            <a:spLocks noGrp="1"/>
          </p:cNvSpPr>
          <p:nvPr>
            <p:ph idx="1"/>
          </p:nvPr>
        </p:nvSpPr>
        <p:spPr/>
        <p:txBody>
          <a:bodyPr/>
          <a:lstStyle/>
          <a:p>
            <a:r>
              <a:rPr lang="en-US" dirty="0"/>
              <a:t>Use your software or excel to track</a:t>
            </a:r>
          </a:p>
          <a:p>
            <a:r>
              <a:rPr lang="en-US" dirty="0"/>
              <a:t>Run report on both aspects</a:t>
            </a:r>
          </a:p>
          <a:p>
            <a:pPr lvl="1"/>
            <a:r>
              <a:rPr lang="en-US" dirty="0"/>
              <a:t>Path report in synoptic format with the nodal stations examined included</a:t>
            </a:r>
          </a:p>
          <a:p>
            <a:pPr lvl="1"/>
            <a:r>
              <a:rPr lang="en-US" dirty="0"/>
              <a:t>At least one hilar station node and three distinct mediastinal station nodes were resected</a:t>
            </a:r>
          </a:p>
          <a:p>
            <a:r>
              <a:rPr lang="en-US" dirty="0"/>
              <a:t>Report results to Cancer Committee quarterly</a:t>
            </a:r>
          </a:p>
          <a:p>
            <a:pPr lvl="1"/>
            <a:endParaRPr lang="en-US" dirty="0"/>
          </a:p>
        </p:txBody>
      </p:sp>
      <p:pic>
        <p:nvPicPr>
          <p:cNvPr id="6" name="Picture 5">
            <a:extLst>
              <a:ext uri="{FF2B5EF4-FFF2-40B4-BE49-F238E27FC236}">
                <a16:creationId xmlns:a16="http://schemas.microsoft.com/office/drawing/2014/main" id="{32298D38-07DF-CB50-4413-997FFF80D6C4}"/>
              </a:ext>
            </a:extLst>
          </p:cNvPr>
          <p:cNvPicPr>
            <a:picLocks noChangeAspect="1"/>
          </p:cNvPicPr>
          <p:nvPr/>
        </p:nvPicPr>
        <p:blipFill>
          <a:blip r:embed="rId2"/>
          <a:stretch>
            <a:fillRect/>
          </a:stretch>
        </p:blipFill>
        <p:spPr>
          <a:xfrm>
            <a:off x="1523362" y="4069080"/>
            <a:ext cx="9145276" cy="857370"/>
          </a:xfrm>
          <a:prstGeom prst="rect">
            <a:avLst/>
          </a:prstGeom>
        </p:spPr>
      </p:pic>
      <p:graphicFrame>
        <p:nvGraphicFramePr>
          <p:cNvPr id="11" name="Table 10">
            <a:extLst>
              <a:ext uri="{FF2B5EF4-FFF2-40B4-BE49-F238E27FC236}">
                <a16:creationId xmlns:a16="http://schemas.microsoft.com/office/drawing/2014/main" id="{C70A80EC-0B1C-E47D-9C44-484BB9A4E040}"/>
              </a:ext>
            </a:extLst>
          </p:cNvPr>
          <p:cNvGraphicFramePr>
            <a:graphicFrameLocks noGrp="1"/>
          </p:cNvGraphicFramePr>
          <p:nvPr>
            <p:extLst>
              <p:ext uri="{D42A27DB-BD31-4B8C-83A1-F6EECF244321}">
                <p14:modId xmlns:p14="http://schemas.microsoft.com/office/powerpoint/2010/main" val="1133474336"/>
              </p:ext>
            </p:extLst>
          </p:nvPr>
        </p:nvGraphicFramePr>
        <p:xfrm>
          <a:off x="1936750" y="5219700"/>
          <a:ext cx="8318499" cy="725805"/>
        </p:xfrm>
        <a:graphic>
          <a:graphicData uri="http://schemas.openxmlformats.org/drawingml/2006/table">
            <a:tbl>
              <a:tblPr>
                <a:tableStyleId>{5C22544A-7EE6-4342-B048-85BDC9FD1C3A}</a:tableStyleId>
              </a:tblPr>
              <a:tblGrid>
                <a:gridCol w="2325875">
                  <a:extLst>
                    <a:ext uri="{9D8B030D-6E8A-4147-A177-3AD203B41FA5}">
                      <a16:colId xmlns:a16="http://schemas.microsoft.com/office/drawing/2014/main" val="369773609"/>
                    </a:ext>
                  </a:extLst>
                </a:gridCol>
                <a:gridCol w="1779358">
                  <a:extLst>
                    <a:ext uri="{9D8B030D-6E8A-4147-A177-3AD203B41FA5}">
                      <a16:colId xmlns:a16="http://schemas.microsoft.com/office/drawing/2014/main" val="3384932584"/>
                    </a:ext>
                  </a:extLst>
                </a:gridCol>
                <a:gridCol w="838840">
                  <a:extLst>
                    <a:ext uri="{9D8B030D-6E8A-4147-A177-3AD203B41FA5}">
                      <a16:colId xmlns:a16="http://schemas.microsoft.com/office/drawing/2014/main" val="2612245024"/>
                    </a:ext>
                  </a:extLst>
                </a:gridCol>
                <a:gridCol w="1353583">
                  <a:extLst>
                    <a:ext uri="{9D8B030D-6E8A-4147-A177-3AD203B41FA5}">
                      <a16:colId xmlns:a16="http://schemas.microsoft.com/office/drawing/2014/main" val="2728016488"/>
                    </a:ext>
                  </a:extLst>
                </a:gridCol>
                <a:gridCol w="1067615">
                  <a:extLst>
                    <a:ext uri="{9D8B030D-6E8A-4147-A177-3AD203B41FA5}">
                      <a16:colId xmlns:a16="http://schemas.microsoft.com/office/drawing/2014/main" val="4123910286"/>
                    </a:ext>
                  </a:extLst>
                </a:gridCol>
                <a:gridCol w="953228">
                  <a:extLst>
                    <a:ext uri="{9D8B030D-6E8A-4147-A177-3AD203B41FA5}">
                      <a16:colId xmlns:a16="http://schemas.microsoft.com/office/drawing/2014/main" val="3632985760"/>
                    </a:ext>
                  </a:extLst>
                </a:gridCol>
              </a:tblGrid>
              <a:tr h="190500">
                <a:tc>
                  <a:txBody>
                    <a:bodyPr/>
                    <a:lstStyle/>
                    <a:p>
                      <a:pPr algn="l" fontAlgn="b"/>
                      <a:r>
                        <a:rPr lang="en-US" sz="1100" u="none" strike="noStrike">
                          <a:effectLst/>
                        </a:rPr>
                        <a:t>Total reviewed: (44)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Accreditation period (total)</a:t>
                      </a:r>
                      <a:endParaRPr lang="en-US" sz="11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ctr"/>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gridSpan="2">
                  <a:txBody>
                    <a:bodyPr/>
                    <a:lstStyle/>
                    <a:p>
                      <a:pPr algn="ctr" fontAlgn="b"/>
                      <a:r>
                        <a:rPr lang="en-US" sz="1100" u="none" strike="noStrike" dirty="0">
                          <a:effectLst/>
                        </a:rPr>
                        <a:t> 2023 YTD</a:t>
                      </a:r>
                    </a:p>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68558790"/>
                  </a:ext>
                </a:extLst>
              </a:tr>
              <a:tr h="390525">
                <a:tc>
                  <a:txBody>
                    <a:bodyPr/>
                    <a:lstStyle/>
                    <a:p>
                      <a:pPr algn="ctr" fontAlgn="ctr"/>
                      <a:r>
                        <a:rPr lang="en-US" sz="1100" u="none" strike="noStrike">
                          <a:effectLst/>
                        </a:rPr>
                        <a:t>5.8 (Lung) - 80% compliance required for 2025 site visits</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82%</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Total (39)</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82%</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Total (5)</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dirty="0">
                          <a:effectLst/>
                        </a:rPr>
                        <a:t>80%</a:t>
                      </a:r>
                      <a:endParaRPr lang="en-US"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801128097"/>
                  </a:ext>
                </a:extLst>
              </a:tr>
            </a:tbl>
          </a:graphicData>
        </a:graphic>
      </p:graphicFrame>
    </p:spTree>
    <p:extLst>
      <p:ext uri="{BB962C8B-B14F-4D97-AF65-F5344CB8AC3E}">
        <p14:creationId xmlns:p14="http://schemas.microsoft.com/office/powerpoint/2010/main" val="3579505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69FE-5E4C-B54A-0C07-EA9467654FDE}"/>
              </a:ext>
            </a:extLst>
          </p:cNvPr>
          <p:cNvSpPr>
            <a:spLocks noGrp="1"/>
          </p:cNvSpPr>
          <p:nvPr>
            <p:ph type="title"/>
          </p:nvPr>
        </p:nvSpPr>
        <p:spPr/>
        <p:txBody>
          <a:bodyPr>
            <a:normAutofit fontScale="90000"/>
          </a:bodyPr>
          <a:lstStyle/>
          <a:p>
            <a:r>
              <a:rPr lang="en-US" dirty="0"/>
              <a:t>6.1 Cancer Registry Quality Control</a:t>
            </a:r>
          </a:p>
        </p:txBody>
      </p:sp>
      <p:sp>
        <p:nvSpPr>
          <p:cNvPr id="3" name="Content Placeholder 2">
            <a:extLst>
              <a:ext uri="{FF2B5EF4-FFF2-40B4-BE49-F238E27FC236}">
                <a16:creationId xmlns:a16="http://schemas.microsoft.com/office/drawing/2014/main" id="{018E963E-5F8A-DDE1-E627-C98FF23DC670}"/>
              </a:ext>
            </a:extLst>
          </p:cNvPr>
          <p:cNvSpPr>
            <a:spLocks noGrp="1"/>
          </p:cNvSpPr>
          <p:nvPr>
            <p:ph idx="1"/>
          </p:nvPr>
        </p:nvSpPr>
        <p:spPr/>
        <p:txBody>
          <a:bodyPr>
            <a:normAutofit fontScale="85000" lnSpcReduction="20000"/>
          </a:bodyPr>
          <a:lstStyle/>
          <a:p>
            <a:r>
              <a:rPr lang="en-US" dirty="0"/>
              <a:t>Parts D, E and G of the standard</a:t>
            </a:r>
          </a:p>
          <a:p>
            <a:pPr lvl="1"/>
            <a:r>
              <a:rPr lang="en-US" dirty="0"/>
              <a:t>Evaluate the following activities for all cases each year</a:t>
            </a:r>
          </a:p>
          <a:p>
            <a:pPr lvl="2"/>
            <a:r>
              <a:rPr lang="en-US" dirty="0"/>
              <a:t>Casefinding</a:t>
            </a:r>
          </a:p>
          <a:p>
            <a:pPr lvl="2"/>
            <a:r>
              <a:rPr lang="en-US" dirty="0"/>
              <a:t>Abstracting timeliness</a:t>
            </a:r>
          </a:p>
          <a:p>
            <a:pPr lvl="2"/>
            <a:r>
              <a:rPr lang="en-US" dirty="0"/>
              <a:t>The percentage of information coded as unknown</a:t>
            </a:r>
          </a:p>
          <a:p>
            <a:pPr lvl="1"/>
            <a:r>
              <a:rPr lang="en-US" dirty="0"/>
              <a:t>Evaluate the fields below each year, a minimum of 10% of analytic caseload</a:t>
            </a:r>
          </a:p>
          <a:p>
            <a:pPr lvl="2"/>
            <a:r>
              <a:rPr lang="en-US" dirty="0"/>
              <a:t>Class of case</a:t>
            </a:r>
          </a:p>
          <a:p>
            <a:pPr lvl="2"/>
            <a:r>
              <a:rPr lang="en-US" dirty="0"/>
              <a:t>Primary site</a:t>
            </a:r>
          </a:p>
          <a:p>
            <a:pPr lvl="2"/>
            <a:r>
              <a:rPr lang="en-US" dirty="0"/>
              <a:t>Histology</a:t>
            </a:r>
          </a:p>
          <a:p>
            <a:pPr lvl="2"/>
            <a:r>
              <a:rPr lang="en-US" dirty="0"/>
              <a:t>Grade</a:t>
            </a:r>
          </a:p>
          <a:p>
            <a:pPr lvl="2"/>
            <a:r>
              <a:rPr lang="en-US" dirty="0"/>
              <a:t>AJCC Stage</a:t>
            </a:r>
          </a:p>
          <a:p>
            <a:pPr lvl="2"/>
            <a:r>
              <a:rPr lang="en-US" dirty="0"/>
              <a:t>First course of treatment</a:t>
            </a:r>
          </a:p>
          <a:p>
            <a:pPr lvl="2"/>
            <a:r>
              <a:rPr lang="en-US" dirty="0"/>
              <a:t>Follow-up information</a:t>
            </a:r>
          </a:p>
          <a:p>
            <a:pPr lvl="1"/>
            <a:r>
              <a:rPr lang="en-US" dirty="0"/>
              <a:t>Maintain documentation of the activity</a:t>
            </a:r>
          </a:p>
          <a:p>
            <a:pPr lvl="2"/>
            <a:r>
              <a:rPr lang="en-US" dirty="0"/>
              <a:t>Review criteria</a:t>
            </a:r>
          </a:p>
          <a:p>
            <a:pPr lvl="2"/>
            <a:r>
              <a:rPr lang="en-US" dirty="0"/>
              <a:t>Cases reviewed</a:t>
            </a:r>
          </a:p>
          <a:p>
            <a:pPr lvl="2"/>
            <a:r>
              <a:rPr lang="en-US" dirty="0"/>
              <a:t>Identified errors and resolutions</a:t>
            </a:r>
          </a:p>
          <a:p>
            <a:pPr lvl="2"/>
            <a:r>
              <a:rPr lang="en-US" dirty="0"/>
              <a:t>Reports the percentage of accuracy to cancer committee </a:t>
            </a:r>
          </a:p>
        </p:txBody>
      </p:sp>
    </p:spTree>
    <p:extLst>
      <p:ext uri="{BB962C8B-B14F-4D97-AF65-F5344CB8AC3E}">
        <p14:creationId xmlns:p14="http://schemas.microsoft.com/office/powerpoint/2010/main" val="1615808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B57E5DB9-047E-4B99-96C4-E508AF14C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9">
            <a:extLst>
              <a:ext uri="{FF2B5EF4-FFF2-40B4-BE49-F238E27FC236}">
                <a16:creationId xmlns:a16="http://schemas.microsoft.com/office/drawing/2014/main" id="{E56C4C32-613C-4BB8-9DBD-314668DFA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78373" cy="6108192"/>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80698409-CA95-168A-F0D8-65A67B6EF9C9}"/>
              </a:ext>
            </a:extLst>
          </p:cNvPr>
          <p:cNvSpPr>
            <a:spLocks noGrp="1"/>
          </p:cNvSpPr>
          <p:nvPr>
            <p:ph type="title"/>
          </p:nvPr>
        </p:nvSpPr>
        <p:spPr>
          <a:xfrm>
            <a:off x="578442" y="689472"/>
            <a:ext cx="3765200" cy="5479056"/>
          </a:xfrm>
        </p:spPr>
        <p:txBody>
          <a:bodyPr>
            <a:normAutofit/>
          </a:bodyPr>
          <a:lstStyle/>
          <a:p>
            <a:pPr algn="ctr"/>
            <a:r>
              <a:rPr lang="en-US" dirty="0"/>
              <a:t>6.1 Casefinding Evaluation</a:t>
            </a:r>
            <a:endParaRPr lang="en-US"/>
          </a:p>
        </p:txBody>
      </p:sp>
      <p:sp>
        <p:nvSpPr>
          <p:cNvPr id="17" name="Rectangle 21">
            <a:extLst>
              <a:ext uri="{FF2B5EF4-FFF2-40B4-BE49-F238E27FC236}">
                <a16:creationId xmlns:a16="http://schemas.microsoft.com/office/drawing/2014/main" id="{55973FA6-2A55-4BD8-A266-8F0F39355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7837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6CBF2EF2-03EA-6979-1539-D7BCDB835E87}"/>
              </a:ext>
            </a:extLst>
          </p:cNvPr>
          <p:cNvGraphicFramePr>
            <a:graphicFrameLocks noGrp="1"/>
          </p:cNvGraphicFramePr>
          <p:nvPr>
            <p:ph idx="1"/>
            <p:extLst>
              <p:ext uri="{D42A27DB-BD31-4B8C-83A1-F6EECF244321}">
                <p14:modId xmlns:p14="http://schemas.microsoft.com/office/powerpoint/2010/main" val="1149302411"/>
              </p:ext>
            </p:extLst>
          </p:nvPr>
        </p:nvGraphicFramePr>
        <p:xfrm>
          <a:off x="5138058" y="800947"/>
          <a:ext cx="6246248" cy="5207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7458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44C8-AA26-F479-3D0F-44A21FBF4691}"/>
              </a:ext>
            </a:extLst>
          </p:cNvPr>
          <p:cNvSpPr>
            <a:spLocks noGrp="1"/>
          </p:cNvSpPr>
          <p:nvPr>
            <p:ph type="title"/>
          </p:nvPr>
        </p:nvSpPr>
        <p:spPr/>
        <p:txBody>
          <a:bodyPr/>
          <a:lstStyle/>
          <a:p>
            <a:r>
              <a:rPr lang="en-US"/>
              <a:t>6.1 Abstracting Timeliness</a:t>
            </a:r>
            <a:endParaRPr lang="en-US" dirty="0"/>
          </a:p>
        </p:txBody>
      </p:sp>
      <p:sp>
        <p:nvSpPr>
          <p:cNvPr id="3" name="Content Placeholder 2">
            <a:extLst>
              <a:ext uri="{FF2B5EF4-FFF2-40B4-BE49-F238E27FC236}">
                <a16:creationId xmlns:a16="http://schemas.microsoft.com/office/drawing/2014/main" id="{D60C6237-91B3-7AA4-2BF4-4A92637E5C84}"/>
              </a:ext>
            </a:extLst>
          </p:cNvPr>
          <p:cNvSpPr>
            <a:spLocks noGrp="1"/>
          </p:cNvSpPr>
          <p:nvPr>
            <p:ph idx="1"/>
          </p:nvPr>
        </p:nvSpPr>
        <p:spPr/>
        <p:txBody>
          <a:bodyPr/>
          <a:lstStyle/>
          <a:p>
            <a:r>
              <a:rPr lang="en-US" dirty="0"/>
              <a:t>CoC does not have a timeliness standard</a:t>
            </a:r>
          </a:p>
          <a:p>
            <a:pPr lvl="1"/>
            <a:r>
              <a:rPr lang="en-US" dirty="0"/>
              <a:t>Annual NCDB call for data</a:t>
            </a:r>
          </a:p>
          <a:p>
            <a:r>
              <a:rPr lang="en-US" dirty="0"/>
              <a:t>State Registry</a:t>
            </a:r>
          </a:p>
          <a:p>
            <a:pPr lvl="1"/>
            <a:r>
              <a:rPr lang="en-US" dirty="0"/>
              <a:t>Indiana’s P&amp;P Manual states cases are due no later than 6 months following a confirmed diagnosis</a:t>
            </a:r>
          </a:p>
          <a:p>
            <a:r>
              <a:rPr lang="en-US" dirty="0"/>
              <a:t>Cancer Committee has final say as to what is put in your facility P&amp;P</a:t>
            </a:r>
          </a:p>
          <a:p>
            <a:pPr lvl="1"/>
            <a:r>
              <a:rPr lang="en-US" dirty="0"/>
              <a:t>Concurrent sites ~3 months of first contact</a:t>
            </a:r>
          </a:p>
          <a:p>
            <a:pPr lvl="1"/>
            <a:r>
              <a:rPr lang="en-US" dirty="0"/>
              <a:t>Non-concurrent sites ~ 8 months of first contact</a:t>
            </a:r>
          </a:p>
        </p:txBody>
      </p:sp>
    </p:spTree>
    <p:extLst>
      <p:ext uri="{BB962C8B-B14F-4D97-AF65-F5344CB8AC3E}">
        <p14:creationId xmlns:p14="http://schemas.microsoft.com/office/powerpoint/2010/main" val="812468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1B02-E43B-11AC-DCF7-1A40F962C139}"/>
              </a:ext>
            </a:extLst>
          </p:cNvPr>
          <p:cNvSpPr>
            <a:spLocks noGrp="1"/>
          </p:cNvSpPr>
          <p:nvPr>
            <p:ph type="title"/>
          </p:nvPr>
        </p:nvSpPr>
        <p:spPr/>
        <p:txBody>
          <a:bodyPr>
            <a:normAutofit fontScale="90000"/>
          </a:bodyPr>
          <a:lstStyle/>
          <a:p>
            <a:r>
              <a:rPr lang="en-US" dirty="0"/>
              <a:t>6.1 Percentage of Information Coded as Unknown</a:t>
            </a:r>
          </a:p>
        </p:txBody>
      </p:sp>
      <p:sp>
        <p:nvSpPr>
          <p:cNvPr id="3" name="Content Placeholder 2">
            <a:extLst>
              <a:ext uri="{FF2B5EF4-FFF2-40B4-BE49-F238E27FC236}">
                <a16:creationId xmlns:a16="http://schemas.microsoft.com/office/drawing/2014/main" id="{36C14025-B713-D851-8B7E-5D021D9979E5}"/>
              </a:ext>
            </a:extLst>
          </p:cNvPr>
          <p:cNvSpPr>
            <a:spLocks noGrp="1"/>
          </p:cNvSpPr>
          <p:nvPr>
            <p:ph idx="1"/>
          </p:nvPr>
        </p:nvSpPr>
        <p:spPr/>
        <p:txBody>
          <a:bodyPr>
            <a:normAutofit fontScale="85000" lnSpcReduction="20000"/>
          </a:bodyPr>
          <a:lstStyle/>
          <a:p>
            <a:r>
              <a:rPr lang="en-US" dirty="0"/>
              <a:t>NCDB Data Completeness Reports</a:t>
            </a:r>
          </a:p>
          <a:p>
            <a:pPr lvl="1"/>
            <a:r>
              <a:rPr lang="en-US" dirty="0"/>
              <a:t>Look at anything under that shows up under the benchmark (hyperlink)</a:t>
            </a:r>
          </a:p>
          <a:p>
            <a:pPr lvl="1"/>
            <a:endParaRPr lang="en-US" dirty="0"/>
          </a:p>
          <a:p>
            <a:pPr lvl="1"/>
            <a:endParaRPr lang="en-US" dirty="0"/>
          </a:p>
          <a:p>
            <a:pPr lvl="1"/>
            <a:endParaRPr lang="en-US" dirty="0"/>
          </a:p>
          <a:p>
            <a:pPr lvl="1"/>
            <a:endParaRPr lang="en-US" dirty="0"/>
          </a:p>
          <a:p>
            <a:pPr lvl="1"/>
            <a:r>
              <a:rPr lang="en-US" dirty="0"/>
              <a:t>Example of report:</a:t>
            </a:r>
          </a:p>
          <a:p>
            <a:pPr lvl="2"/>
            <a:r>
              <a:rPr lang="en-US" dirty="0"/>
              <a:t>Histology (3.37% vs. CoC 2%)</a:t>
            </a:r>
          </a:p>
          <a:p>
            <a:pPr lvl="3"/>
            <a:r>
              <a:rPr lang="en-US" dirty="0"/>
              <a:t>45 cases coded to malignant, NOS</a:t>
            </a:r>
          </a:p>
          <a:p>
            <a:pPr lvl="4"/>
            <a:r>
              <a:rPr lang="en-US" dirty="0"/>
              <a:t>Clinically diagnosed cases, no biopsy (could be due to patient refusing further workup or bx done and not enough tissue to say more than malignant)</a:t>
            </a:r>
          </a:p>
          <a:p>
            <a:pPr lvl="2"/>
            <a:r>
              <a:rPr lang="en-US" dirty="0"/>
              <a:t>Behavior code (90.1% vs CoC 89%)</a:t>
            </a:r>
          </a:p>
          <a:p>
            <a:pPr lvl="3"/>
            <a:r>
              <a:rPr lang="en-US" dirty="0"/>
              <a:t>1202/1334 of cases were coded as invasive malignancy</a:t>
            </a:r>
          </a:p>
          <a:p>
            <a:pPr lvl="3"/>
            <a:r>
              <a:rPr lang="en-US" dirty="0"/>
              <a:t>CoC says this may mean inadequate case finding on in-situ or benign reportable cases. </a:t>
            </a:r>
          </a:p>
          <a:p>
            <a:pPr lvl="4"/>
            <a:r>
              <a:rPr lang="en-US" dirty="0"/>
              <a:t>Reviewed the case finding audit and everything seemed appropriate compared to historical numbers</a:t>
            </a:r>
          </a:p>
          <a:p>
            <a:pPr lvl="4"/>
            <a:endParaRPr lang="en-US" dirty="0"/>
          </a:p>
          <a:p>
            <a:r>
              <a:rPr lang="en-US" dirty="0"/>
              <a:t>Software vendor report</a:t>
            </a:r>
          </a:p>
          <a:p>
            <a:pPr lvl="2"/>
            <a:endParaRPr lang="en-US" dirty="0"/>
          </a:p>
          <a:p>
            <a:pPr lvl="2"/>
            <a:endParaRPr lang="en-US" dirty="0"/>
          </a:p>
        </p:txBody>
      </p:sp>
      <p:pic>
        <p:nvPicPr>
          <p:cNvPr id="5" name="Picture 4">
            <a:extLst>
              <a:ext uri="{FF2B5EF4-FFF2-40B4-BE49-F238E27FC236}">
                <a16:creationId xmlns:a16="http://schemas.microsoft.com/office/drawing/2014/main" id="{0C4123FA-F3E8-DA4F-2E1D-05DAC2EC3C7A}"/>
              </a:ext>
            </a:extLst>
          </p:cNvPr>
          <p:cNvPicPr>
            <a:picLocks noChangeAspect="1"/>
          </p:cNvPicPr>
          <p:nvPr/>
        </p:nvPicPr>
        <p:blipFill>
          <a:blip r:embed="rId3"/>
          <a:stretch>
            <a:fillRect/>
          </a:stretch>
        </p:blipFill>
        <p:spPr>
          <a:xfrm>
            <a:off x="1603904" y="2639484"/>
            <a:ext cx="9521296" cy="849357"/>
          </a:xfrm>
          <a:prstGeom prst="rect">
            <a:avLst/>
          </a:prstGeom>
        </p:spPr>
      </p:pic>
    </p:spTree>
    <p:extLst>
      <p:ext uri="{BB962C8B-B14F-4D97-AF65-F5344CB8AC3E}">
        <p14:creationId xmlns:p14="http://schemas.microsoft.com/office/powerpoint/2010/main" val="3344051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246CE-25EB-9555-46AF-827FD485DF42}"/>
              </a:ext>
            </a:extLst>
          </p:cNvPr>
          <p:cNvSpPr>
            <a:spLocks noGrp="1"/>
          </p:cNvSpPr>
          <p:nvPr>
            <p:ph type="title"/>
          </p:nvPr>
        </p:nvSpPr>
        <p:spPr/>
        <p:txBody>
          <a:bodyPr>
            <a:normAutofit fontScale="90000"/>
          </a:bodyPr>
          <a:lstStyle/>
          <a:p>
            <a:r>
              <a:rPr lang="en-US" dirty="0"/>
              <a:t>6.1 Minimum 10% Analytic Caseload Review</a:t>
            </a:r>
          </a:p>
        </p:txBody>
      </p:sp>
      <p:sp>
        <p:nvSpPr>
          <p:cNvPr id="4" name="Text Placeholder 3">
            <a:extLst>
              <a:ext uri="{FF2B5EF4-FFF2-40B4-BE49-F238E27FC236}">
                <a16:creationId xmlns:a16="http://schemas.microsoft.com/office/drawing/2014/main" id="{63483FC0-223B-CD2E-2FAE-14385832F6C0}"/>
              </a:ext>
            </a:extLst>
          </p:cNvPr>
          <p:cNvSpPr>
            <a:spLocks noGrp="1"/>
          </p:cNvSpPr>
          <p:nvPr>
            <p:ph type="body" idx="1"/>
          </p:nvPr>
        </p:nvSpPr>
        <p:spPr/>
        <p:txBody>
          <a:bodyPr/>
          <a:lstStyle/>
          <a:p>
            <a:r>
              <a:rPr lang="en-US" dirty="0"/>
              <a:t>QA Role</a:t>
            </a:r>
          </a:p>
          <a:p>
            <a:r>
              <a:rPr lang="en-US" dirty="0"/>
              <a:t>Peer Review</a:t>
            </a:r>
          </a:p>
        </p:txBody>
      </p:sp>
      <p:sp>
        <p:nvSpPr>
          <p:cNvPr id="3" name="Content Placeholder 2">
            <a:extLst>
              <a:ext uri="{FF2B5EF4-FFF2-40B4-BE49-F238E27FC236}">
                <a16:creationId xmlns:a16="http://schemas.microsoft.com/office/drawing/2014/main" id="{21D42156-D08B-C02C-3882-3147314C8BA2}"/>
              </a:ext>
            </a:extLst>
          </p:cNvPr>
          <p:cNvSpPr>
            <a:spLocks noGrp="1"/>
          </p:cNvSpPr>
          <p:nvPr>
            <p:ph sz="half" idx="2"/>
          </p:nvPr>
        </p:nvSpPr>
        <p:spPr/>
        <p:txBody>
          <a:bodyPr/>
          <a:lstStyle/>
          <a:p>
            <a:r>
              <a:rPr lang="en-US" dirty="0"/>
              <a:t>Can review just the fields required by 6.1 or all fields</a:t>
            </a:r>
          </a:p>
          <a:p>
            <a:r>
              <a:rPr lang="en-US" dirty="0"/>
              <a:t>Educational experience for all involved</a:t>
            </a:r>
          </a:p>
          <a:p>
            <a:r>
              <a:rPr lang="en-US" dirty="0"/>
              <a:t>Can’t review your own cases</a:t>
            </a:r>
          </a:p>
        </p:txBody>
      </p:sp>
      <p:sp>
        <p:nvSpPr>
          <p:cNvPr id="5" name="Text Placeholder 4">
            <a:extLst>
              <a:ext uri="{FF2B5EF4-FFF2-40B4-BE49-F238E27FC236}">
                <a16:creationId xmlns:a16="http://schemas.microsoft.com/office/drawing/2014/main" id="{CB512394-1096-A32B-4F44-76C675075A6D}"/>
              </a:ext>
            </a:extLst>
          </p:cNvPr>
          <p:cNvSpPr>
            <a:spLocks noGrp="1"/>
          </p:cNvSpPr>
          <p:nvPr>
            <p:ph type="body" sz="quarter" idx="3"/>
          </p:nvPr>
        </p:nvSpPr>
        <p:spPr/>
        <p:txBody>
          <a:bodyPr/>
          <a:lstStyle/>
          <a:p>
            <a:r>
              <a:rPr lang="en-US" dirty="0"/>
              <a:t>Physician Review</a:t>
            </a:r>
          </a:p>
        </p:txBody>
      </p:sp>
      <p:sp>
        <p:nvSpPr>
          <p:cNvPr id="6" name="Content Placeholder 5">
            <a:extLst>
              <a:ext uri="{FF2B5EF4-FFF2-40B4-BE49-F238E27FC236}">
                <a16:creationId xmlns:a16="http://schemas.microsoft.com/office/drawing/2014/main" id="{21985C27-58CB-6583-A802-AFAE6E085F36}"/>
              </a:ext>
            </a:extLst>
          </p:cNvPr>
          <p:cNvSpPr>
            <a:spLocks noGrp="1"/>
          </p:cNvSpPr>
          <p:nvPr>
            <p:ph sz="quarter" idx="4"/>
          </p:nvPr>
        </p:nvSpPr>
        <p:spPr/>
        <p:txBody>
          <a:bodyPr/>
          <a:lstStyle/>
          <a:p>
            <a:r>
              <a:rPr lang="en-US" dirty="0"/>
              <a:t>Only 6.1 fields reviewed</a:t>
            </a:r>
          </a:p>
          <a:p>
            <a:r>
              <a:rPr lang="en-US" dirty="0"/>
              <a:t>Good for 1-person registries</a:t>
            </a:r>
          </a:p>
          <a:p>
            <a:r>
              <a:rPr lang="en-US" dirty="0"/>
              <a:t>Great time to clarify things with physician that effect our coding</a:t>
            </a:r>
          </a:p>
          <a:p>
            <a:r>
              <a:rPr lang="en-US" dirty="0"/>
              <a:t>Physicians don’t know the specific rules/codes</a:t>
            </a:r>
          </a:p>
          <a:p>
            <a:pPr marL="0" indent="0">
              <a:buNone/>
            </a:pPr>
            <a:endParaRPr lang="en-US" dirty="0"/>
          </a:p>
          <a:p>
            <a:endParaRPr lang="en-US" dirty="0"/>
          </a:p>
        </p:txBody>
      </p:sp>
    </p:spTree>
    <p:extLst>
      <p:ext uri="{BB962C8B-B14F-4D97-AF65-F5344CB8AC3E}">
        <p14:creationId xmlns:p14="http://schemas.microsoft.com/office/powerpoint/2010/main" val="430769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2B562-2415-0DD6-DB76-755D3709150C}"/>
              </a:ext>
            </a:extLst>
          </p:cNvPr>
          <p:cNvSpPr>
            <a:spLocks noGrp="1"/>
          </p:cNvSpPr>
          <p:nvPr>
            <p:ph type="title"/>
          </p:nvPr>
        </p:nvSpPr>
        <p:spPr>
          <a:xfrm>
            <a:off x="6579450" y="727627"/>
            <a:ext cx="4957553" cy="1645920"/>
          </a:xfrm>
        </p:spPr>
        <p:txBody>
          <a:bodyPr>
            <a:normAutofit/>
          </a:bodyPr>
          <a:lstStyle/>
          <a:p>
            <a:r>
              <a:rPr lang="en-US" dirty="0"/>
              <a:t>6.1 QA Role or Peer Review</a:t>
            </a:r>
          </a:p>
        </p:txBody>
      </p:sp>
      <p:pic>
        <p:nvPicPr>
          <p:cNvPr id="4" name="Picture 3">
            <a:extLst>
              <a:ext uri="{FF2B5EF4-FFF2-40B4-BE49-F238E27FC236}">
                <a16:creationId xmlns:a16="http://schemas.microsoft.com/office/drawing/2014/main" id="{85DE3274-3F3B-D125-9A8C-86B79DCFAA44}"/>
              </a:ext>
            </a:extLst>
          </p:cNvPr>
          <p:cNvPicPr>
            <a:picLocks noChangeAspect="1"/>
          </p:cNvPicPr>
          <p:nvPr/>
        </p:nvPicPr>
        <p:blipFill>
          <a:blip r:embed="rId2"/>
          <a:stretch>
            <a:fillRect/>
          </a:stretch>
        </p:blipFill>
        <p:spPr>
          <a:xfrm>
            <a:off x="1032992" y="782052"/>
            <a:ext cx="4810888" cy="5257801"/>
          </a:xfrm>
          <a:prstGeom prst="rect">
            <a:avLst/>
          </a:prstGeom>
        </p:spPr>
      </p:pic>
      <p:sp>
        <p:nvSpPr>
          <p:cNvPr id="3" name="Content Placeholder 2">
            <a:extLst>
              <a:ext uri="{FF2B5EF4-FFF2-40B4-BE49-F238E27FC236}">
                <a16:creationId xmlns:a16="http://schemas.microsoft.com/office/drawing/2014/main" id="{E1E2A5E5-937E-5F08-1E7E-FFEA0190FD93}"/>
              </a:ext>
            </a:extLst>
          </p:cNvPr>
          <p:cNvSpPr>
            <a:spLocks noGrp="1"/>
          </p:cNvSpPr>
          <p:nvPr>
            <p:ph idx="1"/>
          </p:nvPr>
        </p:nvSpPr>
        <p:spPr>
          <a:xfrm>
            <a:off x="6579450" y="2538919"/>
            <a:ext cx="4957554" cy="3496120"/>
          </a:xfrm>
        </p:spPr>
        <p:txBody>
          <a:bodyPr>
            <a:normAutofit/>
          </a:bodyPr>
          <a:lstStyle/>
          <a:p>
            <a:r>
              <a:rPr lang="en-US" dirty="0"/>
              <a:t>Be specific in your reasoning for disagreeing with a code</a:t>
            </a:r>
          </a:p>
          <a:p>
            <a:r>
              <a:rPr lang="en-US" dirty="0"/>
              <a:t>Provide standard setter rules, definitions, clarifications, etc. </a:t>
            </a:r>
          </a:p>
          <a:p>
            <a:r>
              <a:rPr lang="en-US" dirty="0"/>
              <a:t>Never a personal attack!</a:t>
            </a:r>
          </a:p>
        </p:txBody>
      </p:sp>
    </p:spTree>
    <p:extLst>
      <p:ext uri="{BB962C8B-B14F-4D97-AF65-F5344CB8AC3E}">
        <p14:creationId xmlns:p14="http://schemas.microsoft.com/office/powerpoint/2010/main" val="320160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7E5DB9-047E-4B99-96C4-E508AF14C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6C4C32-613C-4BB8-9DBD-314668DFA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78373" cy="6108192"/>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989E4E34-018F-BEFA-70F8-FB240F5AEB6B}"/>
              </a:ext>
            </a:extLst>
          </p:cNvPr>
          <p:cNvSpPr>
            <a:spLocks noGrp="1"/>
          </p:cNvSpPr>
          <p:nvPr>
            <p:ph type="title"/>
          </p:nvPr>
        </p:nvSpPr>
        <p:spPr>
          <a:xfrm>
            <a:off x="578442" y="689472"/>
            <a:ext cx="3765200" cy="5479056"/>
          </a:xfrm>
        </p:spPr>
        <p:txBody>
          <a:bodyPr>
            <a:normAutofit/>
          </a:bodyPr>
          <a:lstStyle/>
          <a:p>
            <a:pPr algn="ctr"/>
            <a:r>
              <a:rPr lang="en-US" sz="4400"/>
              <a:t>5.1 CAnswer Forum Clarifications</a:t>
            </a:r>
          </a:p>
        </p:txBody>
      </p:sp>
      <p:sp>
        <p:nvSpPr>
          <p:cNvPr id="13" name="Rectangle 12">
            <a:extLst>
              <a:ext uri="{FF2B5EF4-FFF2-40B4-BE49-F238E27FC236}">
                <a16:creationId xmlns:a16="http://schemas.microsoft.com/office/drawing/2014/main" id="{55973FA6-2A55-4BD8-A266-8F0F39355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7837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7A219054-C747-7BEA-5192-665C6E333F75}"/>
              </a:ext>
            </a:extLst>
          </p:cNvPr>
          <p:cNvGraphicFramePr>
            <a:graphicFrameLocks noGrp="1"/>
          </p:cNvGraphicFramePr>
          <p:nvPr>
            <p:ph idx="1"/>
            <p:extLst>
              <p:ext uri="{D42A27DB-BD31-4B8C-83A1-F6EECF244321}">
                <p14:modId xmlns:p14="http://schemas.microsoft.com/office/powerpoint/2010/main" val="487663801"/>
              </p:ext>
            </p:extLst>
          </p:nvPr>
        </p:nvGraphicFramePr>
        <p:xfrm>
          <a:off x="5138058" y="800947"/>
          <a:ext cx="6246248" cy="5207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1913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5A60-9A2E-A587-57FC-9C2BB55DC45E}"/>
              </a:ext>
            </a:extLst>
          </p:cNvPr>
          <p:cNvSpPr>
            <a:spLocks noGrp="1"/>
          </p:cNvSpPr>
          <p:nvPr>
            <p:ph type="title"/>
          </p:nvPr>
        </p:nvSpPr>
        <p:spPr/>
        <p:txBody>
          <a:bodyPr/>
          <a:lstStyle/>
          <a:p>
            <a:r>
              <a:rPr lang="en-US" dirty="0"/>
              <a:t>6.1 Peer Review Example</a:t>
            </a:r>
          </a:p>
        </p:txBody>
      </p:sp>
      <p:pic>
        <p:nvPicPr>
          <p:cNvPr id="7" name="Content Placeholder 6">
            <a:extLst>
              <a:ext uri="{FF2B5EF4-FFF2-40B4-BE49-F238E27FC236}">
                <a16:creationId xmlns:a16="http://schemas.microsoft.com/office/drawing/2014/main" id="{FC5DBD6A-BA7E-32FE-5075-54E2A09B12FE}"/>
              </a:ext>
            </a:extLst>
          </p:cNvPr>
          <p:cNvPicPr>
            <a:picLocks noGrp="1" noChangeAspect="1"/>
          </p:cNvPicPr>
          <p:nvPr>
            <p:ph idx="1"/>
          </p:nvPr>
        </p:nvPicPr>
        <p:blipFill rotWithShape="1">
          <a:blip r:embed="rId2"/>
          <a:srcRect l="58617"/>
          <a:stretch/>
        </p:blipFill>
        <p:spPr>
          <a:xfrm>
            <a:off x="3115764" y="4505326"/>
            <a:ext cx="5960471" cy="2176806"/>
          </a:xfrm>
        </p:spPr>
      </p:pic>
      <p:pic>
        <p:nvPicPr>
          <p:cNvPr id="5" name="Picture 4">
            <a:extLst>
              <a:ext uri="{FF2B5EF4-FFF2-40B4-BE49-F238E27FC236}">
                <a16:creationId xmlns:a16="http://schemas.microsoft.com/office/drawing/2014/main" id="{B540CD96-FCEF-AECE-04E7-D6A5FFCC904E}"/>
              </a:ext>
            </a:extLst>
          </p:cNvPr>
          <p:cNvPicPr>
            <a:picLocks noChangeAspect="1"/>
          </p:cNvPicPr>
          <p:nvPr/>
        </p:nvPicPr>
        <p:blipFill rotWithShape="1">
          <a:blip r:embed="rId2"/>
          <a:srcRect r="41094"/>
          <a:stretch/>
        </p:blipFill>
        <p:spPr>
          <a:xfrm>
            <a:off x="1451360" y="1838325"/>
            <a:ext cx="9530965" cy="2445301"/>
          </a:xfrm>
          <a:prstGeom prst="rect">
            <a:avLst/>
          </a:prstGeom>
        </p:spPr>
      </p:pic>
    </p:spTree>
    <p:extLst>
      <p:ext uri="{BB962C8B-B14F-4D97-AF65-F5344CB8AC3E}">
        <p14:creationId xmlns:p14="http://schemas.microsoft.com/office/powerpoint/2010/main" val="476770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9E745-1D3B-8CD8-E4F5-B51344A7A72E}"/>
              </a:ext>
            </a:extLst>
          </p:cNvPr>
          <p:cNvSpPr>
            <a:spLocks noGrp="1"/>
          </p:cNvSpPr>
          <p:nvPr>
            <p:ph type="title"/>
          </p:nvPr>
        </p:nvSpPr>
        <p:spPr/>
        <p:txBody>
          <a:bodyPr/>
          <a:lstStyle/>
          <a:p>
            <a:r>
              <a:rPr lang="en-US"/>
              <a:t>6.1 Physician Review</a:t>
            </a:r>
            <a:endParaRPr lang="en-US" dirty="0"/>
          </a:p>
        </p:txBody>
      </p:sp>
      <p:sp>
        <p:nvSpPr>
          <p:cNvPr id="3" name="Content Placeholder 2">
            <a:extLst>
              <a:ext uri="{FF2B5EF4-FFF2-40B4-BE49-F238E27FC236}">
                <a16:creationId xmlns:a16="http://schemas.microsoft.com/office/drawing/2014/main" id="{5B877210-9330-0C71-435F-D2A117AA975C}"/>
              </a:ext>
            </a:extLst>
          </p:cNvPr>
          <p:cNvSpPr>
            <a:spLocks noGrp="1"/>
          </p:cNvSpPr>
          <p:nvPr>
            <p:ph idx="1"/>
          </p:nvPr>
        </p:nvSpPr>
        <p:spPr/>
        <p:txBody>
          <a:bodyPr/>
          <a:lstStyle/>
          <a:p>
            <a:r>
              <a:rPr lang="en-US" dirty="0"/>
              <a:t>Print/save abstract</a:t>
            </a:r>
          </a:p>
          <a:p>
            <a:pPr lvl="1"/>
            <a:r>
              <a:rPr lang="en-US" dirty="0"/>
              <a:t>Software vendor may have a 6.1 form print option that shows just the required fields!</a:t>
            </a:r>
          </a:p>
          <a:p>
            <a:r>
              <a:rPr lang="en-US" dirty="0"/>
              <a:t>If full abstract was printed/saved, edit and highlight the areas the reviewer needs to look at</a:t>
            </a:r>
          </a:p>
          <a:p>
            <a:r>
              <a:rPr lang="en-US" dirty="0"/>
              <a:t>Provide review form for reviewer to mark correct/incorrect</a:t>
            </a:r>
          </a:p>
          <a:p>
            <a:r>
              <a:rPr lang="en-US" dirty="0"/>
              <a:t>Print/save and highlight relevant documents from EMR to speed up the review*</a:t>
            </a:r>
          </a:p>
          <a:p>
            <a:r>
              <a:rPr lang="en-US" dirty="0"/>
              <a:t>Discuss findings</a:t>
            </a:r>
          </a:p>
          <a:p>
            <a:endParaRPr lang="en-US" dirty="0"/>
          </a:p>
        </p:txBody>
      </p:sp>
    </p:spTree>
    <p:extLst>
      <p:ext uri="{BB962C8B-B14F-4D97-AF65-F5344CB8AC3E}">
        <p14:creationId xmlns:p14="http://schemas.microsoft.com/office/powerpoint/2010/main" val="188241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7D87-3702-B3D0-4C2F-A3E6FBDE1E71}"/>
              </a:ext>
            </a:extLst>
          </p:cNvPr>
          <p:cNvSpPr>
            <a:spLocks noGrp="1"/>
          </p:cNvSpPr>
          <p:nvPr>
            <p:ph type="title"/>
          </p:nvPr>
        </p:nvSpPr>
        <p:spPr>
          <a:xfrm>
            <a:off x="1066800" y="642594"/>
            <a:ext cx="4152900" cy="3167406"/>
          </a:xfrm>
        </p:spPr>
        <p:txBody>
          <a:bodyPr>
            <a:normAutofit/>
          </a:bodyPr>
          <a:lstStyle/>
          <a:p>
            <a:r>
              <a:rPr lang="en-US" dirty="0"/>
              <a:t>6.1 Physician Review Form</a:t>
            </a:r>
          </a:p>
        </p:txBody>
      </p:sp>
      <p:pic>
        <p:nvPicPr>
          <p:cNvPr id="6" name="Content Placeholder 4">
            <a:extLst>
              <a:ext uri="{FF2B5EF4-FFF2-40B4-BE49-F238E27FC236}">
                <a16:creationId xmlns:a16="http://schemas.microsoft.com/office/drawing/2014/main" id="{7D5F3B5E-2B39-B55A-1B89-21EF7ECD93E6}"/>
              </a:ext>
            </a:extLst>
          </p:cNvPr>
          <p:cNvPicPr>
            <a:picLocks noChangeAspect="1"/>
          </p:cNvPicPr>
          <p:nvPr/>
        </p:nvPicPr>
        <p:blipFill>
          <a:blip r:embed="rId2"/>
          <a:stretch>
            <a:fillRect/>
          </a:stretch>
        </p:blipFill>
        <p:spPr>
          <a:xfrm>
            <a:off x="6096000" y="93537"/>
            <a:ext cx="4536639" cy="5140669"/>
          </a:xfrm>
          <a:prstGeom prst="rect">
            <a:avLst/>
          </a:prstGeom>
        </p:spPr>
      </p:pic>
      <p:pic>
        <p:nvPicPr>
          <p:cNvPr id="7" name="Picture 6">
            <a:extLst>
              <a:ext uri="{FF2B5EF4-FFF2-40B4-BE49-F238E27FC236}">
                <a16:creationId xmlns:a16="http://schemas.microsoft.com/office/drawing/2014/main" id="{E52A00F8-4D00-9642-4E52-5B0D59A9DD78}"/>
              </a:ext>
            </a:extLst>
          </p:cNvPr>
          <p:cNvPicPr>
            <a:picLocks noChangeAspect="1"/>
          </p:cNvPicPr>
          <p:nvPr/>
        </p:nvPicPr>
        <p:blipFill>
          <a:blip r:embed="rId3"/>
          <a:stretch>
            <a:fillRect/>
          </a:stretch>
        </p:blipFill>
        <p:spPr>
          <a:xfrm>
            <a:off x="6096000" y="5234206"/>
            <a:ext cx="4536638" cy="1497138"/>
          </a:xfrm>
          <a:prstGeom prst="rect">
            <a:avLst/>
          </a:prstGeom>
        </p:spPr>
      </p:pic>
    </p:spTree>
    <p:extLst>
      <p:ext uri="{BB962C8B-B14F-4D97-AF65-F5344CB8AC3E}">
        <p14:creationId xmlns:p14="http://schemas.microsoft.com/office/powerpoint/2010/main" val="2488965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B7B6C-7A9C-413D-A998-77697298F201}"/>
              </a:ext>
            </a:extLst>
          </p:cNvPr>
          <p:cNvSpPr>
            <a:spLocks noGrp="1"/>
          </p:cNvSpPr>
          <p:nvPr>
            <p:ph type="title"/>
          </p:nvPr>
        </p:nvSpPr>
        <p:spPr/>
        <p:txBody>
          <a:bodyPr/>
          <a:lstStyle/>
          <a:p>
            <a:r>
              <a:rPr lang="en-US" dirty="0"/>
              <a:t>6.1 Tracking Results</a:t>
            </a:r>
          </a:p>
        </p:txBody>
      </p:sp>
      <p:sp>
        <p:nvSpPr>
          <p:cNvPr id="3" name="Content Placeholder 2">
            <a:extLst>
              <a:ext uri="{FF2B5EF4-FFF2-40B4-BE49-F238E27FC236}">
                <a16:creationId xmlns:a16="http://schemas.microsoft.com/office/drawing/2014/main" id="{4FC7230E-88CD-420B-8F08-651B0313D6B5}"/>
              </a:ext>
            </a:extLst>
          </p:cNvPr>
          <p:cNvSpPr>
            <a:spLocks noGrp="1"/>
          </p:cNvSpPr>
          <p:nvPr>
            <p:ph idx="1"/>
          </p:nvPr>
        </p:nvSpPr>
        <p:spPr/>
        <p:txBody>
          <a:bodyPr/>
          <a:lstStyle/>
          <a:p>
            <a:r>
              <a:rPr lang="en-US" dirty="0"/>
              <a:t>Software Vendor</a:t>
            </a:r>
          </a:p>
          <a:p>
            <a:pPr lvl="1"/>
            <a:r>
              <a:rPr lang="en-US" dirty="0"/>
              <a:t>Easily run reports on the fields required by Standard 6.1</a:t>
            </a:r>
          </a:p>
          <a:p>
            <a:pPr lvl="1"/>
            <a:r>
              <a:rPr lang="en-US" dirty="0"/>
              <a:t>Used for Cancer Committee reporting</a:t>
            </a:r>
          </a:p>
          <a:p>
            <a:pPr marL="0" indent="0">
              <a:buNone/>
            </a:pPr>
            <a:endParaRPr lang="en-US" dirty="0"/>
          </a:p>
        </p:txBody>
      </p:sp>
      <p:pic>
        <p:nvPicPr>
          <p:cNvPr id="5" name="Picture 4">
            <a:extLst>
              <a:ext uri="{FF2B5EF4-FFF2-40B4-BE49-F238E27FC236}">
                <a16:creationId xmlns:a16="http://schemas.microsoft.com/office/drawing/2014/main" id="{EDAB405B-13D0-4B37-93CE-79C1769A8472}"/>
              </a:ext>
            </a:extLst>
          </p:cNvPr>
          <p:cNvPicPr>
            <a:picLocks noChangeAspect="1"/>
          </p:cNvPicPr>
          <p:nvPr/>
        </p:nvPicPr>
        <p:blipFill>
          <a:blip r:embed="rId3"/>
          <a:stretch>
            <a:fillRect/>
          </a:stretch>
        </p:blipFill>
        <p:spPr>
          <a:xfrm>
            <a:off x="1243566" y="3797960"/>
            <a:ext cx="9258300" cy="2181225"/>
          </a:xfrm>
          <a:prstGeom prst="rect">
            <a:avLst/>
          </a:prstGeom>
        </p:spPr>
      </p:pic>
    </p:spTree>
    <p:extLst>
      <p:ext uri="{BB962C8B-B14F-4D97-AF65-F5344CB8AC3E}">
        <p14:creationId xmlns:p14="http://schemas.microsoft.com/office/powerpoint/2010/main" val="1413868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B7B6C-7A9C-413D-A998-77697298F201}"/>
              </a:ext>
            </a:extLst>
          </p:cNvPr>
          <p:cNvSpPr>
            <a:spLocks noGrp="1"/>
          </p:cNvSpPr>
          <p:nvPr>
            <p:ph type="title"/>
          </p:nvPr>
        </p:nvSpPr>
        <p:spPr/>
        <p:txBody>
          <a:bodyPr/>
          <a:lstStyle/>
          <a:p>
            <a:r>
              <a:rPr lang="en-US" dirty="0"/>
              <a:t>6.1 Tracking Results</a:t>
            </a:r>
          </a:p>
        </p:txBody>
      </p:sp>
      <p:sp>
        <p:nvSpPr>
          <p:cNvPr id="3" name="Content Placeholder 2">
            <a:extLst>
              <a:ext uri="{FF2B5EF4-FFF2-40B4-BE49-F238E27FC236}">
                <a16:creationId xmlns:a16="http://schemas.microsoft.com/office/drawing/2014/main" id="{4FC7230E-88CD-420B-8F08-651B0313D6B5}"/>
              </a:ext>
            </a:extLst>
          </p:cNvPr>
          <p:cNvSpPr>
            <a:spLocks noGrp="1"/>
          </p:cNvSpPr>
          <p:nvPr>
            <p:ph idx="1"/>
          </p:nvPr>
        </p:nvSpPr>
        <p:spPr>
          <a:xfrm>
            <a:off x="680322" y="2336873"/>
            <a:ext cx="3881046" cy="3599316"/>
          </a:xfrm>
        </p:spPr>
        <p:txBody>
          <a:bodyPr/>
          <a:lstStyle/>
          <a:p>
            <a:r>
              <a:rPr lang="en-US" dirty="0"/>
              <a:t>Excel</a:t>
            </a:r>
          </a:p>
          <a:p>
            <a:pPr lvl="1"/>
            <a:r>
              <a:rPr lang="en-US" dirty="0"/>
              <a:t>Much more detailed and individualized </a:t>
            </a:r>
          </a:p>
          <a:p>
            <a:pPr lvl="1"/>
            <a:endParaRPr lang="en-US" dirty="0"/>
          </a:p>
        </p:txBody>
      </p:sp>
      <p:pic>
        <p:nvPicPr>
          <p:cNvPr id="7" name="Picture 6">
            <a:extLst>
              <a:ext uri="{FF2B5EF4-FFF2-40B4-BE49-F238E27FC236}">
                <a16:creationId xmlns:a16="http://schemas.microsoft.com/office/drawing/2014/main" id="{A709F184-6336-4600-B2A5-B2DFC3643CB2}"/>
              </a:ext>
            </a:extLst>
          </p:cNvPr>
          <p:cNvPicPr>
            <a:picLocks noChangeAspect="1"/>
          </p:cNvPicPr>
          <p:nvPr/>
        </p:nvPicPr>
        <p:blipFill>
          <a:blip r:embed="rId3"/>
          <a:stretch>
            <a:fillRect/>
          </a:stretch>
        </p:blipFill>
        <p:spPr>
          <a:xfrm>
            <a:off x="5813205" y="4136531"/>
            <a:ext cx="5731682" cy="2075615"/>
          </a:xfrm>
          <a:prstGeom prst="rect">
            <a:avLst/>
          </a:prstGeom>
        </p:spPr>
      </p:pic>
      <p:pic>
        <p:nvPicPr>
          <p:cNvPr id="9" name="Picture 8">
            <a:extLst>
              <a:ext uri="{FF2B5EF4-FFF2-40B4-BE49-F238E27FC236}">
                <a16:creationId xmlns:a16="http://schemas.microsoft.com/office/drawing/2014/main" id="{AD1E743F-81B7-49E1-8820-547A58A3FFFC}"/>
              </a:ext>
            </a:extLst>
          </p:cNvPr>
          <p:cNvPicPr>
            <a:picLocks noChangeAspect="1"/>
          </p:cNvPicPr>
          <p:nvPr/>
        </p:nvPicPr>
        <p:blipFill>
          <a:blip r:embed="rId4"/>
          <a:stretch>
            <a:fillRect/>
          </a:stretch>
        </p:blipFill>
        <p:spPr>
          <a:xfrm>
            <a:off x="5261786" y="1752888"/>
            <a:ext cx="6834520" cy="2233851"/>
          </a:xfrm>
          <a:prstGeom prst="rect">
            <a:avLst/>
          </a:prstGeom>
        </p:spPr>
      </p:pic>
    </p:spTree>
    <p:extLst>
      <p:ext uri="{BB962C8B-B14F-4D97-AF65-F5344CB8AC3E}">
        <p14:creationId xmlns:p14="http://schemas.microsoft.com/office/powerpoint/2010/main" val="3227070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0284E-EB39-48DB-BFCA-BE9EFBD4ED6B}"/>
              </a:ext>
            </a:extLst>
          </p:cNvPr>
          <p:cNvSpPr>
            <a:spLocks noGrp="1"/>
          </p:cNvSpPr>
          <p:nvPr>
            <p:ph type="title"/>
          </p:nvPr>
        </p:nvSpPr>
        <p:spPr/>
        <p:txBody>
          <a:bodyPr/>
          <a:lstStyle/>
          <a:p>
            <a:r>
              <a:rPr lang="en-US" dirty="0"/>
              <a:t>6.1 Reports </a:t>
            </a:r>
          </a:p>
        </p:txBody>
      </p:sp>
      <p:sp>
        <p:nvSpPr>
          <p:cNvPr id="3" name="Content Placeholder 2">
            <a:extLst>
              <a:ext uri="{FF2B5EF4-FFF2-40B4-BE49-F238E27FC236}">
                <a16:creationId xmlns:a16="http://schemas.microsoft.com/office/drawing/2014/main" id="{2F1AB3CB-45A7-4FFD-BA85-A054CE0680D8}"/>
              </a:ext>
            </a:extLst>
          </p:cNvPr>
          <p:cNvSpPr>
            <a:spLocks noGrp="1"/>
          </p:cNvSpPr>
          <p:nvPr>
            <p:ph idx="1"/>
          </p:nvPr>
        </p:nvSpPr>
        <p:spPr/>
        <p:txBody>
          <a:bodyPr/>
          <a:lstStyle/>
          <a:p>
            <a:r>
              <a:rPr lang="en-US" dirty="0"/>
              <a:t>Annual cancer committee report</a:t>
            </a:r>
          </a:p>
          <a:p>
            <a:r>
              <a:rPr lang="en-US" dirty="0"/>
              <a:t>Quarterly director level reports</a:t>
            </a:r>
          </a:p>
        </p:txBody>
      </p:sp>
      <p:pic>
        <p:nvPicPr>
          <p:cNvPr id="18" name="Picture 17">
            <a:extLst>
              <a:ext uri="{FF2B5EF4-FFF2-40B4-BE49-F238E27FC236}">
                <a16:creationId xmlns:a16="http://schemas.microsoft.com/office/drawing/2014/main" id="{D425FB4D-9AD0-7CB1-B352-A96E1C623ABC}"/>
              </a:ext>
            </a:extLst>
          </p:cNvPr>
          <p:cNvPicPr>
            <a:picLocks noChangeAspect="1"/>
          </p:cNvPicPr>
          <p:nvPr/>
        </p:nvPicPr>
        <p:blipFill>
          <a:blip r:embed="rId2"/>
          <a:stretch>
            <a:fillRect/>
          </a:stretch>
        </p:blipFill>
        <p:spPr>
          <a:xfrm>
            <a:off x="2608791" y="4390417"/>
            <a:ext cx="7287683" cy="2016824"/>
          </a:xfrm>
          <a:prstGeom prst="rect">
            <a:avLst/>
          </a:prstGeom>
        </p:spPr>
      </p:pic>
      <p:pic>
        <p:nvPicPr>
          <p:cNvPr id="20" name="Picture 19">
            <a:extLst>
              <a:ext uri="{FF2B5EF4-FFF2-40B4-BE49-F238E27FC236}">
                <a16:creationId xmlns:a16="http://schemas.microsoft.com/office/drawing/2014/main" id="{EA8AF89F-5A7E-59D9-EC65-E47EDDCA378E}"/>
              </a:ext>
            </a:extLst>
          </p:cNvPr>
          <p:cNvPicPr>
            <a:picLocks noChangeAspect="1"/>
          </p:cNvPicPr>
          <p:nvPr/>
        </p:nvPicPr>
        <p:blipFill>
          <a:blip r:embed="rId3"/>
          <a:stretch>
            <a:fillRect/>
          </a:stretch>
        </p:blipFill>
        <p:spPr>
          <a:xfrm>
            <a:off x="1573657" y="3219450"/>
            <a:ext cx="9044686" cy="1126504"/>
          </a:xfrm>
          <a:prstGeom prst="rect">
            <a:avLst/>
          </a:prstGeom>
        </p:spPr>
      </p:pic>
    </p:spTree>
    <p:extLst>
      <p:ext uri="{BB962C8B-B14F-4D97-AF65-F5344CB8AC3E}">
        <p14:creationId xmlns:p14="http://schemas.microsoft.com/office/powerpoint/2010/main" val="980659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8F849-C877-9E5B-3974-64F204F26B85}"/>
              </a:ext>
            </a:extLst>
          </p:cNvPr>
          <p:cNvSpPr>
            <a:spLocks noGrp="1"/>
          </p:cNvSpPr>
          <p:nvPr>
            <p:ph type="title"/>
          </p:nvPr>
        </p:nvSpPr>
        <p:spPr/>
        <p:txBody>
          <a:bodyPr/>
          <a:lstStyle/>
          <a:p>
            <a:r>
              <a:rPr lang="en-US" dirty="0"/>
              <a:t>6.1 Reports</a:t>
            </a:r>
          </a:p>
        </p:txBody>
      </p:sp>
      <p:sp>
        <p:nvSpPr>
          <p:cNvPr id="3" name="Content Placeholder 2">
            <a:extLst>
              <a:ext uri="{FF2B5EF4-FFF2-40B4-BE49-F238E27FC236}">
                <a16:creationId xmlns:a16="http://schemas.microsoft.com/office/drawing/2014/main" id="{66EB4FEA-81B4-88EB-EAE8-358D5737EE21}"/>
              </a:ext>
            </a:extLst>
          </p:cNvPr>
          <p:cNvSpPr>
            <a:spLocks noGrp="1"/>
          </p:cNvSpPr>
          <p:nvPr>
            <p:ph idx="1"/>
          </p:nvPr>
        </p:nvSpPr>
        <p:spPr/>
        <p:txBody>
          <a:bodyPr/>
          <a:lstStyle/>
          <a:p>
            <a:r>
              <a:rPr lang="en-US" dirty="0"/>
              <a:t>Individual Scores</a:t>
            </a:r>
          </a:p>
        </p:txBody>
      </p:sp>
      <p:pic>
        <p:nvPicPr>
          <p:cNvPr id="4" name="Picture 3">
            <a:extLst>
              <a:ext uri="{FF2B5EF4-FFF2-40B4-BE49-F238E27FC236}">
                <a16:creationId xmlns:a16="http://schemas.microsoft.com/office/drawing/2014/main" id="{DD84F29B-D22B-5C44-A729-A9050FA43952}"/>
              </a:ext>
            </a:extLst>
          </p:cNvPr>
          <p:cNvPicPr>
            <a:picLocks noChangeAspect="1"/>
          </p:cNvPicPr>
          <p:nvPr/>
        </p:nvPicPr>
        <p:blipFill>
          <a:blip r:embed="rId2"/>
          <a:stretch>
            <a:fillRect/>
          </a:stretch>
        </p:blipFill>
        <p:spPr>
          <a:xfrm>
            <a:off x="4905375" y="2192066"/>
            <a:ext cx="4953000" cy="3009900"/>
          </a:xfrm>
          <a:prstGeom prst="rect">
            <a:avLst/>
          </a:prstGeom>
        </p:spPr>
      </p:pic>
    </p:spTree>
    <p:extLst>
      <p:ext uri="{BB962C8B-B14F-4D97-AF65-F5344CB8AC3E}">
        <p14:creationId xmlns:p14="http://schemas.microsoft.com/office/powerpoint/2010/main" val="3292854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57E5DB9-047E-4B99-96C4-E508AF14C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56C4C32-613C-4BB8-9DBD-314668DFA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78373" cy="6108192"/>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C0A06B4C-60E0-25B5-E77F-B0F2DE666060}"/>
              </a:ext>
            </a:extLst>
          </p:cNvPr>
          <p:cNvSpPr>
            <a:spLocks noGrp="1"/>
          </p:cNvSpPr>
          <p:nvPr>
            <p:ph type="title"/>
          </p:nvPr>
        </p:nvSpPr>
        <p:spPr>
          <a:xfrm>
            <a:off x="578442" y="689472"/>
            <a:ext cx="3765200" cy="5479056"/>
          </a:xfrm>
        </p:spPr>
        <p:txBody>
          <a:bodyPr>
            <a:normAutofit/>
          </a:bodyPr>
          <a:lstStyle/>
          <a:p>
            <a:pPr algn="ctr"/>
            <a:r>
              <a:rPr lang="en-US"/>
              <a:t>6.1 Resolving Conflicts Found</a:t>
            </a:r>
          </a:p>
        </p:txBody>
      </p:sp>
      <p:sp>
        <p:nvSpPr>
          <p:cNvPr id="8" name="Rectangle 12">
            <a:extLst>
              <a:ext uri="{FF2B5EF4-FFF2-40B4-BE49-F238E27FC236}">
                <a16:creationId xmlns:a16="http://schemas.microsoft.com/office/drawing/2014/main" id="{55973FA6-2A55-4BD8-A266-8F0F39355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7837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10" name="Content Placeholder 2">
            <a:extLst>
              <a:ext uri="{FF2B5EF4-FFF2-40B4-BE49-F238E27FC236}">
                <a16:creationId xmlns:a16="http://schemas.microsoft.com/office/drawing/2014/main" id="{DFAAC1D0-7401-F1CB-328B-8AD984843E53}"/>
              </a:ext>
            </a:extLst>
          </p:cNvPr>
          <p:cNvGraphicFramePr>
            <a:graphicFrameLocks noGrp="1"/>
          </p:cNvGraphicFramePr>
          <p:nvPr>
            <p:ph idx="1"/>
            <p:extLst>
              <p:ext uri="{D42A27DB-BD31-4B8C-83A1-F6EECF244321}">
                <p14:modId xmlns:p14="http://schemas.microsoft.com/office/powerpoint/2010/main" val="424072320"/>
              </p:ext>
            </p:extLst>
          </p:nvPr>
        </p:nvGraphicFramePr>
        <p:xfrm>
          <a:off x="5138058" y="800947"/>
          <a:ext cx="6246248" cy="5207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3409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A0E2A-7131-DC1C-6800-4202247E1B75}"/>
              </a:ext>
            </a:extLst>
          </p:cNvPr>
          <p:cNvSpPr>
            <a:spLocks noGrp="1"/>
          </p:cNvSpPr>
          <p:nvPr>
            <p:ph type="title"/>
          </p:nvPr>
        </p:nvSpPr>
        <p:spPr>
          <a:xfrm>
            <a:off x="1066800" y="642594"/>
            <a:ext cx="10058400" cy="1371600"/>
          </a:xfrm>
        </p:spPr>
        <p:txBody>
          <a:bodyPr>
            <a:normAutofit/>
          </a:bodyPr>
          <a:lstStyle/>
          <a:p>
            <a:pPr algn="ctr"/>
            <a:r>
              <a:rPr lang="en-US" sz="4400"/>
              <a:t>6.4 Rapid Cancer Reporting System: Data Submission</a:t>
            </a:r>
          </a:p>
        </p:txBody>
      </p:sp>
      <p:graphicFrame>
        <p:nvGraphicFramePr>
          <p:cNvPr id="5" name="Content Placeholder 2">
            <a:extLst>
              <a:ext uri="{FF2B5EF4-FFF2-40B4-BE49-F238E27FC236}">
                <a16:creationId xmlns:a16="http://schemas.microsoft.com/office/drawing/2014/main" id="{48F14ECE-E9ED-2478-5428-A1BE67ED8756}"/>
              </a:ext>
            </a:extLst>
          </p:cNvPr>
          <p:cNvGraphicFramePr>
            <a:graphicFrameLocks noGrp="1"/>
          </p:cNvGraphicFramePr>
          <p:nvPr>
            <p:ph idx="1"/>
            <p:extLst>
              <p:ext uri="{D42A27DB-BD31-4B8C-83A1-F6EECF244321}">
                <p14:modId xmlns:p14="http://schemas.microsoft.com/office/powerpoint/2010/main" val="2004679696"/>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5521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23D2C-F2F6-1449-858B-862B4C3B3999}"/>
              </a:ext>
            </a:extLst>
          </p:cNvPr>
          <p:cNvSpPr>
            <a:spLocks noGrp="1"/>
          </p:cNvSpPr>
          <p:nvPr>
            <p:ph type="title"/>
          </p:nvPr>
        </p:nvSpPr>
        <p:spPr/>
        <p:txBody>
          <a:bodyPr>
            <a:normAutofit/>
          </a:bodyPr>
          <a:lstStyle/>
          <a:p>
            <a:r>
              <a:rPr lang="en-US" sz="4100" dirty="0"/>
              <a:t>6.4 RCRS</a:t>
            </a:r>
          </a:p>
        </p:txBody>
      </p:sp>
      <p:sp>
        <p:nvSpPr>
          <p:cNvPr id="3" name="Content Placeholder 2">
            <a:extLst>
              <a:ext uri="{FF2B5EF4-FFF2-40B4-BE49-F238E27FC236}">
                <a16:creationId xmlns:a16="http://schemas.microsoft.com/office/drawing/2014/main" id="{7C70D868-3D74-66F2-A39F-13A085B7523C}"/>
              </a:ext>
            </a:extLst>
          </p:cNvPr>
          <p:cNvSpPr>
            <a:spLocks noGrp="1"/>
          </p:cNvSpPr>
          <p:nvPr>
            <p:ph idx="1"/>
          </p:nvPr>
        </p:nvSpPr>
        <p:spPr/>
        <p:txBody>
          <a:bodyPr>
            <a:normAutofit/>
          </a:bodyPr>
          <a:lstStyle/>
          <a:p>
            <a:r>
              <a:rPr lang="en-US" dirty="0"/>
              <a:t>So much data!</a:t>
            </a:r>
          </a:p>
          <a:p>
            <a:pPr lvl="1"/>
            <a:r>
              <a:rPr lang="en-US" dirty="0"/>
              <a:t>New and old</a:t>
            </a:r>
          </a:p>
          <a:p>
            <a:r>
              <a:rPr lang="en-US" dirty="0"/>
              <a:t>Feedback to administration and treatment teams</a:t>
            </a:r>
          </a:p>
          <a:p>
            <a:r>
              <a:rPr lang="en-US" dirty="0"/>
              <a:t>Assistance with meeting quality measures</a:t>
            </a:r>
          </a:p>
          <a:p>
            <a:r>
              <a:rPr lang="en-US" dirty="0"/>
              <a:t>Comparison reports</a:t>
            </a:r>
          </a:p>
          <a:p>
            <a:r>
              <a:rPr lang="en-US" dirty="0"/>
              <a:t>The reports count towards CLP reporting requirements if they present it</a:t>
            </a:r>
          </a:p>
          <a:p>
            <a:endParaRPr lang="en-US" dirty="0"/>
          </a:p>
        </p:txBody>
      </p:sp>
    </p:spTree>
    <p:extLst>
      <p:ext uri="{BB962C8B-B14F-4D97-AF65-F5344CB8AC3E}">
        <p14:creationId xmlns:p14="http://schemas.microsoft.com/office/powerpoint/2010/main" val="331331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B57E5DB9-047E-4B99-96C4-E508AF14C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E56C4C32-613C-4BB8-9DBD-314668DFA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78373" cy="6108192"/>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D8F5119F-AFB2-07F1-3531-B79274F46440}"/>
              </a:ext>
            </a:extLst>
          </p:cNvPr>
          <p:cNvSpPr>
            <a:spLocks noGrp="1"/>
          </p:cNvSpPr>
          <p:nvPr>
            <p:ph type="title"/>
          </p:nvPr>
        </p:nvSpPr>
        <p:spPr>
          <a:xfrm>
            <a:off x="578442" y="689472"/>
            <a:ext cx="3765200" cy="5479056"/>
          </a:xfrm>
        </p:spPr>
        <p:txBody>
          <a:bodyPr>
            <a:normAutofit/>
          </a:bodyPr>
          <a:lstStyle/>
          <a:p>
            <a:pPr algn="ctr"/>
            <a:r>
              <a:rPr lang="en-US" dirty="0"/>
              <a:t>5.1 Audit</a:t>
            </a:r>
          </a:p>
        </p:txBody>
      </p:sp>
      <p:sp>
        <p:nvSpPr>
          <p:cNvPr id="17" name="Rectangle 12">
            <a:extLst>
              <a:ext uri="{FF2B5EF4-FFF2-40B4-BE49-F238E27FC236}">
                <a16:creationId xmlns:a16="http://schemas.microsoft.com/office/drawing/2014/main" id="{55973FA6-2A55-4BD8-A266-8F0F39355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7837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18" name="Content Placeholder 2">
            <a:extLst>
              <a:ext uri="{FF2B5EF4-FFF2-40B4-BE49-F238E27FC236}">
                <a16:creationId xmlns:a16="http://schemas.microsoft.com/office/drawing/2014/main" id="{4F8CA78A-F055-71F0-2B3E-5D18A823B8D9}"/>
              </a:ext>
            </a:extLst>
          </p:cNvPr>
          <p:cNvGraphicFramePr>
            <a:graphicFrameLocks noGrp="1"/>
          </p:cNvGraphicFramePr>
          <p:nvPr>
            <p:ph idx="1"/>
            <p:extLst>
              <p:ext uri="{D42A27DB-BD31-4B8C-83A1-F6EECF244321}">
                <p14:modId xmlns:p14="http://schemas.microsoft.com/office/powerpoint/2010/main" val="360504293"/>
              </p:ext>
            </p:extLst>
          </p:nvPr>
        </p:nvGraphicFramePr>
        <p:xfrm>
          <a:off x="5138058" y="800947"/>
          <a:ext cx="6246248" cy="5207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20041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A658-82C8-59F2-EF2D-14EB804FF4C5}"/>
              </a:ext>
            </a:extLst>
          </p:cNvPr>
          <p:cNvSpPr>
            <a:spLocks noGrp="1"/>
          </p:cNvSpPr>
          <p:nvPr>
            <p:ph type="title"/>
          </p:nvPr>
        </p:nvSpPr>
        <p:spPr/>
        <p:txBody>
          <a:bodyPr/>
          <a:lstStyle/>
          <a:p>
            <a:r>
              <a:rPr lang="en-US" dirty="0"/>
              <a:t>6.4 RCRS Dashboard</a:t>
            </a:r>
          </a:p>
        </p:txBody>
      </p:sp>
      <p:pic>
        <p:nvPicPr>
          <p:cNvPr id="3" name="Picture 2">
            <a:extLst>
              <a:ext uri="{FF2B5EF4-FFF2-40B4-BE49-F238E27FC236}">
                <a16:creationId xmlns:a16="http://schemas.microsoft.com/office/drawing/2014/main" id="{27C47EBA-7977-4E52-61E5-383F3F34B96A}"/>
              </a:ext>
            </a:extLst>
          </p:cNvPr>
          <p:cNvPicPr>
            <a:picLocks noChangeAspect="1"/>
          </p:cNvPicPr>
          <p:nvPr/>
        </p:nvPicPr>
        <p:blipFill>
          <a:blip r:embed="rId3"/>
          <a:stretch>
            <a:fillRect/>
          </a:stretch>
        </p:blipFill>
        <p:spPr>
          <a:xfrm>
            <a:off x="1896478" y="1854463"/>
            <a:ext cx="9038222" cy="4360943"/>
          </a:xfrm>
          <a:prstGeom prst="rect">
            <a:avLst/>
          </a:prstGeom>
        </p:spPr>
      </p:pic>
      <p:sp>
        <p:nvSpPr>
          <p:cNvPr id="5" name="Oval 4">
            <a:extLst>
              <a:ext uri="{FF2B5EF4-FFF2-40B4-BE49-F238E27FC236}">
                <a16:creationId xmlns:a16="http://schemas.microsoft.com/office/drawing/2014/main" id="{B21A7089-59EF-0BF0-8061-42CB025C5D28}"/>
              </a:ext>
            </a:extLst>
          </p:cNvPr>
          <p:cNvSpPr/>
          <p:nvPr/>
        </p:nvSpPr>
        <p:spPr>
          <a:xfrm>
            <a:off x="1705978" y="5067300"/>
            <a:ext cx="3208922" cy="1148106"/>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30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A658-82C8-59F2-EF2D-14EB804FF4C5}"/>
              </a:ext>
            </a:extLst>
          </p:cNvPr>
          <p:cNvSpPr>
            <a:spLocks noGrp="1"/>
          </p:cNvSpPr>
          <p:nvPr>
            <p:ph type="title"/>
          </p:nvPr>
        </p:nvSpPr>
        <p:spPr/>
        <p:txBody>
          <a:bodyPr/>
          <a:lstStyle/>
          <a:p>
            <a:r>
              <a:rPr lang="en-US" dirty="0"/>
              <a:t>6.4 RCRS Alerts</a:t>
            </a:r>
          </a:p>
        </p:txBody>
      </p:sp>
      <p:pic>
        <p:nvPicPr>
          <p:cNvPr id="4" name="Picture 3">
            <a:extLst>
              <a:ext uri="{FF2B5EF4-FFF2-40B4-BE49-F238E27FC236}">
                <a16:creationId xmlns:a16="http://schemas.microsoft.com/office/drawing/2014/main" id="{263CD684-95EE-F4A3-578D-6B215CD16762}"/>
              </a:ext>
            </a:extLst>
          </p:cNvPr>
          <p:cNvPicPr>
            <a:picLocks noChangeAspect="1"/>
          </p:cNvPicPr>
          <p:nvPr/>
        </p:nvPicPr>
        <p:blipFill>
          <a:blip r:embed="rId2"/>
          <a:stretch>
            <a:fillRect/>
          </a:stretch>
        </p:blipFill>
        <p:spPr>
          <a:xfrm>
            <a:off x="1608278" y="2014194"/>
            <a:ext cx="8702394" cy="4360774"/>
          </a:xfrm>
          <a:prstGeom prst="rect">
            <a:avLst/>
          </a:prstGeom>
        </p:spPr>
      </p:pic>
    </p:spTree>
    <p:extLst>
      <p:ext uri="{BB962C8B-B14F-4D97-AF65-F5344CB8AC3E}">
        <p14:creationId xmlns:p14="http://schemas.microsoft.com/office/powerpoint/2010/main" val="34350795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A658-82C8-59F2-EF2D-14EB804FF4C5}"/>
              </a:ext>
            </a:extLst>
          </p:cNvPr>
          <p:cNvSpPr>
            <a:spLocks noGrp="1"/>
          </p:cNvSpPr>
          <p:nvPr>
            <p:ph type="title"/>
          </p:nvPr>
        </p:nvSpPr>
        <p:spPr/>
        <p:txBody>
          <a:bodyPr/>
          <a:lstStyle/>
          <a:p>
            <a:r>
              <a:rPr lang="en-US" dirty="0"/>
              <a:t>6.4 RCRS Alerts</a:t>
            </a:r>
          </a:p>
        </p:txBody>
      </p:sp>
      <p:pic>
        <p:nvPicPr>
          <p:cNvPr id="6" name="Picture 5">
            <a:extLst>
              <a:ext uri="{FF2B5EF4-FFF2-40B4-BE49-F238E27FC236}">
                <a16:creationId xmlns:a16="http://schemas.microsoft.com/office/drawing/2014/main" id="{FA10E9B6-C37E-FF5D-51DD-93EFCF575574}"/>
              </a:ext>
            </a:extLst>
          </p:cNvPr>
          <p:cNvPicPr>
            <a:picLocks noChangeAspect="1"/>
          </p:cNvPicPr>
          <p:nvPr/>
        </p:nvPicPr>
        <p:blipFill>
          <a:blip r:embed="rId2"/>
          <a:stretch>
            <a:fillRect/>
          </a:stretch>
        </p:blipFill>
        <p:spPr>
          <a:xfrm>
            <a:off x="1952249" y="1836140"/>
            <a:ext cx="8287502" cy="4465880"/>
          </a:xfrm>
          <a:prstGeom prst="rect">
            <a:avLst/>
          </a:prstGeom>
        </p:spPr>
      </p:pic>
    </p:spTree>
    <p:extLst>
      <p:ext uri="{BB962C8B-B14F-4D97-AF65-F5344CB8AC3E}">
        <p14:creationId xmlns:p14="http://schemas.microsoft.com/office/powerpoint/2010/main" val="16335667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9BBC1C-53D8-45CF-BA1B-33469AE42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4"/>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ECFF5A-FFE8-4387-94AB-029C2000F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C5253AC-398C-4DEE-AC83-CB99763C3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7B337C1-3431-A323-EAA6-A6393594695A}"/>
              </a:ext>
            </a:extLst>
          </p:cNvPr>
          <p:cNvSpPr>
            <a:spLocks noGrp="1"/>
          </p:cNvSpPr>
          <p:nvPr>
            <p:ph type="title"/>
          </p:nvPr>
        </p:nvSpPr>
        <p:spPr>
          <a:xfrm>
            <a:off x="9387189" y="612843"/>
            <a:ext cx="2247091" cy="1499738"/>
          </a:xfrm>
        </p:spPr>
        <p:txBody>
          <a:bodyPr anchor="b">
            <a:normAutofit/>
          </a:bodyPr>
          <a:lstStyle/>
          <a:p>
            <a:r>
              <a:rPr lang="en-US" sz="2800">
                <a:solidFill>
                  <a:srgbClr val="FFFFFF"/>
                </a:solidFill>
              </a:rPr>
              <a:t>6.4 Quality Measures</a:t>
            </a:r>
          </a:p>
        </p:txBody>
      </p:sp>
      <p:sp>
        <p:nvSpPr>
          <p:cNvPr id="15" name="Rectangle 14">
            <a:extLst>
              <a:ext uri="{FF2B5EF4-FFF2-40B4-BE49-F238E27FC236}">
                <a16:creationId xmlns:a16="http://schemas.microsoft.com/office/drawing/2014/main" id="{118C3648-83C0-4CB5-8223-4BDE40CB1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374904"/>
            <a:ext cx="8212114" cy="6108192"/>
          </a:xfrm>
          <a:prstGeom prst="rect">
            <a:avLst/>
          </a:prstGeom>
          <a:noFill/>
          <a:ln w="6350" cap="sq" cmpd="sng" algn="ctr">
            <a:solidFill>
              <a:schemeClr val="tx1">
                <a:lumMod val="75000"/>
                <a:lumOff val="25000"/>
              </a:schemeClr>
            </a:solidFill>
            <a:prstDash val="solid"/>
            <a:miter lim="800000"/>
          </a:ln>
          <a:effectLst/>
        </p:spPr>
      </p:sp>
      <p:pic>
        <p:nvPicPr>
          <p:cNvPr id="4" name="Picture 3">
            <a:extLst>
              <a:ext uri="{FF2B5EF4-FFF2-40B4-BE49-F238E27FC236}">
                <a16:creationId xmlns:a16="http://schemas.microsoft.com/office/drawing/2014/main" id="{8699EBAF-4839-32EA-7A3F-F40A1C6B6EB3}"/>
              </a:ext>
            </a:extLst>
          </p:cNvPr>
          <p:cNvPicPr>
            <a:picLocks noChangeAspect="1"/>
          </p:cNvPicPr>
          <p:nvPr/>
        </p:nvPicPr>
        <p:blipFill>
          <a:blip r:embed="rId2"/>
          <a:stretch>
            <a:fillRect/>
          </a:stretch>
        </p:blipFill>
        <p:spPr>
          <a:xfrm>
            <a:off x="900649" y="1716377"/>
            <a:ext cx="7236955" cy="3455645"/>
          </a:xfrm>
          <a:prstGeom prst="rect">
            <a:avLst/>
          </a:prstGeom>
        </p:spPr>
      </p:pic>
      <p:sp>
        <p:nvSpPr>
          <p:cNvPr id="3" name="Content Placeholder 2">
            <a:extLst>
              <a:ext uri="{FF2B5EF4-FFF2-40B4-BE49-F238E27FC236}">
                <a16:creationId xmlns:a16="http://schemas.microsoft.com/office/drawing/2014/main" id="{EB656FC7-E970-0360-5E27-37308E27C015}"/>
              </a:ext>
            </a:extLst>
          </p:cNvPr>
          <p:cNvSpPr>
            <a:spLocks noGrp="1"/>
          </p:cNvSpPr>
          <p:nvPr>
            <p:ph idx="1"/>
          </p:nvPr>
        </p:nvSpPr>
        <p:spPr>
          <a:xfrm>
            <a:off x="9387190" y="2149813"/>
            <a:ext cx="2247090" cy="4046706"/>
          </a:xfrm>
        </p:spPr>
        <p:txBody>
          <a:bodyPr>
            <a:normAutofit/>
          </a:bodyPr>
          <a:lstStyle/>
          <a:p>
            <a:r>
              <a:rPr lang="en-US" sz="1400">
                <a:solidFill>
                  <a:srgbClr val="FFFFFF"/>
                </a:solidFill>
              </a:rPr>
              <a:t>Tied to 7.1</a:t>
            </a:r>
          </a:p>
          <a:p>
            <a:r>
              <a:rPr lang="en-US" sz="1400">
                <a:solidFill>
                  <a:srgbClr val="FFFFFF"/>
                </a:solidFill>
              </a:rPr>
              <a:t>Beginning mid-January 2023, Standard 7.1 will not be evaluated any longer for site review</a:t>
            </a:r>
          </a:p>
        </p:txBody>
      </p:sp>
    </p:spTree>
    <p:extLst>
      <p:ext uri="{BB962C8B-B14F-4D97-AF65-F5344CB8AC3E}">
        <p14:creationId xmlns:p14="http://schemas.microsoft.com/office/powerpoint/2010/main" val="4374253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82BAEE8-511C-4F88-8C15-CCCB76D0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8063F48-0666-4FAD-93CE-260C63B1B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12000"/>
              <a:duotone>
                <a:schemeClr val="accent1">
                  <a:shade val="45000"/>
                  <a:satMod val="135000"/>
                </a:schemeClr>
                <a:prstClr val="white"/>
              </a:duotone>
            </a:blip>
            <a:srcRect/>
            <a:tile tx="-146050" ty="-114300" sx="53000" sy="53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Rectangle 33">
            <a:extLst>
              <a:ext uri="{FF2B5EF4-FFF2-40B4-BE49-F238E27FC236}">
                <a16:creationId xmlns:a16="http://schemas.microsoft.com/office/drawing/2014/main" id="{3902F946-F788-48B1-8FE8-1260C20C85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36" name="Rectangle 35">
            <a:extLst>
              <a:ext uri="{FF2B5EF4-FFF2-40B4-BE49-F238E27FC236}">
                <a16:creationId xmlns:a16="http://schemas.microsoft.com/office/drawing/2014/main" id="{9782C6AC-9E78-4AC5-B98F-A466F06DB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035" y="621793"/>
            <a:ext cx="10951919" cy="5614416"/>
          </a:xfrm>
          <a:prstGeom prst="rect">
            <a:avLst/>
          </a:prstGeom>
          <a:noFill/>
          <a:ln w="6350" cap="sq" cmpd="sng" algn="ctr">
            <a:solidFill>
              <a:schemeClr val="bg2"/>
            </a:solidFill>
            <a:prstDash val="solid"/>
            <a:miter lim="800000"/>
          </a:ln>
          <a:effectLst/>
        </p:spPr>
      </p:sp>
      <p:sp>
        <p:nvSpPr>
          <p:cNvPr id="4" name="Title 3">
            <a:extLst>
              <a:ext uri="{FF2B5EF4-FFF2-40B4-BE49-F238E27FC236}">
                <a16:creationId xmlns:a16="http://schemas.microsoft.com/office/drawing/2014/main" id="{0D4CF76C-ACDA-49E7-2214-5A6C82DCA266}"/>
              </a:ext>
            </a:extLst>
          </p:cNvPr>
          <p:cNvSpPr>
            <a:spLocks noGrp="1"/>
          </p:cNvSpPr>
          <p:nvPr>
            <p:ph type="ctrTitle"/>
          </p:nvPr>
        </p:nvSpPr>
        <p:spPr>
          <a:xfrm>
            <a:off x="1241170" y="3659110"/>
            <a:ext cx="9732773" cy="1465112"/>
          </a:xfrm>
        </p:spPr>
        <p:txBody>
          <a:bodyPr>
            <a:normAutofit/>
          </a:bodyPr>
          <a:lstStyle/>
          <a:p>
            <a:r>
              <a:rPr lang="en-US" sz="6000"/>
              <a:t>Questions?</a:t>
            </a:r>
          </a:p>
        </p:txBody>
      </p:sp>
      <p:sp>
        <p:nvSpPr>
          <p:cNvPr id="5" name="Subtitle 4">
            <a:extLst>
              <a:ext uri="{FF2B5EF4-FFF2-40B4-BE49-F238E27FC236}">
                <a16:creationId xmlns:a16="http://schemas.microsoft.com/office/drawing/2014/main" id="{B7A9AE62-2A24-CD37-87BF-7A7A998347BD}"/>
              </a:ext>
            </a:extLst>
          </p:cNvPr>
          <p:cNvSpPr>
            <a:spLocks noGrp="1"/>
          </p:cNvSpPr>
          <p:nvPr>
            <p:ph type="subTitle" idx="1"/>
          </p:nvPr>
        </p:nvSpPr>
        <p:spPr>
          <a:xfrm>
            <a:off x="1371600" y="5124222"/>
            <a:ext cx="9517450" cy="638904"/>
          </a:xfrm>
        </p:spPr>
        <p:txBody>
          <a:bodyPr>
            <a:normAutofit/>
          </a:bodyPr>
          <a:lstStyle/>
          <a:p>
            <a:pPr>
              <a:spcAft>
                <a:spcPts val="600"/>
              </a:spcAft>
            </a:pPr>
            <a:r>
              <a:rPr lang="en-US">
                <a:hlinkClick r:id="rId4"/>
              </a:rPr>
              <a:t>Leslie.Woodard@franciscanalliance.org</a:t>
            </a:r>
            <a:r>
              <a:rPr lang="en-US"/>
              <a:t> </a:t>
            </a:r>
          </a:p>
        </p:txBody>
      </p:sp>
      <p:sp>
        <p:nvSpPr>
          <p:cNvPr id="38" name="Rectangle 37">
            <a:extLst>
              <a:ext uri="{FF2B5EF4-FFF2-40B4-BE49-F238E27FC236}">
                <a16:creationId xmlns:a16="http://schemas.microsoft.com/office/drawing/2014/main" id="{F92FB751-4193-4666-9F39-1CDF96FD0C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0" name="Group 39">
            <a:extLst>
              <a:ext uri="{FF2B5EF4-FFF2-40B4-BE49-F238E27FC236}">
                <a16:creationId xmlns:a16="http://schemas.microsoft.com/office/drawing/2014/main" id="{CC547666-6BC2-4126-AF64-5A7DE9FE88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446823"/>
            <a:ext cx="1691640" cy="645295"/>
            <a:chOff x="5250180" y="1267730"/>
            <a:chExt cx="1691640" cy="645295"/>
          </a:xfrm>
        </p:grpSpPr>
        <p:cxnSp>
          <p:nvCxnSpPr>
            <p:cNvPr id="41" name="Straight Connector 40">
              <a:extLst>
                <a:ext uri="{FF2B5EF4-FFF2-40B4-BE49-F238E27FC236}">
                  <a16:creationId xmlns:a16="http://schemas.microsoft.com/office/drawing/2014/main" id="{15E714C1-D900-4574-ACE5-2355EA39C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79FBBC0-B387-4916-86C5-510F13BA1D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0878BFC-6116-4A2F-8EFA-EB03B7C9B5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pic>
        <p:nvPicPr>
          <p:cNvPr id="27" name="Graphic 26" descr="Question mark">
            <a:extLst>
              <a:ext uri="{FF2B5EF4-FFF2-40B4-BE49-F238E27FC236}">
                <a16:creationId xmlns:a16="http://schemas.microsoft.com/office/drawing/2014/main" id="{3364C62C-FF01-AEAC-B19F-E400800DF7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92937" y="1395172"/>
            <a:ext cx="2216708" cy="2216708"/>
          </a:xfrm>
          <a:prstGeom prst="rect">
            <a:avLst/>
          </a:prstGeom>
        </p:spPr>
      </p:pic>
    </p:spTree>
    <p:extLst>
      <p:ext uri="{BB962C8B-B14F-4D97-AF65-F5344CB8AC3E}">
        <p14:creationId xmlns:p14="http://schemas.microsoft.com/office/powerpoint/2010/main" val="22574827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45BD8A-B13F-463A-9101-4FB883F0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B934719-2D81-443B-8FB8-9CA4FFF2E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ln w="6350" cap="flat" cmpd="sng" algn="ctr">
            <a:noFill/>
            <a:prstDash val="solid"/>
            <a:miter lim="800000"/>
          </a:ln>
          <a:effectLst>
            <a:softEdge rad="0"/>
          </a:effectLst>
        </p:spPr>
      </p:sp>
      <p:sp>
        <p:nvSpPr>
          <p:cNvPr id="2" name="Title 1">
            <a:extLst>
              <a:ext uri="{FF2B5EF4-FFF2-40B4-BE49-F238E27FC236}">
                <a16:creationId xmlns:a16="http://schemas.microsoft.com/office/drawing/2014/main" id="{3E2F899A-DF4B-DB9C-C64E-4D1D20E762D8}"/>
              </a:ext>
            </a:extLst>
          </p:cNvPr>
          <p:cNvSpPr>
            <a:spLocks noGrp="1"/>
          </p:cNvSpPr>
          <p:nvPr>
            <p:ph type="ctrTitle"/>
          </p:nvPr>
        </p:nvSpPr>
        <p:spPr>
          <a:xfrm>
            <a:off x="1101369" y="1106424"/>
            <a:ext cx="6699963" cy="4633289"/>
          </a:xfrm>
        </p:spPr>
        <p:txBody>
          <a:bodyPr>
            <a:normAutofit/>
          </a:bodyPr>
          <a:lstStyle/>
          <a:p>
            <a:pPr algn="r"/>
            <a:r>
              <a:rPr lang="en-US" sz="6600">
                <a:solidFill>
                  <a:schemeClr val="tx1"/>
                </a:solidFill>
              </a:rPr>
              <a:t>Thank you!</a:t>
            </a:r>
          </a:p>
        </p:txBody>
      </p:sp>
      <p:sp>
        <p:nvSpPr>
          <p:cNvPr id="3" name="Subtitle 2">
            <a:extLst>
              <a:ext uri="{FF2B5EF4-FFF2-40B4-BE49-F238E27FC236}">
                <a16:creationId xmlns:a16="http://schemas.microsoft.com/office/drawing/2014/main" id="{7306C2CB-C94C-418E-8128-930DCFFBA94B}"/>
              </a:ext>
            </a:extLst>
          </p:cNvPr>
          <p:cNvSpPr>
            <a:spLocks noGrp="1"/>
          </p:cNvSpPr>
          <p:nvPr>
            <p:ph type="subTitle" idx="1"/>
          </p:nvPr>
        </p:nvSpPr>
        <p:spPr>
          <a:xfrm>
            <a:off x="8454287" y="1158241"/>
            <a:ext cx="2615299" cy="4581473"/>
          </a:xfrm>
        </p:spPr>
        <p:txBody>
          <a:bodyPr anchor="ctr">
            <a:normAutofit/>
          </a:bodyPr>
          <a:lstStyle/>
          <a:p>
            <a:pPr algn="l">
              <a:spcAft>
                <a:spcPts val="600"/>
              </a:spcAft>
            </a:pPr>
            <a:r>
              <a:rPr lang="en-US" sz="1800">
                <a:solidFill>
                  <a:schemeClr val="tx2"/>
                </a:solidFill>
              </a:rPr>
              <a:t>NCRA CE certificate to be emailed to all that attended this live.</a:t>
            </a:r>
          </a:p>
        </p:txBody>
      </p:sp>
      <p:cxnSp>
        <p:nvCxnSpPr>
          <p:cNvPr id="12" name="Straight Connector 11">
            <a:extLst>
              <a:ext uri="{FF2B5EF4-FFF2-40B4-BE49-F238E27FC236}">
                <a16:creationId xmlns:a16="http://schemas.microsoft.com/office/drawing/2014/main" id="{B29CC623-FD26-47FD-9E70-44325D453E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73124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FAECC-36CE-9D5A-2497-0B061BE0C668}"/>
              </a:ext>
            </a:extLst>
          </p:cNvPr>
          <p:cNvSpPr>
            <a:spLocks noGrp="1"/>
          </p:cNvSpPr>
          <p:nvPr>
            <p:ph type="title"/>
          </p:nvPr>
        </p:nvSpPr>
        <p:spPr>
          <a:xfrm>
            <a:off x="1066800" y="642594"/>
            <a:ext cx="10058400" cy="1371600"/>
          </a:xfrm>
        </p:spPr>
        <p:txBody>
          <a:bodyPr>
            <a:normAutofit/>
          </a:bodyPr>
          <a:lstStyle/>
          <a:p>
            <a:pPr algn="ctr"/>
            <a:r>
              <a:rPr lang="en-US"/>
              <a:t>5.1 Ways to Comply</a:t>
            </a:r>
          </a:p>
        </p:txBody>
      </p:sp>
      <p:graphicFrame>
        <p:nvGraphicFramePr>
          <p:cNvPr id="19" name="Content Placeholder 2">
            <a:extLst>
              <a:ext uri="{FF2B5EF4-FFF2-40B4-BE49-F238E27FC236}">
                <a16:creationId xmlns:a16="http://schemas.microsoft.com/office/drawing/2014/main" id="{37957377-1F70-1F4B-A90E-900F439659DE}"/>
              </a:ext>
            </a:extLst>
          </p:cNvPr>
          <p:cNvGraphicFramePr>
            <a:graphicFrameLocks noGrp="1"/>
          </p:cNvGraphicFramePr>
          <p:nvPr>
            <p:ph idx="1"/>
            <p:extLst>
              <p:ext uri="{D42A27DB-BD31-4B8C-83A1-F6EECF244321}">
                <p14:modId xmlns:p14="http://schemas.microsoft.com/office/powerpoint/2010/main" val="3871606269"/>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2948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37594-D068-E80A-0361-C787159EE9A0}"/>
              </a:ext>
            </a:extLst>
          </p:cNvPr>
          <p:cNvSpPr>
            <a:spLocks noGrp="1"/>
          </p:cNvSpPr>
          <p:nvPr>
            <p:ph type="title"/>
          </p:nvPr>
        </p:nvSpPr>
        <p:spPr/>
        <p:txBody>
          <a:bodyPr>
            <a:normAutofit fontScale="90000"/>
          </a:bodyPr>
          <a:lstStyle/>
          <a:p>
            <a:r>
              <a:rPr lang="en-US" dirty="0"/>
              <a:t>5.1 Registry Audit: Things to Consider</a:t>
            </a:r>
          </a:p>
        </p:txBody>
      </p:sp>
      <p:sp>
        <p:nvSpPr>
          <p:cNvPr id="4" name="Text Placeholder 3">
            <a:extLst>
              <a:ext uri="{FF2B5EF4-FFF2-40B4-BE49-F238E27FC236}">
                <a16:creationId xmlns:a16="http://schemas.microsoft.com/office/drawing/2014/main" id="{0440C806-F70E-82C2-56E7-F3746944CF79}"/>
              </a:ext>
            </a:extLst>
          </p:cNvPr>
          <p:cNvSpPr>
            <a:spLocks noGrp="1"/>
          </p:cNvSpPr>
          <p:nvPr>
            <p:ph type="body" idx="1"/>
          </p:nvPr>
        </p:nvSpPr>
        <p:spPr/>
        <p:txBody>
          <a:bodyPr/>
          <a:lstStyle/>
          <a:p>
            <a:r>
              <a:rPr lang="en-US" dirty="0"/>
              <a:t>Using software and audit while abstracting</a:t>
            </a:r>
          </a:p>
        </p:txBody>
      </p:sp>
      <p:sp>
        <p:nvSpPr>
          <p:cNvPr id="5" name="Content Placeholder 4">
            <a:extLst>
              <a:ext uri="{FF2B5EF4-FFF2-40B4-BE49-F238E27FC236}">
                <a16:creationId xmlns:a16="http://schemas.microsoft.com/office/drawing/2014/main" id="{ECF5DF9F-D887-4568-9469-566BA4D51215}"/>
              </a:ext>
            </a:extLst>
          </p:cNvPr>
          <p:cNvSpPr>
            <a:spLocks noGrp="1"/>
          </p:cNvSpPr>
          <p:nvPr>
            <p:ph sz="half" idx="2"/>
          </p:nvPr>
        </p:nvSpPr>
        <p:spPr/>
        <p:txBody>
          <a:bodyPr/>
          <a:lstStyle/>
          <a:p>
            <a:r>
              <a:rPr lang="en-US" dirty="0"/>
              <a:t>Best for </a:t>
            </a:r>
          </a:p>
          <a:p>
            <a:pPr lvl="1"/>
            <a:r>
              <a:rPr lang="en-US" dirty="0"/>
              <a:t>Concurrent cases </a:t>
            </a:r>
          </a:p>
          <a:p>
            <a:pPr lvl="1"/>
            <a:r>
              <a:rPr lang="en-US" dirty="0"/>
              <a:t>Smaller registries or those that assign certain sites to certain people </a:t>
            </a:r>
          </a:p>
          <a:p>
            <a:r>
              <a:rPr lang="en-US" dirty="0"/>
              <a:t>Easy to run reports</a:t>
            </a:r>
          </a:p>
          <a:p>
            <a:r>
              <a:rPr lang="en-US" dirty="0"/>
              <a:t>Adds more time needed per abstract</a:t>
            </a:r>
          </a:p>
          <a:p>
            <a:r>
              <a:rPr lang="en-US" dirty="0"/>
              <a:t>May need to add supplemental fields</a:t>
            </a:r>
          </a:p>
          <a:p>
            <a:endParaRPr lang="en-US" dirty="0"/>
          </a:p>
        </p:txBody>
      </p:sp>
      <p:sp>
        <p:nvSpPr>
          <p:cNvPr id="6" name="Text Placeholder 5">
            <a:extLst>
              <a:ext uri="{FF2B5EF4-FFF2-40B4-BE49-F238E27FC236}">
                <a16:creationId xmlns:a16="http://schemas.microsoft.com/office/drawing/2014/main" id="{66F429C2-E262-B37C-B243-2059E0BFAA21}"/>
              </a:ext>
            </a:extLst>
          </p:cNvPr>
          <p:cNvSpPr>
            <a:spLocks noGrp="1"/>
          </p:cNvSpPr>
          <p:nvPr>
            <p:ph type="body" sz="quarter" idx="3"/>
          </p:nvPr>
        </p:nvSpPr>
        <p:spPr/>
        <p:txBody>
          <a:bodyPr/>
          <a:lstStyle/>
          <a:p>
            <a:r>
              <a:rPr lang="en-US" dirty="0"/>
              <a:t>Monthly/quarterly audit of all cases</a:t>
            </a:r>
          </a:p>
        </p:txBody>
      </p:sp>
      <p:sp>
        <p:nvSpPr>
          <p:cNvPr id="7" name="Content Placeholder 6">
            <a:extLst>
              <a:ext uri="{FF2B5EF4-FFF2-40B4-BE49-F238E27FC236}">
                <a16:creationId xmlns:a16="http://schemas.microsoft.com/office/drawing/2014/main" id="{2D06F353-2395-2BA1-A358-25C1631E2A70}"/>
              </a:ext>
            </a:extLst>
          </p:cNvPr>
          <p:cNvSpPr>
            <a:spLocks noGrp="1"/>
          </p:cNvSpPr>
          <p:nvPr>
            <p:ph sz="quarter" idx="4"/>
          </p:nvPr>
        </p:nvSpPr>
        <p:spPr/>
        <p:txBody>
          <a:bodyPr/>
          <a:lstStyle/>
          <a:p>
            <a:r>
              <a:rPr lang="en-US" dirty="0"/>
              <a:t>Best for</a:t>
            </a:r>
          </a:p>
          <a:p>
            <a:pPr lvl="1"/>
            <a:r>
              <a:rPr lang="en-US" dirty="0"/>
              <a:t>Facilities that aren’t as concurrent as they would hope to be</a:t>
            </a:r>
          </a:p>
          <a:p>
            <a:pPr lvl="1"/>
            <a:r>
              <a:rPr lang="en-US" dirty="0"/>
              <a:t>Larger registries that separate duties/don’t want everyone trained on CAP</a:t>
            </a:r>
          </a:p>
          <a:p>
            <a:r>
              <a:rPr lang="en-US" dirty="0"/>
              <a:t>Depending on caseload, can pull a CTR away from other duties for 1-2 days straight</a:t>
            </a:r>
          </a:p>
          <a:p>
            <a:r>
              <a:rPr lang="en-US" dirty="0"/>
              <a:t>Requires a report from IS</a:t>
            </a:r>
          </a:p>
        </p:txBody>
      </p:sp>
    </p:spTree>
    <p:extLst>
      <p:ext uri="{BB962C8B-B14F-4D97-AF65-F5344CB8AC3E}">
        <p14:creationId xmlns:p14="http://schemas.microsoft.com/office/powerpoint/2010/main" val="3924575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0C0BE-4E5E-2300-CB29-8291C33D8617}"/>
              </a:ext>
            </a:extLst>
          </p:cNvPr>
          <p:cNvSpPr>
            <a:spLocks noGrp="1"/>
          </p:cNvSpPr>
          <p:nvPr>
            <p:ph type="title"/>
          </p:nvPr>
        </p:nvSpPr>
        <p:spPr/>
        <p:txBody>
          <a:bodyPr/>
          <a:lstStyle/>
          <a:p>
            <a:r>
              <a:rPr lang="en-US" dirty="0"/>
              <a:t>5.1 Registry Audit</a:t>
            </a:r>
          </a:p>
        </p:txBody>
      </p:sp>
      <p:sp>
        <p:nvSpPr>
          <p:cNvPr id="3" name="Content Placeholder 2">
            <a:extLst>
              <a:ext uri="{FF2B5EF4-FFF2-40B4-BE49-F238E27FC236}">
                <a16:creationId xmlns:a16="http://schemas.microsoft.com/office/drawing/2014/main" id="{B9F2DF97-F28F-1159-866A-DB5BEA4671D4}"/>
              </a:ext>
            </a:extLst>
          </p:cNvPr>
          <p:cNvSpPr>
            <a:spLocks noGrp="1"/>
          </p:cNvSpPr>
          <p:nvPr>
            <p:ph idx="1"/>
          </p:nvPr>
        </p:nvSpPr>
        <p:spPr/>
        <p:txBody>
          <a:bodyPr>
            <a:normAutofit/>
          </a:bodyPr>
          <a:lstStyle/>
          <a:p>
            <a:r>
              <a:rPr lang="en-US" dirty="0"/>
              <a:t>Pull the requirements from CAP website</a:t>
            </a:r>
          </a:p>
          <a:p>
            <a:pPr lvl="1"/>
            <a:r>
              <a:rPr lang="en-US" dirty="0">
                <a:hlinkClick r:id="rId2"/>
              </a:rPr>
              <a:t>Cancer Protocol Templates | College of American Pathologists (cap.org)</a:t>
            </a:r>
            <a:endParaRPr lang="en-US" dirty="0"/>
          </a:p>
          <a:p>
            <a:pPr lvl="1"/>
            <a:endParaRPr lang="en-US" dirty="0"/>
          </a:p>
          <a:p>
            <a:endParaRPr lang="en-US" dirty="0"/>
          </a:p>
          <a:p>
            <a:endParaRPr lang="en-US" dirty="0"/>
          </a:p>
          <a:p>
            <a:endParaRPr lang="en-US" dirty="0"/>
          </a:p>
          <a:p>
            <a:r>
              <a:rPr lang="en-US" dirty="0"/>
              <a:t>Read the introduction listed above the required elements</a:t>
            </a:r>
          </a:p>
          <a:p>
            <a:r>
              <a:rPr lang="en-US" dirty="0"/>
              <a:t>If you have questions about a specific element, reference the note letter assigned to that element and see notes at the end of the required elements</a:t>
            </a:r>
          </a:p>
          <a:p>
            <a:endParaRPr lang="en-US" dirty="0"/>
          </a:p>
        </p:txBody>
      </p:sp>
      <p:pic>
        <p:nvPicPr>
          <p:cNvPr id="5" name="Picture 4">
            <a:extLst>
              <a:ext uri="{FF2B5EF4-FFF2-40B4-BE49-F238E27FC236}">
                <a16:creationId xmlns:a16="http://schemas.microsoft.com/office/drawing/2014/main" id="{7EC88A97-1189-C4DD-18EA-903EC8F11715}"/>
              </a:ext>
            </a:extLst>
          </p:cNvPr>
          <p:cNvPicPr>
            <a:picLocks noChangeAspect="1"/>
          </p:cNvPicPr>
          <p:nvPr/>
        </p:nvPicPr>
        <p:blipFill>
          <a:blip r:embed="rId3"/>
          <a:stretch>
            <a:fillRect/>
          </a:stretch>
        </p:blipFill>
        <p:spPr>
          <a:xfrm>
            <a:off x="3028950" y="2871673"/>
            <a:ext cx="5857874" cy="1344198"/>
          </a:xfrm>
          <a:prstGeom prst="rect">
            <a:avLst/>
          </a:prstGeom>
        </p:spPr>
      </p:pic>
    </p:spTree>
    <p:extLst>
      <p:ext uri="{BB962C8B-B14F-4D97-AF65-F5344CB8AC3E}">
        <p14:creationId xmlns:p14="http://schemas.microsoft.com/office/powerpoint/2010/main" val="904523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C83508-8245-ED30-87E2-79D5FD3B4D1D}"/>
              </a:ext>
            </a:extLst>
          </p:cNvPr>
          <p:cNvPicPr>
            <a:picLocks noChangeAspect="1"/>
          </p:cNvPicPr>
          <p:nvPr/>
        </p:nvPicPr>
        <p:blipFill>
          <a:blip r:embed="rId2"/>
          <a:stretch>
            <a:fillRect/>
          </a:stretch>
        </p:blipFill>
        <p:spPr>
          <a:xfrm>
            <a:off x="2862262" y="457200"/>
            <a:ext cx="6467475" cy="5943600"/>
          </a:xfrm>
          <a:prstGeom prst="rect">
            <a:avLst/>
          </a:prstGeom>
        </p:spPr>
      </p:pic>
    </p:spTree>
    <p:extLst>
      <p:ext uri="{BB962C8B-B14F-4D97-AF65-F5344CB8AC3E}">
        <p14:creationId xmlns:p14="http://schemas.microsoft.com/office/powerpoint/2010/main" val="39567291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643</TotalTime>
  <Words>2514</Words>
  <Application>Microsoft Office PowerPoint</Application>
  <PresentationFormat>Widescreen</PresentationFormat>
  <Paragraphs>314</Paragraphs>
  <Slides>55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Century Gothic</vt:lpstr>
      <vt:lpstr>Savon</vt:lpstr>
      <vt:lpstr>CoC Chapter 5 and 6 Standards and the CTR</vt:lpstr>
      <vt:lpstr>Objectives</vt:lpstr>
      <vt:lpstr>5.1 College of American Pathologists Synoptic Reporting </vt:lpstr>
      <vt:lpstr>5.1 CAnswer Forum Clarifications</vt:lpstr>
      <vt:lpstr>5.1 Audit</vt:lpstr>
      <vt:lpstr>5.1 Ways to Comply</vt:lpstr>
      <vt:lpstr>5.1 Registry Audit: Things to Consider</vt:lpstr>
      <vt:lpstr>5.1 Registry Audit</vt:lpstr>
      <vt:lpstr>PowerPoint Presentation</vt:lpstr>
      <vt:lpstr>PowerPoint Presentation</vt:lpstr>
      <vt:lpstr>5.1 Quarterly Audit Process</vt:lpstr>
      <vt:lpstr>PowerPoint Presentation</vt:lpstr>
      <vt:lpstr>PowerPoint Presentation</vt:lpstr>
      <vt:lpstr>PowerPoint Presentation</vt:lpstr>
      <vt:lpstr>5.3-5.8 Synoptic Operative Reports</vt:lpstr>
      <vt:lpstr>5.3 Breast Sentinel Node Biopsy</vt:lpstr>
      <vt:lpstr>5.4 Breast Axillary Dissection</vt:lpstr>
      <vt:lpstr>5.5 Primary Cutaneous Melanoma </vt:lpstr>
      <vt:lpstr>5.6 Colon Resection </vt:lpstr>
      <vt:lpstr>5.3-5.6 Audits</vt:lpstr>
      <vt:lpstr>5.3-5.6 Audits: My Process</vt:lpstr>
      <vt:lpstr>PowerPoint Presentation</vt:lpstr>
      <vt:lpstr>PowerPoint Presentation</vt:lpstr>
      <vt:lpstr>5.7  Total Mesorectal Excision</vt:lpstr>
      <vt:lpstr>Cases That Fall Into 5.7</vt:lpstr>
      <vt:lpstr>5.7 Audit</vt:lpstr>
      <vt:lpstr>5.7 Audit</vt:lpstr>
      <vt:lpstr>5.7 Tracking</vt:lpstr>
      <vt:lpstr>5.8 Pulmonary Resection</vt:lpstr>
      <vt:lpstr>Cases That Fall Into 5.8</vt:lpstr>
      <vt:lpstr>5.8 Audit</vt:lpstr>
      <vt:lpstr>5.8 Audit</vt:lpstr>
      <vt:lpstr>5.8 Tracking</vt:lpstr>
      <vt:lpstr>6.1 Cancer Registry Quality Control</vt:lpstr>
      <vt:lpstr>6.1 Casefinding Evaluation</vt:lpstr>
      <vt:lpstr>6.1 Abstracting Timeliness</vt:lpstr>
      <vt:lpstr>6.1 Percentage of Information Coded as Unknown</vt:lpstr>
      <vt:lpstr>6.1 Minimum 10% Analytic Caseload Review</vt:lpstr>
      <vt:lpstr>6.1 QA Role or Peer Review</vt:lpstr>
      <vt:lpstr>6.1 Peer Review Example</vt:lpstr>
      <vt:lpstr>6.1 Physician Review</vt:lpstr>
      <vt:lpstr>6.1 Physician Review Form</vt:lpstr>
      <vt:lpstr>6.1 Tracking Results</vt:lpstr>
      <vt:lpstr>6.1 Tracking Results</vt:lpstr>
      <vt:lpstr>6.1 Reports </vt:lpstr>
      <vt:lpstr>6.1 Reports</vt:lpstr>
      <vt:lpstr>6.1 Resolving Conflicts Found</vt:lpstr>
      <vt:lpstr>6.4 Rapid Cancer Reporting System: Data Submission</vt:lpstr>
      <vt:lpstr>6.4 RCRS</vt:lpstr>
      <vt:lpstr>6.4 RCRS Dashboard</vt:lpstr>
      <vt:lpstr>6.4 RCRS Alerts</vt:lpstr>
      <vt:lpstr>6.4 RCRS Alerts</vt:lpstr>
      <vt:lpstr>6.4 Quality Measures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 Chapter 5 and 6 Standards and the CTR</dc:title>
  <dc:creator>Woodard Leslie N</dc:creator>
  <cp:lastModifiedBy>Woodard Leslie N</cp:lastModifiedBy>
  <cp:revision>1</cp:revision>
  <dcterms:created xsi:type="dcterms:W3CDTF">2023-05-30T15:46:38Z</dcterms:created>
  <dcterms:modified xsi:type="dcterms:W3CDTF">2023-06-15T12:28:58Z</dcterms:modified>
</cp:coreProperties>
</file>