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7.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8.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113"/>
  </p:notesMasterIdLst>
  <p:sldIdLst>
    <p:sldId id="437" r:id="rId3"/>
    <p:sldId id="414" r:id="rId4"/>
    <p:sldId id="415" r:id="rId5"/>
    <p:sldId id="260" r:id="rId6"/>
    <p:sldId id="262" r:id="rId7"/>
    <p:sldId id="263" r:id="rId8"/>
    <p:sldId id="264" r:id="rId9"/>
    <p:sldId id="416" r:id="rId10"/>
    <p:sldId id="259" r:id="rId11"/>
    <p:sldId id="265" r:id="rId12"/>
    <p:sldId id="417" r:id="rId13"/>
    <p:sldId id="268" r:id="rId14"/>
    <p:sldId id="267" r:id="rId15"/>
    <p:sldId id="261" r:id="rId16"/>
    <p:sldId id="269" r:id="rId17"/>
    <p:sldId id="271" r:id="rId18"/>
    <p:sldId id="418" r:id="rId19"/>
    <p:sldId id="270" r:id="rId20"/>
    <p:sldId id="273" r:id="rId21"/>
    <p:sldId id="419" r:id="rId22"/>
    <p:sldId id="336" r:id="rId23"/>
    <p:sldId id="296" r:id="rId24"/>
    <p:sldId id="297" r:id="rId25"/>
    <p:sldId id="295" r:id="rId26"/>
    <p:sldId id="314" r:id="rId27"/>
    <p:sldId id="316" r:id="rId28"/>
    <p:sldId id="317" r:id="rId29"/>
    <p:sldId id="320" r:id="rId30"/>
    <p:sldId id="315" r:id="rId31"/>
    <p:sldId id="321" r:id="rId32"/>
    <p:sldId id="329" r:id="rId33"/>
    <p:sldId id="322" r:id="rId34"/>
    <p:sldId id="348" r:id="rId35"/>
    <p:sldId id="328" r:id="rId36"/>
    <p:sldId id="343" r:id="rId37"/>
    <p:sldId id="344" r:id="rId38"/>
    <p:sldId id="331" r:id="rId39"/>
    <p:sldId id="333" r:id="rId40"/>
    <p:sldId id="332" r:id="rId41"/>
    <p:sldId id="326" r:id="rId42"/>
    <p:sldId id="342" r:id="rId43"/>
    <p:sldId id="345" r:id="rId44"/>
    <p:sldId id="346" r:id="rId45"/>
    <p:sldId id="292" r:id="rId46"/>
    <p:sldId id="420" r:id="rId47"/>
    <p:sldId id="421" r:id="rId48"/>
    <p:sldId id="422" r:id="rId49"/>
    <p:sldId id="423" r:id="rId50"/>
    <p:sldId id="424" r:id="rId51"/>
    <p:sldId id="284" r:id="rId52"/>
    <p:sldId id="285" r:id="rId53"/>
    <p:sldId id="425" r:id="rId54"/>
    <p:sldId id="286" r:id="rId55"/>
    <p:sldId id="287" r:id="rId56"/>
    <p:sldId id="426" r:id="rId57"/>
    <p:sldId id="427" r:id="rId58"/>
    <p:sldId id="428" r:id="rId59"/>
    <p:sldId id="429" r:id="rId60"/>
    <p:sldId id="430" r:id="rId61"/>
    <p:sldId id="431" r:id="rId62"/>
    <p:sldId id="278" r:id="rId63"/>
    <p:sldId id="432" r:id="rId64"/>
    <p:sldId id="277" r:id="rId65"/>
    <p:sldId id="433" r:id="rId66"/>
    <p:sldId id="434" r:id="rId67"/>
    <p:sldId id="282" r:id="rId68"/>
    <p:sldId id="435" r:id="rId69"/>
    <p:sldId id="283" r:id="rId70"/>
    <p:sldId id="436" r:id="rId71"/>
    <p:sldId id="256" r:id="rId72"/>
    <p:sldId id="257" r:id="rId73"/>
    <p:sldId id="258" r:id="rId74"/>
    <p:sldId id="411" r:id="rId75"/>
    <p:sldId id="393" r:id="rId76"/>
    <p:sldId id="392" r:id="rId77"/>
    <p:sldId id="391" r:id="rId78"/>
    <p:sldId id="390" r:id="rId79"/>
    <p:sldId id="389" r:id="rId80"/>
    <p:sldId id="334" r:id="rId81"/>
    <p:sldId id="386" r:id="rId82"/>
    <p:sldId id="388" r:id="rId83"/>
    <p:sldId id="384" r:id="rId84"/>
    <p:sldId id="385" r:id="rId85"/>
    <p:sldId id="382" r:id="rId86"/>
    <p:sldId id="274" r:id="rId87"/>
    <p:sldId id="275" r:id="rId88"/>
    <p:sldId id="365" r:id="rId89"/>
    <p:sldId id="276" r:id="rId90"/>
    <p:sldId id="409" r:id="rId91"/>
    <p:sldId id="380" r:id="rId92"/>
    <p:sldId id="381" r:id="rId93"/>
    <p:sldId id="413" r:id="rId94"/>
    <p:sldId id="394" r:id="rId95"/>
    <p:sldId id="395" r:id="rId96"/>
    <p:sldId id="396" r:id="rId97"/>
    <p:sldId id="397" r:id="rId98"/>
    <p:sldId id="398" r:id="rId99"/>
    <p:sldId id="399" r:id="rId100"/>
    <p:sldId id="400" r:id="rId101"/>
    <p:sldId id="401" r:id="rId102"/>
    <p:sldId id="402" r:id="rId103"/>
    <p:sldId id="403" r:id="rId104"/>
    <p:sldId id="404" r:id="rId105"/>
    <p:sldId id="405" r:id="rId106"/>
    <p:sldId id="406" r:id="rId107"/>
    <p:sldId id="407" r:id="rId108"/>
    <p:sldId id="408" r:id="rId109"/>
    <p:sldId id="410" r:id="rId110"/>
    <p:sldId id="266" r:id="rId111"/>
    <p:sldId id="272" r:id="rId1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6E604-C26A-4BA1-A61A-4815B3662F85}" v="22" dt="2023-10-27T13:46:50.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4" d="100"/>
          <a:sy n="114" d="100"/>
        </p:scale>
        <p:origin x="300"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notesMaster" Target="notesMasters/notesMaster1.xml"/><Relationship Id="rId118" Type="http://schemas.microsoft.com/office/2015/10/relationships/revisionInfo" Target="revisionInfo.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iagrams/_rels/data4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diagrams/_rels/drawing4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18249A-1D06-421A-919B-326F862B6E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custT="1"/>
      <dgm:spPr/>
      <dgm:t>
        <a:bodyPr/>
        <a:lstStyle/>
        <a:p>
          <a:r>
            <a:rPr lang="en-US" sz="1800" dirty="0"/>
            <a:t>Date of Initial Diagnosis</a:t>
          </a:r>
        </a:p>
      </dgm:t>
    </dgm:pt>
    <dgm:pt modelId="{74EB6CE8-0ED6-458F-8F87-5926D6C73F55}" type="parTrans" cxnId="{07F6F397-4A0F-4B8E-B384-E066F78445B2}">
      <dgm:prSet/>
      <dgm:spPr/>
      <dgm:t>
        <a:bodyPr/>
        <a:lstStyle/>
        <a:p>
          <a:endParaRPr lang="en-US" sz="2800"/>
        </a:p>
      </dgm:t>
    </dgm:pt>
    <dgm:pt modelId="{686A833D-9E39-4F68-B56D-0570BA6DE90D}" type="sibTrans" cxnId="{07F6F397-4A0F-4B8E-B384-E066F78445B2}">
      <dgm:prSet/>
      <dgm:spPr/>
      <dgm:t>
        <a:bodyPr/>
        <a:lstStyle/>
        <a:p>
          <a:endParaRPr lang="en-US" sz="2800"/>
        </a:p>
      </dgm:t>
    </dgm:pt>
    <dgm:pt modelId="{A8FF5386-AF7F-4389-B467-716BA54F411D}">
      <dgm:prSet custT="1"/>
      <dgm:spPr/>
      <dgm:t>
        <a:bodyPr/>
        <a:lstStyle/>
        <a:p>
          <a:r>
            <a:rPr lang="en-US" sz="1200" dirty="0"/>
            <a:t> 8140/3</a:t>
          </a:r>
        </a:p>
      </dgm:t>
    </dgm:pt>
    <dgm:pt modelId="{47B49236-34A5-40ED-BDD2-C95C31CF2393}" type="parTrans" cxnId="{F23F120B-3C63-4477-B645-DA8AD6ABB428}">
      <dgm:prSet/>
      <dgm:spPr/>
      <dgm:t>
        <a:bodyPr/>
        <a:lstStyle/>
        <a:p>
          <a:endParaRPr lang="en-US" sz="2800"/>
        </a:p>
      </dgm:t>
    </dgm:pt>
    <dgm:pt modelId="{E4DD5308-A129-4432-B3B4-B50E25D61933}" type="sibTrans" cxnId="{F23F120B-3C63-4477-B645-DA8AD6ABB428}">
      <dgm:prSet/>
      <dgm:spPr/>
      <dgm:t>
        <a:bodyPr/>
        <a:lstStyle/>
        <a:p>
          <a:endParaRPr lang="en-US" sz="2800"/>
        </a:p>
      </dgm:t>
    </dgm:pt>
    <dgm:pt modelId="{16597F33-5170-4E79-B6AC-2AE285823C93}">
      <dgm:prSet custT="1"/>
      <dgm:spPr/>
      <dgm:t>
        <a:bodyPr/>
        <a:lstStyle/>
        <a:p>
          <a:r>
            <a:rPr lang="en-US" sz="1800" dirty="0"/>
            <a:t>Sequence Number</a:t>
          </a:r>
        </a:p>
      </dgm:t>
    </dgm:pt>
    <dgm:pt modelId="{6932C6F6-6E38-4119-89B3-61A0C4BDD51E}" type="parTrans" cxnId="{6641FBCE-F7B1-46A6-8BF5-57E3631AD140}">
      <dgm:prSet/>
      <dgm:spPr/>
      <dgm:t>
        <a:bodyPr/>
        <a:lstStyle/>
        <a:p>
          <a:endParaRPr lang="en-US" sz="2800"/>
        </a:p>
      </dgm:t>
    </dgm:pt>
    <dgm:pt modelId="{108114D5-2977-4D8C-81A8-F360F81CCB6C}" type="sibTrans" cxnId="{6641FBCE-F7B1-46A6-8BF5-57E3631AD140}">
      <dgm:prSet/>
      <dgm:spPr/>
      <dgm:t>
        <a:bodyPr/>
        <a:lstStyle/>
        <a:p>
          <a:endParaRPr lang="en-US" sz="2800"/>
        </a:p>
      </dgm:t>
    </dgm:pt>
    <dgm:pt modelId="{D3EDA274-2A72-4150-AEC8-68F9551B077F}">
      <dgm:prSet custT="1"/>
      <dgm:spPr/>
      <dgm:t>
        <a:bodyPr/>
        <a:lstStyle/>
        <a:p>
          <a:r>
            <a:rPr lang="en-US" sz="1200" dirty="0"/>
            <a:t> 00</a:t>
          </a:r>
        </a:p>
      </dgm:t>
    </dgm:pt>
    <dgm:pt modelId="{07B1805A-5A75-4241-8E36-BF0809F0734C}" type="parTrans" cxnId="{3230BBC4-6984-4887-8E17-AED1119CD187}">
      <dgm:prSet/>
      <dgm:spPr/>
      <dgm:t>
        <a:bodyPr/>
        <a:lstStyle/>
        <a:p>
          <a:endParaRPr lang="en-US" sz="2800"/>
        </a:p>
      </dgm:t>
    </dgm:pt>
    <dgm:pt modelId="{52F1AD4A-F45A-4C78-9914-BA9E73C5F089}" type="sibTrans" cxnId="{3230BBC4-6984-4887-8E17-AED1119CD187}">
      <dgm:prSet/>
      <dgm:spPr/>
      <dgm:t>
        <a:bodyPr/>
        <a:lstStyle/>
        <a:p>
          <a:endParaRPr lang="en-US" sz="2800"/>
        </a:p>
      </dgm:t>
    </dgm:pt>
    <dgm:pt modelId="{408DA867-C327-4BB4-A644-DEE833DD14C6}">
      <dgm:prSet custT="1"/>
      <dgm:spPr/>
      <dgm:t>
        <a:bodyPr/>
        <a:lstStyle/>
        <a:p>
          <a:r>
            <a:rPr lang="en-US" sz="1200" dirty="0"/>
            <a:t> 04/09/2021</a:t>
          </a:r>
        </a:p>
      </dgm:t>
    </dgm:pt>
    <dgm:pt modelId="{BD3D99D4-A519-42FB-AF9B-1E52F72F7E00}" type="parTrans" cxnId="{696F40DC-523B-43CF-A380-BA4F6BE8B1E9}">
      <dgm:prSet/>
      <dgm:spPr/>
      <dgm:t>
        <a:bodyPr/>
        <a:lstStyle/>
        <a:p>
          <a:endParaRPr lang="en-US" sz="2800"/>
        </a:p>
      </dgm:t>
    </dgm:pt>
    <dgm:pt modelId="{366EAD5D-759F-4B9D-906A-733B5C9BC313}" type="sibTrans" cxnId="{696F40DC-523B-43CF-A380-BA4F6BE8B1E9}">
      <dgm:prSet/>
      <dgm:spPr/>
      <dgm:t>
        <a:bodyPr/>
        <a:lstStyle/>
        <a:p>
          <a:endParaRPr lang="en-US" sz="2800"/>
        </a:p>
      </dgm:t>
    </dgm:pt>
    <dgm:pt modelId="{B61B9C94-602E-4F40-932D-187243E483B4}">
      <dgm:prSet custT="1"/>
      <dgm:spPr/>
      <dgm:t>
        <a:bodyPr/>
        <a:lstStyle/>
        <a:p>
          <a:r>
            <a:rPr lang="en-US" sz="1800" dirty="0"/>
            <a:t>Primary Site</a:t>
          </a:r>
        </a:p>
      </dgm:t>
    </dgm:pt>
    <dgm:pt modelId="{93F1617B-0812-49A7-8441-E675E2B4E3A0}" type="parTrans" cxnId="{CB762325-E10C-47BB-86D0-FEB0A5ABE8AA}">
      <dgm:prSet/>
      <dgm:spPr/>
      <dgm:t>
        <a:bodyPr/>
        <a:lstStyle/>
        <a:p>
          <a:endParaRPr lang="en-US" sz="2800"/>
        </a:p>
      </dgm:t>
    </dgm:pt>
    <dgm:pt modelId="{BAB29B8F-B613-45D0-8FA9-A308F1485477}" type="sibTrans" cxnId="{CB762325-E10C-47BB-86D0-FEB0A5ABE8AA}">
      <dgm:prSet/>
      <dgm:spPr/>
      <dgm:t>
        <a:bodyPr/>
        <a:lstStyle/>
        <a:p>
          <a:endParaRPr lang="en-US" sz="2800"/>
        </a:p>
      </dgm:t>
    </dgm:pt>
    <dgm:pt modelId="{DE2F852E-87A8-42D0-A937-ABC5B2355696}">
      <dgm:prSet custT="1"/>
      <dgm:spPr/>
      <dgm:t>
        <a:bodyPr/>
        <a:lstStyle/>
        <a:p>
          <a:r>
            <a:rPr lang="en-US" sz="1800" dirty="0"/>
            <a:t>Histology</a:t>
          </a:r>
        </a:p>
      </dgm:t>
    </dgm:pt>
    <dgm:pt modelId="{774E5625-C662-4B00-B053-3687C86B022B}" type="parTrans" cxnId="{590AABDF-03F5-46EB-8099-D5D89BEE4BB2}">
      <dgm:prSet/>
      <dgm:spPr/>
      <dgm:t>
        <a:bodyPr/>
        <a:lstStyle/>
        <a:p>
          <a:endParaRPr lang="en-US" sz="2800"/>
        </a:p>
      </dgm:t>
    </dgm:pt>
    <dgm:pt modelId="{B834950A-74E5-42C5-B358-266FC2C7EB06}" type="sibTrans" cxnId="{590AABDF-03F5-46EB-8099-D5D89BEE4BB2}">
      <dgm:prSet/>
      <dgm:spPr/>
      <dgm:t>
        <a:bodyPr/>
        <a:lstStyle/>
        <a:p>
          <a:endParaRPr lang="en-US" sz="2800"/>
        </a:p>
      </dgm:t>
    </dgm:pt>
    <dgm:pt modelId="{32E949F8-767C-4E66-B5F1-D5330EA33DB5}">
      <dgm:prSet custT="1"/>
      <dgm:spPr/>
      <dgm:t>
        <a:bodyPr/>
        <a:lstStyle/>
        <a:p>
          <a:r>
            <a:rPr lang="en-US" sz="1200" dirty="0"/>
            <a:t> C20.9</a:t>
          </a:r>
        </a:p>
      </dgm:t>
    </dgm:pt>
    <dgm:pt modelId="{A0B4E12F-4421-4117-B80A-03DBAA22668C}" type="parTrans" cxnId="{86352652-6D0F-4445-8F16-5A5A43485BDB}">
      <dgm:prSet/>
      <dgm:spPr/>
      <dgm:t>
        <a:bodyPr/>
        <a:lstStyle/>
        <a:p>
          <a:endParaRPr lang="en-US" sz="2800"/>
        </a:p>
      </dgm:t>
    </dgm:pt>
    <dgm:pt modelId="{982D9DC4-34A1-4989-9F98-610A41B2CA55}" type="sibTrans" cxnId="{86352652-6D0F-4445-8F16-5A5A43485BDB}">
      <dgm:prSet/>
      <dgm:spPr/>
      <dgm:t>
        <a:bodyPr/>
        <a:lstStyle/>
        <a:p>
          <a:endParaRPr lang="en-US" sz="2800"/>
        </a:p>
      </dgm:t>
    </dgm:pt>
    <dgm:pt modelId="{A0B412A7-BC53-4BF1-A6EC-E7C9E004CE94}">
      <dgm:prSet custT="1"/>
      <dgm:spPr/>
      <dgm:t>
        <a:bodyPr/>
        <a:lstStyle/>
        <a:p>
          <a:r>
            <a:rPr lang="en-US" sz="1800" dirty="0"/>
            <a:t>Laterality</a:t>
          </a:r>
        </a:p>
      </dgm:t>
    </dgm:pt>
    <dgm:pt modelId="{466FBCA8-6A8C-4F8A-8F36-F502186F985B}" type="parTrans" cxnId="{5468CC2B-F788-421F-ADE4-EBA7E0A59609}">
      <dgm:prSet/>
      <dgm:spPr/>
      <dgm:t>
        <a:bodyPr/>
        <a:lstStyle/>
        <a:p>
          <a:endParaRPr lang="en-US" sz="2800"/>
        </a:p>
      </dgm:t>
    </dgm:pt>
    <dgm:pt modelId="{772CEEED-685A-424B-AFD0-0A03BEC0C271}" type="sibTrans" cxnId="{5468CC2B-F788-421F-ADE4-EBA7E0A59609}">
      <dgm:prSet/>
      <dgm:spPr/>
      <dgm:t>
        <a:bodyPr/>
        <a:lstStyle/>
        <a:p>
          <a:endParaRPr lang="en-US" sz="2800"/>
        </a:p>
      </dgm:t>
    </dgm:pt>
    <dgm:pt modelId="{70AFBC19-FF06-447E-8757-0EC796B501E5}">
      <dgm:prSet custT="1"/>
      <dgm:spPr/>
      <dgm:t>
        <a:bodyPr/>
        <a:lstStyle/>
        <a:p>
          <a:r>
            <a:rPr lang="en-US" sz="1800" dirty="0"/>
            <a:t>Tumor Size Summary</a:t>
          </a:r>
        </a:p>
      </dgm:t>
    </dgm:pt>
    <dgm:pt modelId="{1CDF156A-F1C3-460F-9D13-B51E033AA04E}" type="parTrans" cxnId="{2448D08C-49A4-4168-89D9-91C662BD7207}">
      <dgm:prSet/>
      <dgm:spPr/>
      <dgm:t>
        <a:bodyPr/>
        <a:lstStyle/>
        <a:p>
          <a:endParaRPr lang="en-US" sz="2800"/>
        </a:p>
      </dgm:t>
    </dgm:pt>
    <dgm:pt modelId="{3843FEB5-4C94-47DB-98F6-18E9C1720CCD}" type="sibTrans" cxnId="{2448D08C-49A4-4168-89D9-91C662BD7207}">
      <dgm:prSet/>
      <dgm:spPr/>
      <dgm:t>
        <a:bodyPr/>
        <a:lstStyle/>
        <a:p>
          <a:endParaRPr lang="en-US" sz="2800"/>
        </a:p>
      </dgm:t>
    </dgm:pt>
    <dgm:pt modelId="{1D30C284-02AD-48B5-8B06-26896A71B233}">
      <dgm:prSet custT="1"/>
      <dgm:spPr/>
      <dgm:t>
        <a:bodyPr/>
        <a:lstStyle/>
        <a:p>
          <a:r>
            <a:rPr lang="en-US" sz="1200" dirty="0"/>
            <a:t>0</a:t>
          </a:r>
        </a:p>
      </dgm:t>
    </dgm:pt>
    <dgm:pt modelId="{0E345928-53C0-4507-AB61-16EA7C103972}" type="parTrans" cxnId="{9BD40C13-FE6F-47B9-9B02-3A6BBDEDE143}">
      <dgm:prSet/>
      <dgm:spPr/>
      <dgm:t>
        <a:bodyPr/>
        <a:lstStyle/>
        <a:p>
          <a:endParaRPr lang="en-US" sz="2800"/>
        </a:p>
      </dgm:t>
    </dgm:pt>
    <dgm:pt modelId="{DA468066-4681-46D8-B035-ED45E9BB7F5A}" type="sibTrans" cxnId="{9BD40C13-FE6F-47B9-9B02-3A6BBDEDE143}">
      <dgm:prSet/>
      <dgm:spPr/>
      <dgm:t>
        <a:bodyPr/>
        <a:lstStyle/>
        <a:p>
          <a:endParaRPr lang="en-US" sz="2800"/>
        </a:p>
      </dgm:t>
    </dgm:pt>
    <dgm:pt modelId="{0E54E6EF-3FF5-4558-A838-6139C53E0984}">
      <dgm:prSet custT="1"/>
      <dgm:spPr/>
      <dgm:t>
        <a:bodyPr/>
        <a:lstStyle/>
        <a:p>
          <a:r>
            <a:rPr lang="en-US" sz="1800" dirty="0"/>
            <a:t>Lymphovascular Invasion</a:t>
          </a:r>
        </a:p>
      </dgm:t>
    </dgm:pt>
    <dgm:pt modelId="{8E9C1EAC-CA0E-44A8-9932-EDA115C6FB70}" type="parTrans" cxnId="{4D727FD9-667A-413C-8072-272D52118904}">
      <dgm:prSet/>
      <dgm:spPr/>
      <dgm:t>
        <a:bodyPr/>
        <a:lstStyle/>
        <a:p>
          <a:endParaRPr lang="en-US" sz="2800"/>
        </a:p>
      </dgm:t>
    </dgm:pt>
    <dgm:pt modelId="{46D9B563-5D3E-4797-AFED-2E0CEBEC0641}" type="sibTrans" cxnId="{4D727FD9-667A-413C-8072-272D52118904}">
      <dgm:prSet/>
      <dgm:spPr/>
      <dgm:t>
        <a:bodyPr/>
        <a:lstStyle/>
        <a:p>
          <a:endParaRPr lang="en-US" sz="2800"/>
        </a:p>
      </dgm:t>
    </dgm:pt>
    <dgm:pt modelId="{59A0062A-402A-49B7-BC8A-188050C85230}">
      <dgm:prSet custT="1"/>
      <dgm:spPr/>
      <dgm:t>
        <a:bodyPr/>
        <a:lstStyle/>
        <a:p>
          <a:r>
            <a:rPr lang="en-US" sz="1200" dirty="0"/>
            <a:t>999</a:t>
          </a:r>
        </a:p>
      </dgm:t>
    </dgm:pt>
    <dgm:pt modelId="{7E70CB26-3990-4F96-ABBA-EEA349644784}" type="parTrans" cxnId="{4288C2D7-1D3F-41F5-B9FA-7CD8C48721E1}">
      <dgm:prSet/>
      <dgm:spPr/>
      <dgm:t>
        <a:bodyPr/>
        <a:lstStyle/>
        <a:p>
          <a:endParaRPr lang="en-US" sz="2800"/>
        </a:p>
      </dgm:t>
    </dgm:pt>
    <dgm:pt modelId="{B43965B6-ED81-47D1-A512-27D94A778ABA}" type="sibTrans" cxnId="{4288C2D7-1D3F-41F5-B9FA-7CD8C48721E1}">
      <dgm:prSet/>
      <dgm:spPr/>
      <dgm:t>
        <a:bodyPr/>
        <a:lstStyle/>
        <a:p>
          <a:endParaRPr lang="en-US" sz="2800"/>
        </a:p>
      </dgm:t>
    </dgm:pt>
    <dgm:pt modelId="{36A87AD3-4514-4066-A05F-5A0B6F32C442}">
      <dgm:prSet custT="1"/>
      <dgm:spPr/>
      <dgm:t>
        <a:bodyPr/>
        <a:lstStyle/>
        <a:p>
          <a:r>
            <a:rPr lang="en-US" sz="1800" dirty="0"/>
            <a:t>Diagnostic Confirmation</a:t>
          </a:r>
        </a:p>
      </dgm:t>
    </dgm:pt>
    <dgm:pt modelId="{EE7EB62A-1E7C-497A-B306-30ED02244865}" type="parTrans" cxnId="{03E2E318-19F4-46AB-8455-E5A4388FC45F}">
      <dgm:prSet/>
      <dgm:spPr/>
      <dgm:t>
        <a:bodyPr/>
        <a:lstStyle/>
        <a:p>
          <a:endParaRPr lang="en-US" sz="2800"/>
        </a:p>
      </dgm:t>
    </dgm:pt>
    <dgm:pt modelId="{70638610-8BC4-4C63-9041-66187FD2FCE9}" type="sibTrans" cxnId="{03E2E318-19F4-46AB-8455-E5A4388FC45F}">
      <dgm:prSet/>
      <dgm:spPr/>
      <dgm:t>
        <a:bodyPr/>
        <a:lstStyle/>
        <a:p>
          <a:endParaRPr lang="en-US" sz="2800"/>
        </a:p>
      </dgm:t>
    </dgm:pt>
    <dgm:pt modelId="{C17D6A17-1DD9-40D3-95A4-01AE3E3B0A68}">
      <dgm:prSet custT="1"/>
      <dgm:spPr/>
      <dgm:t>
        <a:bodyPr/>
        <a:lstStyle/>
        <a:p>
          <a:r>
            <a:rPr lang="en-US" sz="1200" dirty="0"/>
            <a:t>0</a:t>
          </a:r>
        </a:p>
      </dgm:t>
    </dgm:pt>
    <dgm:pt modelId="{63E99AA0-70BB-48D4-86CA-3644583D052A}" type="parTrans" cxnId="{16708032-8AFA-4CE7-A0E8-875A9DA5A8DB}">
      <dgm:prSet/>
      <dgm:spPr/>
      <dgm:t>
        <a:bodyPr/>
        <a:lstStyle/>
        <a:p>
          <a:endParaRPr lang="en-US" sz="2800"/>
        </a:p>
      </dgm:t>
    </dgm:pt>
    <dgm:pt modelId="{2DD010E8-FE8D-4027-88E1-442E71598A78}" type="sibTrans" cxnId="{16708032-8AFA-4CE7-A0E8-875A9DA5A8DB}">
      <dgm:prSet/>
      <dgm:spPr/>
      <dgm:t>
        <a:bodyPr/>
        <a:lstStyle/>
        <a:p>
          <a:endParaRPr lang="en-US" sz="2800"/>
        </a:p>
      </dgm:t>
    </dgm:pt>
    <dgm:pt modelId="{C0063D85-EC60-48BA-B94C-CD3BC18B5315}">
      <dgm:prSet custT="1"/>
      <dgm:spPr/>
      <dgm:t>
        <a:bodyPr/>
        <a:lstStyle/>
        <a:p>
          <a:r>
            <a:rPr lang="en-US" sz="1200" dirty="0"/>
            <a:t>1</a:t>
          </a:r>
        </a:p>
      </dgm:t>
    </dgm:pt>
    <dgm:pt modelId="{1FC405B1-5695-44C1-AAEF-DDA1C3FD8813}" type="parTrans" cxnId="{0BE34DE6-6E05-48F5-9CED-7D716D2BF0DC}">
      <dgm:prSet/>
      <dgm:spPr/>
      <dgm:t>
        <a:bodyPr/>
        <a:lstStyle/>
        <a:p>
          <a:endParaRPr lang="en-US" sz="2800"/>
        </a:p>
      </dgm:t>
    </dgm:pt>
    <dgm:pt modelId="{E7754390-0DD7-4188-B0CF-406BF3630828}" type="sibTrans" cxnId="{0BE34DE6-6E05-48F5-9CED-7D716D2BF0DC}">
      <dgm:prSet/>
      <dgm:spPr/>
      <dgm:t>
        <a:bodyPr/>
        <a:lstStyle/>
        <a:p>
          <a:endParaRPr lang="en-US" sz="2800"/>
        </a:p>
      </dgm:t>
    </dgm:pt>
    <dgm:pt modelId="{11D747AA-FD68-4F4D-9F61-D0CB332C3C39}" type="pres">
      <dgm:prSet presAssocID="{3D18249A-1D06-421A-919B-326F862B6EE9}" presName="linear" presStyleCnt="0">
        <dgm:presLayoutVars>
          <dgm:animLvl val="lvl"/>
          <dgm:resizeHandles val="exact"/>
        </dgm:presLayoutVars>
      </dgm:prSet>
      <dgm:spPr/>
    </dgm:pt>
    <dgm:pt modelId="{8A3D2E07-89A1-4FD0-8883-58C3154DE0DA}" type="pres">
      <dgm:prSet presAssocID="{3F339E9D-9814-493A-A3C9-E4C5C4B02D95}" presName="parentText" presStyleLbl="node1" presStyleIdx="0" presStyleCnt="8">
        <dgm:presLayoutVars>
          <dgm:chMax val="0"/>
          <dgm:bulletEnabled val="1"/>
        </dgm:presLayoutVars>
      </dgm:prSet>
      <dgm:spPr/>
    </dgm:pt>
    <dgm:pt modelId="{87678E39-A25D-4AD8-B35F-65A1897FD6F8}" type="pres">
      <dgm:prSet presAssocID="{3F339E9D-9814-493A-A3C9-E4C5C4B02D95}" presName="childText" presStyleLbl="revTx" presStyleIdx="0" presStyleCnt="8">
        <dgm:presLayoutVars>
          <dgm:bulletEnabled val="1"/>
        </dgm:presLayoutVars>
      </dgm:prSet>
      <dgm:spPr/>
    </dgm:pt>
    <dgm:pt modelId="{40A37A97-FC50-474F-8FE3-DC88F8BB289A}" type="pres">
      <dgm:prSet presAssocID="{B61B9C94-602E-4F40-932D-187243E483B4}" presName="parentText" presStyleLbl="node1" presStyleIdx="1" presStyleCnt="8">
        <dgm:presLayoutVars>
          <dgm:chMax val="0"/>
          <dgm:bulletEnabled val="1"/>
        </dgm:presLayoutVars>
      </dgm:prSet>
      <dgm:spPr/>
    </dgm:pt>
    <dgm:pt modelId="{32E9713E-E821-4D0D-8ACF-3B1F82FBF8F0}" type="pres">
      <dgm:prSet presAssocID="{B61B9C94-602E-4F40-932D-187243E483B4}" presName="childText" presStyleLbl="revTx" presStyleIdx="1" presStyleCnt="8">
        <dgm:presLayoutVars>
          <dgm:bulletEnabled val="1"/>
        </dgm:presLayoutVars>
      </dgm:prSet>
      <dgm:spPr/>
    </dgm:pt>
    <dgm:pt modelId="{A0580977-700D-42B3-868F-E2DAA4F86C4A}" type="pres">
      <dgm:prSet presAssocID="{DE2F852E-87A8-42D0-A937-ABC5B2355696}" presName="parentText" presStyleLbl="node1" presStyleIdx="2" presStyleCnt="8">
        <dgm:presLayoutVars>
          <dgm:chMax val="0"/>
          <dgm:bulletEnabled val="1"/>
        </dgm:presLayoutVars>
      </dgm:prSet>
      <dgm:spPr/>
    </dgm:pt>
    <dgm:pt modelId="{2A1DF2A6-2836-4412-84B6-4AC73B79D5D6}" type="pres">
      <dgm:prSet presAssocID="{DE2F852E-87A8-42D0-A937-ABC5B2355696}" presName="childText" presStyleLbl="revTx" presStyleIdx="2" presStyleCnt="8">
        <dgm:presLayoutVars>
          <dgm:bulletEnabled val="1"/>
        </dgm:presLayoutVars>
      </dgm:prSet>
      <dgm:spPr/>
    </dgm:pt>
    <dgm:pt modelId="{B035723B-3F3B-4BB0-A77D-9D61FA8470E6}" type="pres">
      <dgm:prSet presAssocID="{16597F33-5170-4E79-B6AC-2AE285823C93}" presName="parentText" presStyleLbl="node1" presStyleIdx="3" presStyleCnt="8">
        <dgm:presLayoutVars>
          <dgm:chMax val="0"/>
          <dgm:bulletEnabled val="1"/>
        </dgm:presLayoutVars>
      </dgm:prSet>
      <dgm:spPr/>
    </dgm:pt>
    <dgm:pt modelId="{DE143196-9B8A-4B94-8230-E95EFAC01AE2}" type="pres">
      <dgm:prSet presAssocID="{16597F33-5170-4E79-B6AC-2AE285823C93}" presName="childText" presStyleLbl="revTx" presStyleIdx="3" presStyleCnt="8">
        <dgm:presLayoutVars>
          <dgm:bulletEnabled val="1"/>
        </dgm:presLayoutVars>
      </dgm:prSet>
      <dgm:spPr/>
    </dgm:pt>
    <dgm:pt modelId="{76E607EA-7168-4245-AF32-69C7C8F0567D}" type="pres">
      <dgm:prSet presAssocID="{A0B412A7-BC53-4BF1-A6EC-E7C9E004CE94}" presName="parentText" presStyleLbl="node1" presStyleIdx="4" presStyleCnt="8">
        <dgm:presLayoutVars>
          <dgm:chMax val="0"/>
          <dgm:bulletEnabled val="1"/>
        </dgm:presLayoutVars>
      </dgm:prSet>
      <dgm:spPr/>
    </dgm:pt>
    <dgm:pt modelId="{E0C7467F-B080-409A-9F1F-749AB31395C9}" type="pres">
      <dgm:prSet presAssocID="{A0B412A7-BC53-4BF1-A6EC-E7C9E004CE94}" presName="childText" presStyleLbl="revTx" presStyleIdx="4" presStyleCnt="8">
        <dgm:presLayoutVars>
          <dgm:bulletEnabled val="1"/>
        </dgm:presLayoutVars>
      </dgm:prSet>
      <dgm:spPr/>
    </dgm:pt>
    <dgm:pt modelId="{7B99E9B6-819B-43D3-95C5-8F5A0E600711}" type="pres">
      <dgm:prSet presAssocID="{70AFBC19-FF06-447E-8757-0EC796B501E5}" presName="parentText" presStyleLbl="node1" presStyleIdx="5" presStyleCnt="8">
        <dgm:presLayoutVars>
          <dgm:chMax val="0"/>
          <dgm:bulletEnabled val="1"/>
        </dgm:presLayoutVars>
      </dgm:prSet>
      <dgm:spPr/>
    </dgm:pt>
    <dgm:pt modelId="{04DC1F1C-663D-4717-8DA8-D23DCE7E97C5}" type="pres">
      <dgm:prSet presAssocID="{70AFBC19-FF06-447E-8757-0EC796B501E5}" presName="childText" presStyleLbl="revTx" presStyleIdx="5" presStyleCnt="8">
        <dgm:presLayoutVars>
          <dgm:bulletEnabled val="1"/>
        </dgm:presLayoutVars>
      </dgm:prSet>
      <dgm:spPr/>
    </dgm:pt>
    <dgm:pt modelId="{F3D5A658-30D4-4928-8CC4-8301BD416D5C}" type="pres">
      <dgm:prSet presAssocID="{0E54E6EF-3FF5-4558-A838-6139C53E0984}" presName="parentText" presStyleLbl="node1" presStyleIdx="6" presStyleCnt="8">
        <dgm:presLayoutVars>
          <dgm:chMax val="0"/>
          <dgm:bulletEnabled val="1"/>
        </dgm:presLayoutVars>
      </dgm:prSet>
      <dgm:spPr/>
    </dgm:pt>
    <dgm:pt modelId="{485873E1-F7E1-484C-9223-2CD582B6FCD4}" type="pres">
      <dgm:prSet presAssocID="{0E54E6EF-3FF5-4558-A838-6139C53E0984}" presName="childText" presStyleLbl="revTx" presStyleIdx="6" presStyleCnt="8">
        <dgm:presLayoutVars>
          <dgm:bulletEnabled val="1"/>
        </dgm:presLayoutVars>
      </dgm:prSet>
      <dgm:spPr/>
    </dgm:pt>
    <dgm:pt modelId="{A715334C-25CA-4C57-B80C-8BE8CEB1E3CA}" type="pres">
      <dgm:prSet presAssocID="{36A87AD3-4514-4066-A05F-5A0B6F32C442}" presName="parentText" presStyleLbl="node1" presStyleIdx="7" presStyleCnt="8">
        <dgm:presLayoutVars>
          <dgm:chMax val="0"/>
          <dgm:bulletEnabled val="1"/>
        </dgm:presLayoutVars>
      </dgm:prSet>
      <dgm:spPr/>
    </dgm:pt>
    <dgm:pt modelId="{DFE8C65B-E5D2-4645-BEE4-258132F9204A}" type="pres">
      <dgm:prSet presAssocID="{36A87AD3-4514-4066-A05F-5A0B6F32C442}" presName="childText" presStyleLbl="revTx" presStyleIdx="7" presStyleCnt="8">
        <dgm:presLayoutVars>
          <dgm:bulletEnabled val="1"/>
        </dgm:presLayoutVars>
      </dgm:prSet>
      <dgm:spPr/>
    </dgm:pt>
  </dgm:ptLst>
  <dgm:cxnLst>
    <dgm:cxn modelId="{C2463B02-E5CE-45DD-A4B2-FFD387408C5E}" type="presOf" srcId="{1D30C284-02AD-48B5-8B06-26896A71B233}" destId="{E0C7467F-B080-409A-9F1F-749AB31395C9}" srcOrd="0" destOrd="0" presId="urn:microsoft.com/office/officeart/2005/8/layout/vList2"/>
    <dgm:cxn modelId="{05CFAE06-2C75-482F-9DA4-F40BF9CDC66C}" type="presOf" srcId="{16597F33-5170-4E79-B6AC-2AE285823C93}" destId="{B035723B-3F3B-4BB0-A77D-9D61FA8470E6}" srcOrd="0" destOrd="0" presId="urn:microsoft.com/office/officeart/2005/8/layout/vList2"/>
    <dgm:cxn modelId="{F23F120B-3C63-4477-B645-DA8AD6ABB428}" srcId="{DE2F852E-87A8-42D0-A937-ABC5B2355696}" destId="{A8FF5386-AF7F-4389-B467-716BA54F411D}" srcOrd="0" destOrd="0" parTransId="{47B49236-34A5-40ED-BDD2-C95C31CF2393}" sibTransId="{E4DD5308-A129-4432-B3B4-B50E25D61933}"/>
    <dgm:cxn modelId="{9BD40C13-FE6F-47B9-9B02-3A6BBDEDE143}" srcId="{A0B412A7-BC53-4BF1-A6EC-E7C9E004CE94}" destId="{1D30C284-02AD-48B5-8B06-26896A71B233}" srcOrd="0" destOrd="0" parTransId="{0E345928-53C0-4507-AB61-16EA7C103972}" sibTransId="{DA468066-4681-46D8-B035-ED45E9BB7F5A}"/>
    <dgm:cxn modelId="{4D8BDB14-14A0-4851-A4B7-4010378B42F4}" type="presOf" srcId="{C0063D85-EC60-48BA-B94C-CD3BC18B5315}" destId="{DFE8C65B-E5D2-4645-BEE4-258132F9204A}" srcOrd="0" destOrd="0" presId="urn:microsoft.com/office/officeart/2005/8/layout/vList2"/>
    <dgm:cxn modelId="{03E2E318-19F4-46AB-8455-E5A4388FC45F}" srcId="{3D18249A-1D06-421A-919B-326F862B6EE9}" destId="{36A87AD3-4514-4066-A05F-5A0B6F32C442}" srcOrd="7" destOrd="0" parTransId="{EE7EB62A-1E7C-497A-B306-30ED02244865}" sibTransId="{70638610-8BC4-4C63-9041-66187FD2FCE9}"/>
    <dgm:cxn modelId="{CB762325-E10C-47BB-86D0-FEB0A5ABE8AA}" srcId="{3D18249A-1D06-421A-919B-326F862B6EE9}" destId="{B61B9C94-602E-4F40-932D-187243E483B4}" srcOrd="1" destOrd="0" parTransId="{93F1617B-0812-49A7-8441-E675E2B4E3A0}" sibTransId="{BAB29B8F-B613-45D0-8FA9-A308F1485477}"/>
    <dgm:cxn modelId="{5468CC2B-F788-421F-ADE4-EBA7E0A59609}" srcId="{3D18249A-1D06-421A-919B-326F862B6EE9}" destId="{A0B412A7-BC53-4BF1-A6EC-E7C9E004CE94}" srcOrd="4" destOrd="0" parTransId="{466FBCA8-6A8C-4F8A-8F36-F502186F985B}" sibTransId="{772CEEED-685A-424B-AFD0-0A03BEC0C271}"/>
    <dgm:cxn modelId="{16708032-8AFA-4CE7-A0E8-875A9DA5A8DB}" srcId="{0E54E6EF-3FF5-4558-A838-6139C53E0984}" destId="{C17D6A17-1DD9-40D3-95A4-01AE3E3B0A68}" srcOrd="0" destOrd="0" parTransId="{63E99AA0-70BB-48D4-86CA-3644583D052A}" sibTransId="{2DD010E8-FE8D-4027-88E1-442E71598A78}"/>
    <dgm:cxn modelId="{C7FE3033-140C-48CB-8C88-AB9D8033B67C}" type="presOf" srcId="{C17D6A17-1DD9-40D3-95A4-01AE3E3B0A68}" destId="{485873E1-F7E1-484C-9223-2CD582B6FCD4}" srcOrd="0" destOrd="0" presId="urn:microsoft.com/office/officeart/2005/8/layout/vList2"/>
    <dgm:cxn modelId="{66C42134-15F3-4039-9DFF-F62BB5AB4A93}" type="presOf" srcId="{D3EDA274-2A72-4150-AEC8-68F9551B077F}" destId="{DE143196-9B8A-4B94-8230-E95EFAC01AE2}" srcOrd="0" destOrd="0" presId="urn:microsoft.com/office/officeart/2005/8/layout/vList2"/>
    <dgm:cxn modelId="{86352652-6D0F-4445-8F16-5A5A43485BDB}" srcId="{B61B9C94-602E-4F40-932D-187243E483B4}" destId="{32E949F8-767C-4E66-B5F1-D5330EA33DB5}" srcOrd="0" destOrd="0" parTransId="{A0B4E12F-4421-4117-B80A-03DBAA22668C}" sibTransId="{982D9DC4-34A1-4989-9F98-610A41B2CA55}"/>
    <dgm:cxn modelId="{F8155453-B81D-4FFD-85D2-7FB1F36FE7D2}" type="presOf" srcId="{0E54E6EF-3FF5-4558-A838-6139C53E0984}" destId="{F3D5A658-30D4-4928-8CC4-8301BD416D5C}" srcOrd="0" destOrd="0" presId="urn:microsoft.com/office/officeart/2005/8/layout/vList2"/>
    <dgm:cxn modelId="{0A9E5E80-707A-47EA-A192-62FA1C49668B}" type="presOf" srcId="{59A0062A-402A-49B7-BC8A-188050C85230}" destId="{04DC1F1C-663D-4717-8DA8-D23DCE7E97C5}" srcOrd="0" destOrd="0" presId="urn:microsoft.com/office/officeart/2005/8/layout/vList2"/>
    <dgm:cxn modelId="{E5414281-65C2-46E3-A3D6-EA3CADFF6364}" type="presOf" srcId="{408DA867-C327-4BB4-A644-DEE833DD14C6}" destId="{87678E39-A25D-4AD8-B35F-65A1897FD6F8}" srcOrd="0" destOrd="0" presId="urn:microsoft.com/office/officeart/2005/8/layout/vList2"/>
    <dgm:cxn modelId="{2448D08C-49A4-4168-89D9-91C662BD7207}" srcId="{3D18249A-1D06-421A-919B-326F862B6EE9}" destId="{70AFBC19-FF06-447E-8757-0EC796B501E5}" srcOrd="5" destOrd="0" parTransId="{1CDF156A-F1C3-460F-9D13-B51E033AA04E}" sibTransId="{3843FEB5-4C94-47DB-98F6-18E9C1720CCD}"/>
    <dgm:cxn modelId="{31A01A8F-8399-4751-BC38-B0814F115F1B}" type="presOf" srcId="{A0B412A7-BC53-4BF1-A6EC-E7C9E004CE94}" destId="{76E607EA-7168-4245-AF32-69C7C8F0567D}" srcOrd="0" destOrd="0" presId="urn:microsoft.com/office/officeart/2005/8/layout/vList2"/>
    <dgm:cxn modelId="{C1E2B996-4FDC-4429-8FE0-5EE5AADE7B23}" type="presOf" srcId="{32E949F8-767C-4E66-B5F1-D5330EA33DB5}" destId="{32E9713E-E821-4D0D-8ACF-3B1F82FBF8F0}" srcOrd="0" destOrd="0" presId="urn:microsoft.com/office/officeart/2005/8/layout/vList2"/>
    <dgm:cxn modelId="{07F6F397-4A0F-4B8E-B384-E066F78445B2}" srcId="{3D18249A-1D06-421A-919B-326F862B6EE9}" destId="{3F339E9D-9814-493A-A3C9-E4C5C4B02D95}" srcOrd="0" destOrd="0" parTransId="{74EB6CE8-0ED6-458F-8F87-5926D6C73F55}" sibTransId="{686A833D-9E39-4F68-B56D-0570BA6DE90D}"/>
    <dgm:cxn modelId="{EAE64999-70F8-45AE-B75C-AB28082A1E3E}" type="presOf" srcId="{3F339E9D-9814-493A-A3C9-E4C5C4B02D95}" destId="{8A3D2E07-89A1-4FD0-8883-58C3154DE0DA}" srcOrd="0" destOrd="0" presId="urn:microsoft.com/office/officeart/2005/8/layout/vList2"/>
    <dgm:cxn modelId="{4AAB23B7-4921-49F7-9D6F-112A14F7914A}" type="presOf" srcId="{70AFBC19-FF06-447E-8757-0EC796B501E5}" destId="{7B99E9B6-819B-43D3-95C5-8F5A0E600711}" srcOrd="0" destOrd="0" presId="urn:microsoft.com/office/officeart/2005/8/layout/vList2"/>
    <dgm:cxn modelId="{3230BBC4-6984-4887-8E17-AED1119CD187}" srcId="{16597F33-5170-4E79-B6AC-2AE285823C93}" destId="{D3EDA274-2A72-4150-AEC8-68F9551B077F}" srcOrd="0" destOrd="0" parTransId="{07B1805A-5A75-4241-8E36-BF0809F0734C}" sibTransId="{52F1AD4A-F45A-4C78-9914-BA9E73C5F089}"/>
    <dgm:cxn modelId="{34B70BCA-358E-42E1-9330-F48B0004813A}" type="presOf" srcId="{36A87AD3-4514-4066-A05F-5A0B6F32C442}" destId="{A715334C-25CA-4C57-B80C-8BE8CEB1E3CA}" srcOrd="0" destOrd="0" presId="urn:microsoft.com/office/officeart/2005/8/layout/vList2"/>
    <dgm:cxn modelId="{67A0E9CB-FA04-41CD-8276-CD64AD6220D6}" type="presOf" srcId="{B61B9C94-602E-4F40-932D-187243E483B4}" destId="{40A37A97-FC50-474F-8FE3-DC88F8BB289A}" srcOrd="0" destOrd="0" presId="urn:microsoft.com/office/officeart/2005/8/layout/vList2"/>
    <dgm:cxn modelId="{6641FBCE-F7B1-46A6-8BF5-57E3631AD140}" srcId="{3D18249A-1D06-421A-919B-326F862B6EE9}" destId="{16597F33-5170-4E79-B6AC-2AE285823C93}" srcOrd="3" destOrd="0" parTransId="{6932C6F6-6E38-4119-89B3-61A0C4BDD51E}" sibTransId="{108114D5-2977-4D8C-81A8-F360F81CCB6C}"/>
    <dgm:cxn modelId="{4288C2D7-1D3F-41F5-B9FA-7CD8C48721E1}" srcId="{70AFBC19-FF06-447E-8757-0EC796B501E5}" destId="{59A0062A-402A-49B7-BC8A-188050C85230}" srcOrd="0" destOrd="0" parTransId="{7E70CB26-3990-4F96-ABBA-EEA349644784}" sibTransId="{B43965B6-ED81-47D1-A512-27D94A778ABA}"/>
    <dgm:cxn modelId="{66E5A8D8-1036-4B39-B255-E1CD4DACFA82}" type="presOf" srcId="{3D18249A-1D06-421A-919B-326F862B6EE9}" destId="{11D747AA-FD68-4F4D-9F61-D0CB332C3C39}" srcOrd="0" destOrd="0" presId="urn:microsoft.com/office/officeart/2005/8/layout/vList2"/>
    <dgm:cxn modelId="{4D727FD9-667A-413C-8072-272D52118904}" srcId="{3D18249A-1D06-421A-919B-326F862B6EE9}" destId="{0E54E6EF-3FF5-4558-A838-6139C53E0984}" srcOrd="6" destOrd="0" parTransId="{8E9C1EAC-CA0E-44A8-9932-EDA115C6FB70}" sibTransId="{46D9B563-5D3E-4797-AFED-2E0CEBEC0641}"/>
    <dgm:cxn modelId="{696F40DC-523B-43CF-A380-BA4F6BE8B1E9}" srcId="{3F339E9D-9814-493A-A3C9-E4C5C4B02D95}" destId="{408DA867-C327-4BB4-A644-DEE833DD14C6}" srcOrd="0" destOrd="0" parTransId="{BD3D99D4-A519-42FB-AF9B-1E52F72F7E00}" sibTransId="{366EAD5D-759F-4B9D-906A-733B5C9BC313}"/>
    <dgm:cxn modelId="{590AABDF-03F5-46EB-8099-D5D89BEE4BB2}" srcId="{3D18249A-1D06-421A-919B-326F862B6EE9}" destId="{DE2F852E-87A8-42D0-A937-ABC5B2355696}" srcOrd="2" destOrd="0" parTransId="{774E5625-C662-4B00-B053-3687C86B022B}" sibTransId="{B834950A-74E5-42C5-B358-266FC2C7EB06}"/>
    <dgm:cxn modelId="{AEB245E0-92EE-40AD-8A55-F829CBCBED4F}" type="presOf" srcId="{DE2F852E-87A8-42D0-A937-ABC5B2355696}" destId="{A0580977-700D-42B3-868F-E2DAA4F86C4A}" srcOrd="0" destOrd="0" presId="urn:microsoft.com/office/officeart/2005/8/layout/vList2"/>
    <dgm:cxn modelId="{E86BC6E5-9BB2-4B4D-9F93-BC57FE01E293}" type="presOf" srcId="{A8FF5386-AF7F-4389-B467-716BA54F411D}" destId="{2A1DF2A6-2836-4412-84B6-4AC73B79D5D6}" srcOrd="0" destOrd="0" presId="urn:microsoft.com/office/officeart/2005/8/layout/vList2"/>
    <dgm:cxn modelId="{0BE34DE6-6E05-48F5-9CED-7D716D2BF0DC}" srcId="{36A87AD3-4514-4066-A05F-5A0B6F32C442}" destId="{C0063D85-EC60-48BA-B94C-CD3BC18B5315}" srcOrd="0" destOrd="0" parTransId="{1FC405B1-5695-44C1-AAEF-DDA1C3FD8813}" sibTransId="{E7754390-0DD7-4188-B0CF-406BF3630828}"/>
    <dgm:cxn modelId="{9659E760-3874-494C-8081-03AF4BFC14AC}" type="presParOf" srcId="{11D747AA-FD68-4F4D-9F61-D0CB332C3C39}" destId="{8A3D2E07-89A1-4FD0-8883-58C3154DE0DA}" srcOrd="0" destOrd="0" presId="urn:microsoft.com/office/officeart/2005/8/layout/vList2"/>
    <dgm:cxn modelId="{2E86F7F7-99AC-4E7E-8378-1E45A6B160A3}" type="presParOf" srcId="{11D747AA-FD68-4F4D-9F61-D0CB332C3C39}" destId="{87678E39-A25D-4AD8-B35F-65A1897FD6F8}" srcOrd="1" destOrd="0" presId="urn:microsoft.com/office/officeart/2005/8/layout/vList2"/>
    <dgm:cxn modelId="{00BB5730-B0C4-453F-8585-21369759B1E1}" type="presParOf" srcId="{11D747AA-FD68-4F4D-9F61-D0CB332C3C39}" destId="{40A37A97-FC50-474F-8FE3-DC88F8BB289A}" srcOrd="2" destOrd="0" presId="urn:microsoft.com/office/officeart/2005/8/layout/vList2"/>
    <dgm:cxn modelId="{4F1E3819-FC2A-4151-B938-AE246121DDBE}" type="presParOf" srcId="{11D747AA-FD68-4F4D-9F61-D0CB332C3C39}" destId="{32E9713E-E821-4D0D-8ACF-3B1F82FBF8F0}" srcOrd="3" destOrd="0" presId="urn:microsoft.com/office/officeart/2005/8/layout/vList2"/>
    <dgm:cxn modelId="{AD20D29F-262F-49E5-ACF4-B3D92E02B7D5}" type="presParOf" srcId="{11D747AA-FD68-4F4D-9F61-D0CB332C3C39}" destId="{A0580977-700D-42B3-868F-E2DAA4F86C4A}" srcOrd="4" destOrd="0" presId="urn:microsoft.com/office/officeart/2005/8/layout/vList2"/>
    <dgm:cxn modelId="{6863D843-4A42-45A5-B136-F6552D3B6EE3}" type="presParOf" srcId="{11D747AA-FD68-4F4D-9F61-D0CB332C3C39}" destId="{2A1DF2A6-2836-4412-84B6-4AC73B79D5D6}" srcOrd="5" destOrd="0" presId="urn:microsoft.com/office/officeart/2005/8/layout/vList2"/>
    <dgm:cxn modelId="{ADE7D791-74DA-40F7-AC4F-158268564E1B}" type="presParOf" srcId="{11D747AA-FD68-4F4D-9F61-D0CB332C3C39}" destId="{B035723B-3F3B-4BB0-A77D-9D61FA8470E6}" srcOrd="6" destOrd="0" presId="urn:microsoft.com/office/officeart/2005/8/layout/vList2"/>
    <dgm:cxn modelId="{B976825B-DF1C-469D-8EC8-72F4446A8A3A}" type="presParOf" srcId="{11D747AA-FD68-4F4D-9F61-D0CB332C3C39}" destId="{DE143196-9B8A-4B94-8230-E95EFAC01AE2}" srcOrd="7" destOrd="0" presId="urn:microsoft.com/office/officeart/2005/8/layout/vList2"/>
    <dgm:cxn modelId="{012438D4-CE81-46F5-9BBD-7CAD42C074E0}" type="presParOf" srcId="{11D747AA-FD68-4F4D-9F61-D0CB332C3C39}" destId="{76E607EA-7168-4245-AF32-69C7C8F0567D}" srcOrd="8" destOrd="0" presId="urn:microsoft.com/office/officeart/2005/8/layout/vList2"/>
    <dgm:cxn modelId="{7A670DE2-4A38-40EA-B1F7-587D70586A86}" type="presParOf" srcId="{11D747AA-FD68-4F4D-9F61-D0CB332C3C39}" destId="{E0C7467F-B080-409A-9F1F-749AB31395C9}" srcOrd="9" destOrd="0" presId="urn:microsoft.com/office/officeart/2005/8/layout/vList2"/>
    <dgm:cxn modelId="{2D3BC020-058C-4043-B911-AA3541D66E81}" type="presParOf" srcId="{11D747AA-FD68-4F4D-9F61-D0CB332C3C39}" destId="{7B99E9B6-819B-43D3-95C5-8F5A0E600711}" srcOrd="10" destOrd="0" presId="urn:microsoft.com/office/officeart/2005/8/layout/vList2"/>
    <dgm:cxn modelId="{EDFA59BA-B56E-412A-B63E-73A184122EF3}" type="presParOf" srcId="{11D747AA-FD68-4F4D-9F61-D0CB332C3C39}" destId="{04DC1F1C-663D-4717-8DA8-D23DCE7E97C5}" srcOrd="11" destOrd="0" presId="urn:microsoft.com/office/officeart/2005/8/layout/vList2"/>
    <dgm:cxn modelId="{C81F0BDD-B49F-49CE-99BA-B2FEFDACCDD0}" type="presParOf" srcId="{11D747AA-FD68-4F4D-9F61-D0CB332C3C39}" destId="{F3D5A658-30D4-4928-8CC4-8301BD416D5C}" srcOrd="12" destOrd="0" presId="urn:microsoft.com/office/officeart/2005/8/layout/vList2"/>
    <dgm:cxn modelId="{77D05B02-F019-4924-9F9A-E730D33821D0}" type="presParOf" srcId="{11D747AA-FD68-4F4D-9F61-D0CB332C3C39}" destId="{485873E1-F7E1-484C-9223-2CD582B6FCD4}" srcOrd="13" destOrd="0" presId="urn:microsoft.com/office/officeart/2005/8/layout/vList2"/>
    <dgm:cxn modelId="{59EA3ACB-CAD9-4480-A053-B6FDC401F7E8}" type="presParOf" srcId="{11D747AA-FD68-4F4D-9F61-D0CB332C3C39}" destId="{A715334C-25CA-4C57-B80C-8BE8CEB1E3CA}" srcOrd="14" destOrd="0" presId="urn:microsoft.com/office/officeart/2005/8/layout/vList2"/>
    <dgm:cxn modelId="{3B701D63-90ED-44C6-A597-45CCDFF9A4BF}" type="presParOf" srcId="{11D747AA-FD68-4F4D-9F61-D0CB332C3C39}" destId="{DFE8C65B-E5D2-4645-BEE4-258132F9204A}" srcOrd="1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D18249A-1D06-421A-919B-326F862B6E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dgm:spPr/>
      <dgm:t>
        <a:bodyPr/>
        <a:lstStyle/>
        <a:p>
          <a:r>
            <a:rPr lang="en-US" dirty="0"/>
            <a:t>Reason for No Surgery of Primary Site	</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pPr>
            <a:buNone/>
          </a:pPr>
          <a:r>
            <a:rPr lang="en-US" dirty="0"/>
            <a:t> 0</a:t>
          </a:r>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dirty="0"/>
            <a:t>Date 1</a:t>
          </a:r>
          <a:r>
            <a:rPr lang="en-US" baseline="30000" dirty="0"/>
            <a:t>st</a:t>
          </a:r>
          <a:r>
            <a:rPr lang="en-US" dirty="0"/>
            <a:t> Surgical Procedure</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pPr>
            <a:buNone/>
          </a:pPr>
          <a:r>
            <a:rPr lang="en-US" dirty="0"/>
            <a:t> 01/05/2022</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E37D1CB4-E088-47AF-BE79-6A4AEC6A6DAE}">
      <dgm:prSet/>
      <dgm:spPr/>
      <dgm:t>
        <a:bodyPr/>
        <a:lstStyle/>
        <a:p>
          <a:r>
            <a:rPr lang="en-US" dirty="0"/>
            <a:t>Date of Most Definitive Surgical Resection</a:t>
          </a:r>
        </a:p>
      </dgm:t>
    </dgm:pt>
    <dgm:pt modelId="{2016AA22-D247-466F-B3FF-2D19726D54DB}" type="parTrans" cxnId="{F9DB3403-6690-4D32-A953-200EF471BEF7}">
      <dgm:prSet/>
      <dgm:spPr/>
      <dgm:t>
        <a:bodyPr/>
        <a:lstStyle/>
        <a:p>
          <a:endParaRPr lang="en-US"/>
        </a:p>
      </dgm:t>
    </dgm:pt>
    <dgm:pt modelId="{4CD4E884-D9A0-4805-845F-42DCEDFF5CE2}" type="sibTrans" cxnId="{F9DB3403-6690-4D32-A953-200EF471BEF7}">
      <dgm:prSet/>
      <dgm:spPr/>
      <dgm:t>
        <a:bodyPr/>
        <a:lstStyle/>
        <a:p>
          <a:endParaRPr lang="en-US"/>
        </a:p>
      </dgm:t>
    </dgm:pt>
    <dgm:pt modelId="{6CB06BBD-92BD-4688-9E00-7753F7B021A0}">
      <dgm:prSet/>
      <dgm:spPr/>
      <dgm:t>
        <a:bodyPr/>
        <a:lstStyle/>
        <a:p>
          <a:pPr>
            <a:buNone/>
          </a:pPr>
          <a:r>
            <a:rPr lang="en-US" dirty="0"/>
            <a:t> 01/05/2022</a:t>
          </a:r>
        </a:p>
      </dgm:t>
    </dgm:pt>
    <dgm:pt modelId="{AAF261C2-6310-4004-B1D6-E2DB3B239196}" type="parTrans" cxnId="{080C55D3-6D43-496E-939D-81D99F657854}">
      <dgm:prSet/>
      <dgm:spPr/>
      <dgm:t>
        <a:bodyPr/>
        <a:lstStyle/>
        <a:p>
          <a:endParaRPr lang="en-US"/>
        </a:p>
      </dgm:t>
    </dgm:pt>
    <dgm:pt modelId="{A41C7925-2D94-44C4-BE9C-BA172EFFBBF1}" type="sibTrans" cxnId="{080C55D3-6D43-496E-939D-81D99F657854}">
      <dgm:prSet/>
      <dgm:spPr/>
      <dgm:t>
        <a:bodyPr/>
        <a:lstStyle/>
        <a:p>
          <a:endParaRPr lang="en-US"/>
        </a:p>
      </dgm:t>
    </dgm:pt>
    <dgm:pt modelId="{4F0AFE75-FA90-4B9D-A043-D5C13C74C304}">
      <dgm:prSet/>
      <dgm:spPr/>
      <dgm:t>
        <a:bodyPr/>
        <a:lstStyle/>
        <a:p>
          <a:r>
            <a:rPr lang="en-US" dirty="0"/>
            <a:t>Date of Surgical Discharge</a:t>
          </a:r>
        </a:p>
      </dgm:t>
    </dgm:pt>
    <dgm:pt modelId="{AA45C4C3-4300-441A-8714-FA28821FFEA1}" type="parTrans" cxnId="{44C445F3-73A5-4CD4-9AAA-BD0F56E8725F}">
      <dgm:prSet/>
      <dgm:spPr/>
      <dgm:t>
        <a:bodyPr/>
        <a:lstStyle/>
        <a:p>
          <a:endParaRPr lang="en-US"/>
        </a:p>
      </dgm:t>
    </dgm:pt>
    <dgm:pt modelId="{ADB407D1-4371-4606-BFB5-BD23BAA7CD45}" type="sibTrans" cxnId="{44C445F3-73A5-4CD4-9AAA-BD0F56E8725F}">
      <dgm:prSet/>
      <dgm:spPr/>
      <dgm:t>
        <a:bodyPr/>
        <a:lstStyle/>
        <a:p>
          <a:endParaRPr lang="en-US"/>
        </a:p>
      </dgm:t>
    </dgm:pt>
    <dgm:pt modelId="{06C5A023-B18D-4FA7-B1B5-AF97DAC574EF}">
      <dgm:prSet/>
      <dgm:spPr/>
      <dgm:t>
        <a:bodyPr/>
        <a:lstStyle/>
        <a:p>
          <a:pPr>
            <a:buNone/>
          </a:pPr>
          <a:r>
            <a:rPr lang="en-US" dirty="0"/>
            <a:t>01/08/2022 </a:t>
          </a:r>
        </a:p>
      </dgm:t>
    </dgm:pt>
    <dgm:pt modelId="{D9E16197-94FC-4E97-9A97-3C891701E376}" type="parTrans" cxnId="{D2D89637-23E5-4911-9F87-865B4D11FBCF}">
      <dgm:prSet/>
      <dgm:spPr/>
      <dgm:t>
        <a:bodyPr/>
        <a:lstStyle/>
        <a:p>
          <a:endParaRPr lang="en-US"/>
        </a:p>
      </dgm:t>
    </dgm:pt>
    <dgm:pt modelId="{0C8B4541-C287-4FA9-A1E7-91B1688A214F}" type="sibTrans" cxnId="{D2D89637-23E5-4911-9F87-865B4D11FBCF}">
      <dgm:prSet/>
      <dgm:spPr/>
      <dgm:t>
        <a:bodyPr/>
        <a:lstStyle/>
        <a:p>
          <a:endParaRPr lang="en-US"/>
        </a:p>
      </dgm:t>
    </dgm:pt>
    <dgm:pt modelId="{841CF07E-557A-4A68-A95F-8BBAAF953948}">
      <dgm:prSet/>
      <dgm:spPr/>
      <dgm:t>
        <a:bodyPr/>
        <a:lstStyle/>
        <a:p>
          <a:r>
            <a:rPr lang="en-US" dirty="0"/>
            <a:t>Surgical Diagnostic and Staging Procedure </a:t>
          </a:r>
        </a:p>
      </dgm:t>
    </dgm:pt>
    <dgm:pt modelId="{0C551683-6F76-4462-9552-A5146B60E8B2}" type="parTrans" cxnId="{9236F54F-1442-4F6B-B0B4-45E9B7C9BAA4}">
      <dgm:prSet/>
      <dgm:spPr/>
      <dgm:t>
        <a:bodyPr/>
        <a:lstStyle/>
        <a:p>
          <a:endParaRPr lang="en-US"/>
        </a:p>
      </dgm:t>
    </dgm:pt>
    <dgm:pt modelId="{F1646B8B-608B-4E4D-8C05-14476E2820B7}" type="sibTrans" cxnId="{9236F54F-1442-4F6B-B0B4-45E9B7C9BAA4}">
      <dgm:prSet/>
      <dgm:spPr/>
      <dgm:t>
        <a:bodyPr/>
        <a:lstStyle/>
        <a:p>
          <a:endParaRPr lang="en-US"/>
        </a:p>
      </dgm:t>
    </dgm:pt>
    <dgm:pt modelId="{AB7920AB-7146-495C-94DE-F712A69EF965}">
      <dgm:prSet/>
      <dgm:spPr/>
      <dgm:t>
        <a:bodyPr/>
        <a:lstStyle/>
        <a:p>
          <a:pPr>
            <a:buNone/>
          </a:pPr>
          <a:r>
            <a:rPr lang="en-US" dirty="0"/>
            <a:t>02</a:t>
          </a:r>
        </a:p>
      </dgm:t>
    </dgm:pt>
    <dgm:pt modelId="{9797B554-8B2B-41A1-9066-6BB363DA8ADA}" type="parTrans" cxnId="{BD0C7865-59FF-4D0E-80A9-2BD7AE7C3C4F}">
      <dgm:prSet/>
      <dgm:spPr/>
      <dgm:t>
        <a:bodyPr/>
        <a:lstStyle/>
        <a:p>
          <a:endParaRPr lang="en-US"/>
        </a:p>
      </dgm:t>
    </dgm:pt>
    <dgm:pt modelId="{5C2A98D9-2FB0-4537-9A16-218970BB32FD}" type="sibTrans" cxnId="{BD0C7865-59FF-4D0E-80A9-2BD7AE7C3C4F}">
      <dgm:prSet/>
      <dgm:spPr/>
      <dgm:t>
        <a:bodyPr/>
        <a:lstStyle/>
        <a:p>
          <a:endParaRPr lang="en-US"/>
        </a:p>
      </dgm:t>
    </dgm:pt>
    <dgm:pt modelId="{0BAA1F61-F2D9-40B2-876E-6E927FEC8317}">
      <dgm:prSet/>
      <dgm:spPr/>
      <dgm:t>
        <a:bodyPr/>
        <a:lstStyle/>
        <a:p>
          <a:pPr>
            <a:buNone/>
          </a:pPr>
          <a:r>
            <a:rPr lang="en-US" dirty="0"/>
            <a:t>Date of Surgical Diagnostic and Staging Procedure</a:t>
          </a:r>
        </a:p>
      </dgm:t>
    </dgm:pt>
    <dgm:pt modelId="{82CA2D17-5675-4A31-A588-864B8A578447}" type="parTrans" cxnId="{C37F20C7-8603-4158-B01E-9A9B23E84F0F}">
      <dgm:prSet/>
      <dgm:spPr/>
      <dgm:t>
        <a:bodyPr/>
        <a:lstStyle/>
        <a:p>
          <a:endParaRPr lang="en-US"/>
        </a:p>
      </dgm:t>
    </dgm:pt>
    <dgm:pt modelId="{305BF809-5A14-4D2B-A29E-CBF4D47C3405}" type="sibTrans" cxnId="{C37F20C7-8603-4158-B01E-9A9B23E84F0F}">
      <dgm:prSet/>
      <dgm:spPr/>
      <dgm:t>
        <a:bodyPr/>
        <a:lstStyle/>
        <a:p>
          <a:endParaRPr lang="en-US"/>
        </a:p>
      </dgm:t>
    </dgm:pt>
    <dgm:pt modelId="{D084B9BD-2854-4EE4-A7CB-9B122AF4DED1}">
      <dgm:prSet/>
      <dgm:spPr/>
      <dgm:t>
        <a:bodyPr/>
        <a:lstStyle/>
        <a:p>
          <a:pPr>
            <a:buNone/>
          </a:pPr>
          <a:r>
            <a:rPr lang="en-US" dirty="0"/>
            <a:t>04/09/2021</a:t>
          </a:r>
        </a:p>
      </dgm:t>
    </dgm:pt>
    <dgm:pt modelId="{4BFA678F-EE1F-4859-B063-1CF47AB8A5F4}" type="parTrans" cxnId="{D4199A16-7F2D-4038-868A-9EC6B61D24E2}">
      <dgm:prSet/>
      <dgm:spPr/>
      <dgm:t>
        <a:bodyPr/>
        <a:lstStyle/>
        <a:p>
          <a:endParaRPr lang="en-US"/>
        </a:p>
      </dgm:t>
    </dgm:pt>
    <dgm:pt modelId="{23FADBCA-ED56-4B60-BEBD-3C0852CFB17A}" type="sibTrans" cxnId="{D4199A16-7F2D-4038-868A-9EC6B61D24E2}">
      <dgm:prSet/>
      <dgm:spPr/>
      <dgm:t>
        <a:bodyPr/>
        <a:lstStyle/>
        <a:p>
          <a:endParaRPr lang="en-US"/>
        </a:p>
      </dgm:t>
    </dgm:pt>
    <dgm:pt modelId="{1CF8C2F5-317D-4CF6-B491-0895FABBED69}" type="pres">
      <dgm:prSet presAssocID="{3D18249A-1D06-421A-919B-326F862B6EE9}" presName="linear" presStyleCnt="0">
        <dgm:presLayoutVars>
          <dgm:animLvl val="lvl"/>
          <dgm:resizeHandles val="exact"/>
        </dgm:presLayoutVars>
      </dgm:prSet>
      <dgm:spPr/>
    </dgm:pt>
    <dgm:pt modelId="{4D6ACBA2-4E5E-48B3-A93D-E91FEA692747}" type="pres">
      <dgm:prSet presAssocID="{841CF07E-557A-4A68-A95F-8BBAAF953948}" presName="parentText" presStyleLbl="node1" presStyleIdx="0" presStyleCnt="6">
        <dgm:presLayoutVars>
          <dgm:chMax val="0"/>
          <dgm:bulletEnabled val="1"/>
        </dgm:presLayoutVars>
      </dgm:prSet>
      <dgm:spPr/>
    </dgm:pt>
    <dgm:pt modelId="{82C18BC1-4464-490B-BA31-7B29421EF06B}" type="pres">
      <dgm:prSet presAssocID="{841CF07E-557A-4A68-A95F-8BBAAF953948}" presName="childText" presStyleLbl="revTx" presStyleIdx="0" presStyleCnt="6">
        <dgm:presLayoutVars>
          <dgm:bulletEnabled val="1"/>
        </dgm:presLayoutVars>
      </dgm:prSet>
      <dgm:spPr/>
    </dgm:pt>
    <dgm:pt modelId="{2CCEF942-5D10-455A-8900-94709C8D7085}" type="pres">
      <dgm:prSet presAssocID="{0BAA1F61-F2D9-40B2-876E-6E927FEC8317}" presName="parentText" presStyleLbl="node1" presStyleIdx="1" presStyleCnt="6">
        <dgm:presLayoutVars>
          <dgm:chMax val="0"/>
          <dgm:bulletEnabled val="1"/>
        </dgm:presLayoutVars>
      </dgm:prSet>
      <dgm:spPr/>
    </dgm:pt>
    <dgm:pt modelId="{3F719F33-0156-4957-87BB-FB9AFA2B37F3}" type="pres">
      <dgm:prSet presAssocID="{0BAA1F61-F2D9-40B2-876E-6E927FEC8317}" presName="childText" presStyleLbl="revTx" presStyleIdx="1" presStyleCnt="6">
        <dgm:presLayoutVars>
          <dgm:bulletEnabled val="1"/>
        </dgm:presLayoutVars>
      </dgm:prSet>
      <dgm:spPr/>
    </dgm:pt>
    <dgm:pt modelId="{AC70D864-8A84-4490-B2E6-8DAC550DDCC1}" type="pres">
      <dgm:prSet presAssocID="{3F339E9D-9814-493A-A3C9-E4C5C4B02D95}" presName="parentText" presStyleLbl="node1" presStyleIdx="2" presStyleCnt="6">
        <dgm:presLayoutVars>
          <dgm:chMax val="0"/>
          <dgm:bulletEnabled val="1"/>
        </dgm:presLayoutVars>
      </dgm:prSet>
      <dgm:spPr/>
    </dgm:pt>
    <dgm:pt modelId="{320ECCFD-31A6-4FDC-AA90-44F9EDCA7A4E}" type="pres">
      <dgm:prSet presAssocID="{3F339E9D-9814-493A-A3C9-E4C5C4B02D95}" presName="childText" presStyleLbl="revTx" presStyleIdx="2" presStyleCnt="6">
        <dgm:presLayoutVars>
          <dgm:bulletEnabled val="1"/>
        </dgm:presLayoutVars>
      </dgm:prSet>
      <dgm:spPr/>
    </dgm:pt>
    <dgm:pt modelId="{30E5C9CD-0D45-4D9B-AF18-A4BB9232B266}" type="pres">
      <dgm:prSet presAssocID="{16597F33-5170-4E79-B6AC-2AE285823C93}" presName="parentText" presStyleLbl="node1" presStyleIdx="3" presStyleCnt="6">
        <dgm:presLayoutVars>
          <dgm:chMax val="0"/>
          <dgm:bulletEnabled val="1"/>
        </dgm:presLayoutVars>
      </dgm:prSet>
      <dgm:spPr/>
    </dgm:pt>
    <dgm:pt modelId="{E68B7483-A456-4DB9-AE8E-ED345D33D7B1}" type="pres">
      <dgm:prSet presAssocID="{16597F33-5170-4E79-B6AC-2AE285823C93}" presName="childText" presStyleLbl="revTx" presStyleIdx="3" presStyleCnt="6">
        <dgm:presLayoutVars>
          <dgm:bulletEnabled val="1"/>
        </dgm:presLayoutVars>
      </dgm:prSet>
      <dgm:spPr/>
    </dgm:pt>
    <dgm:pt modelId="{E0616F1A-7BB1-4239-9B55-0F2271CA657A}" type="pres">
      <dgm:prSet presAssocID="{E37D1CB4-E088-47AF-BE79-6A4AEC6A6DAE}" presName="parentText" presStyleLbl="node1" presStyleIdx="4" presStyleCnt="6">
        <dgm:presLayoutVars>
          <dgm:chMax val="0"/>
          <dgm:bulletEnabled val="1"/>
        </dgm:presLayoutVars>
      </dgm:prSet>
      <dgm:spPr/>
    </dgm:pt>
    <dgm:pt modelId="{4DA591B1-9F08-47B5-9E07-C8529DF39215}" type="pres">
      <dgm:prSet presAssocID="{E37D1CB4-E088-47AF-BE79-6A4AEC6A6DAE}" presName="childText" presStyleLbl="revTx" presStyleIdx="4" presStyleCnt="6">
        <dgm:presLayoutVars>
          <dgm:bulletEnabled val="1"/>
        </dgm:presLayoutVars>
      </dgm:prSet>
      <dgm:spPr/>
    </dgm:pt>
    <dgm:pt modelId="{5BDA43E4-0387-44FB-AF98-4053E75E7E2F}" type="pres">
      <dgm:prSet presAssocID="{4F0AFE75-FA90-4B9D-A043-D5C13C74C304}" presName="parentText" presStyleLbl="node1" presStyleIdx="5" presStyleCnt="6">
        <dgm:presLayoutVars>
          <dgm:chMax val="0"/>
          <dgm:bulletEnabled val="1"/>
        </dgm:presLayoutVars>
      </dgm:prSet>
      <dgm:spPr/>
    </dgm:pt>
    <dgm:pt modelId="{F2FF424B-2529-4381-A502-05C8660DBDAB}" type="pres">
      <dgm:prSet presAssocID="{4F0AFE75-FA90-4B9D-A043-D5C13C74C304}" presName="childText" presStyleLbl="revTx" presStyleIdx="5" presStyleCnt="6">
        <dgm:presLayoutVars>
          <dgm:bulletEnabled val="1"/>
        </dgm:presLayoutVars>
      </dgm:prSet>
      <dgm:spPr/>
    </dgm:pt>
  </dgm:ptLst>
  <dgm:cxnLst>
    <dgm:cxn modelId="{F9DB3403-6690-4D32-A953-200EF471BEF7}" srcId="{3D18249A-1D06-421A-919B-326F862B6EE9}" destId="{E37D1CB4-E088-47AF-BE79-6A4AEC6A6DAE}" srcOrd="4" destOrd="0" parTransId="{2016AA22-D247-466F-B3FF-2D19726D54DB}" sibTransId="{4CD4E884-D9A0-4805-845F-42DCEDFF5CE2}"/>
    <dgm:cxn modelId="{F23F120B-3C63-4477-B645-DA8AD6ABB428}" srcId="{3F339E9D-9814-493A-A3C9-E4C5C4B02D95}" destId="{A8FF5386-AF7F-4389-B467-716BA54F411D}" srcOrd="0" destOrd="0" parTransId="{47B49236-34A5-40ED-BDD2-C95C31CF2393}" sibTransId="{E4DD5308-A129-4432-B3B4-B50E25D61933}"/>
    <dgm:cxn modelId="{1CF1B50F-9DE0-4821-82B8-8A1BB4A2E616}" type="presOf" srcId="{06C5A023-B18D-4FA7-B1B5-AF97DAC574EF}" destId="{F2FF424B-2529-4381-A502-05C8660DBDAB}" srcOrd="0" destOrd="0" presId="urn:microsoft.com/office/officeart/2005/8/layout/vList2"/>
    <dgm:cxn modelId="{D4199A16-7F2D-4038-868A-9EC6B61D24E2}" srcId="{0BAA1F61-F2D9-40B2-876E-6E927FEC8317}" destId="{D084B9BD-2854-4EE4-A7CB-9B122AF4DED1}" srcOrd="0" destOrd="0" parTransId="{4BFA678F-EE1F-4859-B063-1CF47AB8A5F4}" sibTransId="{23FADBCA-ED56-4B60-BEBD-3C0852CFB17A}"/>
    <dgm:cxn modelId="{6A613621-122F-4976-A298-3A670AB7252A}" type="presOf" srcId="{E37D1CB4-E088-47AF-BE79-6A4AEC6A6DAE}" destId="{E0616F1A-7BB1-4239-9B55-0F2271CA657A}" srcOrd="0" destOrd="0" presId="urn:microsoft.com/office/officeart/2005/8/layout/vList2"/>
    <dgm:cxn modelId="{E314BD25-6404-4CA3-8248-F57435FD33A1}" type="presOf" srcId="{6CB06BBD-92BD-4688-9E00-7753F7B021A0}" destId="{4DA591B1-9F08-47B5-9E07-C8529DF39215}" srcOrd="0" destOrd="0" presId="urn:microsoft.com/office/officeart/2005/8/layout/vList2"/>
    <dgm:cxn modelId="{91827B27-6B0D-4C93-9280-4962BC8F01D0}" type="presOf" srcId="{841CF07E-557A-4A68-A95F-8BBAAF953948}" destId="{4D6ACBA2-4E5E-48B3-A93D-E91FEA692747}" srcOrd="0" destOrd="0" presId="urn:microsoft.com/office/officeart/2005/8/layout/vList2"/>
    <dgm:cxn modelId="{7FA1FA2C-C9B1-4B8B-88A9-E3D37F4DA281}" type="presOf" srcId="{D3EDA274-2A72-4150-AEC8-68F9551B077F}" destId="{E68B7483-A456-4DB9-AE8E-ED345D33D7B1}" srcOrd="0" destOrd="0" presId="urn:microsoft.com/office/officeart/2005/8/layout/vList2"/>
    <dgm:cxn modelId="{D2D89637-23E5-4911-9F87-865B4D11FBCF}" srcId="{4F0AFE75-FA90-4B9D-A043-D5C13C74C304}" destId="{06C5A023-B18D-4FA7-B1B5-AF97DAC574EF}" srcOrd="0" destOrd="0" parTransId="{D9E16197-94FC-4E97-9A97-3C891701E376}" sibTransId="{0C8B4541-C287-4FA9-A1E7-91B1688A214F}"/>
    <dgm:cxn modelId="{12D9413B-A989-4449-A935-15C14992ED52}" type="presOf" srcId="{AB7920AB-7146-495C-94DE-F712A69EF965}" destId="{82C18BC1-4464-490B-BA31-7B29421EF06B}" srcOrd="0" destOrd="0" presId="urn:microsoft.com/office/officeart/2005/8/layout/vList2"/>
    <dgm:cxn modelId="{7DEB073C-B87C-46F9-B2E7-DB7AA610217E}" type="presOf" srcId="{D084B9BD-2854-4EE4-A7CB-9B122AF4DED1}" destId="{3F719F33-0156-4957-87BB-FB9AFA2B37F3}" srcOrd="0" destOrd="0" presId="urn:microsoft.com/office/officeart/2005/8/layout/vList2"/>
    <dgm:cxn modelId="{BD0C7865-59FF-4D0E-80A9-2BD7AE7C3C4F}" srcId="{841CF07E-557A-4A68-A95F-8BBAAF953948}" destId="{AB7920AB-7146-495C-94DE-F712A69EF965}" srcOrd="0" destOrd="0" parTransId="{9797B554-8B2B-41A1-9066-6BB363DA8ADA}" sibTransId="{5C2A98D9-2FB0-4537-9A16-218970BB32FD}"/>
    <dgm:cxn modelId="{9236F54F-1442-4F6B-B0B4-45E9B7C9BAA4}" srcId="{3D18249A-1D06-421A-919B-326F862B6EE9}" destId="{841CF07E-557A-4A68-A95F-8BBAAF953948}" srcOrd="0" destOrd="0" parTransId="{0C551683-6F76-4462-9552-A5146B60E8B2}" sibTransId="{F1646B8B-608B-4E4D-8C05-14476E2820B7}"/>
    <dgm:cxn modelId="{D7E6DF76-14D8-481B-A97D-E35AF669B175}" type="presOf" srcId="{A8FF5386-AF7F-4389-B467-716BA54F411D}" destId="{320ECCFD-31A6-4FDC-AA90-44F9EDCA7A4E}" srcOrd="0" destOrd="0" presId="urn:microsoft.com/office/officeart/2005/8/layout/vList2"/>
    <dgm:cxn modelId="{07F6F397-4A0F-4B8E-B384-E066F78445B2}" srcId="{3D18249A-1D06-421A-919B-326F862B6EE9}" destId="{3F339E9D-9814-493A-A3C9-E4C5C4B02D95}" srcOrd="2" destOrd="0" parTransId="{74EB6CE8-0ED6-458F-8F87-5926D6C73F55}" sibTransId="{686A833D-9E39-4F68-B56D-0570BA6DE90D}"/>
    <dgm:cxn modelId="{58ECA998-554B-4609-A841-B15C69333246}" type="presOf" srcId="{4F0AFE75-FA90-4B9D-A043-D5C13C74C304}" destId="{5BDA43E4-0387-44FB-AF98-4053E75E7E2F}" srcOrd="0" destOrd="0" presId="urn:microsoft.com/office/officeart/2005/8/layout/vList2"/>
    <dgm:cxn modelId="{361FFFA3-2C4C-45BC-9DD3-B27EE8719CBD}" type="presOf" srcId="{3F339E9D-9814-493A-A3C9-E4C5C4B02D95}" destId="{AC70D864-8A84-4490-B2E6-8DAC550DDCC1}" srcOrd="0" destOrd="0" presId="urn:microsoft.com/office/officeart/2005/8/layout/vList2"/>
    <dgm:cxn modelId="{C5DD48A8-6291-4FFC-93E7-B83DE00EDE9E}" type="presOf" srcId="{3D18249A-1D06-421A-919B-326F862B6EE9}" destId="{1CF8C2F5-317D-4CF6-B491-0895FABBED69}" srcOrd="0" destOrd="0" presId="urn:microsoft.com/office/officeart/2005/8/layout/vList2"/>
    <dgm:cxn modelId="{138DADAE-60CD-4098-892F-53DFBEDB4565}" type="presOf" srcId="{0BAA1F61-F2D9-40B2-876E-6E927FEC8317}" destId="{2CCEF942-5D10-455A-8900-94709C8D7085}" srcOrd="0" destOrd="0" presId="urn:microsoft.com/office/officeart/2005/8/layout/vList2"/>
    <dgm:cxn modelId="{3230BBC4-6984-4887-8E17-AED1119CD187}" srcId="{16597F33-5170-4E79-B6AC-2AE285823C93}" destId="{D3EDA274-2A72-4150-AEC8-68F9551B077F}" srcOrd="0" destOrd="0" parTransId="{07B1805A-5A75-4241-8E36-BF0809F0734C}" sibTransId="{52F1AD4A-F45A-4C78-9914-BA9E73C5F089}"/>
    <dgm:cxn modelId="{C37F20C7-8603-4158-B01E-9A9B23E84F0F}" srcId="{3D18249A-1D06-421A-919B-326F862B6EE9}" destId="{0BAA1F61-F2D9-40B2-876E-6E927FEC8317}" srcOrd="1" destOrd="0" parTransId="{82CA2D17-5675-4A31-A588-864B8A578447}" sibTransId="{305BF809-5A14-4D2B-A29E-CBF4D47C3405}"/>
    <dgm:cxn modelId="{6641FBCE-F7B1-46A6-8BF5-57E3631AD140}" srcId="{3D18249A-1D06-421A-919B-326F862B6EE9}" destId="{16597F33-5170-4E79-B6AC-2AE285823C93}" srcOrd="3" destOrd="0" parTransId="{6932C6F6-6E38-4119-89B3-61A0C4BDD51E}" sibTransId="{108114D5-2977-4D8C-81A8-F360F81CCB6C}"/>
    <dgm:cxn modelId="{080C55D3-6D43-496E-939D-81D99F657854}" srcId="{E37D1CB4-E088-47AF-BE79-6A4AEC6A6DAE}" destId="{6CB06BBD-92BD-4688-9E00-7753F7B021A0}" srcOrd="0" destOrd="0" parTransId="{AAF261C2-6310-4004-B1D6-E2DB3B239196}" sibTransId="{A41C7925-2D94-44C4-BE9C-BA172EFFBBF1}"/>
    <dgm:cxn modelId="{44F9B4EF-E9D6-4D8F-8634-5FA5A1110B2A}" type="presOf" srcId="{16597F33-5170-4E79-B6AC-2AE285823C93}" destId="{30E5C9CD-0D45-4D9B-AF18-A4BB9232B266}" srcOrd="0" destOrd="0" presId="urn:microsoft.com/office/officeart/2005/8/layout/vList2"/>
    <dgm:cxn modelId="{44C445F3-73A5-4CD4-9AAA-BD0F56E8725F}" srcId="{3D18249A-1D06-421A-919B-326F862B6EE9}" destId="{4F0AFE75-FA90-4B9D-A043-D5C13C74C304}" srcOrd="5" destOrd="0" parTransId="{AA45C4C3-4300-441A-8714-FA28821FFEA1}" sibTransId="{ADB407D1-4371-4606-BFB5-BD23BAA7CD45}"/>
    <dgm:cxn modelId="{E2BDA908-A940-4EA8-B574-460753A098A7}" type="presParOf" srcId="{1CF8C2F5-317D-4CF6-B491-0895FABBED69}" destId="{4D6ACBA2-4E5E-48B3-A93D-E91FEA692747}" srcOrd="0" destOrd="0" presId="urn:microsoft.com/office/officeart/2005/8/layout/vList2"/>
    <dgm:cxn modelId="{B102F278-B122-4B0B-A729-C7BCAAF01CB1}" type="presParOf" srcId="{1CF8C2F5-317D-4CF6-B491-0895FABBED69}" destId="{82C18BC1-4464-490B-BA31-7B29421EF06B}" srcOrd="1" destOrd="0" presId="urn:microsoft.com/office/officeart/2005/8/layout/vList2"/>
    <dgm:cxn modelId="{17F7B7FC-B625-4DD7-A5F2-F5E2B5A3D54A}" type="presParOf" srcId="{1CF8C2F5-317D-4CF6-B491-0895FABBED69}" destId="{2CCEF942-5D10-455A-8900-94709C8D7085}" srcOrd="2" destOrd="0" presId="urn:microsoft.com/office/officeart/2005/8/layout/vList2"/>
    <dgm:cxn modelId="{BDCCCA2E-B1C0-4D81-9D2B-4D06470FB005}" type="presParOf" srcId="{1CF8C2F5-317D-4CF6-B491-0895FABBED69}" destId="{3F719F33-0156-4957-87BB-FB9AFA2B37F3}" srcOrd="3" destOrd="0" presId="urn:microsoft.com/office/officeart/2005/8/layout/vList2"/>
    <dgm:cxn modelId="{C57E7E64-A4F7-4374-A5B7-125D5D92E36E}" type="presParOf" srcId="{1CF8C2F5-317D-4CF6-B491-0895FABBED69}" destId="{AC70D864-8A84-4490-B2E6-8DAC550DDCC1}" srcOrd="4" destOrd="0" presId="urn:microsoft.com/office/officeart/2005/8/layout/vList2"/>
    <dgm:cxn modelId="{553FFA7A-E3D7-472D-BFB5-30D8085CFC25}" type="presParOf" srcId="{1CF8C2F5-317D-4CF6-B491-0895FABBED69}" destId="{320ECCFD-31A6-4FDC-AA90-44F9EDCA7A4E}" srcOrd="5" destOrd="0" presId="urn:microsoft.com/office/officeart/2005/8/layout/vList2"/>
    <dgm:cxn modelId="{8CCA1CA3-481A-4901-9D33-4F5402009178}" type="presParOf" srcId="{1CF8C2F5-317D-4CF6-B491-0895FABBED69}" destId="{30E5C9CD-0D45-4D9B-AF18-A4BB9232B266}" srcOrd="6" destOrd="0" presId="urn:microsoft.com/office/officeart/2005/8/layout/vList2"/>
    <dgm:cxn modelId="{1686C50F-00C1-43DF-887D-E8FD3BD2632F}" type="presParOf" srcId="{1CF8C2F5-317D-4CF6-B491-0895FABBED69}" destId="{E68B7483-A456-4DB9-AE8E-ED345D33D7B1}" srcOrd="7" destOrd="0" presId="urn:microsoft.com/office/officeart/2005/8/layout/vList2"/>
    <dgm:cxn modelId="{FD51BF0F-1B62-4A28-B04B-E41904E9E580}" type="presParOf" srcId="{1CF8C2F5-317D-4CF6-B491-0895FABBED69}" destId="{E0616F1A-7BB1-4239-9B55-0F2271CA657A}" srcOrd="8" destOrd="0" presId="urn:microsoft.com/office/officeart/2005/8/layout/vList2"/>
    <dgm:cxn modelId="{89577AA8-94B4-49DA-8CB2-864BDA4E51C8}" type="presParOf" srcId="{1CF8C2F5-317D-4CF6-B491-0895FABBED69}" destId="{4DA591B1-9F08-47B5-9E07-C8529DF39215}" srcOrd="9" destOrd="0" presId="urn:microsoft.com/office/officeart/2005/8/layout/vList2"/>
    <dgm:cxn modelId="{EED55F2B-AD98-4A31-92F2-AD21E37CE431}" type="presParOf" srcId="{1CF8C2F5-317D-4CF6-B491-0895FABBED69}" destId="{5BDA43E4-0387-44FB-AF98-4053E75E7E2F}" srcOrd="10" destOrd="0" presId="urn:microsoft.com/office/officeart/2005/8/layout/vList2"/>
    <dgm:cxn modelId="{8CAF6961-1180-4E0D-8C6F-048EAC80985F}" type="presParOf" srcId="{1CF8C2F5-317D-4CF6-B491-0895FABBED69}" destId="{F2FF424B-2529-4381-A502-05C8660DBDAB}"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D18249A-1D06-421A-919B-326F862B6E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dgm:spPr/>
      <dgm:t>
        <a:bodyPr/>
        <a:lstStyle/>
        <a:p>
          <a:r>
            <a:rPr lang="en-US" dirty="0"/>
            <a:t>Surgical Margins of the Primary Site</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pPr>
            <a:buNone/>
          </a:pPr>
          <a:r>
            <a:rPr lang="en-US" dirty="0"/>
            <a:t> A300</a:t>
          </a:r>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dirty="0"/>
            <a:t>Rx </a:t>
          </a:r>
          <a:r>
            <a:rPr lang="en-US" dirty="0" err="1"/>
            <a:t>Summ</a:t>
          </a:r>
          <a:r>
            <a:rPr lang="en-US" dirty="0"/>
            <a:t> – Surg 2023</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pPr>
            <a:buNone/>
          </a:pPr>
          <a:r>
            <a:rPr lang="en-US" dirty="0"/>
            <a:t> A300</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408DA867-C327-4BB4-A644-DEE833DD14C6}">
      <dgm:prSet/>
      <dgm:spPr/>
      <dgm:t>
        <a:bodyPr/>
        <a:lstStyle/>
        <a:p>
          <a:pPr>
            <a:buNone/>
          </a:pPr>
          <a:r>
            <a:rPr lang="en-US" dirty="0"/>
            <a:t> 0</a:t>
          </a:r>
        </a:p>
      </dgm:t>
    </dgm:pt>
    <dgm:pt modelId="{BD3D99D4-A519-42FB-AF9B-1E52F72F7E00}" type="parTrans" cxnId="{696F40DC-523B-43CF-A380-BA4F6BE8B1E9}">
      <dgm:prSet/>
      <dgm:spPr/>
      <dgm:t>
        <a:bodyPr/>
        <a:lstStyle/>
        <a:p>
          <a:endParaRPr lang="en-US"/>
        </a:p>
      </dgm:t>
    </dgm:pt>
    <dgm:pt modelId="{366EAD5D-759F-4B9D-906A-733B5C9BC313}" type="sibTrans" cxnId="{696F40DC-523B-43CF-A380-BA4F6BE8B1E9}">
      <dgm:prSet/>
      <dgm:spPr/>
      <dgm:t>
        <a:bodyPr/>
        <a:lstStyle/>
        <a:p>
          <a:endParaRPr lang="en-US"/>
        </a:p>
      </dgm:t>
    </dgm:pt>
    <dgm:pt modelId="{B61B9C94-602E-4F40-932D-187243E483B4}">
      <dgm:prSet/>
      <dgm:spPr/>
      <dgm:t>
        <a:bodyPr/>
        <a:lstStyle/>
        <a:p>
          <a:r>
            <a:rPr lang="en-US" dirty="0"/>
            <a:t>Scope of Regional LN Surgery</a:t>
          </a:r>
        </a:p>
      </dgm:t>
    </dgm:pt>
    <dgm:pt modelId="{93F1617B-0812-49A7-8441-E675E2B4E3A0}" type="parTrans" cxnId="{CB762325-E10C-47BB-86D0-FEB0A5ABE8AA}">
      <dgm:prSet/>
      <dgm:spPr/>
      <dgm:t>
        <a:bodyPr/>
        <a:lstStyle/>
        <a:p>
          <a:endParaRPr lang="en-US"/>
        </a:p>
      </dgm:t>
    </dgm:pt>
    <dgm:pt modelId="{BAB29B8F-B613-45D0-8FA9-A308F1485477}" type="sibTrans" cxnId="{CB762325-E10C-47BB-86D0-FEB0A5ABE8AA}">
      <dgm:prSet/>
      <dgm:spPr/>
      <dgm:t>
        <a:bodyPr/>
        <a:lstStyle/>
        <a:p>
          <a:endParaRPr lang="en-US"/>
        </a:p>
      </dgm:t>
    </dgm:pt>
    <dgm:pt modelId="{DE2F852E-87A8-42D0-A937-ABC5B2355696}">
      <dgm:prSet/>
      <dgm:spPr/>
      <dgm:t>
        <a:bodyPr/>
        <a:lstStyle/>
        <a:p>
          <a:r>
            <a:rPr lang="en-US"/>
            <a:t>Rx </a:t>
          </a:r>
          <a:r>
            <a:rPr lang="en-US" dirty="0"/>
            <a:t>Hosp – Surg 2023</a:t>
          </a:r>
        </a:p>
      </dgm:t>
    </dgm:pt>
    <dgm:pt modelId="{774E5625-C662-4B00-B053-3687C86B022B}" type="parTrans" cxnId="{590AABDF-03F5-46EB-8099-D5D89BEE4BB2}">
      <dgm:prSet/>
      <dgm:spPr/>
      <dgm:t>
        <a:bodyPr/>
        <a:lstStyle/>
        <a:p>
          <a:endParaRPr lang="en-US"/>
        </a:p>
      </dgm:t>
    </dgm:pt>
    <dgm:pt modelId="{B834950A-74E5-42C5-B358-266FC2C7EB06}" type="sibTrans" cxnId="{590AABDF-03F5-46EB-8099-D5D89BEE4BB2}">
      <dgm:prSet/>
      <dgm:spPr/>
      <dgm:t>
        <a:bodyPr/>
        <a:lstStyle/>
        <a:p>
          <a:endParaRPr lang="en-US"/>
        </a:p>
      </dgm:t>
    </dgm:pt>
    <dgm:pt modelId="{32E949F8-767C-4E66-B5F1-D5330EA33DB5}">
      <dgm:prSet/>
      <dgm:spPr/>
      <dgm:t>
        <a:bodyPr/>
        <a:lstStyle/>
        <a:p>
          <a:pPr>
            <a:buNone/>
          </a:pPr>
          <a:r>
            <a:rPr lang="en-US" dirty="0"/>
            <a:t> 5</a:t>
          </a:r>
        </a:p>
      </dgm:t>
    </dgm:pt>
    <dgm:pt modelId="{A0B4E12F-4421-4117-B80A-03DBAA22668C}" type="parTrans" cxnId="{86352652-6D0F-4445-8F16-5A5A43485BDB}">
      <dgm:prSet/>
      <dgm:spPr/>
      <dgm:t>
        <a:bodyPr/>
        <a:lstStyle/>
        <a:p>
          <a:endParaRPr lang="en-US"/>
        </a:p>
      </dgm:t>
    </dgm:pt>
    <dgm:pt modelId="{982D9DC4-34A1-4989-9F98-610A41B2CA55}" type="sibTrans" cxnId="{86352652-6D0F-4445-8F16-5A5A43485BDB}">
      <dgm:prSet/>
      <dgm:spPr/>
      <dgm:t>
        <a:bodyPr/>
        <a:lstStyle/>
        <a:p>
          <a:endParaRPr lang="en-US"/>
        </a:p>
      </dgm:t>
    </dgm:pt>
    <dgm:pt modelId="{44DBFCE0-9338-4025-B255-76977DCFA303}">
      <dgm:prSet/>
      <dgm:spPr/>
      <dgm:t>
        <a:bodyPr/>
        <a:lstStyle/>
        <a:p>
          <a:r>
            <a:rPr lang="en-US" dirty="0"/>
            <a:t>Approach – Surgery of the Primary Site at this Facility</a:t>
          </a:r>
        </a:p>
      </dgm:t>
    </dgm:pt>
    <dgm:pt modelId="{66121320-F90D-4499-991D-5B5CE8F22E70}" type="parTrans" cxnId="{65B94B5B-201C-4CFB-9016-0C0D9DD8305A}">
      <dgm:prSet/>
      <dgm:spPr/>
      <dgm:t>
        <a:bodyPr/>
        <a:lstStyle/>
        <a:p>
          <a:endParaRPr lang="en-US"/>
        </a:p>
      </dgm:t>
    </dgm:pt>
    <dgm:pt modelId="{93C021F2-B669-4CB2-9BC3-92F26F60619B}" type="sibTrans" cxnId="{65B94B5B-201C-4CFB-9016-0C0D9DD8305A}">
      <dgm:prSet/>
      <dgm:spPr/>
      <dgm:t>
        <a:bodyPr/>
        <a:lstStyle/>
        <a:p>
          <a:endParaRPr lang="en-US"/>
        </a:p>
      </dgm:t>
    </dgm:pt>
    <dgm:pt modelId="{9A26291E-09CF-4CC4-A123-C3C60A53ECDF}">
      <dgm:prSet/>
      <dgm:spPr/>
      <dgm:t>
        <a:bodyPr/>
        <a:lstStyle/>
        <a:p>
          <a:pPr>
            <a:buNone/>
          </a:pPr>
          <a:r>
            <a:rPr lang="en-US" dirty="0"/>
            <a:t>1</a:t>
          </a:r>
        </a:p>
      </dgm:t>
    </dgm:pt>
    <dgm:pt modelId="{E579F12C-C882-4D5F-8521-D7ADAE360ED5}" type="parTrans" cxnId="{24FA1415-C418-4D5A-B9FA-B0F24E727EF7}">
      <dgm:prSet/>
      <dgm:spPr/>
      <dgm:t>
        <a:bodyPr/>
        <a:lstStyle/>
        <a:p>
          <a:endParaRPr lang="en-US"/>
        </a:p>
      </dgm:t>
    </dgm:pt>
    <dgm:pt modelId="{6293C408-13D7-408D-9117-C8C1E4857284}" type="sibTrans" cxnId="{24FA1415-C418-4D5A-B9FA-B0F24E727EF7}">
      <dgm:prSet/>
      <dgm:spPr/>
      <dgm:t>
        <a:bodyPr/>
        <a:lstStyle/>
        <a:p>
          <a:endParaRPr lang="en-US"/>
        </a:p>
      </dgm:t>
    </dgm:pt>
    <dgm:pt modelId="{1CF8C2F5-317D-4CF6-B491-0895FABBED69}" type="pres">
      <dgm:prSet presAssocID="{3D18249A-1D06-421A-919B-326F862B6EE9}" presName="linear" presStyleCnt="0">
        <dgm:presLayoutVars>
          <dgm:animLvl val="lvl"/>
          <dgm:resizeHandles val="exact"/>
        </dgm:presLayoutVars>
      </dgm:prSet>
      <dgm:spPr/>
    </dgm:pt>
    <dgm:pt modelId="{AC70D864-8A84-4490-B2E6-8DAC550DDCC1}" type="pres">
      <dgm:prSet presAssocID="{3F339E9D-9814-493A-A3C9-E4C5C4B02D95}" presName="parentText" presStyleLbl="node1" presStyleIdx="0" presStyleCnt="5">
        <dgm:presLayoutVars>
          <dgm:chMax val="0"/>
          <dgm:bulletEnabled val="1"/>
        </dgm:presLayoutVars>
      </dgm:prSet>
      <dgm:spPr/>
    </dgm:pt>
    <dgm:pt modelId="{320ECCFD-31A6-4FDC-AA90-44F9EDCA7A4E}" type="pres">
      <dgm:prSet presAssocID="{3F339E9D-9814-493A-A3C9-E4C5C4B02D95}" presName="childText" presStyleLbl="revTx" presStyleIdx="0" presStyleCnt="5">
        <dgm:presLayoutVars>
          <dgm:bulletEnabled val="1"/>
        </dgm:presLayoutVars>
      </dgm:prSet>
      <dgm:spPr/>
    </dgm:pt>
    <dgm:pt modelId="{66D04523-09C7-42C2-9012-24CBFAEE8FE3}" type="pres">
      <dgm:prSet presAssocID="{B61B9C94-602E-4F40-932D-187243E483B4}" presName="parentText" presStyleLbl="node1" presStyleIdx="1" presStyleCnt="5">
        <dgm:presLayoutVars>
          <dgm:chMax val="0"/>
          <dgm:bulletEnabled val="1"/>
        </dgm:presLayoutVars>
      </dgm:prSet>
      <dgm:spPr/>
    </dgm:pt>
    <dgm:pt modelId="{23BAF2E4-381D-45A0-8023-74731AFA9F63}" type="pres">
      <dgm:prSet presAssocID="{B61B9C94-602E-4F40-932D-187243E483B4}" presName="childText" presStyleLbl="revTx" presStyleIdx="1" presStyleCnt="5">
        <dgm:presLayoutVars>
          <dgm:bulletEnabled val="1"/>
        </dgm:presLayoutVars>
      </dgm:prSet>
      <dgm:spPr/>
    </dgm:pt>
    <dgm:pt modelId="{F910B7FC-8DA8-4283-9161-D5D204D24EEC}" type="pres">
      <dgm:prSet presAssocID="{DE2F852E-87A8-42D0-A937-ABC5B2355696}" presName="parentText" presStyleLbl="node1" presStyleIdx="2" presStyleCnt="5">
        <dgm:presLayoutVars>
          <dgm:chMax val="0"/>
          <dgm:bulletEnabled val="1"/>
        </dgm:presLayoutVars>
      </dgm:prSet>
      <dgm:spPr/>
    </dgm:pt>
    <dgm:pt modelId="{6C6476D6-1D05-4713-955D-CE18966F572B}" type="pres">
      <dgm:prSet presAssocID="{DE2F852E-87A8-42D0-A937-ABC5B2355696}" presName="childText" presStyleLbl="revTx" presStyleIdx="2" presStyleCnt="5">
        <dgm:presLayoutVars>
          <dgm:bulletEnabled val="1"/>
        </dgm:presLayoutVars>
      </dgm:prSet>
      <dgm:spPr/>
    </dgm:pt>
    <dgm:pt modelId="{30E5C9CD-0D45-4D9B-AF18-A4BB9232B266}" type="pres">
      <dgm:prSet presAssocID="{16597F33-5170-4E79-B6AC-2AE285823C93}" presName="parentText" presStyleLbl="node1" presStyleIdx="3" presStyleCnt="5">
        <dgm:presLayoutVars>
          <dgm:chMax val="0"/>
          <dgm:bulletEnabled val="1"/>
        </dgm:presLayoutVars>
      </dgm:prSet>
      <dgm:spPr/>
    </dgm:pt>
    <dgm:pt modelId="{E68B7483-A456-4DB9-AE8E-ED345D33D7B1}" type="pres">
      <dgm:prSet presAssocID="{16597F33-5170-4E79-B6AC-2AE285823C93}" presName="childText" presStyleLbl="revTx" presStyleIdx="3" presStyleCnt="5">
        <dgm:presLayoutVars>
          <dgm:bulletEnabled val="1"/>
        </dgm:presLayoutVars>
      </dgm:prSet>
      <dgm:spPr/>
    </dgm:pt>
    <dgm:pt modelId="{47373890-6932-44C1-B7D9-228001ABB488}" type="pres">
      <dgm:prSet presAssocID="{44DBFCE0-9338-4025-B255-76977DCFA303}" presName="parentText" presStyleLbl="node1" presStyleIdx="4" presStyleCnt="5">
        <dgm:presLayoutVars>
          <dgm:chMax val="0"/>
          <dgm:bulletEnabled val="1"/>
        </dgm:presLayoutVars>
      </dgm:prSet>
      <dgm:spPr/>
    </dgm:pt>
    <dgm:pt modelId="{DC81AAED-0824-4D6D-BA24-65FB14352DE6}" type="pres">
      <dgm:prSet presAssocID="{44DBFCE0-9338-4025-B255-76977DCFA303}" presName="childText" presStyleLbl="revTx" presStyleIdx="4" presStyleCnt="5">
        <dgm:presLayoutVars>
          <dgm:bulletEnabled val="1"/>
        </dgm:presLayoutVars>
      </dgm:prSet>
      <dgm:spPr/>
    </dgm:pt>
  </dgm:ptLst>
  <dgm:cxnLst>
    <dgm:cxn modelId="{F23F120B-3C63-4477-B645-DA8AD6ABB428}" srcId="{DE2F852E-87A8-42D0-A937-ABC5B2355696}" destId="{A8FF5386-AF7F-4389-B467-716BA54F411D}" srcOrd="0" destOrd="0" parTransId="{47B49236-34A5-40ED-BDD2-C95C31CF2393}" sibTransId="{E4DD5308-A129-4432-B3B4-B50E25D61933}"/>
    <dgm:cxn modelId="{24FA1415-C418-4D5A-B9FA-B0F24E727EF7}" srcId="{44DBFCE0-9338-4025-B255-76977DCFA303}" destId="{9A26291E-09CF-4CC4-A123-C3C60A53ECDF}" srcOrd="0" destOrd="0" parTransId="{E579F12C-C882-4D5F-8521-D7ADAE360ED5}" sibTransId="{6293C408-13D7-408D-9117-C8C1E4857284}"/>
    <dgm:cxn modelId="{CB762325-E10C-47BB-86D0-FEB0A5ABE8AA}" srcId="{3D18249A-1D06-421A-919B-326F862B6EE9}" destId="{B61B9C94-602E-4F40-932D-187243E483B4}" srcOrd="1" destOrd="0" parTransId="{93F1617B-0812-49A7-8441-E675E2B4E3A0}" sibTransId="{BAB29B8F-B613-45D0-8FA9-A308F1485477}"/>
    <dgm:cxn modelId="{7FA1FA2C-C9B1-4B8B-88A9-E3D37F4DA281}" type="presOf" srcId="{D3EDA274-2A72-4150-AEC8-68F9551B077F}" destId="{E68B7483-A456-4DB9-AE8E-ED345D33D7B1}" srcOrd="0" destOrd="0" presId="urn:microsoft.com/office/officeart/2005/8/layout/vList2"/>
    <dgm:cxn modelId="{65B94B5B-201C-4CFB-9016-0C0D9DD8305A}" srcId="{3D18249A-1D06-421A-919B-326F862B6EE9}" destId="{44DBFCE0-9338-4025-B255-76977DCFA303}" srcOrd="4" destOrd="0" parTransId="{66121320-F90D-4499-991D-5B5CE8F22E70}" sibTransId="{93C021F2-B669-4CB2-9BC3-92F26F60619B}"/>
    <dgm:cxn modelId="{D3E9E261-055B-43A7-8549-94C85433C995}" type="presOf" srcId="{A8FF5386-AF7F-4389-B467-716BA54F411D}" destId="{6C6476D6-1D05-4713-955D-CE18966F572B}" srcOrd="0" destOrd="0" presId="urn:microsoft.com/office/officeart/2005/8/layout/vList2"/>
    <dgm:cxn modelId="{11D9504F-4E6F-4FAF-829C-F6B0066000D7}" type="presOf" srcId="{408DA867-C327-4BB4-A644-DEE833DD14C6}" destId="{320ECCFD-31A6-4FDC-AA90-44F9EDCA7A4E}" srcOrd="0" destOrd="0" presId="urn:microsoft.com/office/officeart/2005/8/layout/vList2"/>
    <dgm:cxn modelId="{86352652-6D0F-4445-8F16-5A5A43485BDB}" srcId="{B61B9C94-602E-4F40-932D-187243E483B4}" destId="{32E949F8-767C-4E66-B5F1-D5330EA33DB5}" srcOrd="0" destOrd="0" parTransId="{A0B4E12F-4421-4117-B80A-03DBAA22668C}" sibTransId="{982D9DC4-34A1-4989-9F98-610A41B2CA55}"/>
    <dgm:cxn modelId="{07F6F397-4A0F-4B8E-B384-E066F78445B2}" srcId="{3D18249A-1D06-421A-919B-326F862B6EE9}" destId="{3F339E9D-9814-493A-A3C9-E4C5C4B02D95}" srcOrd="0" destOrd="0" parTransId="{74EB6CE8-0ED6-458F-8F87-5926D6C73F55}" sibTransId="{686A833D-9E39-4F68-B56D-0570BA6DE90D}"/>
    <dgm:cxn modelId="{B3D8BBA1-B130-4B07-AB30-D3C839D724EF}" type="presOf" srcId="{B61B9C94-602E-4F40-932D-187243E483B4}" destId="{66D04523-09C7-42C2-9012-24CBFAEE8FE3}" srcOrd="0" destOrd="0" presId="urn:microsoft.com/office/officeart/2005/8/layout/vList2"/>
    <dgm:cxn modelId="{361FFFA3-2C4C-45BC-9DD3-B27EE8719CBD}" type="presOf" srcId="{3F339E9D-9814-493A-A3C9-E4C5C4B02D95}" destId="{AC70D864-8A84-4490-B2E6-8DAC550DDCC1}" srcOrd="0" destOrd="0" presId="urn:microsoft.com/office/officeart/2005/8/layout/vList2"/>
    <dgm:cxn modelId="{C5DD48A8-6291-4FFC-93E7-B83DE00EDE9E}" type="presOf" srcId="{3D18249A-1D06-421A-919B-326F862B6EE9}" destId="{1CF8C2F5-317D-4CF6-B491-0895FABBED69}" srcOrd="0" destOrd="0" presId="urn:microsoft.com/office/officeart/2005/8/layout/vList2"/>
    <dgm:cxn modelId="{A1AE3BB2-ECD5-43C5-9E03-3F31010B914B}" type="presOf" srcId="{32E949F8-767C-4E66-B5F1-D5330EA33DB5}" destId="{23BAF2E4-381D-45A0-8023-74731AFA9F63}" srcOrd="0" destOrd="0" presId="urn:microsoft.com/office/officeart/2005/8/layout/vList2"/>
    <dgm:cxn modelId="{68CE3CC2-EB12-425F-B5F7-F0853268E2EC}" type="presOf" srcId="{9A26291E-09CF-4CC4-A123-C3C60A53ECDF}" destId="{DC81AAED-0824-4D6D-BA24-65FB14352DE6}" srcOrd="0" destOrd="0" presId="urn:microsoft.com/office/officeart/2005/8/layout/vList2"/>
    <dgm:cxn modelId="{3230BBC4-6984-4887-8E17-AED1119CD187}" srcId="{16597F33-5170-4E79-B6AC-2AE285823C93}" destId="{D3EDA274-2A72-4150-AEC8-68F9551B077F}" srcOrd="0" destOrd="0" parTransId="{07B1805A-5A75-4241-8E36-BF0809F0734C}" sibTransId="{52F1AD4A-F45A-4C78-9914-BA9E73C5F089}"/>
    <dgm:cxn modelId="{737546C5-5705-406E-A322-91D078DE6D8B}" type="presOf" srcId="{44DBFCE0-9338-4025-B255-76977DCFA303}" destId="{47373890-6932-44C1-B7D9-228001ABB488}" srcOrd="0" destOrd="0" presId="urn:microsoft.com/office/officeart/2005/8/layout/vList2"/>
    <dgm:cxn modelId="{239588C5-509B-468C-8B70-D9096A44D1FB}" type="presOf" srcId="{DE2F852E-87A8-42D0-A937-ABC5B2355696}" destId="{F910B7FC-8DA8-4283-9161-D5D204D24EEC}" srcOrd="0" destOrd="0" presId="urn:microsoft.com/office/officeart/2005/8/layout/vList2"/>
    <dgm:cxn modelId="{6641FBCE-F7B1-46A6-8BF5-57E3631AD140}" srcId="{3D18249A-1D06-421A-919B-326F862B6EE9}" destId="{16597F33-5170-4E79-B6AC-2AE285823C93}" srcOrd="3" destOrd="0" parTransId="{6932C6F6-6E38-4119-89B3-61A0C4BDD51E}" sibTransId="{108114D5-2977-4D8C-81A8-F360F81CCB6C}"/>
    <dgm:cxn modelId="{696F40DC-523B-43CF-A380-BA4F6BE8B1E9}" srcId="{3F339E9D-9814-493A-A3C9-E4C5C4B02D95}" destId="{408DA867-C327-4BB4-A644-DEE833DD14C6}" srcOrd="0" destOrd="0" parTransId="{BD3D99D4-A519-42FB-AF9B-1E52F72F7E00}" sibTransId="{366EAD5D-759F-4B9D-906A-733B5C9BC313}"/>
    <dgm:cxn modelId="{590AABDF-03F5-46EB-8099-D5D89BEE4BB2}" srcId="{3D18249A-1D06-421A-919B-326F862B6EE9}" destId="{DE2F852E-87A8-42D0-A937-ABC5B2355696}" srcOrd="2" destOrd="0" parTransId="{774E5625-C662-4B00-B053-3687C86B022B}" sibTransId="{B834950A-74E5-42C5-B358-266FC2C7EB06}"/>
    <dgm:cxn modelId="{44F9B4EF-E9D6-4D8F-8634-5FA5A1110B2A}" type="presOf" srcId="{16597F33-5170-4E79-B6AC-2AE285823C93}" destId="{30E5C9CD-0D45-4D9B-AF18-A4BB9232B266}" srcOrd="0" destOrd="0" presId="urn:microsoft.com/office/officeart/2005/8/layout/vList2"/>
    <dgm:cxn modelId="{C57E7E64-A4F7-4374-A5B7-125D5D92E36E}" type="presParOf" srcId="{1CF8C2F5-317D-4CF6-B491-0895FABBED69}" destId="{AC70D864-8A84-4490-B2E6-8DAC550DDCC1}" srcOrd="0" destOrd="0" presId="urn:microsoft.com/office/officeart/2005/8/layout/vList2"/>
    <dgm:cxn modelId="{553FFA7A-E3D7-472D-BFB5-30D8085CFC25}" type="presParOf" srcId="{1CF8C2F5-317D-4CF6-B491-0895FABBED69}" destId="{320ECCFD-31A6-4FDC-AA90-44F9EDCA7A4E}" srcOrd="1" destOrd="0" presId="urn:microsoft.com/office/officeart/2005/8/layout/vList2"/>
    <dgm:cxn modelId="{AC8FFBAF-8D3A-40A4-9FB1-D12DCD0EA9B9}" type="presParOf" srcId="{1CF8C2F5-317D-4CF6-B491-0895FABBED69}" destId="{66D04523-09C7-42C2-9012-24CBFAEE8FE3}" srcOrd="2" destOrd="0" presId="urn:microsoft.com/office/officeart/2005/8/layout/vList2"/>
    <dgm:cxn modelId="{2FEB0A0D-8785-4DE1-BE78-E863C99ECB82}" type="presParOf" srcId="{1CF8C2F5-317D-4CF6-B491-0895FABBED69}" destId="{23BAF2E4-381D-45A0-8023-74731AFA9F63}" srcOrd="3" destOrd="0" presId="urn:microsoft.com/office/officeart/2005/8/layout/vList2"/>
    <dgm:cxn modelId="{7B47D039-953F-4D29-8ECF-C450E0285960}" type="presParOf" srcId="{1CF8C2F5-317D-4CF6-B491-0895FABBED69}" destId="{F910B7FC-8DA8-4283-9161-D5D204D24EEC}" srcOrd="4" destOrd="0" presId="urn:microsoft.com/office/officeart/2005/8/layout/vList2"/>
    <dgm:cxn modelId="{0D561792-0344-4A28-844A-715D06DB0318}" type="presParOf" srcId="{1CF8C2F5-317D-4CF6-B491-0895FABBED69}" destId="{6C6476D6-1D05-4713-955D-CE18966F572B}" srcOrd="5" destOrd="0" presId="urn:microsoft.com/office/officeart/2005/8/layout/vList2"/>
    <dgm:cxn modelId="{8CCA1CA3-481A-4901-9D33-4F5402009178}" type="presParOf" srcId="{1CF8C2F5-317D-4CF6-B491-0895FABBED69}" destId="{30E5C9CD-0D45-4D9B-AF18-A4BB9232B266}" srcOrd="6" destOrd="0" presId="urn:microsoft.com/office/officeart/2005/8/layout/vList2"/>
    <dgm:cxn modelId="{1686C50F-00C1-43DF-887D-E8FD3BD2632F}" type="presParOf" srcId="{1CF8C2F5-317D-4CF6-B491-0895FABBED69}" destId="{E68B7483-A456-4DB9-AE8E-ED345D33D7B1}" srcOrd="7" destOrd="0" presId="urn:microsoft.com/office/officeart/2005/8/layout/vList2"/>
    <dgm:cxn modelId="{26B60429-25FE-43C6-B18B-CD29B63EFDCA}" type="presParOf" srcId="{1CF8C2F5-317D-4CF6-B491-0895FABBED69}" destId="{47373890-6932-44C1-B7D9-228001ABB488}" srcOrd="8" destOrd="0" presId="urn:microsoft.com/office/officeart/2005/8/layout/vList2"/>
    <dgm:cxn modelId="{BB6237B1-E252-422C-B853-599DD16F2652}" type="presParOf" srcId="{1CF8C2F5-317D-4CF6-B491-0895FABBED69}" destId="{DC81AAED-0824-4D6D-BA24-65FB14352DE6}"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a:t>Date of First Course of Treatment</a:t>
          </a:r>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custT="1"/>
      <dgm:spPr/>
      <dgm:t>
        <a:bodyPr/>
        <a:lstStyle/>
        <a:p>
          <a:pPr>
            <a:buNone/>
          </a:pPr>
          <a:r>
            <a:rPr lang="en-US" sz="1700" dirty="0"/>
            <a:t>05/12/2021</a:t>
          </a:r>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dirty="0"/>
            <a:t>Date Systemic Therapy Started</a:t>
          </a:r>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custT="1"/>
      <dgm:spPr/>
      <dgm:t>
        <a:bodyPr/>
        <a:lstStyle/>
        <a:p>
          <a:pPr>
            <a:buNone/>
          </a:pPr>
          <a:r>
            <a:rPr lang="en-US" sz="1700" dirty="0"/>
            <a:t>05/12/2021</a:t>
          </a:r>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dirty="0"/>
            <a:t>Systemic/Surgery Sequence</a:t>
          </a:r>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custT="1"/>
      <dgm:spPr>
        <a:solidFill>
          <a:srgbClr val="1CADE4">
            <a:alpha val="90000"/>
            <a:tint val="40000"/>
            <a:hueOff val="0"/>
            <a:satOff val="0"/>
            <a:lumOff val="0"/>
            <a:alphaOff val="0"/>
          </a:srgbClr>
        </a:solidFill>
        <a:ln w="15875" cap="flat" cmpd="sng" algn="ctr">
          <a:solidFill>
            <a:srgbClr val="1CADE4">
              <a:alpha val="90000"/>
              <a:tint val="40000"/>
              <a:hueOff val="0"/>
              <a:satOff val="0"/>
              <a:lumOff val="0"/>
              <a:alphaOff val="0"/>
            </a:srgbClr>
          </a:solidFill>
          <a:prstDash val="solid"/>
        </a:ln>
        <a:effectLst/>
      </dgm:spPr>
      <dgm:t>
        <a:bodyPr spcFirstLastPara="0" vert="horz" wrap="square" lIns="247650" tIns="123825" rIns="247650" bIns="123825" numCol="1" spcCol="1270" anchor="ctr" anchorCtr="0"/>
        <a:lstStyle/>
        <a:p>
          <a:pPr marL="171450" lvl="1" indent="-171450" algn="l" defTabSz="755650">
            <a:lnSpc>
              <a:spcPct val="90000"/>
            </a:lnSpc>
            <a:spcBef>
              <a:spcPct val="0"/>
            </a:spcBef>
            <a:spcAft>
              <a:spcPct val="15000"/>
            </a:spcAft>
            <a:buNone/>
          </a:pPr>
          <a:r>
            <a:rPr lang="en-US" sz="1700" kern="1200" dirty="0">
              <a:solidFill>
                <a:prstClr val="black">
                  <a:hueOff val="0"/>
                  <a:satOff val="0"/>
                  <a:lumOff val="0"/>
                  <a:alphaOff val="0"/>
                </a:prstClr>
              </a:solidFill>
              <a:latin typeface="Calibri" panose="020F0502020204030204"/>
              <a:ea typeface="+mn-ea"/>
              <a:cs typeface="+mn-cs"/>
            </a:rPr>
            <a:t>2</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0" presStyleCnt="3">
        <dgm:presLayoutVars>
          <dgm:chMax val="1"/>
          <dgm:bulletEnabled val="1"/>
        </dgm:presLayoutVars>
      </dgm:prSet>
      <dgm:spPr/>
    </dgm:pt>
    <dgm:pt modelId="{7A4B3DCF-75A5-4B2C-BFC7-70989BEDA03E}" type="pres">
      <dgm:prSet presAssocID="{40AA0B27-6FE2-4C5D-A4FA-2B5D16F30398}" presName="descendantText" presStyleLbl="alignAccFollowNode1" presStyleIdx="0" presStyleCnt="3">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1" presStyleCnt="3">
        <dgm:presLayoutVars>
          <dgm:chMax val="1"/>
          <dgm:bulletEnabled val="1"/>
        </dgm:presLayoutVars>
      </dgm:prSet>
      <dgm:spPr/>
    </dgm:pt>
    <dgm:pt modelId="{BFD03675-B0E3-43E9-AD76-F4E5AF7D989E}" type="pres">
      <dgm:prSet presAssocID="{F1DE2961-5448-400A-9BB8-263EC663C1B7}" presName="descendantText" presStyleLbl="alignAccFollowNode1" presStyleIdx="1" presStyleCnt="3">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2" presStyleCnt="3">
        <dgm:presLayoutVars>
          <dgm:chMax val="1"/>
          <dgm:bulletEnabled val="1"/>
        </dgm:presLayoutVars>
      </dgm:prSet>
      <dgm:spPr/>
    </dgm:pt>
    <dgm:pt modelId="{0D30B544-A589-4D38-A14C-C92307FD721C}" type="pres">
      <dgm:prSet presAssocID="{85A72882-97EE-4D6D-B25A-1C789F631418}" presName="descendantText" presStyleLbl="alignAccFollowNode1" presStyleIdx="2" presStyleCnt="3">
        <dgm:presLayoutVars>
          <dgm:bulletEnabled val="1"/>
        </dgm:presLayoutVars>
      </dgm:prSet>
      <dgm:spPr>
        <a:xfrm rot="5400000">
          <a:off x="3108385" y="1666861"/>
          <a:ext cx="1037469" cy="3413760"/>
        </a:xfrm>
        <a:prstGeom prst="round2SameRect">
          <a:avLst/>
        </a:prstGeom>
      </dgm:spPr>
    </dgm:pt>
  </dgm:ptLst>
  <dgm:cxnLst>
    <dgm:cxn modelId="{6BE93108-9052-44A4-93B4-EFEA7B66B9A1}" srcId="{86275D45-ED65-454D-812D-3EB671B01CE9}" destId="{40AA0B27-6FE2-4C5D-A4FA-2B5D16F30398}" srcOrd="0"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4ED3EE13-304D-495A-AAA5-43D2C10BFC86}" type="presOf" srcId="{193910EE-9276-4B58-9EE3-50243E0CDA66}"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E0CC8352-4378-4447-B4B6-3AE4C672B19D}" srcId="{85A72882-97EE-4D6D-B25A-1C789F631418}" destId="{193910EE-9276-4B58-9EE3-50243E0CDA66}" srcOrd="0" destOrd="0" parTransId="{859981ED-0D99-443D-8EA9-67FA952C5D7E}" sibTransId="{29DA0AED-1798-42F6-8DF9-EC3C2DE7A59F}"/>
    <dgm:cxn modelId="{13DB9754-4D59-48F4-A82C-0E92B19920F8}" type="presOf" srcId="{85A72882-97EE-4D6D-B25A-1C789F631418}" destId="{D27642D7-E153-4C72-83E0-00EEA221232E}" srcOrd="0" destOrd="0" presId="urn:microsoft.com/office/officeart/2005/8/layout/vList5"/>
    <dgm:cxn modelId="{5ACC1275-99A7-42DF-B0FD-55518A43AD81}" srcId="{86275D45-ED65-454D-812D-3EB671B01CE9}" destId="{F1DE2961-5448-400A-9BB8-263EC663C1B7}" srcOrd="1" destOrd="0" parTransId="{9CDBF8C3-3314-441E-A96E-C62BBF3B9A12}" sibTransId="{A77D8832-E7CB-42D2-BD57-61B6D218E36E}"/>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2" destOrd="0" parTransId="{DCA38A2B-A77D-4248-AAA9-D29B2455434D}" sibTransId="{EF8D5996-E7F4-4769-8DEC-5B4A9A03D91A}"/>
    <dgm:cxn modelId="{16F0C298-8E93-44DA-A26A-4D9C463A4A31}" type="presOf" srcId="{3A8A2480-D981-416F-9376-D1E84A68B93B}" destId="{7A4B3DCF-75A5-4B2C-BFC7-70989BEDA03E}" srcOrd="0" destOrd="0" presId="urn:microsoft.com/office/officeart/2005/8/layout/vList5"/>
    <dgm:cxn modelId="{15DD6ACD-4C1D-49F2-BEE1-BDF6C9D76488}" type="presOf" srcId="{86275D45-ED65-454D-812D-3EB671B01CE9}" destId="{7413983F-02A0-4007-B3DB-C857C4C43026}" srcOrd="0" destOrd="0" presId="urn:microsoft.com/office/officeart/2005/8/layout/vList5"/>
    <dgm:cxn modelId="{544AEBD3-F297-420A-8154-F345DA45D7A4}" srcId="{40AA0B27-6FE2-4C5D-A4FA-2B5D16F30398}" destId="{3A8A2480-D981-416F-9376-D1E84A68B93B}" srcOrd="0" destOrd="0" parTransId="{D9550BF3-D20A-4BB7-936D-71A991066322}" sibTransId="{05BB7D6A-CA7C-4FD7-8099-B9AC7B63DED2}"/>
    <dgm:cxn modelId="{D8E943A7-2A78-499D-B902-80D385D11B22}" type="presParOf" srcId="{7413983F-02A0-4007-B3DB-C857C4C43026}" destId="{995DE019-40BE-4A92-A2A3-B1BCA4D9C5B8}" srcOrd="0"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FF28F344-0CFB-425D-896F-19D4D7B92AF1}" type="presParOf" srcId="{995DE019-40BE-4A92-A2A3-B1BCA4D9C5B8}" destId="{7A4B3DCF-75A5-4B2C-BFC7-70989BEDA03E}" srcOrd="1" destOrd="0" presId="urn:microsoft.com/office/officeart/2005/8/layout/vList5"/>
    <dgm:cxn modelId="{B6572F46-3CD8-46C6-A596-B3AD8B3742A8}" type="presParOf" srcId="{7413983F-02A0-4007-B3DB-C857C4C43026}" destId="{8F923590-7EA5-4D26-A2FD-1827D27F5592}" srcOrd="1" destOrd="0" presId="urn:microsoft.com/office/officeart/2005/8/layout/vList5"/>
    <dgm:cxn modelId="{B5FEA404-8FC6-4B0C-96DE-4778F50AC070}" type="presParOf" srcId="{7413983F-02A0-4007-B3DB-C857C4C43026}" destId="{95834C27-5357-497D-B8A8-4F14677B296C}" srcOrd="2"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3" destOrd="0" presId="urn:microsoft.com/office/officeart/2005/8/layout/vList5"/>
    <dgm:cxn modelId="{C343FE0F-C87A-4C4C-BDDD-903F484D54DB}" type="presParOf" srcId="{7413983F-02A0-4007-B3DB-C857C4C43026}" destId="{2964646D-776F-4D81-8873-1115069485F7}" srcOrd="4"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dgm:spPr/>
      <dgm:t>
        <a:bodyPr/>
        <a:lstStyle/>
        <a:p>
          <a:r>
            <a:rPr lang="en-US" dirty="0"/>
            <a:t>Chemotherapy</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custT="1"/>
      <dgm:spPr>
        <a:solidFill>
          <a:srgbClr val="1CADE4">
            <a:alpha val="90000"/>
            <a:tint val="40000"/>
            <a:hueOff val="0"/>
            <a:satOff val="0"/>
            <a:lumOff val="0"/>
            <a:alphaOff val="0"/>
          </a:srgbClr>
        </a:solidFill>
        <a:ln w="15875" cap="flat" cmpd="sng" algn="ctr">
          <a:solidFill>
            <a:srgbClr val="1CADE4">
              <a:alpha val="90000"/>
              <a:tint val="40000"/>
              <a:hueOff val="0"/>
              <a:satOff val="0"/>
              <a:lumOff val="0"/>
              <a:alphaOff val="0"/>
            </a:srgbClr>
          </a:solidFill>
          <a:prstDash val="solid"/>
        </a:ln>
        <a:effectLst/>
      </dgm:spPr>
      <dgm:t>
        <a:bodyPr spcFirstLastPara="0" vert="horz" wrap="square" lIns="247650" tIns="123825" rIns="247650" bIns="123825" numCol="1" spcCol="1270" anchor="ctr" anchorCtr="0"/>
        <a:lstStyle/>
        <a:p>
          <a:pPr>
            <a:buNone/>
          </a:pPr>
          <a:r>
            <a:rPr lang="en-US" sz="1700" kern="1200" dirty="0">
              <a:solidFill>
                <a:prstClr val="black">
                  <a:hueOff val="0"/>
                  <a:satOff val="0"/>
                  <a:lumOff val="0"/>
                  <a:alphaOff val="0"/>
                </a:prstClr>
              </a:solidFill>
              <a:latin typeface="Calibri" panose="020F0502020204030204"/>
              <a:ea typeface="+mn-ea"/>
              <a:cs typeface="+mn-cs"/>
            </a:rPr>
            <a:t>03</a:t>
          </a:r>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dgm:spPr/>
      <dgm:t>
        <a:bodyPr/>
        <a:lstStyle/>
        <a:p>
          <a:r>
            <a:rPr lang="en-US" dirty="0"/>
            <a:t>Immunotherapy</a:t>
          </a:r>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custT="1"/>
      <dgm:spPr>
        <a:solidFill>
          <a:srgbClr val="1CADE4">
            <a:alpha val="90000"/>
            <a:tint val="40000"/>
            <a:hueOff val="0"/>
            <a:satOff val="0"/>
            <a:lumOff val="0"/>
            <a:alphaOff val="0"/>
          </a:srgbClr>
        </a:solidFill>
        <a:ln w="15875" cap="flat" cmpd="sng" algn="ctr">
          <a:solidFill>
            <a:srgbClr val="1CADE4">
              <a:alpha val="90000"/>
              <a:tint val="40000"/>
              <a:hueOff val="0"/>
              <a:satOff val="0"/>
              <a:lumOff val="0"/>
              <a:alphaOff val="0"/>
            </a:srgbClr>
          </a:solidFill>
          <a:prstDash val="solid"/>
        </a:ln>
        <a:effectLst/>
      </dgm:spPr>
      <dgm:t>
        <a:bodyPr spcFirstLastPara="0" vert="horz" wrap="square" lIns="247650" tIns="123825" rIns="247650" bIns="123825" numCol="1" spcCol="1270" anchor="ctr" anchorCtr="0"/>
        <a:lstStyle/>
        <a:p>
          <a:pPr>
            <a:buNone/>
          </a:pPr>
          <a:r>
            <a:rPr lang="en-US" sz="1700" dirty="0"/>
            <a:t>00</a:t>
          </a:r>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E0CA4D98-6ECA-44A1-ADB8-DCC3568BC1C9}">
      <dgm:prSet/>
      <dgm:spPr/>
      <dgm:t>
        <a:bodyPr/>
        <a:lstStyle/>
        <a:p>
          <a:r>
            <a:rPr lang="en-US" dirty="0"/>
            <a:t>Hormone Therapy</a:t>
          </a:r>
        </a:p>
      </dgm:t>
    </dgm:pt>
    <dgm:pt modelId="{02A4C90C-6E48-42A2-ABE3-105507467D2F}" type="parTrans" cxnId="{62AE1B8E-F6DE-4253-A02E-C98EC30F7034}">
      <dgm:prSet/>
      <dgm:spPr/>
      <dgm:t>
        <a:bodyPr/>
        <a:lstStyle/>
        <a:p>
          <a:endParaRPr lang="en-US"/>
        </a:p>
      </dgm:t>
    </dgm:pt>
    <dgm:pt modelId="{CE6234C8-1B49-4DDB-9ECB-6B994B7246BE}" type="sibTrans" cxnId="{62AE1B8E-F6DE-4253-A02E-C98EC30F7034}">
      <dgm:prSet/>
      <dgm:spPr/>
      <dgm:t>
        <a:bodyPr/>
        <a:lstStyle/>
        <a:p>
          <a:endParaRPr lang="en-US"/>
        </a:p>
      </dgm:t>
    </dgm:pt>
    <dgm:pt modelId="{6BDE6816-6D6C-4A50-891D-43C4E47672A8}">
      <dgm:prSet custT="1"/>
      <dgm:spPr/>
      <dgm:t>
        <a:bodyPr/>
        <a:lstStyle/>
        <a:p>
          <a:pPr>
            <a:buNone/>
          </a:pPr>
          <a:r>
            <a:rPr lang="en-US" sz="1700" kern="1200" dirty="0">
              <a:solidFill>
                <a:prstClr val="black">
                  <a:hueOff val="0"/>
                  <a:satOff val="0"/>
                  <a:lumOff val="0"/>
                  <a:alphaOff val="0"/>
                </a:prstClr>
              </a:solidFill>
              <a:latin typeface="Calibri" panose="020F0502020204030204"/>
              <a:ea typeface="+mn-ea"/>
              <a:cs typeface="+mn-cs"/>
            </a:rPr>
            <a:t>0</a:t>
          </a:r>
          <a:r>
            <a:rPr lang="en-US" sz="1700" kern="1200" dirty="0"/>
            <a:t>0</a:t>
          </a:r>
        </a:p>
      </dgm:t>
    </dgm:pt>
    <dgm:pt modelId="{AFBD9B66-3DAF-4B64-9DC8-D1E5BF651201}" type="parTrans" cxnId="{35AB2089-A422-48CD-B498-3BD6DC0FE937}">
      <dgm:prSet/>
      <dgm:spPr/>
      <dgm:t>
        <a:bodyPr/>
        <a:lstStyle/>
        <a:p>
          <a:endParaRPr lang="en-US"/>
        </a:p>
      </dgm:t>
    </dgm:pt>
    <dgm:pt modelId="{C4A86E32-521F-42C3-AB23-5BE1F1828440}" type="sibTrans" cxnId="{35AB2089-A422-48CD-B498-3BD6DC0FE937}">
      <dgm:prSet/>
      <dgm:spPr/>
      <dgm:t>
        <a:bodyPr/>
        <a:lstStyle/>
        <a:p>
          <a:endParaRPr lang="en-US"/>
        </a:p>
      </dgm:t>
    </dgm:pt>
    <dgm:pt modelId="{6C4F74E1-431F-4D7E-949D-0913F4E0AD98}">
      <dgm:prSet/>
      <dgm:spPr/>
      <dgm:t>
        <a:bodyPr/>
        <a:lstStyle/>
        <a:p>
          <a:r>
            <a:rPr lang="en-US" dirty="0"/>
            <a:t>Rx </a:t>
          </a:r>
          <a:r>
            <a:rPr lang="en-US" dirty="0" err="1"/>
            <a:t>Summ</a:t>
          </a:r>
          <a:r>
            <a:rPr lang="en-US" dirty="0"/>
            <a:t> – Treatment Status</a:t>
          </a:r>
        </a:p>
      </dgm:t>
    </dgm:pt>
    <dgm:pt modelId="{64E5DE0A-F799-4337-9DC6-DEA24B079221}" type="parTrans" cxnId="{0479CDFD-84EC-48D1-9C1A-9F72200C1E08}">
      <dgm:prSet/>
      <dgm:spPr/>
      <dgm:t>
        <a:bodyPr/>
        <a:lstStyle/>
        <a:p>
          <a:endParaRPr lang="en-US"/>
        </a:p>
      </dgm:t>
    </dgm:pt>
    <dgm:pt modelId="{CA961A4C-D62B-4B5E-B2A8-FF70978DF3A6}" type="sibTrans" cxnId="{0479CDFD-84EC-48D1-9C1A-9F72200C1E08}">
      <dgm:prSet/>
      <dgm:spPr/>
      <dgm:t>
        <a:bodyPr/>
        <a:lstStyle/>
        <a:p>
          <a:endParaRPr lang="en-US"/>
        </a:p>
      </dgm:t>
    </dgm:pt>
    <dgm:pt modelId="{0290CD75-F1AD-4FD1-9B6B-5D0679B73C10}">
      <dgm:prSet custT="1"/>
      <dgm:spPr/>
      <dgm:t>
        <a:bodyPr/>
        <a:lstStyle/>
        <a:p>
          <a:pPr>
            <a:buNone/>
          </a:pPr>
          <a:r>
            <a:rPr lang="en-US" sz="1700" dirty="0"/>
            <a:t>1</a:t>
          </a:r>
        </a:p>
      </dgm:t>
    </dgm:pt>
    <dgm:pt modelId="{3E6C173B-D098-4DA1-A93F-436976229D37}" type="parTrans" cxnId="{F92B1E1F-67B9-4DAA-A2DF-889087057EEA}">
      <dgm:prSet/>
      <dgm:spPr/>
      <dgm:t>
        <a:bodyPr/>
        <a:lstStyle/>
        <a:p>
          <a:endParaRPr lang="en-US"/>
        </a:p>
      </dgm:t>
    </dgm:pt>
    <dgm:pt modelId="{3D404106-3240-4AC9-AE1A-3426EC979589}" type="sibTrans" cxnId="{F92B1E1F-67B9-4DAA-A2DF-889087057EEA}">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4">
        <dgm:presLayoutVars>
          <dgm:chMax val="1"/>
          <dgm:bulletEnabled val="1"/>
        </dgm:presLayoutVars>
      </dgm:prSet>
      <dgm:spPr/>
    </dgm:pt>
    <dgm:pt modelId="{FDEFAA7C-DA98-40CD-8CB4-B872EEDE944F}" type="pres">
      <dgm:prSet presAssocID="{49C65BF4-295B-41C9-BBCD-5FF340DAD6E5}" presName="descendantText" presStyleLbl="alignAccFollowNode1" presStyleIdx="0" presStyleCnt="4">
        <dgm:presLayoutVars>
          <dgm:bulletEnabled val="1"/>
        </dgm:presLayoutVars>
      </dgm:prSet>
      <dgm:spPr>
        <a:xfrm rot="5400000">
          <a:off x="3239640" y="-1220516"/>
          <a:ext cx="774958" cy="3413760"/>
        </a:xfrm>
        <a:prstGeom prst="round2SameRect">
          <a:avLst/>
        </a:prstGeom>
      </dgm:spPr>
    </dgm:pt>
    <dgm:pt modelId="{C72D4EF3-5131-4D9D-A8AA-64C230F7B3B7}" type="pres">
      <dgm:prSet presAssocID="{025AB5BF-7EC4-45AF-8079-7B95FD871DD9}"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1" presStyleCnt="4">
        <dgm:presLayoutVars>
          <dgm:chMax val="1"/>
          <dgm:bulletEnabled val="1"/>
        </dgm:presLayoutVars>
      </dgm:prSet>
      <dgm:spPr/>
    </dgm:pt>
    <dgm:pt modelId="{BCFDC4CA-8045-4DC9-B248-7B11A8A1EA82}" type="pres">
      <dgm:prSet presAssocID="{6E303D45-9FB1-4402-A156-C62744EE6021}" presName="descendantText" presStyleLbl="alignAccFollowNode1" presStyleIdx="1" presStyleCnt="4">
        <dgm:presLayoutVars>
          <dgm:bulletEnabled val="1"/>
        </dgm:presLayoutVars>
      </dgm:prSet>
      <dgm:spPr>
        <a:xfrm rot="5400000">
          <a:off x="3239640" y="-203383"/>
          <a:ext cx="774958" cy="3413760"/>
        </a:xfrm>
        <a:prstGeom prst="round2SameRect">
          <a:avLst/>
        </a:prstGeom>
      </dgm:spPr>
    </dgm:pt>
    <dgm:pt modelId="{B705892E-7456-4B46-8EA4-AB8A61305C53}" type="pres">
      <dgm:prSet presAssocID="{33686A16-D506-4CD0-84E9-4695F2A10D05}" presName="sp" presStyleCnt="0"/>
      <dgm:spPr/>
    </dgm:pt>
    <dgm:pt modelId="{EA32752E-3ACF-4B72-98F6-B8F25BC64D75}" type="pres">
      <dgm:prSet presAssocID="{E0CA4D98-6ECA-44A1-ADB8-DCC3568BC1C9}" presName="linNode" presStyleCnt="0"/>
      <dgm:spPr/>
    </dgm:pt>
    <dgm:pt modelId="{FF828BE0-0E99-48F9-B94D-4CF2DD3A6061}" type="pres">
      <dgm:prSet presAssocID="{E0CA4D98-6ECA-44A1-ADB8-DCC3568BC1C9}" presName="parentText" presStyleLbl="node1" presStyleIdx="2" presStyleCnt="4">
        <dgm:presLayoutVars>
          <dgm:chMax val="1"/>
          <dgm:bulletEnabled val="1"/>
        </dgm:presLayoutVars>
      </dgm:prSet>
      <dgm:spPr/>
    </dgm:pt>
    <dgm:pt modelId="{959663A1-3DD3-40F0-B196-F2FDF53EBB40}" type="pres">
      <dgm:prSet presAssocID="{E0CA4D98-6ECA-44A1-ADB8-DCC3568BC1C9}" presName="descendantText" presStyleLbl="alignAccFollowNode1" presStyleIdx="2" presStyleCnt="4">
        <dgm:presLayoutVars>
          <dgm:bulletEnabled val="1"/>
        </dgm:presLayoutVars>
      </dgm:prSet>
      <dgm:spPr/>
    </dgm:pt>
    <dgm:pt modelId="{B683EB65-6760-46DC-A20E-044E19B0739C}" type="pres">
      <dgm:prSet presAssocID="{CE6234C8-1B49-4DDB-9ECB-6B994B7246BE}" presName="sp" presStyleCnt="0"/>
      <dgm:spPr/>
    </dgm:pt>
    <dgm:pt modelId="{C58D2BED-F842-4A51-B13C-BB57AD61F560}" type="pres">
      <dgm:prSet presAssocID="{6C4F74E1-431F-4D7E-949D-0913F4E0AD98}" presName="linNode" presStyleCnt="0"/>
      <dgm:spPr/>
    </dgm:pt>
    <dgm:pt modelId="{2E3EC0AA-17F2-45E0-B660-B1637F8AD639}" type="pres">
      <dgm:prSet presAssocID="{6C4F74E1-431F-4D7E-949D-0913F4E0AD98}" presName="parentText" presStyleLbl="node1" presStyleIdx="3" presStyleCnt="4">
        <dgm:presLayoutVars>
          <dgm:chMax val="1"/>
          <dgm:bulletEnabled val="1"/>
        </dgm:presLayoutVars>
      </dgm:prSet>
      <dgm:spPr/>
    </dgm:pt>
    <dgm:pt modelId="{3FB8490F-F286-4C65-9F41-492B7E4F0BA3}" type="pres">
      <dgm:prSet presAssocID="{6C4F74E1-431F-4D7E-949D-0913F4E0AD98}" presName="descendantText" presStyleLbl="alignAccFollowNode1" presStyleIdx="3" presStyleCnt="4">
        <dgm:presLayoutVars>
          <dgm:bulletEnabled val="1"/>
        </dgm:presLayoutVars>
      </dgm:prSet>
      <dgm:spPr/>
    </dgm:pt>
  </dgm:ptLst>
  <dgm:cxnLst>
    <dgm:cxn modelId="{FA109215-2FE7-4BDF-904B-E98D3E97D750}" srcId="{64B4386E-EDB6-4617-8DCB-63F74AF4B0C5}" destId="{6E303D45-9FB1-4402-A156-C62744EE6021}" srcOrd="1" destOrd="0" parTransId="{F3E775E5-A07C-4537-B8B3-4D006E71C834}" sibTransId="{33686A16-D506-4CD0-84E9-4695F2A10D05}"/>
    <dgm:cxn modelId="{F92B1E1F-67B9-4DAA-A2DF-889087057EEA}" srcId="{6C4F74E1-431F-4D7E-949D-0913F4E0AD98}" destId="{0290CD75-F1AD-4FD1-9B6B-5D0679B73C10}" srcOrd="0" destOrd="0" parTransId="{3E6C173B-D098-4DA1-A93F-436976229D37}" sibTransId="{3D404106-3240-4AC9-AE1A-3426EC979589}"/>
    <dgm:cxn modelId="{5D733847-451D-4E99-B53A-45A452EB7FD3}" type="presOf" srcId="{64B4386E-EDB6-4617-8DCB-63F74AF4B0C5}" destId="{F9A911F9-71A2-4E01-AA41-4867FF9B8A23}" srcOrd="0" destOrd="0" presId="urn:microsoft.com/office/officeart/2005/8/layout/vList5"/>
    <dgm:cxn modelId="{99410D48-5086-4C4B-BE90-3BF17E2E82D3}" srcId="{49C65BF4-295B-41C9-BBCD-5FF340DAD6E5}" destId="{BC642CDC-36A4-4DA7-981F-EABDADA5CFA6}" srcOrd="0" destOrd="0" parTransId="{35BA9B28-E6AF-4B47-ABA5-212F55A7B2F8}" sibTransId="{71A34B9B-33C2-4493-B7BA-8E0A2F7E4D3B}"/>
    <dgm:cxn modelId="{A448F17B-9725-4BD5-9900-7F433E67FED5}" srcId="{6E303D45-9FB1-4402-A156-C62744EE6021}" destId="{2DCE9588-ABCF-4E68-B5FA-5E6D615C5230}" srcOrd="0" destOrd="0" parTransId="{11B128D7-EA56-470E-9E11-411E08ED0A06}" sibTransId="{46139240-27B2-40F1-A627-5C7EC192EEB8}"/>
    <dgm:cxn modelId="{35AB2089-A422-48CD-B498-3BD6DC0FE937}" srcId="{E0CA4D98-6ECA-44A1-ADB8-DCC3568BC1C9}" destId="{6BDE6816-6D6C-4A50-891D-43C4E47672A8}" srcOrd="0" destOrd="0" parTransId="{AFBD9B66-3DAF-4B64-9DC8-D1E5BF651201}" sibTransId="{C4A86E32-521F-42C3-AB23-5BE1F1828440}"/>
    <dgm:cxn modelId="{62AE1B8E-F6DE-4253-A02E-C98EC30F7034}" srcId="{64B4386E-EDB6-4617-8DCB-63F74AF4B0C5}" destId="{E0CA4D98-6ECA-44A1-ADB8-DCC3568BC1C9}" srcOrd="2" destOrd="0" parTransId="{02A4C90C-6E48-42A2-ABE3-105507467D2F}" sibTransId="{CE6234C8-1B49-4DDB-9ECB-6B994B7246BE}"/>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7F6E77B8-0882-481F-82D7-5DEDC1C1F5A0}" type="presOf" srcId="{0290CD75-F1AD-4FD1-9B6B-5D0679B73C10}" destId="{3FB8490F-F286-4C65-9F41-492B7E4F0BA3}" srcOrd="0" destOrd="0" presId="urn:microsoft.com/office/officeart/2005/8/layout/vList5"/>
    <dgm:cxn modelId="{91D6D8D6-06B4-4AEC-B5DF-2E7C0B3A05AE}" type="presOf" srcId="{6BDE6816-6D6C-4A50-891D-43C4E47672A8}" destId="{959663A1-3DD3-40F0-B196-F2FDF53EBB40}" srcOrd="0" destOrd="0" presId="urn:microsoft.com/office/officeart/2005/8/layout/vList5"/>
    <dgm:cxn modelId="{4FFCA7E4-0D5A-4DEE-9FBD-8B1539E31927}" type="presOf" srcId="{6C4F74E1-431F-4D7E-949D-0913F4E0AD98}" destId="{2E3EC0AA-17F2-45E0-B660-B1637F8AD639}" srcOrd="0" destOrd="0" presId="urn:microsoft.com/office/officeart/2005/8/layout/vList5"/>
    <dgm:cxn modelId="{126133EF-702F-496B-9F64-1CEEFD6CD0AD}" type="presOf" srcId="{BC642CDC-36A4-4DA7-981F-EABDADA5CFA6}" destId="{FDEFAA7C-DA98-40CD-8CB4-B872EEDE944F}"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E77771FD-65A2-4D17-9C61-6C4EBAFB1EDD}" type="presOf" srcId="{E0CA4D98-6ECA-44A1-ADB8-DCC3568BC1C9}" destId="{FF828BE0-0E99-48F9-B94D-4CF2DD3A6061}" srcOrd="0" destOrd="0" presId="urn:microsoft.com/office/officeart/2005/8/layout/vList5"/>
    <dgm:cxn modelId="{0479CDFD-84EC-48D1-9C1A-9F72200C1E08}" srcId="{64B4386E-EDB6-4617-8DCB-63F74AF4B0C5}" destId="{6C4F74E1-431F-4D7E-949D-0913F4E0AD98}" srcOrd="3" destOrd="0" parTransId="{64E5DE0A-F799-4337-9DC6-DEA24B079221}" sibTransId="{CA961A4C-D62B-4B5E-B2A8-FF70978DF3A6}"/>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34D81CC0-4CF0-4268-9B28-E882EF1C35DD}" type="presParOf" srcId="{FE27FAE4-0E83-41A8-85CD-C96C0FFBC915}" destId="{FDEFAA7C-DA98-40CD-8CB4-B872EEDE944F}" srcOrd="1"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38A95201-4387-4ADF-8363-EBD2C66F29E3}" type="presParOf" srcId="{F9A911F9-71A2-4E01-AA41-4867FF9B8A23}" destId="{8F83F1BC-5F15-41FA-BB85-9EA434720E7D}" srcOrd="2"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 modelId="{EE46EEBA-309C-4166-BB0E-AD94C64FD058}" type="presParOf" srcId="{F9A911F9-71A2-4E01-AA41-4867FF9B8A23}" destId="{B705892E-7456-4B46-8EA4-AB8A61305C53}" srcOrd="3" destOrd="0" presId="urn:microsoft.com/office/officeart/2005/8/layout/vList5"/>
    <dgm:cxn modelId="{4A2DF85E-C20E-46DD-A284-CEB1E9D45735}" type="presParOf" srcId="{F9A911F9-71A2-4E01-AA41-4867FF9B8A23}" destId="{EA32752E-3ACF-4B72-98F6-B8F25BC64D75}" srcOrd="4" destOrd="0" presId="urn:microsoft.com/office/officeart/2005/8/layout/vList5"/>
    <dgm:cxn modelId="{8B19C06E-6BFB-46B9-A992-0F9F87ABF4D3}" type="presParOf" srcId="{EA32752E-3ACF-4B72-98F6-B8F25BC64D75}" destId="{FF828BE0-0E99-48F9-B94D-4CF2DD3A6061}" srcOrd="0" destOrd="0" presId="urn:microsoft.com/office/officeart/2005/8/layout/vList5"/>
    <dgm:cxn modelId="{AC9463AB-819A-4ACD-B6D0-398233D0767F}" type="presParOf" srcId="{EA32752E-3ACF-4B72-98F6-B8F25BC64D75}" destId="{959663A1-3DD3-40F0-B196-F2FDF53EBB40}" srcOrd="1" destOrd="0" presId="urn:microsoft.com/office/officeart/2005/8/layout/vList5"/>
    <dgm:cxn modelId="{C10265B4-769D-4FC5-8ED6-78F11461273D}" type="presParOf" srcId="{F9A911F9-71A2-4E01-AA41-4867FF9B8A23}" destId="{B683EB65-6760-46DC-A20E-044E19B0739C}" srcOrd="5" destOrd="0" presId="urn:microsoft.com/office/officeart/2005/8/layout/vList5"/>
    <dgm:cxn modelId="{CFD183E7-5404-48D7-891E-A85EE6C70F37}" type="presParOf" srcId="{F9A911F9-71A2-4E01-AA41-4867FF9B8A23}" destId="{C58D2BED-F842-4A51-B13C-BB57AD61F560}" srcOrd="6" destOrd="0" presId="urn:microsoft.com/office/officeart/2005/8/layout/vList5"/>
    <dgm:cxn modelId="{E633F9DE-2A76-43B3-BA35-AA25428E7325}" type="presParOf" srcId="{C58D2BED-F842-4A51-B13C-BB57AD61F560}" destId="{2E3EC0AA-17F2-45E0-B660-B1637F8AD639}" srcOrd="0" destOrd="0" presId="urn:microsoft.com/office/officeart/2005/8/layout/vList5"/>
    <dgm:cxn modelId="{F9899293-7EAB-46C5-A471-3AB26D41DA36}" type="presParOf" srcId="{C58D2BED-F842-4A51-B13C-BB57AD61F560}" destId="{3FB8490F-F286-4C65-9F41-492B7E4F0BA3}"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D18249A-1D06-421A-919B-326F862B6E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dgm:spPr/>
      <dgm:t>
        <a:bodyPr/>
        <a:lstStyle/>
        <a:p>
          <a:r>
            <a:rPr lang="en-US"/>
            <a:t>Reason for No Radiation</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pPr>
            <a:buNone/>
          </a:pPr>
          <a:r>
            <a:rPr lang="en-US" b="0" dirty="0"/>
            <a:t>0 Radiation was administered</a:t>
          </a:r>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a:t>Date Radiation Started</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pPr>
            <a:buNone/>
          </a:pPr>
          <a:r>
            <a:rPr lang="en-US" dirty="0"/>
            <a:t>09/20/2021</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E37D1CB4-E088-47AF-BE79-6A4AEC6A6DAE}">
      <dgm:prSet/>
      <dgm:spPr/>
      <dgm:t>
        <a:bodyPr/>
        <a:lstStyle/>
        <a:p>
          <a:r>
            <a:rPr lang="en-US" dirty="0"/>
            <a:t>Date Radiation Ended</a:t>
          </a:r>
        </a:p>
      </dgm:t>
    </dgm:pt>
    <dgm:pt modelId="{2016AA22-D247-466F-B3FF-2D19726D54DB}" type="parTrans" cxnId="{F9DB3403-6690-4D32-A953-200EF471BEF7}">
      <dgm:prSet/>
      <dgm:spPr/>
      <dgm:t>
        <a:bodyPr/>
        <a:lstStyle/>
        <a:p>
          <a:endParaRPr lang="en-US"/>
        </a:p>
      </dgm:t>
    </dgm:pt>
    <dgm:pt modelId="{4CD4E884-D9A0-4805-845F-42DCEDFF5CE2}" type="sibTrans" cxnId="{F9DB3403-6690-4D32-A953-200EF471BEF7}">
      <dgm:prSet/>
      <dgm:spPr/>
      <dgm:t>
        <a:bodyPr/>
        <a:lstStyle/>
        <a:p>
          <a:endParaRPr lang="en-US"/>
        </a:p>
      </dgm:t>
    </dgm:pt>
    <dgm:pt modelId="{6CB06BBD-92BD-4688-9E00-7753F7B021A0}">
      <dgm:prSet/>
      <dgm:spPr/>
      <dgm:t>
        <a:bodyPr/>
        <a:lstStyle/>
        <a:p>
          <a:pPr>
            <a:buNone/>
          </a:pPr>
          <a:r>
            <a:rPr lang="en-US" dirty="0"/>
            <a:t>10/27/2021</a:t>
          </a:r>
        </a:p>
      </dgm:t>
    </dgm:pt>
    <dgm:pt modelId="{AAF261C2-6310-4004-B1D6-E2DB3B239196}" type="parTrans" cxnId="{080C55D3-6D43-496E-939D-81D99F657854}">
      <dgm:prSet/>
      <dgm:spPr/>
      <dgm:t>
        <a:bodyPr/>
        <a:lstStyle/>
        <a:p>
          <a:endParaRPr lang="en-US"/>
        </a:p>
      </dgm:t>
    </dgm:pt>
    <dgm:pt modelId="{A41C7925-2D94-44C4-BE9C-BA172EFFBBF1}" type="sibTrans" cxnId="{080C55D3-6D43-496E-939D-81D99F657854}">
      <dgm:prSet/>
      <dgm:spPr/>
      <dgm:t>
        <a:bodyPr/>
        <a:lstStyle/>
        <a:p>
          <a:endParaRPr lang="en-US"/>
        </a:p>
      </dgm:t>
    </dgm:pt>
    <dgm:pt modelId="{4F0AFE75-FA90-4B9D-A043-D5C13C74C304}">
      <dgm:prSet/>
      <dgm:spPr/>
      <dgm:t>
        <a:bodyPr/>
        <a:lstStyle/>
        <a:p>
          <a:r>
            <a:rPr lang="en-US"/>
            <a:t>Radiation Treatment Discontinued Early</a:t>
          </a:r>
        </a:p>
      </dgm:t>
    </dgm:pt>
    <dgm:pt modelId="{AA45C4C3-4300-441A-8714-FA28821FFEA1}" type="parTrans" cxnId="{44C445F3-73A5-4CD4-9AAA-BD0F56E8725F}">
      <dgm:prSet/>
      <dgm:spPr/>
      <dgm:t>
        <a:bodyPr/>
        <a:lstStyle/>
        <a:p>
          <a:endParaRPr lang="en-US"/>
        </a:p>
      </dgm:t>
    </dgm:pt>
    <dgm:pt modelId="{ADB407D1-4371-4606-BFB5-BD23BAA7CD45}" type="sibTrans" cxnId="{44C445F3-73A5-4CD4-9AAA-BD0F56E8725F}">
      <dgm:prSet/>
      <dgm:spPr/>
      <dgm:t>
        <a:bodyPr/>
        <a:lstStyle/>
        <a:p>
          <a:endParaRPr lang="en-US"/>
        </a:p>
      </dgm:t>
    </dgm:pt>
    <dgm:pt modelId="{06C5A023-B18D-4FA7-B1B5-AF97DAC574EF}">
      <dgm:prSet/>
      <dgm:spPr/>
      <dgm:t>
        <a:bodyPr/>
        <a:lstStyle/>
        <a:p>
          <a:pPr>
            <a:buNone/>
          </a:pPr>
          <a:r>
            <a:rPr lang="en-US" b="0" dirty="0"/>
            <a:t>01 Radiation treatment completed as prescribed</a:t>
          </a:r>
        </a:p>
      </dgm:t>
    </dgm:pt>
    <dgm:pt modelId="{D9E16197-94FC-4E97-9A97-3C891701E376}" type="parTrans" cxnId="{D2D89637-23E5-4911-9F87-865B4D11FBCF}">
      <dgm:prSet/>
      <dgm:spPr/>
      <dgm:t>
        <a:bodyPr/>
        <a:lstStyle/>
        <a:p>
          <a:endParaRPr lang="en-US"/>
        </a:p>
      </dgm:t>
    </dgm:pt>
    <dgm:pt modelId="{0C8B4541-C287-4FA9-A1E7-91B1688A214F}" type="sibTrans" cxnId="{D2D89637-23E5-4911-9F87-865B4D11FBCF}">
      <dgm:prSet/>
      <dgm:spPr/>
      <dgm:t>
        <a:bodyPr/>
        <a:lstStyle/>
        <a:p>
          <a:endParaRPr lang="en-US"/>
        </a:p>
      </dgm:t>
    </dgm:pt>
    <dgm:pt modelId="{A12771F8-D684-449E-8ED3-8BEF5E2BF6F0}">
      <dgm:prSet/>
      <dgm:spPr/>
      <dgm:t>
        <a:bodyPr/>
        <a:lstStyle/>
        <a:p>
          <a:r>
            <a:rPr lang="en-US"/>
            <a:t>Radiation Course Total Dose</a:t>
          </a:r>
        </a:p>
      </dgm:t>
    </dgm:pt>
    <dgm:pt modelId="{C82D5C1E-6E42-4EB1-A3ED-D9F6298962D4}" type="parTrans" cxnId="{55C1A4C4-EF28-4181-80A9-2C48D57D042A}">
      <dgm:prSet/>
      <dgm:spPr/>
      <dgm:t>
        <a:bodyPr/>
        <a:lstStyle/>
        <a:p>
          <a:endParaRPr lang="en-US"/>
        </a:p>
      </dgm:t>
    </dgm:pt>
    <dgm:pt modelId="{6E7E2C70-8694-4C68-A6A4-FF706CA4A9A3}" type="sibTrans" cxnId="{55C1A4C4-EF28-4181-80A9-2C48D57D042A}">
      <dgm:prSet/>
      <dgm:spPr/>
      <dgm:t>
        <a:bodyPr/>
        <a:lstStyle/>
        <a:p>
          <a:endParaRPr lang="en-US"/>
        </a:p>
      </dgm:t>
    </dgm:pt>
    <dgm:pt modelId="{61DD7C1E-F3A1-4D11-A8F1-139855AFC90F}">
      <dgm:prSet/>
      <dgm:spPr/>
      <dgm:t>
        <a:bodyPr/>
        <a:lstStyle/>
        <a:p>
          <a:pPr>
            <a:buNone/>
          </a:pPr>
          <a:r>
            <a:rPr lang="en-US" dirty="0"/>
            <a:t>005040</a:t>
          </a:r>
        </a:p>
      </dgm:t>
    </dgm:pt>
    <dgm:pt modelId="{3AB9CC51-EF88-4E84-989D-FEBE04E66EE5}" type="parTrans" cxnId="{860BB09F-1ABB-4D6B-86CD-BD0EF7AFECE6}">
      <dgm:prSet/>
      <dgm:spPr/>
      <dgm:t>
        <a:bodyPr/>
        <a:lstStyle/>
        <a:p>
          <a:endParaRPr lang="en-US"/>
        </a:p>
      </dgm:t>
    </dgm:pt>
    <dgm:pt modelId="{BFFE721D-CEA4-4E30-A96A-9B8186332703}" type="sibTrans" cxnId="{860BB09F-1ABB-4D6B-86CD-BD0EF7AFECE6}">
      <dgm:prSet/>
      <dgm:spPr/>
      <dgm:t>
        <a:bodyPr/>
        <a:lstStyle/>
        <a:p>
          <a:endParaRPr lang="en-US"/>
        </a:p>
      </dgm:t>
    </dgm:pt>
    <dgm:pt modelId="{FDFD422D-78C7-4736-8AC0-AF748706D777}">
      <dgm:prSet/>
      <dgm:spPr/>
      <dgm:t>
        <a:bodyPr/>
        <a:lstStyle/>
        <a:p>
          <a:r>
            <a:rPr lang="en-US"/>
            <a:t>Number of Phases of Radiation Treatment</a:t>
          </a:r>
        </a:p>
      </dgm:t>
    </dgm:pt>
    <dgm:pt modelId="{2B26FC29-21D1-433C-8ACF-CB090167D266}" type="parTrans" cxnId="{ED9D7BC0-BA97-469D-B430-19613FF70086}">
      <dgm:prSet/>
      <dgm:spPr/>
      <dgm:t>
        <a:bodyPr/>
        <a:lstStyle/>
        <a:p>
          <a:endParaRPr lang="en-US"/>
        </a:p>
      </dgm:t>
    </dgm:pt>
    <dgm:pt modelId="{9DAA5165-8CD7-4951-B8CA-B4EB33FCA55A}" type="sibTrans" cxnId="{ED9D7BC0-BA97-469D-B430-19613FF70086}">
      <dgm:prSet/>
      <dgm:spPr/>
      <dgm:t>
        <a:bodyPr/>
        <a:lstStyle/>
        <a:p>
          <a:endParaRPr lang="en-US"/>
        </a:p>
      </dgm:t>
    </dgm:pt>
    <dgm:pt modelId="{76702741-20F6-44A7-B7B2-3A3F2E7DCFA9}">
      <dgm:prSet/>
      <dgm:spPr/>
      <dgm:t>
        <a:bodyPr/>
        <a:lstStyle/>
        <a:p>
          <a:pPr>
            <a:buNone/>
          </a:pPr>
          <a:r>
            <a:rPr lang="en-US" dirty="0"/>
            <a:t>02</a:t>
          </a:r>
        </a:p>
      </dgm:t>
    </dgm:pt>
    <dgm:pt modelId="{FF0EAD23-4E57-4211-9712-66064C9EBD87}" type="parTrans" cxnId="{5E2E47EE-E097-4757-AEFB-85CBB72A4332}">
      <dgm:prSet/>
      <dgm:spPr/>
      <dgm:t>
        <a:bodyPr/>
        <a:lstStyle/>
        <a:p>
          <a:endParaRPr lang="en-US"/>
        </a:p>
      </dgm:t>
    </dgm:pt>
    <dgm:pt modelId="{A90EF3E6-EAEE-485F-A36C-A241BBAC46DE}" type="sibTrans" cxnId="{5E2E47EE-E097-4757-AEFB-85CBB72A4332}">
      <dgm:prSet/>
      <dgm:spPr/>
      <dgm:t>
        <a:bodyPr/>
        <a:lstStyle/>
        <a:p>
          <a:endParaRPr lang="en-US"/>
        </a:p>
      </dgm:t>
    </dgm:pt>
    <dgm:pt modelId="{EB88407B-CA24-453B-8C90-E9DE9DF80A33}" type="pres">
      <dgm:prSet presAssocID="{3D18249A-1D06-421A-919B-326F862B6EE9}" presName="Name0" presStyleCnt="0">
        <dgm:presLayoutVars>
          <dgm:dir/>
          <dgm:animLvl val="lvl"/>
          <dgm:resizeHandles val="exact"/>
        </dgm:presLayoutVars>
      </dgm:prSet>
      <dgm:spPr/>
    </dgm:pt>
    <dgm:pt modelId="{5EDD90C9-38F7-4B15-AC94-F70217738D91}" type="pres">
      <dgm:prSet presAssocID="{3F339E9D-9814-493A-A3C9-E4C5C4B02D95}" presName="linNode" presStyleCnt="0"/>
      <dgm:spPr/>
    </dgm:pt>
    <dgm:pt modelId="{0C60A03F-6F74-4771-8DC2-16EC8E7146CB}" type="pres">
      <dgm:prSet presAssocID="{3F339E9D-9814-493A-A3C9-E4C5C4B02D95}" presName="parentText" presStyleLbl="node1" presStyleIdx="0" presStyleCnt="6">
        <dgm:presLayoutVars>
          <dgm:chMax val="1"/>
          <dgm:bulletEnabled val="1"/>
        </dgm:presLayoutVars>
      </dgm:prSet>
      <dgm:spPr/>
    </dgm:pt>
    <dgm:pt modelId="{628C91BF-3210-4991-A191-F1FD624C36D1}" type="pres">
      <dgm:prSet presAssocID="{3F339E9D-9814-493A-A3C9-E4C5C4B02D95}" presName="descendantText" presStyleLbl="alignAccFollowNode1" presStyleIdx="0" presStyleCnt="6">
        <dgm:presLayoutVars>
          <dgm:bulletEnabled val="1"/>
        </dgm:presLayoutVars>
      </dgm:prSet>
      <dgm:spPr/>
    </dgm:pt>
    <dgm:pt modelId="{4634EFCB-5D0C-456F-8911-1D69048D38BB}" type="pres">
      <dgm:prSet presAssocID="{686A833D-9E39-4F68-B56D-0570BA6DE90D}" presName="sp" presStyleCnt="0"/>
      <dgm:spPr/>
    </dgm:pt>
    <dgm:pt modelId="{E32250E6-0719-468E-932C-054F665D4860}" type="pres">
      <dgm:prSet presAssocID="{16597F33-5170-4E79-B6AC-2AE285823C93}" presName="linNode" presStyleCnt="0"/>
      <dgm:spPr/>
    </dgm:pt>
    <dgm:pt modelId="{AD52E706-C23B-43EE-8020-C446D65CAB3F}" type="pres">
      <dgm:prSet presAssocID="{16597F33-5170-4E79-B6AC-2AE285823C93}" presName="parentText" presStyleLbl="node1" presStyleIdx="1" presStyleCnt="6">
        <dgm:presLayoutVars>
          <dgm:chMax val="1"/>
          <dgm:bulletEnabled val="1"/>
        </dgm:presLayoutVars>
      </dgm:prSet>
      <dgm:spPr/>
    </dgm:pt>
    <dgm:pt modelId="{4B7EFE6B-E9D8-49D8-BD7B-9C6046BA4109}" type="pres">
      <dgm:prSet presAssocID="{16597F33-5170-4E79-B6AC-2AE285823C93}" presName="descendantText" presStyleLbl="alignAccFollowNode1" presStyleIdx="1" presStyleCnt="6">
        <dgm:presLayoutVars>
          <dgm:bulletEnabled val="1"/>
        </dgm:presLayoutVars>
      </dgm:prSet>
      <dgm:spPr/>
    </dgm:pt>
    <dgm:pt modelId="{E746724B-A00C-4E75-98F0-277F99F36558}" type="pres">
      <dgm:prSet presAssocID="{108114D5-2977-4D8C-81A8-F360F81CCB6C}" presName="sp" presStyleCnt="0"/>
      <dgm:spPr/>
    </dgm:pt>
    <dgm:pt modelId="{3937EF55-5898-4877-A3E9-C24F5A74FDB2}" type="pres">
      <dgm:prSet presAssocID="{E37D1CB4-E088-47AF-BE79-6A4AEC6A6DAE}" presName="linNode" presStyleCnt="0"/>
      <dgm:spPr/>
    </dgm:pt>
    <dgm:pt modelId="{A2F0BBE1-055C-48E5-A6DF-959D4CD7E0AF}" type="pres">
      <dgm:prSet presAssocID="{E37D1CB4-E088-47AF-BE79-6A4AEC6A6DAE}" presName="parentText" presStyleLbl="node1" presStyleIdx="2" presStyleCnt="6">
        <dgm:presLayoutVars>
          <dgm:chMax val="1"/>
          <dgm:bulletEnabled val="1"/>
        </dgm:presLayoutVars>
      </dgm:prSet>
      <dgm:spPr/>
    </dgm:pt>
    <dgm:pt modelId="{FE246676-E727-4D08-87E1-342F71481C67}" type="pres">
      <dgm:prSet presAssocID="{E37D1CB4-E088-47AF-BE79-6A4AEC6A6DAE}" presName="descendantText" presStyleLbl="alignAccFollowNode1" presStyleIdx="2" presStyleCnt="6">
        <dgm:presLayoutVars>
          <dgm:bulletEnabled val="1"/>
        </dgm:presLayoutVars>
      </dgm:prSet>
      <dgm:spPr/>
    </dgm:pt>
    <dgm:pt modelId="{878A57F0-A305-4A06-ABC0-6D113F026E3F}" type="pres">
      <dgm:prSet presAssocID="{4CD4E884-D9A0-4805-845F-42DCEDFF5CE2}" presName="sp" presStyleCnt="0"/>
      <dgm:spPr/>
    </dgm:pt>
    <dgm:pt modelId="{C683F2E8-EC2B-4EF5-85BB-EC426E8D06FD}" type="pres">
      <dgm:prSet presAssocID="{4F0AFE75-FA90-4B9D-A043-D5C13C74C304}" presName="linNode" presStyleCnt="0"/>
      <dgm:spPr/>
    </dgm:pt>
    <dgm:pt modelId="{2C4D7034-183B-4A06-8BB8-07A73E4485E9}" type="pres">
      <dgm:prSet presAssocID="{4F0AFE75-FA90-4B9D-A043-D5C13C74C304}" presName="parentText" presStyleLbl="node1" presStyleIdx="3" presStyleCnt="6">
        <dgm:presLayoutVars>
          <dgm:chMax val="1"/>
          <dgm:bulletEnabled val="1"/>
        </dgm:presLayoutVars>
      </dgm:prSet>
      <dgm:spPr/>
    </dgm:pt>
    <dgm:pt modelId="{26B97A1D-E518-4B25-B469-BD053E4CC66F}" type="pres">
      <dgm:prSet presAssocID="{4F0AFE75-FA90-4B9D-A043-D5C13C74C304}" presName="descendantText" presStyleLbl="alignAccFollowNode1" presStyleIdx="3" presStyleCnt="6">
        <dgm:presLayoutVars>
          <dgm:bulletEnabled val="1"/>
        </dgm:presLayoutVars>
      </dgm:prSet>
      <dgm:spPr/>
    </dgm:pt>
    <dgm:pt modelId="{2E13DC38-43F8-4C90-BD31-0EFE87A69DA9}" type="pres">
      <dgm:prSet presAssocID="{ADB407D1-4371-4606-BFB5-BD23BAA7CD45}" presName="sp" presStyleCnt="0"/>
      <dgm:spPr/>
    </dgm:pt>
    <dgm:pt modelId="{9C817A36-1874-4A19-951B-30876CA7BFE8}" type="pres">
      <dgm:prSet presAssocID="{A12771F8-D684-449E-8ED3-8BEF5E2BF6F0}" presName="linNode" presStyleCnt="0"/>
      <dgm:spPr/>
    </dgm:pt>
    <dgm:pt modelId="{3106FCB6-04A8-4299-8F0C-3480D8465321}" type="pres">
      <dgm:prSet presAssocID="{A12771F8-D684-449E-8ED3-8BEF5E2BF6F0}" presName="parentText" presStyleLbl="node1" presStyleIdx="4" presStyleCnt="6">
        <dgm:presLayoutVars>
          <dgm:chMax val="1"/>
          <dgm:bulletEnabled val="1"/>
        </dgm:presLayoutVars>
      </dgm:prSet>
      <dgm:spPr/>
    </dgm:pt>
    <dgm:pt modelId="{45B1118F-5417-4736-BC3E-B31B89C9B7B1}" type="pres">
      <dgm:prSet presAssocID="{A12771F8-D684-449E-8ED3-8BEF5E2BF6F0}" presName="descendantText" presStyleLbl="alignAccFollowNode1" presStyleIdx="4" presStyleCnt="6">
        <dgm:presLayoutVars>
          <dgm:bulletEnabled val="1"/>
        </dgm:presLayoutVars>
      </dgm:prSet>
      <dgm:spPr/>
    </dgm:pt>
    <dgm:pt modelId="{C11988FF-150E-486A-9957-33151ACFBD5A}" type="pres">
      <dgm:prSet presAssocID="{6E7E2C70-8694-4C68-A6A4-FF706CA4A9A3}" presName="sp" presStyleCnt="0"/>
      <dgm:spPr/>
    </dgm:pt>
    <dgm:pt modelId="{CCA52D36-E74A-43E6-B58A-646EA684F7DE}" type="pres">
      <dgm:prSet presAssocID="{FDFD422D-78C7-4736-8AC0-AF748706D777}" presName="linNode" presStyleCnt="0"/>
      <dgm:spPr/>
    </dgm:pt>
    <dgm:pt modelId="{185AB2B1-8A98-4A61-B042-9CAEDEB8C7E1}" type="pres">
      <dgm:prSet presAssocID="{FDFD422D-78C7-4736-8AC0-AF748706D777}" presName="parentText" presStyleLbl="node1" presStyleIdx="5" presStyleCnt="6">
        <dgm:presLayoutVars>
          <dgm:chMax val="1"/>
          <dgm:bulletEnabled val="1"/>
        </dgm:presLayoutVars>
      </dgm:prSet>
      <dgm:spPr/>
    </dgm:pt>
    <dgm:pt modelId="{B98831EE-95CF-410A-86FE-AA46554EC09C}" type="pres">
      <dgm:prSet presAssocID="{FDFD422D-78C7-4736-8AC0-AF748706D777}" presName="descendantText" presStyleLbl="alignAccFollowNode1" presStyleIdx="5" presStyleCnt="6">
        <dgm:presLayoutVars>
          <dgm:bulletEnabled val="1"/>
        </dgm:presLayoutVars>
      </dgm:prSet>
      <dgm:spPr/>
    </dgm:pt>
  </dgm:ptLst>
  <dgm:cxnLst>
    <dgm:cxn modelId="{469E3F00-54F8-4D7B-9753-A59211182DB9}" type="presOf" srcId="{6CB06BBD-92BD-4688-9E00-7753F7B021A0}" destId="{FE246676-E727-4D08-87E1-342F71481C67}" srcOrd="0" destOrd="0" presId="urn:microsoft.com/office/officeart/2005/8/layout/vList5"/>
    <dgm:cxn modelId="{F9DB3403-6690-4D32-A953-200EF471BEF7}" srcId="{3D18249A-1D06-421A-919B-326F862B6EE9}" destId="{E37D1CB4-E088-47AF-BE79-6A4AEC6A6DAE}" srcOrd="2" destOrd="0" parTransId="{2016AA22-D247-466F-B3FF-2D19726D54DB}" sibTransId="{4CD4E884-D9A0-4805-845F-42DCEDFF5CE2}"/>
    <dgm:cxn modelId="{21C58707-3D30-417D-9AA8-4809FC6E494F}" type="presOf" srcId="{4F0AFE75-FA90-4B9D-A043-D5C13C74C304}" destId="{2C4D7034-183B-4A06-8BB8-07A73E4485E9}" srcOrd="0" destOrd="0" presId="urn:microsoft.com/office/officeart/2005/8/layout/vList5"/>
    <dgm:cxn modelId="{57EB7C0A-6855-4A10-AEEE-9FFB434F7AC8}" type="presOf" srcId="{3D18249A-1D06-421A-919B-326F862B6EE9}" destId="{EB88407B-CA24-453B-8C90-E9DE9DF80A33}" srcOrd="0" destOrd="0" presId="urn:microsoft.com/office/officeart/2005/8/layout/vList5"/>
    <dgm:cxn modelId="{F23F120B-3C63-4477-B645-DA8AD6ABB428}" srcId="{3F339E9D-9814-493A-A3C9-E4C5C4B02D95}" destId="{A8FF5386-AF7F-4389-B467-716BA54F411D}" srcOrd="0" destOrd="0" parTransId="{47B49236-34A5-40ED-BDD2-C95C31CF2393}" sibTransId="{E4DD5308-A129-4432-B3B4-B50E25D61933}"/>
    <dgm:cxn modelId="{D2D89637-23E5-4911-9F87-865B4D11FBCF}" srcId="{4F0AFE75-FA90-4B9D-A043-D5C13C74C304}" destId="{06C5A023-B18D-4FA7-B1B5-AF97DAC574EF}" srcOrd="0" destOrd="0" parTransId="{D9E16197-94FC-4E97-9A97-3C891701E376}" sibTransId="{0C8B4541-C287-4FA9-A1E7-91B1688A214F}"/>
    <dgm:cxn modelId="{5E2F0343-D0A2-4608-B37D-7D14BB6413FB}" type="presOf" srcId="{06C5A023-B18D-4FA7-B1B5-AF97DAC574EF}" destId="{26B97A1D-E518-4B25-B469-BD053E4CC66F}" srcOrd="0" destOrd="0" presId="urn:microsoft.com/office/officeart/2005/8/layout/vList5"/>
    <dgm:cxn modelId="{55B44644-0E33-441E-95AC-FC11A0DDFCD4}" type="presOf" srcId="{E37D1CB4-E088-47AF-BE79-6A4AEC6A6DAE}" destId="{A2F0BBE1-055C-48E5-A6DF-959D4CD7E0AF}" srcOrd="0" destOrd="0" presId="urn:microsoft.com/office/officeart/2005/8/layout/vList5"/>
    <dgm:cxn modelId="{8937AC4D-3E44-462A-98F3-4AE5B58B0348}" type="presOf" srcId="{A12771F8-D684-449E-8ED3-8BEF5E2BF6F0}" destId="{3106FCB6-04A8-4299-8F0C-3480D8465321}" srcOrd="0" destOrd="0" presId="urn:microsoft.com/office/officeart/2005/8/layout/vList5"/>
    <dgm:cxn modelId="{2D68C172-18F7-4F23-BCA9-30ED08B6C90D}" type="presOf" srcId="{D3EDA274-2A72-4150-AEC8-68F9551B077F}" destId="{4B7EFE6B-E9D8-49D8-BD7B-9C6046BA4109}" srcOrd="0" destOrd="0" presId="urn:microsoft.com/office/officeart/2005/8/layout/vList5"/>
    <dgm:cxn modelId="{DC96F479-61B9-454D-B250-C86210F2651B}" type="presOf" srcId="{FDFD422D-78C7-4736-8AC0-AF748706D777}" destId="{185AB2B1-8A98-4A61-B042-9CAEDEB8C7E1}" srcOrd="0" destOrd="0" presId="urn:microsoft.com/office/officeart/2005/8/layout/vList5"/>
    <dgm:cxn modelId="{DF00BA8C-4DE1-4831-B0D0-9721870876A0}" type="presOf" srcId="{3F339E9D-9814-493A-A3C9-E4C5C4B02D95}" destId="{0C60A03F-6F74-4771-8DC2-16EC8E7146CB}" srcOrd="0" destOrd="0" presId="urn:microsoft.com/office/officeart/2005/8/layout/vList5"/>
    <dgm:cxn modelId="{07F6F397-4A0F-4B8E-B384-E066F78445B2}" srcId="{3D18249A-1D06-421A-919B-326F862B6EE9}" destId="{3F339E9D-9814-493A-A3C9-E4C5C4B02D95}" srcOrd="0" destOrd="0" parTransId="{74EB6CE8-0ED6-458F-8F87-5926D6C73F55}" sibTransId="{686A833D-9E39-4F68-B56D-0570BA6DE90D}"/>
    <dgm:cxn modelId="{1429E99B-8418-4DBF-8D63-8989686E1EAC}" type="presOf" srcId="{A8FF5386-AF7F-4389-B467-716BA54F411D}" destId="{628C91BF-3210-4991-A191-F1FD624C36D1}" srcOrd="0" destOrd="0" presId="urn:microsoft.com/office/officeart/2005/8/layout/vList5"/>
    <dgm:cxn modelId="{860BB09F-1ABB-4D6B-86CD-BD0EF7AFECE6}" srcId="{A12771F8-D684-449E-8ED3-8BEF5E2BF6F0}" destId="{61DD7C1E-F3A1-4D11-A8F1-139855AFC90F}" srcOrd="0" destOrd="0" parTransId="{3AB9CC51-EF88-4E84-989D-FEBE04E66EE5}" sibTransId="{BFFE721D-CEA4-4E30-A96A-9B8186332703}"/>
    <dgm:cxn modelId="{2B1577BE-6A03-4DDC-9F9E-BD2B7CFC92FE}" type="presOf" srcId="{16597F33-5170-4E79-B6AC-2AE285823C93}" destId="{AD52E706-C23B-43EE-8020-C446D65CAB3F}" srcOrd="0" destOrd="0" presId="urn:microsoft.com/office/officeart/2005/8/layout/vList5"/>
    <dgm:cxn modelId="{ED9D7BC0-BA97-469D-B430-19613FF70086}" srcId="{3D18249A-1D06-421A-919B-326F862B6EE9}" destId="{FDFD422D-78C7-4736-8AC0-AF748706D777}" srcOrd="5" destOrd="0" parTransId="{2B26FC29-21D1-433C-8ACF-CB090167D266}" sibTransId="{9DAA5165-8CD7-4951-B8CA-B4EB33FCA55A}"/>
    <dgm:cxn modelId="{7C7318C2-EB8D-448C-A182-FAAA055B5688}" type="presOf" srcId="{76702741-20F6-44A7-B7B2-3A3F2E7DCFA9}" destId="{B98831EE-95CF-410A-86FE-AA46554EC09C}" srcOrd="0" destOrd="0" presId="urn:microsoft.com/office/officeart/2005/8/layout/vList5"/>
    <dgm:cxn modelId="{55C1A4C4-EF28-4181-80A9-2C48D57D042A}" srcId="{3D18249A-1D06-421A-919B-326F862B6EE9}" destId="{A12771F8-D684-449E-8ED3-8BEF5E2BF6F0}" srcOrd="4" destOrd="0" parTransId="{C82D5C1E-6E42-4EB1-A3ED-D9F6298962D4}" sibTransId="{6E7E2C70-8694-4C68-A6A4-FF706CA4A9A3}"/>
    <dgm:cxn modelId="{3230BBC4-6984-4887-8E17-AED1119CD187}" srcId="{16597F33-5170-4E79-B6AC-2AE285823C93}" destId="{D3EDA274-2A72-4150-AEC8-68F9551B077F}" srcOrd="0" destOrd="0" parTransId="{07B1805A-5A75-4241-8E36-BF0809F0734C}" sibTransId="{52F1AD4A-F45A-4C78-9914-BA9E73C5F089}"/>
    <dgm:cxn modelId="{6641FBCE-F7B1-46A6-8BF5-57E3631AD140}" srcId="{3D18249A-1D06-421A-919B-326F862B6EE9}" destId="{16597F33-5170-4E79-B6AC-2AE285823C93}" srcOrd="1" destOrd="0" parTransId="{6932C6F6-6E38-4119-89B3-61A0C4BDD51E}" sibTransId="{108114D5-2977-4D8C-81A8-F360F81CCB6C}"/>
    <dgm:cxn modelId="{C1C6E2D2-67D2-4B5D-B75F-FF81950765FA}" type="presOf" srcId="{61DD7C1E-F3A1-4D11-A8F1-139855AFC90F}" destId="{45B1118F-5417-4736-BC3E-B31B89C9B7B1}" srcOrd="0" destOrd="0" presId="urn:microsoft.com/office/officeart/2005/8/layout/vList5"/>
    <dgm:cxn modelId="{080C55D3-6D43-496E-939D-81D99F657854}" srcId="{E37D1CB4-E088-47AF-BE79-6A4AEC6A6DAE}" destId="{6CB06BBD-92BD-4688-9E00-7753F7B021A0}" srcOrd="0" destOrd="0" parTransId="{AAF261C2-6310-4004-B1D6-E2DB3B239196}" sibTransId="{A41C7925-2D94-44C4-BE9C-BA172EFFBBF1}"/>
    <dgm:cxn modelId="{5E2E47EE-E097-4757-AEFB-85CBB72A4332}" srcId="{FDFD422D-78C7-4736-8AC0-AF748706D777}" destId="{76702741-20F6-44A7-B7B2-3A3F2E7DCFA9}" srcOrd="0" destOrd="0" parTransId="{FF0EAD23-4E57-4211-9712-66064C9EBD87}" sibTransId="{A90EF3E6-EAEE-485F-A36C-A241BBAC46DE}"/>
    <dgm:cxn modelId="{44C445F3-73A5-4CD4-9AAA-BD0F56E8725F}" srcId="{3D18249A-1D06-421A-919B-326F862B6EE9}" destId="{4F0AFE75-FA90-4B9D-A043-D5C13C74C304}" srcOrd="3" destOrd="0" parTransId="{AA45C4C3-4300-441A-8714-FA28821FFEA1}" sibTransId="{ADB407D1-4371-4606-BFB5-BD23BAA7CD45}"/>
    <dgm:cxn modelId="{1BA742AD-3565-4024-A6B6-B584B2CB6211}" type="presParOf" srcId="{EB88407B-CA24-453B-8C90-E9DE9DF80A33}" destId="{5EDD90C9-38F7-4B15-AC94-F70217738D91}" srcOrd="0" destOrd="0" presId="urn:microsoft.com/office/officeart/2005/8/layout/vList5"/>
    <dgm:cxn modelId="{FCA6EAC0-8A33-41AF-9F18-4DEDF7353D4D}" type="presParOf" srcId="{5EDD90C9-38F7-4B15-AC94-F70217738D91}" destId="{0C60A03F-6F74-4771-8DC2-16EC8E7146CB}" srcOrd="0" destOrd="0" presId="urn:microsoft.com/office/officeart/2005/8/layout/vList5"/>
    <dgm:cxn modelId="{D344AC10-AA69-46C3-9458-A3FB0FC71945}" type="presParOf" srcId="{5EDD90C9-38F7-4B15-AC94-F70217738D91}" destId="{628C91BF-3210-4991-A191-F1FD624C36D1}" srcOrd="1" destOrd="0" presId="urn:microsoft.com/office/officeart/2005/8/layout/vList5"/>
    <dgm:cxn modelId="{8D64BFE3-555F-455C-B870-AB97E9005736}" type="presParOf" srcId="{EB88407B-CA24-453B-8C90-E9DE9DF80A33}" destId="{4634EFCB-5D0C-456F-8911-1D69048D38BB}" srcOrd="1" destOrd="0" presId="urn:microsoft.com/office/officeart/2005/8/layout/vList5"/>
    <dgm:cxn modelId="{AE5D3CD6-3EF9-4573-AC44-ECC68B33C868}" type="presParOf" srcId="{EB88407B-CA24-453B-8C90-E9DE9DF80A33}" destId="{E32250E6-0719-468E-932C-054F665D4860}" srcOrd="2" destOrd="0" presId="urn:microsoft.com/office/officeart/2005/8/layout/vList5"/>
    <dgm:cxn modelId="{E202210D-72B0-4A6F-B909-B23FB1AF0C72}" type="presParOf" srcId="{E32250E6-0719-468E-932C-054F665D4860}" destId="{AD52E706-C23B-43EE-8020-C446D65CAB3F}" srcOrd="0" destOrd="0" presId="urn:microsoft.com/office/officeart/2005/8/layout/vList5"/>
    <dgm:cxn modelId="{2A5D2A0E-4E59-4D7F-863D-E3A40D5ECBCE}" type="presParOf" srcId="{E32250E6-0719-468E-932C-054F665D4860}" destId="{4B7EFE6B-E9D8-49D8-BD7B-9C6046BA4109}" srcOrd="1" destOrd="0" presId="urn:microsoft.com/office/officeart/2005/8/layout/vList5"/>
    <dgm:cxn modelId="{D766E4D8-04D2-4F68-AB8F-E169ADC7810D}" type="presParOf" srcId="{EB88407B-CA24-453B-8C90-E9DE9DF80A33}" destId="{E746724B-A00C-4E75-98F0-277F99F36558}" srcOrd="3" destOrd="0" presId="urn:microsoft.com/office/officeart/2005/8/layout/vList5"/>
    <dgm:cxn modelId="{B62F1B1B-454F-4047-9189-47632507F747}" type="presParOf" srcId="{EB88407B-CA24-453B-8C90-E9DE9DF80A33}" destId="{3937EF55-5898-4877-A3E9-C24F5A74FDB2}" srcOrd="4" destOrd="0" presId="urn:microsoft.com/office/officeart/2005/8/layout/vList5"/>
    <dgm:cxn modelId="{C4D8DC85-7BE5-4D95-86C8-E42B677A6D76}" type="presParOf" srcId="{3937EF55-5898-4877-A3E9-C24F5A74FDB2}" destId="{A2F0BBE1-055C-48E5-A6DF-959D4CD7E0AF}" srcOrd="0" destOrd="0" presId="urn:microsoft.com/office/officeart/2005/8/layout/vList5"/>
    <dgm:cxn modelId="{9A12E245-C5C2-44AB-A62D-DA0AEF4316B9}" type="presParOf" srcId="{3937EF55-5898-4877-A3E9-C24F5A74FDB2}" destId="{FE246676-E727-4D08-87E1-342F71481C67}" srcOrd="1" destOrd="0" presId="urn:microsoft.com/office/officeart/2005/8/layout/vList5"/>
    <dgm:cxn modelId="{5FD305AB-8423-4FAA-9C8F-3E31C74CCBFC}" type="presParOf" srcId="{EB88407B-CA24-453B-8C90-E9DE9DF80A33}" destId="{878A57F0-A305-4A06-ABC0-6D113F026E3F}" srcOrd="5" destOrd="0" presId="urn:microsoft.com/office/officeart/2005/8/layout/vList5"/>
    <dgm:cxn modelId="{271203F9-3838-4B1F-AE98-B7E6E360CB9B}" type="presParOf" srcId="{EB88407B-CA24-453B-8C90-E9DE9DF80A33}" destId="{C683F2E8-EC2B-4EF5-85BB-EC426E8D06FD}" srcOrd="6" destOrd="0" presId="urn:microsoft.com/office/officeart/2005/8/layout/vList5"/>
    <dgm:cxn modelId="{42BFC5CD-1058-4569-A700-42A7B5D69AC5}" type="presParOf" srcId="{C683F2E8-EC2B-4EF5-85BB-EC426E8D06FD}" destId="{2C4D7034-183B-4A06-8BB8-07A73E4485E9}" srcOrd="0" destOrd="0" presId="urn:microsoft.com/office/officeart/2005/8/layout/vList5"/>
    <dgm:cxn modelId="{08A24EC7-5481-402D-B81B-C754A3FC14CF}" type="presParOf" srcId="{C683F2E8-EC2B-4EF5-85BB-EC426E8D06FD}" destId="{26B97A1D-E518-4B25-B469-BD053E4CC66F}" srcOrd="1" destOrd="0" presId="urn:microsoft.com/office/officeart/2005/8/layout/vList5"/>
    <dgm:cxn modelId="{A975AA47-B770-47D3-BAE4-8E9E91850228}" type="presParOf" srcId="{EB88407B-CA24-453B-8C90-E9DE9DF80A33}" destId="{2E13DC38-43F8-4C90-BD31-0EFE87A69DA9}" srcOrd="7" destOrd="0" presId="urn:microsoft.com/office/officeart/2005/8/layout/vList5"/>
    <dgm:cxn modelId="{8B6D7971-956A-4990-928B-57198E12A941}" type="presParOf" srcId="{EB88407B-CA24-453B-8C90-E9DE9DF80A33}" destId="{9C817A36-1874-4A19-951B-30876CA7BFE8}" srcOrd="8" destOrd="0" presId="urn:microsoft.com/office/officeart/2005/8/layout/vList5"/>
    <dgm:cxn modelId="{0E7CE89C-7202-4C01-B3CF-AE70DE4AD0D9}" type="presParOf" srcId="{9C817A36-1874-4A19-951B-30876CA7BFE8}" destId="{3106FCB6-04A8-4299-8F0C-3480D8465321}" srcOrd="0" destOrd="0" presId="urn:microsoft.com/office/officeart/2005/8/layout/vList5"/>
    <dgm:cxn modelId="{EA3AC472-1B5B-4AB0-8156-957FCE85CF7D}" type="presParOf" srcId="{9C817A36-1874-4A19-951B-30876CA7BFE8}" destId="{45B1118F-5417-4736-BC3E-B31B89C9B7B1}" srcOrd="1" destOrd="0" presId="urn:microsoft.com/office/officeart/2005/8/layout/vList5"/>
    <dgm:cxn modelId="{B2CE5668-951A-4C8D-A8B6-D171AAEDC306}" type="presParOf" srcId="{EB88407B-CA24-453B-8C90-E9DE9DF80A33}" destId="{C11988FF-150E-486A-9957-33151ACFBD5A}" srcOrd="9" destOrd="0" presId="urn:microsoft.com/office/officeart/2005/8/layout/vList5"/>
    <dgm:cxn modelId="{22FE0E00-55D6-4510-97BA-855D48CA1009}" type="presParOf" srcId="{EB88407B-CA24-453B-8C90-E9DE9DF80A33}" destId="{CCA52D36-E74A-43E6-B58A-646EA684F7DE}" srcOrd="10" destOrd="0" presId="urn:microsoft.com/office/officeart/2005/8/layout/vList5"/>
    <dgm:cxn modelId="{C61FD93E-0275-4099-A818-CD7133034F9C}" type="presParOf" srcId="{CCA52D36-E74A-43E6-B58A-646EA684F7DE}" destId="{185AB2B1-8A98-4A61-B042-9CAEDEB8C7E1}" srcOrd="0" destOrd="0" presId="urn:microsoft.com/office/officeart/2005/8/layout/vList5"/>
    <dgm:cxn modelId="{29EADF57-C11E-4D5E-915C-EFAAE326A5A7}" type="presParOf" srcId="{CCA52D36-E74A-43E6-B58A-646EA684F7DE}" destId="{B98831EE-95CF-410A-86FE-AA46554EC09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a:t>Radiation Primary Treatment Volume</a:t>
          </a:r>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custT="1"/>
      <dgm:spPr/>
      <dgm:t>
        <a:bodyPr/>
        <a:lstStyle/>
        <a:p>
          <a:pPr>
            <a:buNone/>
          </a:pPr>
          <a:r>
            <a:rPr lang="en-US" sz="1700" dirty="0"/>
            <a:t>54 Rectum</a:t>
          </a:r>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a:t>Radiation to Draining Lymph Nodes</a:t>
          </a:r>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custT="1"/>
      <dgm:spPr/>
      <dgm:t>
        <a:bodyPr/>
        <a:lstStyle/>
        <a:p>
          <a:pPr>
            <a:buNone/>
          </a:pPr>
          <a:r>
            <a:rPr lang="en-US" sz="1700" dirty="0"/>
            <a:t>06 Pelvic lymph nodes</a:t>
          </a:r>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a:t>Radiation Treatment Modality</a:t>
          </a:r>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custT="1"/>
      <dgm:spPr/>
      <dgm:t>
        <a:bodyPr/>
        <a:lstStyle/>
        <a:p>
          <a:pPr>
            <a:buNone/>
          </a:pPr>
          <a:r>
            <a:rPr lang="en-US" sz="1700" dirty="0"/>
            <a:t>02 External beam, photons</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0" presStyleCnt="3">
        <dgm:presLayoutVars>
          <dgm:chMax val="1"/>
          <dgm:bulletEnabled val="1"/>
        </dgm:presLayoutVars>
      </dgm:prSet>
      <dgm:spPr/>
    </dgm:pt>
    <dgm:pt modelId="{7A4B3DCF-75A5-4B2C-BFC7-70989BEDA03E}" type="pres">
      <dgm:prSet presAssocID="{40AA0B27-6FE2-4C5D-A4FA-2B5D16F30398}" presName="descendantText" presStyleLbl="alignAccFollowNode1" presStyleIdx="0" presStyleCnt="3">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1" presStyleCnt="3">
        <dgm:presLayoutVars>
          <dgm:chMax val="1"/>
          <dgm:bulletEnabled val="1"/>
        </dgm:presLayoutVars>
      </dgm:prSet>
      <dgm:spPr/>
    </dgm:pt>
    <dgm:pt modelId="{BFD03675-B0E3-43E9-AD76-F4E5AF7D989E}" type="pres">
      <dgm:prSet presAssocID="{F1DE2961-5448-400A-9BB8-263EC663C1B7}" presName="descendantText" presStyleLbl="alignAccFollowNode1" presStyleIdx="1" presStyleCnt="3">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2" presStyleCnt="3">
        <dgm:presLayoutVars>
          <dgm:chMax val="1"/>
          <dgm:bulletEnabled val="1"/>
        </dgm:presLayoutVars>
      </dgm:prSet>
      <dgm:spPr/>
    </dgm:pt>
    <dgm:pt modelId="{0D30B544-A589-4D38-A14C-C92307FD721C}" type="pres">
      <dgm:prSet presAssocID="{85A72882-97EE-4D6D-B25A-1C789F631418}" presName="descendantText" presStyleLbl="alignAccFollowNode1" presStyleIdx="2" presStyleCnt="3">
        <dgm:presLayoutVars>
          <dgm:bulletEnabled val="1"/>
        </dgm:presLayoutVars>
      </dgm:prSet>
      <dgm:spPr/>
    </dgm:pt>
  </dgm:ptLst>
  <dgm:cxnLst>
    <dgm:cxn modelId="{6BE93108-9052-44A4-93B4-EFEA7B66B9A1}" srcId="{86275D45-ED65-454D-812D-3EB671B01CE9}" destId="{40AA0B27-6FE2-4C5D-A4FA-2B5D16F30398}" srcOrd="0"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4ED3EE13-304D-495A-AAA5-43D2C10BFC86}" type="presOf" srcId="{193910EE-9276-4B58-9EE3-50243E0CDA66}"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E0CC8352-4378-4447-B4B6-3AE4C672B19D}" srcId="{85A72882-97EE-4D6D-B25A-1C789F631418}" destId="{193910EE-9276-4B58-9EE3-50243E0CDA66}" srcOrd="0" destOrd="0" parTransId="{859981ED-0D99-443D-8EA9-67FA952C5D7E}" sibTransId="{29DA0AED-1798-42F6-8DF9-EC3C2DE7A59F}"/>
    <dgm:cxn modelId="{13DB9754-4D59-48F4-A82C-0E92B19920F8}" type="presOf" srcId="{85A72882-97EE-4D6D-B25A-1C789F631418}" destId="{D27642D7-E153-4C72-83E0-00EEA221232E}" srcOrd="0" destOrd="0" presId="urn:microsoft.com/office/officeart/2005/8/layout/vList5"/>
    <dgm:cxn modelId="{5ACC1275-99A7-42DF-B0FD-55518A43AD81}" srcId="{86275D45-ED65-454D-812D-3EB671B01CE9}" destId="{F1DE2961-5448-400A-9BB8-263EC663C1B7}" srcOrd="1" destOrd="0" parTransId="{9CDBF8C3-3314-441E-A96E-C62BBF3B9A12}" sibTransId="{A77D8832-E7CB-42D2-BD57-61B6D218E36E}"/>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2" destOrd="0" parTransId="{DCA38A2B-A77D-4248-AAA9-D29B2455434D}" sibTransId="{EF8D5996-E7F4-4769-8DEC-5B4A9A03D91A}"/>
    <dgm:cxn modelId="{16F0C298-8E93-44DA-A26A-4D9C463A4A31}" type="presOf" srcId="{3A8A2480-D981-416F-9376-D1E84A68B93B}" destId="{7A4B3DCF-75A5-4B2C-BFC7-70989BEDA03E}" srcOrd="0" destOrd="0" presId="urn:microsoft.com/office/officeart/2005/8/layout/vList5"/>
    <dgm:cxn modelId="{15DD6ACD-4C1D-49F2-BEE1-BDF6C9D76488}" type="presOf" srcId="{86275D45-ED65-454D-812D-3EB671B01CE9}" destId="{7413983F-02A0-4007-B3DB-C857C4C43026}" srcOrd="0" destOrd="0" presId="urn:microsoft.com/office/officeart/2005/8/layout/vList5"/>
    <dgm:cxn modelId="{544AEBD3-F297-420A-8154-F345DA45D7A4}" srcId="{40AA0B27-6FE2-4C5D-A4FA-2B5D16F30398}" destId="{3A8A2480-D981-416F-9376-D1E84A68B93B}" srcOrd="0" destOrd="0" parTransId="{D9550BF3-D20A-4BB7-936D-71A991066322}" sibTransId="{05BB7D6A-CA7C-4FD7-8099-B9AC7B63DED2}"/>
    <dgm:cxn modelId="{D8E943A7-2A78-499D-B902-80D385D11B22}" type="presParOf" srcId="{7413983F-02A0-4007-B3DB-C857C4C43026}" destId="{995DE019-40BE-4A92-A2A3-B1BCA4D9C5B8}" srcOrd="0"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FF28F344-0CFB-425D-896F-19D4D7B92AF1}" type="presParOf" srcId="{995DE019-40BE-4A92-A2A3-B1BCA4D9C5B8}" destId="{7A4B3DCF-75A5-4B2C-BFC7-70989BEDA03E}" srcOrd="1" destOrd="0" presId="urn:microsoft.com/office/officeart/2005/8/layout/vList5"/>
    <dgm:cxn modelId="{B6572F46-3CD8-46C6-A596-B3AD8B3742A8}" type="presParOf" srcId="{7413983F-02A0-4007-B3DB-C857C4C43026}" destId="{8F923590-7EA5-4D26-A2FD-1827D27F5592}" srcOrd="1" destOrd="0" presId="urn:microsoft.com/office/officeart/2005/8/layout/vList5"/>
    <dgm:cxn modelId="{B5FEA404-8FC6-4B0C-96DE-4778F50AC070}" type="presParOf" srcId="{7413983F-02A0-4007-B3DB-C857C4C43026}" destId="{95834C27-5357-497D-B8A8-4F14677B296C}" srcOrd="2"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3" destOrd="0" presId="urn:microsoft.com/office/officeart/2005/8/layout/vList5"/>
    <dgm:cxn modelId="{C343FE0F-C87A-4C4C-BDDD-903F484D54DB}" type="presParOf" srcId="{7413983F-02A0-4007-B3DB-C857C4C43026}" destId="{2964646D-776F-4D81-8873-1115069485F7}" srcOrd="4"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dgm:spPr/>
      <dgm:t>
        <a:bodyPr/>
        <a:lstStyle/>
        <a:p>
          <a:r>
            <a:rPr lang="en-US"/>
            <a:t>External beam Radiation Planning Technique</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custT="1"/>
      <dgm:spPr/>
      <dgm:t>
        <a:bodyPr/>
        <a:lstStyle/>
        <a:p>
          <a:pPr>
            <a:buNone/>
          </a:pPr>
          <a:r>
            <a:rPr lang="en-US" sz="1700" dirty="0"/>
            <a:t>05 Intensity modulated therapy</a:t>
          </a:r>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dgm:spPr/>
      <dgm:t>
        <a:bodyPr/>
        <a:lstStyle/>
        <a:p>
          <a:r>
            <a:rPr lang="en-US"/>
            <a:t>Dose per Fraction</a:t>
          </a:r>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custT="1"/>
      <dgm:spPr/>
      <dgm:t>
        <a:bodyPr/>
        <a:lstStyle/>
        <a:p>
          <a:pPr>
            <a:buNone/>
          </a:pPr>
          <a:r>
            <a:rPr lang="en-US" sz="1700" dirty="0"/>
            <a:t>00180</a:t>
          </a:r>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E0CA4D98-6ECA-44A1-ADB8-DCC3568BC1C9}">
      <dgm:prSet/>
      <dgm:spPr/>
      <dgm:t>
        <a:bodyPr/>
        <a:lstStyle/>
        <a:p>
          <a:r>
            <a:rPr lang="en-US"/>
            <a:t>Number of Fractions</a:t>
          </a:r>
        </a:p>
      </dgm:t>
    </dgm:pt>
    <dgm:pt modelId="{02A4C90C-6E48-42A2-ABE3-105507467D2F}" type="parTrans" cxnId="{62AE1B8E-F6DE-4253-A02E-C98EC30F7034}">
      <dgm:prSet/>
      <dgm:spPr/>
      <dgm:t>
        <a:bodyPr/>
        <a:lstStyle/>
        <a:p>
          <a:endParaRPr lang="en-US"/>
        </a:p>
      </dgm:t>
    </dgm:pt>
    <dgm:pt modelId="{CE6234C8-1B49-4DDB-9ECB-6B994B7246BE}" type="sibTrans" cxnId="{62AE1B8E-F6DE-4253-A02E-C98EC30F7034}">
      <dgm:prSet/>
      <dgm:spPr/>
      <dgm:t>
        <a:bodyPr/>
        <a:lstStyle/>
        <a:p>
          <a:endParaRPr lang="en-US"/>
        </a:p>
      </dgm:t>
    </dgm:pt>
    <dgm:pt modelId="{6BDE6816-6D6C-4A50-891D-43C4E47672A8}">
      <dgm:prSet custT="1"/>
      <dgm:spPr/>
      <dgm:t>
        <a:bodyPr/>
        <a:lstStyle/>
        <a:p>
          <a:pPr>
            <a:buNone/>
          </a:pPr>
          <a:r>
            <a:rPr lang="en-US" sz="1700" dirty="0"/>
            <a:t>025</a:t>
          </a:r>
        </a:p>
      </dgm:t>
    </dgm:pt>
    <dgm:pt modelId="{AFBD9B66-3DAF-4B64-9DC8-D1E5BF651201}" type="parTrans" cxnId="{35AB2089-A422-48CD-B498-3BD6DC0FE937}">
      <dgm:prSet/>
      <dgm:spPr/>
      <dgm:t>
        <a:bodyPr/>
        <a:lstStyle/>
        <a:p>
          <a:endParaRPr lang="en-US"/>
        </a:p>
      </dgm:t>
    </dgm:pt>
    <dgm:pt modelId="{C4A86E32-521F-42C3-AB23-5BE1F1828440}" type="sibTrans" cxnId="{35AB2089-A422-48CD-B498-3BD6DC0FE937}">
      <dgm:prSet/>
      <dgm:spPr/>
      <dgm:t>
        <a:bodyPr/>
        <a:lstStyle/>
        <a:p>
          <a:endParaRPr lang="en-US"/>
        </a:p>
      </dgm:t>
    </dgm:pt>
    <dgm:pt modelId="{6C4F74E1-431F-4D7E-949D-0913F4E0AD98}">
      <dgm:prSet/>
      <dgm:spPr/>
      <dgm:t>
        <a:bodyPr/>
        <a:lstStyle/>
        <a:p>
          <a:r>
            <a:rPr lang="en-US"/>
            <a:t>Total Dose</a:t>
          </a:r>
        </a:p>
      </dgm:t>
    </dgm:pt>
    <dgm:pt modelId="{64E5DE0A-F799-4337-9DC6-DEA24B079221}" type="parTrans" cxnId="{0479CDFD-84EC-48D1-9C1A-9F72200C1E08}">
      <dgm:prSet/>
      <dgm:spPr/>
      <dgm:t>
        <a:bodyPr/>
        <a:lstStyle/>
        <a:p>
          <a:endParaRPr lang="en-US"/>
        </a:p>
      </dgm:t>
    </dgm:pt>
    <dgm:pt modelId="{CA961A4C-D62B-4B5E-B2A8-FF70978DF3A6}" type="sibTrans" cxnId="{0479CDFD-84EC-48D1-9C1A-9F72200C1E08}">
      <dgm:prSet/>
      <dgm:spPr/>
      <dgm:t>
        <a:bodyPr/>
        <a:lstStyle/>
        <a:p>
          <a:endParaRPr lang="en-US"/>
        </a:p>
      </dgm:t>
    </dgm:pt>
    <dgm:pt modelId="{0290CD75-F1AD-4FD1-9B6B-5D0679B73C10}">
      <dgm:prSet custT="1"/>
      <dgm:spPr/>
      <dgm:t>
        <a:bodyPr/>
        <a:lstStyle/>
        <a:p>
          <a:pPr>
            <a:buNone/>
          </a:pPr>
          <a:r>
            <a:rPr lang="en-US" sz="1700" dirty="0"/>
            <a:t>004500</a:t>
          </a:r>
        </a:p>
      </dgm:t>
    </dgm:pt>
    <dgm:pt modelId="{3E6C173B-D098-4DA1-A93F-436976229D37}" type="parTrans" cxnId="{F92B1E1F-67B9-4DAA-A2DF-889087057EEA}">
      <dgm:prSet/>
      <dgm:spPr/>
      <dgm:t>
        <a:bodyPr/>
        <a:lstStyle/>
        <a:p>
          <a:endParaRPr lang="en-US"/>
        </a:p>
      </dgm:t>
    </dgm:pt>
    <dgm:pt modelId="{3D404106-3240-4AC9-AE1A-3426EC979589}" type="sibTrans" cxnId="{F92B1E1F-67B9-4DAA-A2DF-889087057EEA}">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4">
        <dgm:presLayoutVars>
          <dgm:chMax val="1"/>
          <dgm:bulletEnabled val="1"/>
        </dgm:presLayoutVars>
      </dgm:prSet>
      <dgm:spPr/>
    </dgm:pt>
    <dgm:pt modelId="{FDEFAA7C-DA98-40CD-8CB4-B872EEDE944F}" type="pres">
      <dgm:prSet presAssocID="{49C65BF4-295B-41C9-BBCD-5FF340DAD6E5}" presName="descendantText" presStyleLbl="alignAccFollowNode1" presStyleIdx="0" presStyleCnt="4">
        <dgm:presLayoutVars>
          <dgm:bulletEnabled val="1"/>
        </dgm:presLayoutVars>
      </dgm:prSet>
      <dgm:spPr/>
    </dgm:pt>
    <dgm:pt modelId="{C72D4EF3-5131-4D9D-A8AA-64C230F7B3B7}" type="pres">
      <dgm:prSet presAssocID="{025AB5BF-7EC4-45AF-8079-7B95FD871DD9}"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1" presStyleCnt="4">
        <dgm:presLayoutVars>
          <dgm:chMax val="1"/>
          <dgm:bulletEnabled val="1"/>
        </dgm:presLayoutVars>
      </dgm:prSet>
      <dgm:spPr/>
    </dgm:pt>
    <dgm:pt modelId="{BCFDC4CA-8045-4DC9-B248-7B11A8A1EA82}" type="pres">
      <dgm:prSet presAssocID="{6E303D45-9FB1-4402-A156-C62744EE6021}" presName="descendantText" presStyleLbl="alignAccFollowNode1" presStyleIdx="1" presStyleCnt="4">
        <dgm:presLayoutVars>
          <dgm:bulletEnabled val="1"/>
        </dgm:presLayoutVars>
      </dgm:prSet>
      <dgm:spPr/>
    </dgm:pt>
    <dgm:pt modelId="{B705892E-7456-4B46-8EA4-AB8A61305C53}" type="pres">
      <dgm:prSet presAssocID="{33686A16-D506-4CD0-84E9-4695F2A10D05}" presName="sp" presStyleCnt="0"/>
      <dgm:spPr/>
    </dgm:pt>
    <dgm:pt modelId="{EA32752E-3ACF-4B72-98F6-B8F25BC64D75}" type="pres">
      <dgm:prSet presAssocID="{E0CA4D98-6ECA-44A1-ADB8-DCC3568BC1C9}" presName="linNode" presStyleCnt="0"/>
      <dgm:spPr/>
    </dgm:pt>
    <dgm:pt modelId="{FF828BE0-0E99-48F9-B94D-4CF2DD3A6061}" type="pres">
      <dgm:prSet presAssocID="{E0CA4D98-6ECA-44A1-ADB8-DCC3568BC1C9}" presName="parentText" presStyleLbl="node1" presStyleIdx="2" presStyleCnt="4">
        <dgm:presLayoutVars>
          <dgm:chMax val="1"/>
          <dgm:bulletEnabled val="1"/>
        </dgm:presLayoutVars>
      </dgm:prSet>
      <dgm:spPr/>
    </dgm:pt>
    <dgm:pt modelId="{959663A1-3DD3-40F0-B196-F2FDF53EBB40}" type="pres">
      <dgm:prSet presAssocID="{E0CA4D98-6ECA-44A1-ADB8-DCC3568BC1C9}" presName="descendantText" presStyleLbl="alignAccFollowNode1" presStyleIdx="2" presStyleCnt="4">
        <dgm:presLayoutVars>
          <dgm:bulletEnabled val="1"/>
        </dgm:presLayoutVars>
      </dgm:prSet>
      <dgm:spPr/>
    </dgm:pt>
    <dgm:pt modelId="{B683EB65-6760-46DC-A20E-044E19B0739C}" type="pres">
      <dgm:prSet presAssocID="{CE6234C8-1B49-4DDB-9ECB-6B994B7246BE}" presName="sp" presStyleCnt="0"/>
      <dgm:spPr/>
    </dgm:pt>
    <dgm:pt modelId="{C58D2BED-F842-4A51-B13C-BB57AD61F560}" type="pres">
      <dgm:prSet presAssocID="{6C4F74E1-431F-4D7E-949D-0913F4E0AD98}" presName="linNode" presStyleCnt="0"/>
      <dgm:spPr/>
    </dgm:pt>
    <dgm:pt modelId="{2E3EC0AA-17F2-45E0-B660-B1637F8AD639}" type="pres">
      <dgm:prSet presAssocID="{6C4F74E1-431F-4D7E-949D-0913F4E0AD98}" presName="parentText" presStyleLbl="node1" presStyleIdx="3" presStyleCnt="4">
        <dgm:presLayoutVars>
          <dgm:chMax val="1"/>
          <dgm:bulletEnabled val="1"/>
        </dgm:presLayoutVars>
      </dgm:prSet>
      <dgm:spPr/>
    </dgm:pt>
    <dgm:pt modelId="{3FB8490F-F286-4C65-9F41-492B7E4F0BA3}" type="pres">
      <dgm:prSet presAssocID="{6C4F74E1-431F-4D7E-949D-0913F4E0AD98}" presName="descendantText" presStyleLbl="alignAccFollowNode1" presStyleIdx="3" presStyleCnt="4">
        <dgm:presLayoutVars>
          <dgm:bulletEnabled val="1"/>
        </dgm:presLayoutVars>
      </dgm:prSet>
      <dgm:spPr/>
    </dgm:pt>
  </dgm:ptLst>
  <dgm:cxnLst>
    <dgm:cxn modelId="{FA109215-2FE7-4BDF-904B-E98D3E97D750}" srcId="{64B4386E-EDB6-4617-8DCB-63F74AF4B0C5}" destId="{6E303D45-9FB1-4402-A156-C62744EE6021}" srcOrd="1" destOrd="0" parTransId="{F3E775E5-A07C-4537-B8B3-4D006E71C834}" sibTransId="{33686A16-D506-4CD0-84E9-4695F2A10D05}"/>
    <dgm:cxn modelId="{F92B1E1F-67B9-4DAA-A2DF-889087057EEA}" srcId="{6C4F74E1-431F-4D7E-949D-0913F4E0AD98}" destId="{0290CD75-F1AD-4FD1-9B6B-5D0679B73C10}" srcOrd="0" destOrd="0" parTransId="{3E6C173B-D098-4DA1-A93F-436976229D37}" sibTransId="{3D404106-3240-4AC9-AE1A-3426EC979589}"/>
    <dgm:cxn modelId="{5D733847-451D-4E99-B53A-45A452EB7FD3}" type="presOf" srcId="{64B4386E-EDB6-4617-8DCB-63F74AF4B0C5}" destId="{F9A911F9-71A2-4E01-AA41-4867FF9B8A23}" srcOrd="0" destOrd="0" presId="urn:microsoft.com/office/officeart/2005/8/layout/vList5"/>
    <dgm:cxn modelId="{99410D48-5086-4C4B-BE90-3BF17E2E82D3}" srcId="{49C65BF4-295B-41C9-BBCD-5FF340DAD6E5}" destId="{BC642CDC-36A4-4DA7-981F-EABDADA5CFA6}" srcOrd="0" destOrd="0" parTransId="{35BA9B28-E6AF-4B47-ABA5-212F55A7B2F8}" sibTransId="{71A34B9B-33C2-4493-B7BA-8E0A2F7E4D3B}"/>
    <dgm:cxn modelId="{A448F17B-9725-4BD5-9900-7F433E67FED5}" srcId="{6E303D45-9FB1-4402-A156-C62744EE6021}" destId="{2DCE9588-ABCF-4E68-B5FA-5E6D615C5230}" srcOrd="0" destOrd="0" parTransId="{11B128D7-EA56-470E-9E11-411E08ED0A06}" sibTransId="{46139240-27B2-40F1-A627-5C7EC192EEB8}"/>
    <dgm:cxn modelId="{35AB2089-A422-48CD-B498-3BD6DC0FE937}" srcId="{E0CA4D98-6ECA-44A1-ADB8-DCC3568BC1C9}" destId="{6BDE6816-6D6C-4A50-891D-43C4E47672A8}" srcOrd="0" destOrd="0" parTransId="{AFBD9B66-3DAF-4B64-9DC8-D1E5BF651201}" sibTransId="{C4A86E32-521F-42C3-AB23-5BE1F1828440}"/>
    <dgm:cxn modelId="{62AE1B8E-F6DE-4253-A02E-C98EC30F7034}" srcId="{64B4386E-EDB6-4617-8DCB-63F74AF4B0C5}" destId="{E0CA4D98-6ECA-44A1-ADB8-DCC3568BC1C9}" srcOrd="2" destOrd="0" parTransId="{02A4C90C-6E48-42A2-ABE3-105507467D2F}" sibTransId="{CE6234C8-1B49-4DDB-9ECB-6B994B7246BE}"/>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7F6E77B8-0882-481F-82D7-5DEDC1C1F5A0}" type="presOf" srcId="{0290CD75-F1AD-4FD1-9B6B-5D0679B73C10}" destId="{3FB8490F-F286-4C65-9F41-492B7E4F0BA3}" srcOrd="0" destOrd="0" presId="urn:microsoft.com/office/officeart/2005/8/layout/vList5"/>
    <dgm:cxn modelId="{91D6D8D6-06B4-4AEC-B5DF-2E7C0B3A05AE}" type="presOf" srcId="{6BDE6816-6D6C-4A50-891D-43C4E47672A8}" destId="{959663A1-3DD3-40F0-B196-F2FDF53EBB40}" srcOrd="0" destOrd="0" presId="urn:microsoft.com/office/officeart/2005/8/layout/vList5"/>
    <dgm:cxn modelId="{4FFCA7E4-0D5A-4DEE-9FBD-8B1539E31927}" type="presOf" srcId="{6C4F74E1-431F-4D7E-949D-0913F4E0AD98}" destId="{2E3EC0AA-17F2-45E0-B660-B1637F8AD639}" srcOrd="0" destOrd="0" presId="urn:microsoft.com/office/officeart/2005/8/layout/vList5"/>
    <dgm:cxn modelId="{126133EF-702F-496B-9F64-1CEEFD6CD0AD}" type="presOf" srcId="{BC642CDC-36A4-4DA7-981F-EABDADA5CFA6}" destId="{FDEFAA7C-DA98-40CD-8CB4-B872EEDE944F}"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E77771FD-65A2-4D17-9C61-6C4EBAFB1EDD}" type="presOf" srcId="{E0CA4D98-6ECA-44A1-ADB8-DCC3568BC1C9}" destId="{FF828BE0-0E99-48F9-B94D-4CF2DD3A6061}" srcOrd="0" destOrd="0" presId="urn:microsoft.com/office/officeart/2005/8/layout/vList5"/>
    <dgm:cxn modelId="{0479CDFD-84EC-48D1-9C1A-9F72200C1E08}" srcId="{64B4386E-EDB6-4617-8DCB-63F74AF4B0C5}" destId="{6C4F74E1-431F-4D7E-949D-0913F4E0AD98}" srcOrd="3" destOrd="0" parTransId="{64E5DE0A-F799-4337-9DC6-DEA24B079221}" sibTransId="{CA961A4C-D62B-4B5E-B2A8-FF70978DF3A6}"/>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34D81CC0-4CF0-4268-9B28-E882EF1C35DD}" type="presParOf" srcId="{FE27FAE4-0E83-41A8-85CD-C96C0FFBC915}" destId="{FDEFAA7C-DA98-40CD-8CB4-B872EEDE944F}" srcOrd="1"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38A95201-4387-4ADF-8363-EBD2C66F29E3}" type="presParOf" srcId="{F9A911F9-71A2-4E01-AA41-4867FF9B8A23}" destId="{8F83F1BC-5F15-41FA-BB85-9EA434720E7D}" srcOrd="2"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 modelId="{EE46EEBA-309C-4166-BB0E-AD94C64FD058}" type="presParOf" srcId="{F9A911F9-71A2-4E01-AA41-4867FF9B8A23}" destId="{B705892E-7456-4B46-8EA4-AB8A61305C53}" srcOrd="3" destOrd="0" presId="urn:microsoft.com/office/officeart/2005/8/layout/vList5"/>
    <dgm:cxn modelId="{4A2DF85E-C20E-46DD-A284-CEB1E9D45735}" type="presParOf" srcId="{F9A911F9-71A2-4E01-AA41-4867FF9B8A23}" destId="{EA32752E-3ACF-4B72-98F6-B8F25BC64D75}" srcOrd="4" destOrd="0" presId="urn:microsoft.com/office/officeart/2005/8/layout/vList5"/>
    <dgm:cxn modelId="{8B19C06E-6BFB-46B9-A992-0F9F87ABF4D3}" type="presParOf" srcId="{EA32752E-3ACF-4B72-98F6-B8F25BC64D75}" destId="{FF828BE0-0E99-48F9-B94D-4CF2DD3A6061}" srcOrd="0" destOrd="0" presId="urn:microsoft.com/office/officeart/2005/8/layout/vList5"/>
    <dgm:cxn modelId="{AC9463AB-819A-4ACD-B6D0-398233D0767F}" type="presParOf" srcId="{EA32752E-3ACF-4B72-98F6-B8F25BC64D75}" destId="{959663A1-3DD3-40F0-B196-F2FDF53EBB40}" srcOrd="1" destOrd="0" presId="urn:microsoft.com/office/officeart/2005/8/layout/vList5"/>
    <dgm:cxn modelId="{C10265B4-769D-4FC5-8ED6-78F11461273D}" type="presParOf" srcId="{F9A911F9-71A2-4E01-AA41-4867FF9B8A23}" destId="{B683EB65-6760-46DC-A20E-044E19B0739C}" srcOrd="5" destOrd="0" presId="urn:microsoft.com/office/officeart/2005/8/layout/vList5"/>
    <dgm:cxn modelId="{CFD183E7-5404-48D7-891E-A85EE6C70F37}" type="presParOf" srcId="{F9A911F9-71A2-4E01-AA41-4867FF9B8A23}" destId="{C58D2BED-F842-4A51-B13C-BB57AD61F560}" srcOrd="6" destOrd="0" presId="urn:microsoft.com/office/officeart/2005/8/layout/vList5"/>
    <dgm:cxn modelId="{E633F9DE-2A76-43B3-BA35-AA25428E7325}" type="presParOf" srcId="{C58D2BED-F842-4A51-B13C-BB57AD61F560}" destId="{2E3EC0AA-17F2-45E0-B660-B1637F8AD639}" srcOrd="0" destOrd="0" presId="urn:microsoft.com/office/officeart/2005/8/layout/vList5"/>
    <dgm:cxn modelId="{F9899293-7EAB-46C5-A471-3AB26D41DA36}" type="presParOf" srcId="{C58D2BED-F842-4A51-B13C-BB57AD61F560}" destId="{3FB8490F-F286-4C65-9F41-492B7E4F0BA3}"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a:t>Radiation Primary Treatment Volume</a:t>
          </a:r>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custT="1"/>
      <dgm:spPr/>
      <dgm:t>
        <a:bodyPr/>
        <a:lstStyle/>
        <a:p>
          <a:pPr>
            <a:buNone/>
          </a:pPr>
          <a:r>
            <a:rPr lang="en-US" sz="1700" dirty="0"/>
            <a:t>54 Rectum</a:t>
          </a:r>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a:t>Radiation to Draining Lymph Nodes</a:t>
          </a:r>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custT="1"/>
      <dgm:spPr/>
      <dgm:t>
        <a:bodyPr/>
        <a:lstStyle/>
        <a:p>
          <a:pPr>
            <a:buNone/>
          </a:pPr>
          <a:r>
            <a:rPr lang="en-US" sz="1700" dirty="0"/>
            <a:t>00</a:t>
          </a:r>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a:t>Radiation Treatment Modality</a:t>
          </a:r>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custT="1"/>
      <dgm:spPr/>
      <dgm:t>
        <a:bodyPr/>
        <a:lstStyle/>
        <a:p>
          <a:pPr>
            <a:buNone/>
          </a:pPr>
          <a:r>
            <a:rPr lang="en-US" sz="1700" dirty="0"/>
            <a:t>02 External beam, photons</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0" presStyleCnt="3">
        <dgm:presLayoutVars>
          <dgm:chMax val="1"/>
          <dgm:bulletEnabled val="1"/>
        </dgm:presLayoutVars>
      </dgm:prSet>
      <dgm:spPr/>
    </dgm:pt>
    <dgm:pt modelId="{7A4B3DCF-75A5-4B2C-BFC7-70989BEDA03E}" type="pres">
      <dgm:prSet presAssocID="{40AA0B27-6FE2-4C5D-A4FA-2B5D16F30398}" presName="descendantText" presStyleLbl="alignAccFollowNode1" presStyleIdx="0" presStyleCnt="3">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1" presStyleCnt="3">
        <dgm:presLayoutVars>
          <dgm:chMax val="1"/>
          <dgm:bulletEnabled val="1"/>
        </dgm:presLayoutVars>
      </dgm:prSet>
      <dgm:spPr/>
    </dgm:pt>
    <dgm:pt modelId="{BFD03675-B0E3-43E9-AD76-F4E5AF7D989E}" type="pres">
      <dgm:prSet presAssocID="{F1DE2961-5448-400A-9BB8-263EC663C1B7}" presName="descendantText" presStyleLbl="alignAccFollowNode1" presStyleIdx="1" presStyleCnt="3">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2" presStyleCnt="3">
        <dgm:presLayoutVars>
          <dgm:chMax val="1"/>
          <dgm:bulletEnabled val="1"/>
        </dgm:presLayoutVars>
      </dgm:prSet>
      <dgm:spPr/>
    </dgm:pt>
    <dgm:pt modelId="{0D30B544-A589-4D38-A14C-C92307FD721C}" type="pres">
      <dgm:prSet presAssocID="{85A72882-97EE-4D6D-B25A-1C789F631418}" presName="descendantText" presStyleLbl="alignAccFollowNode1" presStyleIdx="2" presStyleCnt="3">
        <dgm:presLayoutVars>
          <dgm:bulletEnabled val="1"/>
        </dgm:presLayoutVars>
      </dgm:prSet>
      <dgm:spPr/>
    </dgm:pt>
  </dgm:ptLst>
  <dgm:cxnLst>
    <dgm:cxn modelId="{6BE93108-9052-44A4-93B4-EFEA7B66B9A1}" srcId="{86275D45-ED65-454D-812D-3EB671B01CE9}" destId="{40AA0B27-6FE2-4C5D-A4FA-2B5D16F30398}" srcOrd="0"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4ED3EE13-304D-495A-AAA5-43D2C10BFC86}" type="presOf" srcId="{193910EE-9276-4B58-9EE3-50243E0CDA66}"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E0CC8352-4378-4447-B4B6-3AE4C672B19D}" srcId="{85A72882-97EE-4D6D-B25A-1C789F631418}" destId="{193910EE-9276-4B58-9EE3-50243E0CDA66}" srcOrd="0" destOrd="0" parTransId="{859981ED-0D99-443D-8EA9-67FA952C5D7E}" sibTransId="{29DA0AED-1798-42F6-8DF9-EC3C2DE7A59F}"/>
    <dgm:cxn modelId="{13DB9754-4D59-48F4-A82C-0E92B19920F8}" type="presOf" srcId="{85A72882-97EE-4D6D-B25A-1C789F631418}" destId="{D27642D7-E153-4C72-83E0-00EEA221232E}" srcOrd="0" destOrd="0" presId="urn:microsoft.com/office/officeart/2005/8/layout/vList5"/>
    <dgm:cxn modelId="{5ACC1275-99A7-42DF-B0FD-55518A43AD81}" srcId="{86275D45-ED65-454D-812D-3EB671B01CE9}" destId="{F1DE2961-5448-400A-9BB8-263EC663C1B7}" srcOrd="1" destOrd="0" parTransId="{9CDBF8C3-3314-441E-A96E-C62BBF3B9A12}" sibTransId="{A77D8832-E7CB-42D2-BD57-61B6D218E36E}"/>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2" destOrd="0" parTransId="{DCA38A2B-A77D-4248-AAA9-D29B2455434D}" sibTransId="{EF8D5996-E7F4-4769-8DEC-5B4A9A03D91A}"/>
    <dgm:cxn modelId="{16F0C298-8E93-44DA-A26A-4D9C463A4A31}" type="presOf" srcId="{3A8A2480-D981-416F-9376-D1E84A68B93B}" destId="{7A4B3DCF-75A5-4B2C-BFC7-70989BEDA03E}" srcOrd="0" destOrd="0" presId="urn:microsoft.com/office/officeart/2005/8/layout/vList5"/>
    <dgm:cxn modelId="{15DD6ACD-4C1D-49F2-BEE1-BDF6C9D76488}" type="presOf" srcId="{86275D45-ED65-454D-812D-3EB671B01CE9}" destId="{7413983F-02A0-4007-B3DB-C857C4C43026}" srcOrd="0" destOrd="0" presId="urn:microsoft.com/office/officeart/2005/8/layout/vList5"/>
    <dgm:cxn modelId="{544AEBD3-F297-420A-8154-F345DA45D7A4}" srcId="{40AA0B27-6FE2-4C5D-A4FA-2B5D16F30398}" destId="{3A8A2480-D981-416F-9376-D1E84A68B93B}" srcOrd="0" destOrd="0" parTransId="{D9550BF3-D20A-4BB7-936D-71A991066322}" sibTransId="{05BB7D6A-CA7C-4FD7-8099-B9AC7B63DED2}"/>
    <dgm:cxn modelId="{D8E943A7-2A78-499D-B902-80D385D11B22}" type="presParOf" srcId="{7413983F-02A0-4007-B3DB-C857C4C43026}" destId="{995DE019-40BE-4A92-A2A3-B1BCA4D9C5B8}" srcOrd="0"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FF28F344-0CFB-425D-896F-19D4D7B92AF1}" type="presParOf" srcId="{995DE019-40BE-4A92-A2A3-B1BCA4D9C5B8}" destId="{7A4B3DCF-75A5-4B2C-BFC7-70989BEDA03E}" srcOrd="1" destOrd="0" presId="urn:microsoft.com/office/officeart/2005/8/layout/vList5"/>
    <dgm:cxn modelId="{B6572F46-3CD8-46C6-A596-B3AD8B3742A8}" type="presParOf" srcId="{7413983F-02A0-4007-B3DB-C857C4C43026}" destId="{8F923590-7EA5-4D26-A2FD-1827D27F5592}" srcOrd="1" destOrd="0" presId="urn:microsoft.com/office/officeart/2005/8/layout/vList5"/>
    <dgm:cxn modelId="{B5FEA404-8FC6-4B0C-96DE-4778F50AC070}" type="presParOf" srcId="{7413983F-02A0-4007-B3DB-C857C4C43026}" destId="{95834C27-5357-497D-B8A8-4F14677B296C}" srcOrd="2"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3" destOrd="0" presId="urn:microsoft.com/office/officeart/2005/8/layout/vList5"/>
    <dgm:cxn modelId="{C343FE0F-C87A-4C4C-BDDD-903F484D54DB}" type="presParOf" srcId="{7413983F-02A0-4007-B3DB-C857C4C43026}" destId="{2964646D-776F-4D81-8873-1115069485F7}" srcOrd="4"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dgm:spPr/>
      <dgm:t>
        <a:bodyPr/>
        <a:lstStyle/>
        <a:p>
          <a:r>
            <a:rPr lang="en-US" dirty="0"/>
            <a:t>External beam Radiation Planning Technique</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custT="1"/>
      <dgm:spPr/>
      <dgm:t>
        <a:bodyPr/>
        <a:lstStyle/>
        <a:p>
          <a:pPr>
            <a:buNone/>
          </a:pPr>
          <a:r>
            <a:rPr lang="en-US" sz="1700" dirty="0"/>
            <a:t>05 Intensity modulated therapy</a:t>
          </a:r>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dgm:spPr/>
      <dgm:t>
        <a:bodyPr/>
        <a:lstStyle/>
        <a:p>
          <a:r>
            <a:rPr lang="en-US"/>
            <a:t>Dose per Fraction</a:t>
          </a:r>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custT="1"/>
      <dgm:spPr/>
      <dgm:t>
        <a:bodyPr/>
        <a:lstStyle/>
        <a:p>
          <a:pPr>
            <a:buNone/>
          </a:pPr>
          <a:r>
            <a:rPr lang="en-US" sz="1700" dirty="0"/>
            <a:t>00180</a:t>
          </a:r>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E0CA4D98-6ECA-44A1-ADB8-DCC3568BC1C9}">
      <dgm:prSet/>
      <dgm:spPr/>
      <dgm:t>
        <a:bodyPr/>
        <a:lstStyle/>
        <a:p>
          <a:r>
            <a:rPr lang="en-US"/>
            <a:t>Number of Fractions</a:t>
          </a:r>
        </a:p>
      </dgm:t>
    </dgm:pt>
    <dgm:pt modelId="{02A4C90C-6E48-42A2-ABE3-105507467D2F}" type="parTrans" cxnId="{62AE1B8E-F6DE-4253-A02E-C98EC30F7034}">
      <dgm:prSet/>
      <dgm:spPr/>
      <dgm:t>
        <a:bodyPr/>
        <a:lstStyle/>
        <a:p>
          <a:endParaRPr lang="en-US"/>
        </a:p>
      </dgm:t>
    </dgm:pt>
    <dgm:pt modelId="{CE6234C8-1B49-4DDB-9ECB-6B994B7246BE}" type="sibTrans" cxnId="{62AE1B8E-F6DE-4253-A02E-C98EC30F7034}">
      <dgm:prSet/>
      <dgm:spPr/>
      <dgm:t>
        <a:bodyPr/>
        <a:lstStyle/>
        <a:p>
          <a:endParaRPr lang="en-US"/>
        </a:p>
      </dgm:t>
    </dgm:pt>
    <dgm:pt modelId="{6BDE6816-6D6C-4A50-891D-43C4E47672A8}">
      <dgm:prSet custT="1"/>
      <dgm:spPr/>
      <dgm:t>
        <a:bodyPr/>
        <a:lstStyle/>
        <a:p>
          <a:pPr>
            <a:buNone/>
          </a:pPr>
          <a:r>
            <a:rPr lang="en-US" sz="1700" dirty="0"/>
            <a:t>003</a:t>
          </a:r>
        </a:p>
      </dgm:t>
    </dgm:pt>
    <dgm:pt modelId="{AFBD9B66-3DAF-4B64-9DC8-D1E5BF651201}" type="parTrans" cxnId="{35AB2089-A422-48CD-B498-3BD6DC0FE937}">
      <dgm:prSet/>
      <dgm:spPr/>
      <dgm:t>
        <a:bodyPr/>
        <a:lstStyle/>
        <a:p>
          <a:endParaRPr lang="en-US"/>
        </a:p>
      </dgm:t>
    </dgm:pt>
    <dgm:pt modelId="{C4A86E32-521F-42C3-AB23-5BE1F1828440}" type="sibTrans" cxnId="{35AB2089-A422-48CD-B498-3BD6DC0FE937}">
      <dgm:prSet/>
      <dgm:spPr/>
      <dgm:t>
        <a:bodyPr/>
        <a:lstStyle/>
        <a:p>
          <a:endParaRPr lang="en-US"/>
        </a:p>
      </dgm:t>
    </dgm:pt>
    <dgm:pt modelId="{6C4F74E1-431F-4D7E-949D-0913F4E0AD98}">
      <dgm:prSet/>
      <dgm:spPr/>
      <dgm:t>
        <a:bodyPr/>
        <a:lstStyle/>
        <a:p>
          <a:r>
            <a:rPr lang="en-US"/>
            <a:t>Total Dose</a:t>
          </a:r>
        </a:p>
      </dgm:t>
    </dgm:pt>
    <dgm:pt modelId="{64E5DE0A-F799-4337-9DC6-DEA24B079221}" type="parTrans" cxnId="{0479CDFD-84EC-48D1-9C1A-9F72200C1E08}">
      <dgm:prSet/>
      <dgm:spPr/>
      <dgm:t>
        <a:bodyPr/>
        <a:lstStyle/>
        <a:p>
          <a:endParaRPr lang="en-US"/>
        </a:p>
      </dgm:t>
    </dgm:pt>
    <dgm:pt modelId="{CA961A4C-D62B-4B5E-B2A8-FF70978DF3A6}" type="sibTrans" cxnId="{0479CDFD-84EC-48D1-9C1A-9F72200C1E08}">
      <dgm:prSet/>
      <dgm:spPr/>
      <dgm:t>
        <a:bodyPr/>
        <a:lstStyle/>
        <a:p>
          <a:endParaRPr lang="en-US"/>
        </a:p>
      </dgm:t>
    </dgm:pt>
    <dgm:pt modelId="{0290CD75-F1AD-4FD1-9B6B-5D0679B73C10}">
      <dgm:prSet custT="1"/>
      <dgm:spPr/>
      <dgm:t>
        <a:bodyPr/>
        <a:lstStyle/>
        <a:p>
          <a:pPr>
            <a:buNone/>
          </a:pPr>
          <a:r>
            <a:rPr lang="en-US" sz="1700" dirty="0"/>
            <a:t>000540</a:t>
          </a:r>
        </a:p>
      </dgm:t>
    </dgm:pt>
    <dgm:pt modelId="{3E6C173B-D098-4DA1-A93F-436976229D37}" type="parTrans" cxnId="{F92B1E1F-67B9-4DAA-A2DF-889087057EEA}">
      <dgm:prSet/>
      <dgm:spPr/>
      <dgm:t>
        <a:bodyPr/>
        <a:lstStyle/>
        <a:p>
          <a:endParaRPr lang="en-US"/>
        </a:p>
      </dgm:t>
    </dgm:pt>
    <dgm:pt modelId="{3D404106-3240-4AC9-AE1A-3426EC979589}" type="sibTrans" cxnId="{F92B1E1F-67B9-4DAA-A2DF-889087057EEA}">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4">
        <dgm:presLayoutVars>
          <dgm:chMax val="1"/>
          <dgm:bulletEnabled val="1"/>
        </dgm:presLayoutVars>
      </dgm:prSet>
      <dgm:spPr/>
    </dgm:pt>
    <dgm:pt modelId="{FDEFAA7C-DA98-40CD-8CB4-B872EEDE944F}" type="pres">
      <dgm:prSet presAssocID="{49C65BF4-295B-41C9-BBCD-5FF340DAD6E5}" presName="descendantText" presStyleLbl="alignAccFollowNode1" presStyleIdx="0" presStyleCnt="4">
        <dgm:presLayoutVars>
          <dgm:bulletEnabled val="1"/>
        </dgm:presLayoutVars>
      </dgm:prSet>
      <dgm:spPr/>
    </dgm:pt>
    <dgm:pt modelId="{C72D4EF3-5131-4D9D-A8AA-64C230F7B3B7}" type="pres">
      <dgm:prSet presAssocID="{025AB5BF-7EC4-45AF-8079-7B95FD871DD9}"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1" presStyleCnt="4">
        <dgm:presLayoutVars>
          <dgm:chMax val="1"/>
          <dgm:bulletEnabled val="1"/>
        </dgm:presLayoutVars>
      </dgm:prSet>
      <dgm:spPr/>
    </dgm:pt>
    <dgm:pt modelId="{BCFDC4CA-8045-4DC9-B248-7B11A8A1EA82}" type="pres">
      <dgm:prSet presAssocID="{6E303D45-9FB1-4402-A156-C62744EE6021}" presName="descendantText" presStyleLbl="alignAccFollowNode1" presStyleIdx="1" presStyleCnt="4">
        <dgm:presLayoutVars>
          <dgm:bulletEnabled val="1"/>
        </dgm:presLayoutVars>
      </dgm:prSet>
      <dgm:spPr/>
    </dgm:pt>
    <dgm:pt modelId="{B705892E-7456-4B46-8EA4-AB8A61305C53}" type="pres">
      <dgm:prSet presAssocID="{33686A16-D506-4CD0-84E9-4695F2A10D05}" presName="sp" presStyleCnt="0"/>
      <dgm:spPr/>
    </dgm:pt>
    <dgm:pt modelId="{EA32752E-3ACF-4B72-98F6-B8F25BC64D75}" type="pres">
      <dgm:prSet presAssocID="{E0CA4D98-6ECA-44A1-ADB8-DCC3568BC1C9}" presName="linNode" presStyleCnt="0"/>
      <dgm:spPr/>
    </dgm:pt>
    <dgm:pt modelId="{FF828BE0-0E99-48F9-B94D-4CF2DD3A6061}" type="pres">
      <dgm:prSet presAssocID="{E0CA4D98-6ECA-44A1-ADB8-DCC3568BC1C9}" presName="parentText" presStyleLbl="node1" presStyleIdx="2" presStyleCnt="4">
        <dgm:presLayoutVars>
          <dgm:chMax val="1"/>
          <dgm:bulletEnabled val="1"/>
        </dgm:presLayoutVars>
      </dgm:prSet>
      <dgm:spPr/>
    </dgm:pt>
    <dgm:pt modelId="{959663A1-3DD3-40F0-B196-F2FDF53EBB40}" type="pres">
      <dgm:prSet presAssocID="{E0CA4D98-6ECA-44A1-ADB8-DCC3568BC1C9}" presName="descendantText" presStyleLbl="alignAccFollowNode1" presStyleIdx="2" presStyleCnt="4">
        <dgm:presLayoutVars>
          <dgm:bulletEnabled val="1"/>
        </dgm:presLayoutVars>
      </dgm:prSet>
      <dgm:spPr/>
    </dgm:pt>
    <dgm:pt modelId="{B683EB65-6760-46DC-A20E-044E19B0739C}" type="pres">
      <dgm:prSet presAssocID="{CE6234C8-1B49-4DDB-9ECB-6B994B7246BE}" presName="sp" presStyleCnt="0"/>
      <dgm:spPr/>
    </dgm:pt>
    <dgm:pt modelId="{C58D2BED-F842-4A51-B13C-BB57AD61F560}" type="pres">
      <dgm:prSet presAssocID="{6C4F74E1-431F-4D7E-949D-0913F4E0AD98}" presName="linNode" presStyleCnt="0"/>
      <dgm:spPr/>
    </dgm:pt>
    <dgm:pt modelId="{2E3EC0AA-17F2-45E0-B660-B1637F8AD639}" type="pres">
      <dgm:prSet presAssocID="{6C4F74E1-431F-4D7E-949D-0913F4E0AD98}" presName="parentText" presStyleLbl="node1" presStyleIdx="3" presStyleCnt="4">
        <dgm:presLayoutVars>
          <dgm:chMax val="1"/>
          <dgm:bulletEnabled val="1"/>
        </dgm:presLayoutVars>
      </dgm:prSet>
      <dgm:spPr/>
    </dgm:pt>
    <dgm:pt modelId="{3FB8490F-F286-4C65-9F41-492B7E4F0BA3}" type="pres">
      <dgm:prSet presAssocID="{6C4F74E1-431F-4D7E-949D-0913F4E0AD98}" presName="descendantText" presStyleLbl="alignAccFollowNode1" presStyleIdx="3" presStyleCnt="4">
        <dgm:presLayoutVars>
          <dgm:bulletEnabled val="1"/>
        </dgm:presLayoutVars>
      </dgm:prSet>
      <dgm:spPr/>
    </dgm:pt>
  </dgm:ptLst>
  <dgm:cxnLst>
    <dgm:cxn modelId="{FA109215-2FE7-4BDF-904B-E98D3E97D750}" srcId="{64B4386E-EDB6-4617-8DCB-63F74AF4B0C5}" destId="{6E303D45-9FB1-4402-A156-C62744EE6021}" srcOrd="1" destOrd="0" parTransId="{F3E775E5-A07C-4537-B8B3-4D006E71C834}" sibTransId="{33686A16-D506-4CD0-84E9-4695F2A10D05}"/>
    <dgm:cxn modelId="{F92B1E1F-67B9-4DAA-A2DF-889087057EEA}" srcId="{6C4F74E1-431F-4D7E-949D-0913F4E0AD98}" destId="{0290CD75-F1AD-4FD1-9B6B-5D0679B73C10}" srcOrd="0" destOrd="0" parTransId="{3E6C173B-D098-4DA1-A93F-436976229D37}" sibTransId="{3D404106-3240-4AC9-AE1A-3426EC979589}"/>
    <dgm:cxn modelId="{5D733847-451D-4E99-B53A-45A452EB7FD3}" type="presOf" srcId="{64B4386E-EDB6-4617-8DCB-63F74AF4B0C5}" destId="{F9A911F9-71A2-4E01-AA41-4867FF9B8A23}" srcOrd="0" destOrd="0" presId="urn:microsoft.com/office/officeart/2005/8/layout/vList5"/>
    <dgm:cxn modelId="{99410D48-5086-4C4B-BE90-3BF17E2E82D3}" srcId="{49C65BF4-295B-41C9-BBCD-5FF340DAD6E5}" destId="{BC642CDC-36A4-4DA7-981F-EABDADA5CFA6}" srcOrd="0" destOrd="0" parTransId="{35BA9B28-E6AF-4B47-ABA5-212F55A7B2F8}" sibTransId="{71A34B9B-33C2-4493-B7BA-8E0A2F7E4D3B}"/>
    <dgm:cxn modelId="{A448F17B-9725-4BD5-9900-7F433E67FED5}" srcId="{6E303D45-9FB1-4402-A156-C62744EE6021}" destId="{2DCE9588-ABCF-4E68-B5FA-5E6D615C5230}" srcOrd="0" destOrd="0" parTransId="{11B128D7-EA56-470E-9E11-411E08ED0A06}" sibTransId="{46139240-27B2-40F1-A627-5C7EC192EEB8}"/>
    <dgm:cxn modelId="{35AB2089-A422-48CD-B498-3BD6DC0FE937}" srcId="{E0CA4D98-6ECA-44A1-ADB8-DCC3568BC1C9}" destId="{6BDE6816-6D6C-4A50-891D-43C4E47672A8}" srcOrd="0" destOrd="0" parTransId="{AFBD9B66-3DAF-4B64-9DC8-D1E5BF651201}" sibTransId="{C4A86E32-521F-42C3-AB23-5BE1F1828440}"/>
    <dgm:cxn modelId="{62AE1B8E-F6DE-4253-A02E-C98EC30F7034}" srcId="{64B4386E-EDB6-4617-8DCB-63F74AF4B0C5}" destId="{E0CA4D98-6ECA-44A1-ADB8-DCC3568BC1C9}" srcOrd="2" destOrd="0" parTransId="{02A4C90C-6E48-42A2-ABE3-105507467D2F}" sibTransId="{CE6234C8-1B49-4DDB-9ECB-6B994B7246BE}"/>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7F6E77B8-0882-481F-82D7-5DEDC1C1F5A0}" type="presOf" srcId="{0290CD75-F1AD-4FD1-9B6B-5D0679B73C10}" destId="{3FB8490F-F286-4C65-9F41-492B7E4F0BA3}" srcOrd="0" destOrd="0" presId="urn:microsoft.com/office/officeart/2005/8/layout/vList5"/>
    <dgm:cxn modelId="{91D6D8D6-06B4-4AEC-B5DF-2E7C0B3A05AE}" type="presOf" srcId="{6BDE6816-6D6C-4A50-891D-43C4E47672A8}" destId="{959663A1-3DD3-40F0-B196-F2FDF53EBB40}" srcOrd="0" destOrd="0" presId="urn:microsoft.com/office/officeart/2005/8/layout/vList5"/>
    <dgm:cxn modelId="{4FFCA7E4-0D5A-4DEE-9FBD-8B1539E31927}" type="presOf" srcId="{6C4F74E1-431F-4D7E-949D-0913F4E0AD98}" destId="{2E3EC0AA-17F2-45E0-B660-B1637F8AD639}" srcOrd="0" destOrd="0" presId="urn:microsoft.com/office/officeart/2005/8/layout/vList5"/>
    <dgm:cxn modelId="{126133EF-702F-496B-9F64-1CEEFD6CD0AD}" type="presOf" srcId="{BC642CDC-36A4-4DA7-981F-EABDADA5CFA6}" destId="{FDEFAA7C-DA98-40CD-8CB4-B872EEDE944F}"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E77771FD-65A2-4D17-9C61-6C4EBAFB1EDD}" type="presOf" srcId="{E0CA4D98-6ECA-44A1-ADB8-DCC3568BC1C9}" destId="{FF828BE0-0E99-48F9-B94D-4CF2DD3A6061}" srcOrd="0" destOrd="0" presId="urn:microsoft.com/office/officeart/2005/8/layout/vList5"/>
    <dgm:cxn modelId="{0479CDFD-84EC-48D1-9C1A-9F72200C1E08}" srcId="{64B4386E-EDB6-4617-8DCB-63F74AF4B0C5}" destId="{6C4F74E1-431F-4D7E-949D-0913F4E0AD98}" srcOrd="3" destOrd="0" parTransId="{64E5DE0A-F799-4337-9DC6-DEA24B079221}" sibTransId="{CA961A4C-D62B-4B5E-B2A8-FF70978DF3A6}"/>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34D81CC0-4CF0-4268-9B28-E882EF1C35DD}" type="presParOf" srcId="{FE27FAE4-0E83-41A8-85CD-C96C0FFBC915}" destId="{FDEFAA7C-DA98-40CD-8CB4-B872EEDE944F}" srcOrd="1"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38A95201-4387-4ADF-8363-EBD2C66F29E3}" type="presParOf" srcId="{F9A911F9-71A2-4E01-AA41-4867FF9B8A23}" destId="{8F83F1BC-5F15-41FA-BB85-9EA434720E7D}" srcOrd="2"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 modelId="{EE46EEBA-309C-4166-BB0E-AD94C64FD058}" type="presParOf" srcId="{F9A911F9-71A2-4E01-AA41-4867FF9B8A23}" destId="{B705892E-7456-4B46-8EA4-AB8A61305C53}" srcOrd="3" destOrd="0" presId="urn:microsoft.com/office/officeart/2005/8/layout/vList5"/>
    <dgm:cxn modelId="{4A2DF85E-C20E-46DD-A284-CEB1E9D45735}" type="presParOf" srcId="{F9A911F9-71A2-4E01-AA41-4867FF9B8A23}" destId="{EA32752E-3ACF-4B72-98F6-B8F25BC64D75}" srcOrd="4" destOrd="0" presId="urn:microsoft.com/office/officeart/2005/8/layout/vList5"/>
    <dgm:cxn modelId="{8B19C06E-6BFB-46B9-A992-0F9F87ABF4D3}" type="presParOf" srcId="{EA32752E-3ACF-4B72-98F6-B8F25BC64D75}" destId="{FF828BE0-0E99-48F9-B94D-4CF2DD3A6061}" srcOrd="0" destOrd="0" presId="urn:microsoft.com/office/officeart/2005/8/layout/vList5"/>
    <dgm:cxn modelId="{AC9463AB-819A-4ACD-B6D0-398233D0767F}" type="presParOf" srcId="{EA32752E-3ACF-4B72-98F6-B8F25BC64D75}" destId="{959663A1-3DD3-40F0-B196-F2FDF53EBB40}" srcOrd="1" destOrd="0" presId="urn:microsoft.com/office/officeart/2005/8/layout/vList5"/>
    <dgm:cxn modelId="{C10265B4-769D-4FC5-8ED6-78F11461273D}" type="presParOf" srcId="{F9A911F9-71A2-4E01-AA41-4867FF9B8A23}" destId="{B683EB65-6760-46DC-A20E-044E19B0739C}" srcOrd="5" destOrd="0" presId="urn:microsoft.com/office/officeart/2005/8/layout/vList5"/>
    <dgm:cxn modelId="{CFD183E7-5404-48D7-891E-A85EE6C70F37}" type="presParOf" srcId="{F9A911F9-71A2-4E01-AA41-4867FF9B8A23}" destId="{C58D2BED-F842-4A51-B13C-BB57AD61F560}" srcOrd="6" destOrd="0" presId="urn:microsoft.com/office/officeart/2005/8/layout/vList5"/>
    <dgm:cxn modelId="{E633F9DE-2A76-43B3-BA35-AA25428E7325}" type="presParOf" srcId="{C58D2BED-F842-4A51-B13C-BB57AD61F560}" destId="{2E3EC0AA-17F2-45E0-B660-B1637F8AD639}" srcOrd="0" destOrd="0" presId="urn:microsoft.com/office/officeart/2005/8/layout/vList5"/>
    <dgm:cxn modelId="{F9899293-7EAB-46C5-A471-3AB26D41DA36}" type="presParOf" srcId="{C58D2BED-F842-4A51-B13C-BB57AD61F560}" destId="{3FB8490F-F286-4C65-9F41-492B7E4F0BA3}"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a:t>Date of First Recurrence</a:t>
          </a:r>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custT="1"/>
      <dgm:spPr/>
      <dgm:t>
        <a:bodyPr/>
        <a:lstStyle/>
        <a:p>
          <a:endParaRPr lang="en-US" sz="2800" dirty="0"/>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dirty="0"/>
            <a:t>Type of First Recurrence</a:t>
          </a:r>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custT="1"/>
      <dgm:spPr/>
      <dgm:t>
        <a:bodyPr/>
        <a:lstStyle/>
        <a:p>
          <a:pPr>
            <a:buNone/>
          </a:pPr>
          <a:r>
            <a:rPr lang="en-US" sz="1700" dirty="0"/>
            <a:t>00</a:t>
          </a:r>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dirty="0"/>
            <a:t>Date of Last Cancer (tumor) Status</a:t>
          </a:r>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custT="1"/>
      <dgm:spPr/>
      <dgm:t>
        <a:bodyPr/>
        <a:lstStyle/>
        <a:p>
          <a:pPr>
            <a:buNone/>
          </a:pPr>
          <a:r>
            <a:rPr lang="en-US" sz="1700" dirty="0"/>
            <a:t>01/05/2022</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0" presStyleCnt="3">
        <dgm:presLayoutVars>
          <dgm:chMax val="1"/>
          <dgm:bulletEnabled val="1"/>
        </dgm:presLayoutVars>
      </dgm:prSet>
      <dgm:spPr/>
    </dgm:pt>
    <dgm:pt modelId="{7A4B3DCF-75A5-4B2C-BFC7-70989BEDA03E}" type="pres">
      <dgm:prSet presAssocID="{40AA0B27-6FE2-4C5D-A4FA-2B5D16F30398}" presName="descendantText" presStyleLbl="alignAccFollowNode1" presStyleIdx="0" presStyleCnt="3">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1" presStyleCnt="3">
        <dgm:presLayoutVars>
          <dgm:chMax val="1"/>
          <dgm:bulletEnabled val="1"/>
        </dgm:presLayoutVars>
      </dgm:prSet>
      <dgm:spPr/>
    </dgm:pt>
    <dgm:pt modelId="{BFD03675-B0E3-43E9-AD76-F4E5AF7D989E}" type="pres">
      <dgm:prSet presAssocID="{F1DE2961-5448-400A-9BB8-263EC663C1B7}" presName="descendantText" presStyleLbl="alignAccFollowNode1" presStyleIdx="1" presStyleCnt="3">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2" presStyleCnt="3">
        <dgm:presLayoutVars>
          <dgm:chMax val="1"/>
          <dgm:bulletEnabled val="1"/>
        </dgm:presLayoutVars>
      </dgm:prSet>
      <dgm:spPr/>
    </dgm:pt>
    <dgm:pt modelId="{0D30B544-A589-4D38-A14C-C92307FD721C}" type="pres">
      <dgm:prSet presAssocID="{85A72882-97EE-4D6D-B25A-1C789F631418}" presName="descendantText" presStyleLbl="alignAccFollowNode1" presStyleIdx="2" presStyleCnt="3">
        <dgm:presLayoutVars>
          <dgm:bulletEnabled val="1"/>
        </dgm:presLayoutVars>
      </dgm:prSet>
      <dgm:spPr/>
    </dgm:pt>
  </dgm:ptLst>
  <dgm:cxnLst>
    <dgm:cxn modelId="{6BE93108-9052-44A4-93B4-EFEA7B66B9A1}" srcId="{86275D45-ED65-454D-812D-3EB671B01CE9}" destId="{40AA0B27-6FE2-4C5D-A4FA-2B5D16F30398}" srcOrd="0"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4ED3EE13-304D-495A-AAA5-43D2C10BFC86}" type="presOf" srcId="{193910EE-9276-4B58-9EE3-50243E0CDA66}"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E0CC8352-4378-4447-B4B6-3AE4C672B19D}" srcId="{85A72882-97EE-4D6D-B25A-1C789F631418}" destId="{193910EE-9276-4B58-9EE3-50243E0CDA66}" srcOrd="0" destOrd="0" parTransId="{859981ED-0D99-443D-8EA9-67FA952C5D7E}" sibTransId="{29DA0AED-1798-42F6-8DF9-EC3C2DE7A59F}"/>
    <dgm:cxn modelId="{13DB9754-4D59-48F4-A82C-0E92B19920F8}" type="presOf" srcId="{85A72882-97EE-4D6D-B25A-1C789F631418}" destId="{D27642D7-E153-4C72-83E0-00EEA221232E}" srcOrd="0" destOrd="0" presId="urn:microsoft.com/office/officeart/2005/8/layout/vList5"/>
    <dgm:cxn modelId="{5ACC1275-99A7-42DF-B0FD-55518A43AD81}" srcId="{86275D45-ED65-454D-812D-3EB671B01CE9}" destId="{F1DE2961-5448-400A-9BB8-263EC663C1B7}" srcOrd="1" destOrd="0" parTransId="{9CDBF8C3-3314-441E-A96E-C62BBF3B9A12}" sibTransId="{A77D8832-E7CB-42D2-BD57-61B6D218E36E}"/>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2" destOrd="0" parTransId="{DCA38A2B-A77D-4248-AAA9-D29B2455434D}" sibTransId="{EF8D5996-E7F4-4769-8DEC-5B4A9A03D91A}"/>
    <dgm:cxn modelId="{16F0C298-8E93-44DA-A26A-4D9C463A4A31}" type="presOf" srcId="{3A8A2480-D981-416F-9376-D1E84A68B93B}" destId="{7A4B3DCF-75A5-4B2C-BFC7-70989BEDA03E}" srcOrd="0" destOrd="0" presId="urn:microsoft.com/office/officeart/2005/8/layout/vList5"/>
    <dgm:cxn modelId="{15DD6ACD-4C1D-49F2-BEE1-BDF6C9D76488}" type="presOf" srcId="{86275D45-ED65-454D-812D-3EB671B01CE9}" destId="{7413983F-02A0-4007-B3DB-C857C4C43026}" srcOrd="0" destOrd="0" presId="urn:microsoft.com/office/officeart/2005/8/layout/vList5"/>
    <dgm:cxn modelId="{544AEBD3-F297-420A-8154-F345DA45D7A4}" srcId="{40AA0B27-6FE2-4C5D-A4FA-2B5D16F30398}" destId="{3A8A2480-D981-416F-9376-D1E84A68B93B}" srcOrd="0" destOrd="0" parTransId="{D9550BF3-D20A-4BB7-936D-71A991066322}" sibTransId="{05BB7D6A-CA7C-4FD7-8099-B9AC7B63DED2}"/>
    <dgm:cxn modelId="{D8E943A7-2A78-499D-B902-80D385D11B22}" type="presParOf" srcId="{7413983F-02A0-4007-B3DB-C857C4C43026}" destId="{995DE019-40BE-4A92-A2A3-B1BCA4D9C5B8}" srcOrd="0"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FF28F344-0CFB-425D-896F-19D4D7B92AF1}" type="presParOf" srcId="{995DE019-40BE-4A92-A2A3-B1BCA4D9C5B8}" destId="{7A4B3DCF-75A5-4B2C-BFC7-70989BEDA03E}" srcOrd="1" destOrd="0" presId="urn:microsoft.com/office/officeart/2005/8/layout/vList5"/>
    <dgm:cxn modelId="{B6572F46-3CD8-46C6-A596-B3AD8B3742A8}" type="presParOf" srcId="{7413983F-02A0-4007-B3DB-C857C4C43026}" destId="{8F923590-7EA5-4D26-A2FD-1827D27F5592}" srcOrd="1" destOrd="0" presId="urn:microsoft.com/office/officeart/2005/8/layout/vList5"/>
    <dgm:cxn modelId="{B5FEA404-8FC6-4B0C-96DE-4778F50AC070}" type="presParOf" srcId="{7413983F-02A0-4007-B3DB-C857C4C43026}" destId="{95834C27-5357-497D-B8A8-4F14677B296C}" srcOrd="2"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3" destOrd="0" presId="urn:microsoft.com/office/officeart/2005/8/layout/vList5"/>
    <dgm:cxn modelId="{C343FE0F-C87A-4C4C-BDDD-903F484D54DB}" type="presParOf" srcId="{7413983F-02A0-4007-B3DB-C857C4C43026}" destId="{2964646D-776F-4D81-8873-1115069485F7}" srcOrd="4"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18249A-1D06-421A-919B-326F862B6EE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dgm:spPr/>
      <dgm:t>
        <a:bodyPr/>
        <a:lstStyle/>
        <a:p>
          <a:r>
            <a:rPr lang="en-US" dirty="0"/>
            <a:t>Regional Lymph Nodes Positive</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r>
            <a:rPr lang="en-US" dirty="0"/>
            <a:t> 01/05/2022</a:t>
          </a:r>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dirty="0"/>
            <a:t>Sentinel Lymph Nodes Positive</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r>
            <a:rPr lang="en-US" dirty="0"/>
            <a:t> </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408DA867-C327-4BB4-A644-DEE833DD14C6}">
      <dgm:prSet/>
      <dgm:spPr/>
      <dgm:t>
        <a:bodyPr/>
        <a:lstStyle/>
        <a:p>
          <a:r>
            <a:rPr lang="en-US" dirty="0"/>
            <a:t> 00</a:t>
          </a:r>
        </a:p>
      </dgm:t>
    </dgm:pt>
    <dgm:pt modelId="{BD3D99D4-A519-42FB-AF9B-1E52F72F7E00}" type="parTrans" cxnId="{696F40DC-523B-43CF-A380-BA4F6BE8B1E9}">
      <dgm:prSet/>
      <dgm:spPr/>
      <dgm:t>
        <a:bodyPr/>
        <a:lstStyle/>
        <a:p>
          <a:endParaRPr lang="en-US"/>
        </a:p>
      </dgm:t>
    </dgm:pt>
    <dgm:pt modelId="{366EAD5D-759F-4B9D-906A-733B5C9BC313}" type="sibTrans" cxnId="{696F40DC-523B-43CF-A380-BA4F6BE8B1E9}">
      <dgm:prSet/>
      <dgm:spPr/>
      <dgm:t>
        <a:bodyPr/>
        <a:lstStyle/>
        <a:p>
          <a:endParaRPr lang="en-US"/>
        </a:p>
      </dgm:t>
    </dgm:pt>
    <dgm:pt modelId="{B61B9C94-602E-4F40-932D-187243E483B4}">
      <dgm:prSet/>
      <dgm:spPr/>
      <dgm:t>
        <a:bodyPr/>
        <a:lstStyle/>
        <a:p>
          <a:r>
            <a:rPr lang="en-US" dirty="0"/>
            <a:t>Regional Lymph Nodes Examined</a:t>
          </a:r>
        </a:p>
      </dgm:t>
    </dgm:pt>
    <dgm:pt modelId="{93F1617B-0812-49A7-8441-E675E2B4E3A0}" type="parTrans" cxnId="{CB762325-E10C-47BB-86D0-FEB0A5ABE8AA}">
      <dgm:prSet/>
      <dgm:spPr/>
      <dgm:t>
        <a:bodyPr/>
        <a:lstStyle/>
        <a:p>
          <a:endParaRPr lang="en-US"/>
        </a:p>
      </dgm:t>
    </dgm:pt>
    <dgm:pt modelId="{BAB29B8F-B613-45D0-8FA9-A308F1485477}" type="sibTrans" cxnId="{CB762325-E10C-47BB-86D0-FEB0A5ABE8AA}">
      <dgm:prSet/>
      <dgm:spPr/>
      <dgm:t>
        <a:bodyPr/>
        <a:lstStyle/>
        <a:p>
          <a:endParaRPr lang="en-US"/>
        </a:p>
      </dgm:t>
    </dgm:pt>
    <dgm:pt modelId="{DE2F852E-87A8-42D0-A937-ABC5B2355696}">
      <dgm:prSet/>
      <dgm:spPr/>
      <dgm:t>
        <a:bodyPr/>
        <a:lstStyle/>
        <a:p>
          <a:r>
            <a:rPr lang="en-US" dirty="0"/>
            <a:t>Date of Regional Lymph Node Dissection</a:t>
          </a:r>
        </a:p>
      </dgm:t>
    </dgm:pt>
    <dgm:pt modelId="{774E5625-C662-4B00-B053-3687C86B022B}" type="parTrans" cxnId="{590AABDF-03F5-46EB-8099-D5D89BEE4BB2}">
      <dgm:prSet/>
      <dgm:spPr/>
      <dgm:t>
        <a:bodyPr/>
        <a:lstStyle/>
        <a:p>
          <a:endParaRPr lang="en-US"/>
        </a:p>
      </dgm:t>
    </dgm:pt>
    <dgm:pt modelId="{B834950A-74E5-42C5-B358-266FC2C7EB06}" type="sibTrans" cxnId="{590AABDF-03F5-46EB-8099-D5D89BEE4BB2}">
      <dgm:prSet/>
      <dgm:spPr/>
      <dgm:t>
        <a:bodyPr/>
        <a:lstStyle/>
        <a:p>
          <a:endParaRPr lang="en-US"/>
        </a:p>
      </dgm:t>
    </dgm:pt>
    <dgm:pt modelId="{32E949F8-767C-4E66-B5F1-D5330EA33DB5}">
      <dgm:prSet/>
      <dgm:spPr/>
      <dgm:t>
        <a:bodyPr/>
        <a:lstStyle/>
        <a:p>
          <a:r>
            <a:rPr lang="en-US" dirty="0"/>
            <a:t> 17</a:t>
          </a:r>
        </a:p>
      </dgm:t>
    </dgm:pt>
    <dgm:pt modelId="{A0B4E12F-4421-4117-B80A-03DBAA22668C}" type="parTrans" cxnId="{86352652-6D0F-4445-8F16-5A5A43485BDB}">
      <dgm:prSet/>
      <dgm:spPr/>
      <dgm:t>
        <a:bodyPr/>
        <a:lstStyle/>
        <a:p>
          <a:endParaRPr lang="en-US"/>
        </a:p>
      </dgm:t>
    </dgm:pt>
    <dgm:pt modelId="{982D9DC4-34A1-4989-9F98-610A41B2CA55}" type="sibTrans" cxnId="{86352652-6D0F-4445-8F16-5A5A43485BDB}">
      <dgm:prSet/>
      <dgm:spPr/>
      <dgm:t>
        <a:bodyPr/>
        <a:lstStyle/>
        <a:p>
          <a:endParaRPr lang="en-US"/>
        </a:p>
      </dgm:t>
    </dgm:pt>
    <dgm:pt modelId="{A0B412A7-BC53-4BF1-A6EC-E7C9E004CE94}">
      <dgm:prSet/>
      <dgm:spPr/>
      <dgm:t>
        <a:bodyPr/>
        <a:lstStyle/>
        <a:p>
          <a:r>
            <a:rPr lang="en-US" dirty="0"/>
            <a:t>Sentinel Lymph Nodes Examined</a:t>
          </a:r>
        </a:p>
      </dgm:t>
    </dgm:pt>
    <dgm:pt modelId="{466FBCA8-6A8C-4F8A-8F36-F502186F985B}" type="parTrans" cxnId="{5468CC2B-F788-421F-ADE4-EBA7E0A59609}">
      <dgm:prSet/>
      <dgm:spPr/>
      <dgm:t>
        <a:bodyPr/>
        <a:lstStyle/>
        <a:p>
          <a:endParaRPr lang="en-US"/>
        </a:p>
      </dgm:t>
    </dgm:pt>
    <dgm:pt modelId="{772CEEED-685A-424B-AFD0-0A03BEC0C271}" type="sibTrans" cxnId="{5468CC2B-F788-421F-ADE4-EBA7E0A59609}">
      <dgm:prSet/>
      <dgm:spPr/>
      <dgm:t>
        <a:bodyPr/>
        <a:lstStyle/>
        <a:p>
          <a:endParaRPr lang="en-US"/>
        </a:p>
      </dgm:t>
    </dgm:pt>
    <dgm:pt modelId="{70AFBC19-FF06-447E-8757-0EC796B501E5}">
      <dgm:prSet/>
      <dgm:spPr/>
      <dgm:t>
        <a:bodyPr/>
        <a:lstStyle/>
        <a:p>
          <a:r>
            <a:rPr lang="en-US" dirty="0"/>
            <a:t>Date of Sentinel Lymph Node Biopsy</a:t>
          </a:r>
        </a:p>
      </dgm:t>
    </dgm:pt>
    <dgm:pt modelId="{1CDF156A-F1C3-460F-9D13-B51E033AA04E}" type="parTrans" cxnId="{2448D08C-49A4-4168-89D9-91C662BD7207}">
      <dgm:prSet/>
      <dgm:spPr/>
      <dgm:t>
        <a:bodyPr/>
        <a:lstStyle/>
        <a:p>
          <a:endParaRPr lang="en-US"/>
        </a:p>
      </dgm:t>
    </dgm:pt>
    <dgm:pt modelId="{3843FEB5-4C94-47DB-98F6-18E9C1720CCD}" type="sibTrans" cxnId="{2448D08C-49A4-4168-89D9-91C662BD7207}">
      <dgm:prSet/>
      <dgm:spPr/>
      <dgm:t>
        <a:bodyPr/>
        <a:lstStyle/>
        <a:p>
          <a:endParaRPr lang="en-US"/>
        </a:p>
      </dgm:t>
    </dgm:pt>
    <dgm:pt modelId="{1D30C284-02AD-48B5-8B06-26896A71B233}">
      <dgm:prSet/>
      <dgm:spPr/>
      <dgm:t>
        <a:bodyPr/>
        <a:lstStyle/>
        <a:p>
          <a:endParaRPr lang="en-US" dirty="0"/>
        </a:p>
      </dgm:t>
    </dgm:pt>
    <dgm:pt modelId="{0E345928-53C0-4507-AB61-16EA7C103972}" type="parTrans" cxnId="{9BD40C13-FE6F-47B9-9B02-3A6BBDEDE143}">
      <dgm:prSet/>
      <dgm:spPr/>
      <dgm:t>
        <a:bodyPr/>
        <a:lstStyle/>
        <a:p>
          <a:endParaRPr lang="en-US"/>
        </a:p>
      </dgm:t>
    </dgm:pt>
    <dgm:pt modelId="{DA468066-4681-46D8-B035-ED45E9BB7F5A}" type="sibTrans" cxnId="{9BD40C13-FE6F-47B9-9B02-3A6BBDEDE143}">
      <dgm:prSet/>
      <dgm:spPr/>
      <dgm:t>
        <a:bodyPr/>
        <a:lstStyle/>
        <a:p>
          <a:endParaRPr lang="en-US"/>
        </a:p>
      </dgm:t>
    </dgm:pt>
    <dgm:pt modelId="{0E54E6EF-3FF5-4558-A838-6139C53E0984}">
      <dgm:prSet/>
      <dgm:spPr/>
      <dgm:t>
        <a:bodyPr/>
        <a:lstStyle/>
        <a:p>
          <a:endParaRPr lang="en-US" dirty="0"/>
        </a:p>
      </dgm:t>
    </dgm:pt>
    <dgm:pt modelId="{8E9C1EAC-CA0E-44A8-9932-EDA115C6FB70}" type="parTrans" cxnId="{4D727FD9-667A-413C-8072-272D52118904}">
      <dgm:prSet/>
      <dgm:spPr/>
      <dgm:t>
        <a:bodyPr/>
        <a:lstStyle/>
        <a:p>
          <a:endParaRPr lang="en-US"/>
        </a:p>
      </dgm:t>
    </dgm:pt>
    <dgm:pt modelId="{46D9B563-5D3E-4797-AFED-2E0CEBEC0641}" type="sibTrans" cxnId="{4D727FD9-667A-413C-8072-272D52118904}">
      <dgm:prSet/>
      <dgm:spPr/>
      <dgm:t>
        <a:bodyPr/>
        <a:lstStyle/>
        <a:p>
          <a:endParaRPr lang="en-US"/>
        </a:p>
      </dgm:t>
    </dgm:pt>
    <dgm:pt modelId="{D1E7F8EB-8046-41D4-B98D-A4C9CAC47AC4}" type="pres">
      <dgm:prSet presAssocID="{3D18249A-1D06-421A-919B-326F862B6EE9}" presName="hierChild1" presStyleCnt="0">
        <dgm:presLayoutVars>
          <dgm:chPref val="1"/>
          <dgm:dir/>
          <dgm:animOne val="branch"/>
          <dgm:animLvl val="lvl"/>
          <dgm:resizeHandles/>
        </dgm:presLayoutVars>
      </dgm:prSet>
      <dgm:spPr/>
    </dgm:pt>
    <dgm:pt modelId="{934D7AB4-0F03-40C4-BBEA-CA27BE61F0E1}" type="pres">
      <dgm:prSet presAssocID="{3F339E9D-9814-493A-A3C9-E4C5C4B02D95}" presName="hierRoot1" presStyleCnt="0"/>
      <dgm:spPr/>
    </dgm:pt>
    <dgm:pt modelId="{953225DB-5DA1-4C23-968C-D4B1C42C506E}" type="pres">
      <dgm:prSet presAssocID="{3F339E9D-9814-493A-A3C9-E4C5C4B02D95}" presName="composite" presStyleCnt="0"/>
      <dgm:spPr/>
    </dgm:pt>
    <dgm:pt modelId="{44A591FB-F98C-4228-8C73-F56F81922FC6}" type="pres">
      <dgm:prSet presAssocID="{3F339E9D-9814-493A-A3C9-E4C5C4B02D95}" presName="background" presStyleLbl="node0" presStyleIdx="0" presStyleCnt="6"/>
      <dgm:spPr/>
    </dgm:pt>
    <dgm:pt modelId="{0173F418-4CE7-4394-813B-67495F8ACA96}" type="pres">
      <dgm:prSet presAssocID="{3F339E9D-9814-493A-A3C9-E4C5C4B02D95}" presName="text" presStyleLbl="fgAcc0" presStyleIdx="0" presStyleCnt="6">
        <dgm:presLayoutVars>
          <dgm:chPref val="3"/>
        </dgm:presLayoutVars>
      </dgm:prSet>
      <dgm:spPr/>
    </dgm:pt>
    <dgm:pt modelId="{FDDC5264-1556-4FB0-90FC-F8C089DF6F05}" type="pres">
      <dgm:prSet presAssocID="{3F339E9D-9814-493A-A3C9-E4C5C4B02D95}" presName="hierChild2" presStyleCnt="0"/>
      <dgm:spPr/>
    </dgm:pt>
    <dgm:pt modelId="{4E68E232-2F59-4091-B421-E956F0796086}" type="pres">
      <dgm:prSet presAssocID="{BD3D99D4-A519-42FB-AF9B-1E52F72F7E00}" presName="Name10" presStyleLbl="parChTrans1D2" presStyleIdx="0" presStyleCnt="6"/>
      <dgm:spPr/>
    </dgm:pt>
    <dgm:pt modelId="{A9EE9E72-33C3-44FB-B222-A1169DD32C3C}" type="pres">
      <dgm:prSet presAssocID="{408DA867-C327-4BB4-A644-DEE833DD14C6}" presName="hierRoot2" presStyleCnt="0"/>
      <dgm:spPr/>
    </dgm:pt>
    <dgm:pt modelId="{C666B4A2-7B67-460B-BD75-693E802F8BB8}" type="pres">
      <dgm:prSet presAssocID="{408DA867-C327-4BB4-A644-DEE833DD14C6}" presName="composite2" presStyleCnt="0"/>
      <dgm:spPr/>
    </dgm:pt>
    <dgm:pt modelId="{F653D9D9-10F0-42BB-B4E4-3185762BF08E}" type="pres">
      <dgm:prSet presAssocID="{408DA867-C327-4BB4-A644-DEE833DD14C6}" presName="background2" presStyleLbl="node2" presStyleIdx="0" presStyleCnt="6"/>
      <dgm:spPr/>
    </dgm:pt>
    <dgm:pt modelId="{D5877E91-873A-45C9-8157-C1C62FBA7B1D}" type="pres">
      <dgm:prSet presAssocID="{408DA867-C327-4BB4-A644-DEE833DD14C6}" presName="text2" presStyleLbl="fgAcc2" presStyleIdx="0" presStyleCnt="6">
        <dgm:presLayoutVars>
          <dgm:chPref val="3"/>
        </dgm:presLayoutVars>
      </dgm:prSet>
      <dgm:spPr/>
    </dgm:pt>
    <dgm:pt modelId="{7AEEE55F-9BAD-4657-9917-21CB7448736D}" type="pres">
      <dgm:prSet presAssocID="{408DA867-C327-4BB4-A644-DEE833DD14C6}" presName="hierChild3" presStyleCnt="0"/>
      <dgm:spPr/>
    </dgm:pt>
    <dgm:pt modelId="{8D583D18-C097-4A61-8B11-493B56E21D85}" type="pres">
      <dgm:prSet presAssocID="{B61B9C94-602E-4F40-932D-187243E483B4}" presName="hierRoot1" presStyleCnt="0"/>
      <dgm:spPr/>
    </dgm:pt>
    <dgm:pt modelId="{C88D4924-9E57-45AA-885A-7C7D88AB37B8}" type="pres">
      <dgm:prSet presAssocID="{B61B9C94-602E-4F40-932D-187243E483B4}" presName="composite" presStyleCnt="0"/>
      <dgm:spPr/>
    </dgm:pt>
    <dgm:pt modelId="{89FF8DB3-3057-4A71-B86F-0335ED264F34}" type="pres">
      <dgm:prSet presAssocID="{B61B9C94-602E-4F40-932D-187243E483B4}" presName="background" presStyleLbl="node0" presStyleIdx="1" presStyleCnt="6"/>
      <dgm:spPr/>
    </dgm:pt>
    <dgm:pt modelId="{2B0D45A6-16C6-4097-8C6F-6C13930956FD}" type="pres">
      <dgm:prSet presAssocID="{B61B9C94-602E-4F40-932D-187243E483B4}" presName="text" presStyleLbl="fgAcc0" presStyleIdx="1" presStyleCnt="6">
        <dgm:presLayoutVars>
          <dgm:chPref val="3"/>
        </dgm:presLayoutVars>
      </dgm:prSet>
      <dgm:spPr/>
    </dgm:pt>
    <dgm:pt modelId="{217D5611-B507-4ED6-AA01-091E7BD57C02}" type="pres">
      <dgm:prSet presAssocID="{B61B9C94-602E-4F40-932D-187243E483B4}" presName="hierChild2" presStyleCnt="0"/>
      <dgm:spPr/>
    </dgm:pt>
    <dgm:pt modelId="{91FC2F0D-C534-44B3-9968-2B154BDDB7C5}" type="pres">
      <dgm:prSet presAssocID="{A0B4E12F-4421-4117-B80A-03DBAA22668C}" presName="Name10" presStyleLbl="parChTrans1D2" presStyleIdx="1" presStyleCnt="6"/>
      <dgm:spPr/>
    </dgm:pt>
    <dgm:pt modelId="{D5D845D4-1E8F-498C-AC86-7ED95F1FC72B}" type="pres">
      <dgm:prSet presAssocID="{32E949F8-767C-4E66-B5F1-D5330EA33DB5}" presName="hierRoot2" presStyleCnt="0"/>
      <dgm:spPr/>
    </dgm:pt>
    <dgm:pt modelId="{D9034DC9-18C0-419F-A320-DAF4C1FBA9F4}" type="pres">
      <dgm:prSet presAssocID="{32E949F8-767C-4E66-B5F1-D5330EA33DB5}" presName="composite2" presStyleCnt="0"/>
      <dgm:spPr/>
    </dgm:pt>
    <dgm:pt modelId="{8033836F-4B02-44E7-8687-FB280C7362F2}" type="pres">
      <dgm:prSet presAssocID="{32E949F8-767C-4E66-B5F1-D5330EA33DB5}" presName="background2" presStyleLbl="node2" presStyleIdx="1" presStyleCnt="6"/>
      <dgm:spPr/>
    </dgm:pt>
    <dgm:pt modelId="{095FC130-FA5B-47B6-BAE9-EF3E7C0B5ED6}" type="pres">
      <dgm:prSet presAssocID="{32E949F8-767C-4E66-B5F1-D5330EA33DB5}" presName="text2" presStyleLbl="fgAcc2" presStyleIdx="1" presStyleCnt="6">
        <dgm:presLayoutVars>
          <dgm:chPref val="3"/>
        </dgm:presLayoutVars>
      </dgm:prSet>
      <dgm:spPr/>
    </dgm:pt>
    <dgm:pt modelId="{8B426A62-6B1F-4D0A-AEAA-4E59299E19A8}" type="pres">
      <dgm:prSet presAssocID="{32E949F8-767C-4E66-B5F1-D5330EA33DB5}" presName="hierChild3" presStyleCnt="0"/>
      <dgm:spPr/>
    </dgm:pt>
    <dgm:pt modelId="{D5DA4D66-2732-4AE9-B38A-520668790C06}" type="pres">
      <dgm:prSet presAssocID="{DE2F852E-87A8-42D0-A937-ABC5B2355696}" presName="hierRoot1" presStyleCnt="0"/>
      <dgm:spPr/>
    </dgm:pt>
    <dgm:pt modelId="{BCB4CF70-A935-4B23-80EE-8BDBB211E6DC}" type="pres">
      <dgm:prSet presAssocID="{DE2F852E-87A8-42D0-A937-ABC5B2355696}" presName="composite" presStyleCnt="0"/>
      <dgm:spPr/>
    </dgm:pt>
    <dgm:pt modelId="{E24D02D7-6CC6-4860-A730-00A348DFBA89}" type="pres">
      <dgm:prSet presAssocID="{DE2F852E-87A8-42D0-A937-ABC5B2355696}" presName="background" presStyleLbl="node0" presStyleIdx="2" presStyleCnt="6"/>
      <dgm:spPr/>
    </dgm:pt>
    <dgm:pt modelId="{6A6979A2-C34B-4B59-895F-3DAE6320AD1D}" type="pres">
      <dgm:prSet presAssocID="{DE2F852E-87A8-42D0-A937-ABC5B2355696}" presName="text" presStyleLbl="fgAcc0" presStyleIdx="2" presStyleCnt="6">
        <dgm:presLayoutVars>
          <dgm:chPref val="3"/>
        </dgm:presLayoutVars>
      </dgm:prSet>
      <dgm:spPr/>
    </dgm:pt>
    <dgm:pt modelId="{C09ACBBB-3913-4A97-B4B3-6C6AE1A38039}" type="pres">
      <dgm:prSet presAssocID="{DE2F852E-87A8-42D0-A937-ABC5B2355696}" presName="hierChild2" presStyleCnt="0"/>
      <dgm:spPr/>
    </dgm:pt>
    <dgm:pt modelId="{C4183B66-00BA-4976-9FEA-89F52860BBCD}" type="pres">
      <dgm:prSet presAssocID="{47B49236-34A5-40ED-BDD2-C95C31CF2393}" presName="Name10" presStyleLbl="parChTrans1D2" presStyleIdx="2" presStyleCnt="6"/>
      <dgm:spPr/>
    </dgm:pt>
    <dgm:pt modelId="{B3BF016D-AC17-4182-9154-C8A62E07C9F8}" type="pres">
      <dgm:prSet presAssocID="{A8FF5386-AF7F-4389-B467-716BA54F411D}" presName="hierRoot2" presStyleCnt="0"/>
      <dgm:spPr/>
    </dgm:pt>
    <dgm:pt modelId="{1810B6E3-2EC1-4ACB-9B07-5717C290E375}" type="pres">
      <dgm:prSet presAssocID="{A8FF5386-AF7F-4389-B467-716BA54F411D}" presName="composite2" presStyleCnt="0"/>
      <dgm:spPr/>
    </dgm:pt>
    <dgm:pt modelId="{E13E3DA7-9750-4EF4-932B-5C58268DCDA7}" type="pres">
      <dgm:prSet presAssocID="{A8FF5386-AF7F-4389-B467-716BA54F411D}" presName="background2" presStyleLbl="node2" presStyleIdx="2" presStyleCnt="6"/>
      <dgm:spPr/>
    </dgm:pt>
    <dgm:pt modelId="{B03FB844-80D6-4EFB-8CF4-0F9DDF2EA630}" type="pres">
      <dgm:prSet presAssocID="{A8FF5386-AF7F-4389-B467-716BA54F411D}" presName="text2" presStyleLbl="fgAcc2" presStyleIdx="2" presStyleCnt="6">
        <dgm:presLayoutVars>
          <dgm:chPref val="3"/>
        </dgm:presLayoutVars>
      </dgm:prSet>
      <dgm:spPr/>
    </dgm:pt>
    <dgm:pt modelId="{1808F701-87AC-41BB-A357-6809C5DDEEA6}" type="pres">
      <dgm:prSet presAssocID="{A8FF5386-AF7F-4389-B467-716BA54F411D}" presName="hierChild3" presStyleCnt="0"/>
      <dgm:spPr/>
    </dgm:pt>
    <dgm:pt modelId="{93932CEF-8233-4004-AFE0-925039A22CF4}" type="pres">
      <dgm:prSet presAssocID="{16597F33-5170-4E79-B6AC-2AE285823C93}" presName="hierRoot1" presStyleCnt="0"/>
      <dgm:spPr/>
    </dgm:pt>
    <dgm:pt modelId="{121E66E3-367D-43AD-A550-26E135DFA9E5}" type="pres">
      <dgm:prSet presAssocID="{16597F33-5170-4E79-B6AC-2AE285823C93}" presName="composite" presStyleCnt="0"/>
      <dgm:spPr/>
    </dgm:pt>
    <dgm:pt modelId="{BAC470C9-23EF-470E-8CD8-1C93EA98898B}" type="pres">
      <dgm:prSet presAssocID="{16597F33-5170-4E79-B6AC-2AE285823C93}" presName="background" presStyleLbl="node0" presStyleIdx="3" presStyleCnt="6"/>
      <dgm:spPr/>
    </dgm:pt>
    <dgm:pt modelId="{C7DC7288-F3E5-4072-904C-93AC85239401}" type="pres">
      <dgm:prSet presAssocID="{16597F33-5170-4E79-B6AC-2AE285823C93}" presName="text" presStyleLbl="fgAcc0" presStyleIdx="3" presStyleCnt="6">
        <dgm:presLayoutVars>
          <dgm:chPref val="3"/>
        </dgm:presLayoutVars>
      </dgm:prSet>
      <dgm:spPr/>
    </dgm:pt>
    <dgm:pt modelId="{B7572C1E-470C-4623-BB91-05F33992ADE6}" type="pres">
      <dgm:prSet presAssocID="{16597F33-5170-4E79-B6AC-2AE285823C93}" presName="hierChild2" presStyleCnt="0"/>
      <dgm:spPr/>
    </dgm:pt>
    <dgm:pt modelId="{29057CF6-623D-4BA0-9959-9608955F35EB}" type="pres">
      <dgm:prSet presAssocID="{07B1805A-5A75-4241-8E36-BF0809F0734C}" presName="Name10" presStyleLbl="parChTrans1D2" presStyleIdx="3" presStyleCnt="6"/>
      <dgm:spPr/>
    </dgm:pt>
    <dgm:pt modelId="{338C7767-343F-4237-B45A-085761AC5D77}" type="pres">
      <dgm:prSet presAssocID="{D3EDA274-2A72-4150-AEC8-68F9551B077F}" presName="hierRoot2" presStyleCnt="0"/>
      <dgm:spPr/>
    </dgm:pt>
    <dgm:pt modelId="{A69B9AFC-D725-4EB4-A275-CAB1F8C4F435}" type="pres">
      <dgm:prSet presAssocID="{D3EDA274-2A72-4150-AEC8-68F9551B077F}" presName="composite2" presStyleCnt="0"/>
      <dgm:spPr/>
    </dgm:pt>
    <dgm:pt modelId="{1722F6AF-006C-4A8A-AF41-FE735BD150F4}" type="pres">
      <dgm:prSet presAssocID="{D3EDA274-2A72-4150-AEC8-68F9551B077F}" presName="background2" presStyleLbl="node2" presStyleIdx="3" presStyleCnt="6"/>
      <dgm:spPr/>
    </dgm:pt>
    <dgm:pt modelId="{D2C7F9BD-90F4-42F8-B04F-E0FD05AFC4E7}" type="pres">
      <dgm:prSet presAssocID="{D3EDA274-2A72-4150-AEC8-68F9551B077F}" presName="text2" presStyleLbl="fgAcc2" presStyleIdx="3" presStyleCnt="6">
        <dgm:presLayoutVars>
          <dgm:chPref val="3"/>
        </dgm:presLayoutVars>
      </dgm:prSet>
      <dgm:spPr/>
    </dgm:pt>
    <dgm:pt modelId="{01E08D66-D67A-4667-83BD-DCDF98CFDDE2}" type="pres">
      <dgm:prSet presAssocID="{D3EDA274-2A72-4150-AEC8-68F9551B077F}" presName="hierChild3" presStyleCnt="0"/>
      <dgm:spPr/>
    </dgm:pt>
    <dgm:pt modelId="{82F7C411-EAC4-4DB6-9A4D-A482220D891F}" type="pres">
      <dgm:prSet presAssocID="{A0B412A7-BC53-4BF1-A6EC-E7C9E004CE94}" presName="hierRoot1" presStyleCnt="0"/>
      <dgm:spPr/>
    </dgm:pt>
    <dgm:pt modelId="{9F43C7BC-7EC8-4385-966F-E96A22CF2BB7}" type="pres">
      <dgm:prSet presAssocID="{A0B412A7-BC53-4BF1-A6EC-E7C9E004CE94}" presName="composite" presStyleCnt="0"/>
      <dgm:spPr/>
    </dgm:pt>
    <dgm:pt modelId="{69B6528D-7F08-4423-ADB0-7516703BB191}" type="pres">
      <dgm:prSet presAssocID="{A0B412A7-BC53-4BF1-A6EC-E7C9E004CE94}" presName="background" presStyleLbl="node0" presStyleIdx="4" presStyleCnt="6"/>
      <dgm:spPr/>
    </dgm:pt>
    <dgm:pt modelId="{4D77FE22-65F8-4851-9E39-1C7D0B3A484A}" type="pres">
      <dgm:prSet presAssocID="{A0B412A7-BC53-4BF1-A6EC-E7C9E004CE94}" presName="text" presStyleLbl="fgAcc0" presStyleIdx="4" presStyleCnt="6">
        <dgm:presLayoutVars>
          <dgm:chPref val="3"/>
        </dgm:presLayoutVars>
      </dgm:prSet>
      <dgm:spPr/>
    </dgm:pt>
    <dgm:pt modelId="{7C3D3D3D-22F6-4CE5-AB0A-8B95768DE573}" type="pres">
      <dgm:prSet presAssocID="{A0B412A7-BC53-4BF1-A6EC-E7C9E004CE94}" presName="hierChild2" presStyleCnt="0"/>
      <dgm:spPr/>
    </dgm:pt>
    <dgm:pt modelId="{1391B44B-1434-4DCF-BD68-1C956B45F4FD}" type="pres">
      <dgm:prSet presAssocID="{0E345928-53C0-4507-AB61-16EA7C103972}" presName="Name10" presStyleLbl="parChTrans1D2" presStyleIdx="4" presStyleCnt="6"/>
      <dgm:spPr/>
    </dgm:pt>
    <dgm:pt modelId="{2A481370-0463-4771-85E2-C7A3317100DF}" type="pres">
      <dgm:prSet presAssocID="{1D30C284-02AD-48B5-8B06-26896A71B233}" presName="hierRoot2" presStyleCnt="0"/>
      <dgm:spPr/>
    </dgm:pt>
    <dgm:pt modelId="{BEC190B5-FEA6-48BA-95FB-FAD5184943BF}" type="pres">
      <dgm:prSet presAssocID="{1D30C284-02AD-48B5-8B06-26896A71B233}" presName="composite2" presStyleCnt="0"/>
      <dgm:spPr/>
    </dgm:pt>
    <dgm:pt modelId="{D3EEA173-6D52-4A61-977E-29DEBA6A80B1}" type="pres">
      <dgm:prSet presAssocID="{1D30C284-02AD-48B5-8B06-26896A71B233}" presName="background2" presStyleLbl="node2" presStyleIdx="4" presStyleCnt="6"/>
      <dgm:spPr/>
    </dgm:pt>
    <dgm:pt modelId="{5D245EB1-07AF-4727-874E-E5C299A3A790}" type="pres">
      <dgm:prSet presAssocID="{1D30C284-02AD-48B5-8B06-26896A71B233}" presName="text2" presStyleLbl="fgAcc2" presStyleIdx="4" presStyleCnt="6">
        <dgm:presLayoutVars>
          <dgm:chPref val="3"/>
        </dgm:presLayoutVars>
      </dgm:prSet>
      <dgm:spPr/>
    </dgm:pt>
    <dgm:pt modelId="{60572389-D7F2-4AA9-8D18-39D46B0281C7}" type="pres">
      <dgm:prSet presAssocID="{1D30C284-02AD-48B5-8B06-26896A71B233}" presName="hierChild3" presStyleCnt="0"/>
      <dgm:spPr/>
    </dgm:pt>
    <dgm:pt modelId="{82C1C067-23B2-4A05-9AD8-141BF332DC21}" type="pres">
      <dgm:prSet presAssocID="{70AFBC19-FF06-447E-8757-0EC796B501E5}" presName="hierRoot1" presStyleCnt="0"/>
      <dgm:spPr/>
    </dgm:pt>
    <dgm:pt modelId="{E897C2F5-796A-481A-B793-D7D01E9B9B37}" type="pres">
      <dgm:prSet presAssocID="{70AFBC19-FF06-447E-8757-0EC796B501E5}" presName="composite" presStyleCnt="0"/>
      <dgm:spPr/>
    </dgm:pt>
    <dgm:pt modelId="{E67FF5B7-098D-4589-8DB6-1B49D0BDC612}" type="pres">
      <dgm:prSet presAssocID="{70AFBC19-FF06-447E-8757-0EC796B501E5}" presName="background" presStyleLbl="node0" presStyleIdx="5" presStyleCnt="6"/>
      <dgm:spPr/>
    </dgm:pt>
    <dgm:pt modelId="{97E5305C-5A0F-4D7C-9F0E-FE3B35DD2915}" type="pres">
      <dgm:prSet presAssocID="{70AFBC19-FF06-447E-8757-0EC796B501E5}" presName="text" presStyleLbl="fgAcc0" presStyleIdx="5" presStyleCnt="6">
        <dgm:presLayoutVars>
          <dgm:chPref val="3"/>
        </dgm:presLayoutVars>
      </dgm:prSet>
      <dgm:spPr/>
    </dgm:pt>
    <dgm:pt modelId="{4BD79281-6D0B-4FFB-B634-EB7214B908DC}" type="pres">
      <dgm:prSet presAssocID="{70AFBC19-FF06-447E-8757-0EC796B501E5}" presName="hierChild2" presStyleCnt="0"/>
      <dgm:spPr/>
    </dgm:pt>
    <dgm:pt modelId="{7A392E0B-2402-4C64-A0B2-1A51E72877CE}" type="pres">
      <dgm:prSet presAssocID="{8E9C1EAC-CA0E-44A8-9932-EDA115C6FB70}" presName="Name10" presStyleLbl="parChTrans1D2" presStyleIdx="5" presStyleCnt="6"/>
      <dgm:spPr/>
    </dgm:pt>
    <dgm:pt modelId="{62205929-5EC7-412F-BD4D-399CCFEB6128}" type="pres">
      <dgm:prSet presAssocID="{0E54E6EF-3FF5-4558-A838-6139C53E0984}" presName="hierRoot2" presStyleCnt="0"/>
      <dgm:spPr/>
    </dgm:pt>
    <dgm:pt modelId="{7F361A2A-F811-42C7-BE71-ABED7DA28B52}" type="pres">
      <dgm:prSet presAssocID="{0E54E6EF-3FF5-4558-A838-6139C53E0984}" presName="composite2" presStyleCnt="0"/>
      <dgm:spPr/>
    </dgm:pt>
    <dgm:pt modelId="{A7501791-3800-4E9B-BAFD-C22352B76CAC}" type="pres">
      <dgm:prSet presAssocID="{0E54E6EF-3FF5-4558-A838-6139C53E0984}" presName="background2" presStyleLbl="node2" presStyleIdx="5" presStyleCnt="6"/>
      <dgm:spPr/>
    </dgm:pt>
    <dgm:pt modelId="{D4C7E840-FF52-43D1-B221-DE7500CEF81B}" type="pres">
      <dgm:prSet presAssocID="{0E54E6EF-3FF5-4558-A838-6139C53E0984}" presName="text2" presStyleLbl="fgAcc2" presStyleIdx="5" presStyleCnt="6">
        <dgm:presLayoutVars>
          <dgm:chPref val="3"/>
        </dgm:presLayoutVars>
      </dgm:prSet>
      <dgm:spPr/>
    </dgm:pt>
    <dgm:pt modelId="{F2024C19-7ACC-42BD-9B6A-B4DFDF00D5B3}" type="pres">
      <dgm:prSet presAssocID="{0E54E6EF-3FF5-4558-A838-6139C53E0984}" presName="hierChild3" presStyleCnt="0"/>
      <dgm:spPr/>
    </dgm:pt>
  </dgm:ptLst>
  <dgm:cxnLst>
    <dgm:cxn modelId="{72B2D202-9753-451C-B990-A358558A8A38}" type="presOf" srcId="{07B1805A-5A75-4241-8E36-BF0809F0734C}" destId="{29057CF6-623D-4BA0-9959-9608955F35EB}" srcOrd="0" destOrd="0" presId="urn:microsoft.com/office/officeart/2005/8/layout/hierarchy1"/>
    <dgm:cxn modelId="{9A2ABF08-50A1-4FD4-B45A-9182F03D0620}" type="presOf" srcId="{0E54E6EF-3FF5-4558-A838-6139C53E0984}" destId="{D4C7E840-FF52-43D1-B221-DE7500CEF81B}" srcOrd="0" destOrd="0" presId="urn:microsoft.com/office/officeart/2005/8/layout/hierarchy1"/>
    <dgm:cxn modelId="{F23F120B-3C63-4477-B645-DA8AD6ABB428}" srcId="{DE2F852E-87A8-42D0-A937-ABC5B2355696}" destId="{A8FF5386-AF7F-4389-B467-716BA54F411D}" srcOrd="0" destOrd="0" parTransId="{47B49236-34A5-40ED-BDD2-C95C31CF2393}" sibTransId="{E4DD5308-A129-4432-B3B4-B50E25D61933}"/>
    <dgm:cxn modelId="{9BD40C13-FE6F-47B9-9B02-3A6BBDEDE143}" srcId="{A0B412A7-BC53-4BF1-A6EC-E7C9E004CE94}" destId="{1D30C284-02AD-48B5-8B06-26896A71B233}" srcOrd="0" destOrd="0" parTransId="{0E345928-53C0-4507-AB61-16EA7C103972}" sibTransId="{DA468066-4681-46D8-B035-ED45E9BB7F5A}"/>
    <dgm:cxn modelId="{FBD0421D-EEB0-4873-B1FE-69CBE5915C47}" type="presOf" srcId="{A0B4E12F-4421-4117-B80A-03DBAA22668C}" destId="{91FC2F0D-C534-44B3-9968-2B154BDDB7C5}" srcOrd="0" destOrd="0" presId="urn:microsoft.com/office/officeart/2005/8/layout/hierarchy1"/>
    <dgm:cxn modelId="{CB762325-E10C-47BB-86D0-FEB0A5ABE8AA}" srcId="{3D18249A-1D06-421A-919B-326F862B6EE9}" destId="{B61B9C94-602E-4F40-932D-187243E483B4}" srcOrd="1" destOrd="0" parTransId="{93F1617B-0812-49A7-8441-E675E2B4E3A0}" sibTransId="{BAB29B8F-B613-45D0-8FA9-A308F1485477}"/>
    <dgm:cxn modelId="{5468CC2B-F788-421F-ADE4-EBA7E0A59609}" srcId="{3D18249A-1D06-421A-919B-326F862B6EE9}" destId="{A0B412A7-BC53-4BF1-A6EC-E7C9E004CE94}" srcOrd="4" destOrd="0" parTransId="{466FBCA8-6A8C-4F8A-8F36-F502186F985B}" sibTransId="{772CEEED-685A-424B-AFD0-0A03BEC0C271}"/>
    <dgm:cxn modelId="{A43C4B2C-44C2-440E-8AB5-6FD64DBB016D}" type="presOf" srcId="{A8FF5386-AF7F-4389-B467-716BA54F411D}" destId="{B03FB844-80D6-4EFB-8CF4-0F9DDF2EA630}" srcOrd="0" destOrd="0" presId="urn:microsoft.com/office/officeart/2005/8/layout/hierarchy1"/>
    <dgm:cxn modelId="{7D980530-8509-432E-8022-4D94EDB328CE}" type="presOf" srcId="{70AFBC19-FF06-447E-8757-0EC796B501E5}" destId="{97E5305C-5A0F-4D7C-9F0E-FE3B35DD2915}" srcOrd="0" destOrd="0" presId="urn:microsoft.com/office/officeart/2005/8/layout/hierarchy1"/>
    <dgm:cxn modelId="{0A332765-3C6E-459C-8FD6-18A83C4D9D84}" type="presOf" srcId="{DE2F852E-87A8-42D0-A937-ABC5B2355696}" destId="{6A6979A2-C34B-4B59-895F-3DAE6320AD1D}" srcOrd="0" destOrd="0" presId="urn:microsoft.com/office/officeart/2005/8/layout/hierarchy1"/>
    <dgm:cxn modelId="{79531F48-22D5-4580-97B1-AD6B09BCDF55}" type="presOf" srcId="{408DA867-C327-4BB4-A644-DEE833DD14C6}" destId="{D5877E91-873A-45C9-8157-C1C62FBA7B1D}" srcOrd="0" destOrd="0" presId="urn:microsoft.com/office/officeart/2005/8/layout/hierarchy1"/>
    <dgm:cxn modelId="{86352652-6D0F-4445-8F16-5A5A43485BDB}" srcId="{B61B9C94-602E-4F40-932D-187243E483B4}" destId="{32E949F8-767C-4E66-B5F1-D5330EA33DB5}" srcOrd="0" destOrd="0" parTransId="{A0B4E12F-4421-4117-B80A-03DBAA22668C}" sibTransId="{982D9DC4-34A1-4989-9F98-610A41B2CA55}"/>
    <dgm:cxn modelId="{555B7781-F8F9-4F6E-878D-0C5A4136909C}" type="presOf" srcId="{16597F33-5170-4E79-B6AC-2AE285823C93}" destId="{C7DC7288-F3E5-4072-904C-93AC85239401}" srcOrd="0" destOrd="0" presId="urn:microsoft.com/office/officeart/2005/8/layout/hierarchy1"/>
    <dgm:cxn modelId="{D0294A82-06E3-454B-B179-83C1462220D3}" type="presOf" srcId="{0E345928-53C0-4507-AB61-16EA7C103972}" destId="{1391B44B-1434-4DCF-BD68-1C956B45F4FD}" srcOrd="0" destOrd="0" presId="urn:microsoft.com/office/officeart/2005/8/layout/hierarchy1"/>
    <dgm:cxn modelId="{2448D08C-49A4-4168-89D9-91C662BD7207}" srcId="{3D18249A-1D06-421A-919B-326F862B6EE9}" destId="{70AFBC19-FF06-447E-8757-0EC796B501E5}" srcOrd="5" destOrd="0" parTransId="{1CDF156A-F1C3-460F-9D13-B51E033AA04E}" sibTransId="{3843FEB5-4C94-47DB-98F6-18E9C1720CCD}"/>
    <dgm:cxn modelId="{07F6F397-4A0F-4B8E-B384-E066F78445B2}" srcId="{3D18249A-1D06-421A-919B-326F862B6EE9}" destId="{3F339E9D-9814-493A-A3C9-E4C5C4B02D95}" srcOrd="0" destOrd="0" parTransId="{74EB6CE8-0ED6-458F-8F87-5926D6C73F55}" sibTransId="{686A833D-9E39-4F68-B56D-0570BA6DE90D}"/>
    <dgm:cxn modelId="{2FB2FA9E-8F6F-4552-B42E-56EE66732E10}" type="presOf" srcId="{3F339E9D-9814-493A-A3C9-E4C5C4B02D95}" destId="{0173F418-4CE7-4394-813B-67495F8ACA96}" srcOrd="0" destOrd="0" presId="urn:microsoft.com/office/officeart/2005/8/layout/hierarchy1"/>
    <dgm:cxn modelId="{ECE006A5-EB45-4823-8CA5-734D875EDF88}" type="presOf" srcId="{8E9C1EAC-CA0E-44A8-9932-EDA115C6FB70}" destId="{7A392E0B-2402-4C64-A0B2-1A51E72877CE}" srcOrd="0" destOrd="0" presId="urn:microsoft.com/office/officeart/2005/8/layout/hierarchy1"/>
    <dgm:cxn modelId="{118908BF-EDED-43F5-8C64-5F94C1AF549A}" type="presOf" srcId="{BD3D99D4-A519-42FB-AF9B-1E52F72F7E00}" destId="{4E68E232-2F59-4091-B421-E956F0796086}" srcOrd="0" destOrd="0" presId="urn:microsoft.com/office/officeart/2005/8/layout/hierarchy1"/>
    <dgm:cxn modelId="{3230BBC4-6984-4887-8E17-AED1119CD187}" srcId="{16597F33-5170-4E79-B6AC-2AE285823C93}" destId="{D3EDA274-2A72-4150-AEC8-68F9551B077F}" srcOrd="0" destOrd="0" parTransId="{07B1805A-5A75-4241-8E36-BF0809F0734C}" sibTransId="{52F1AD4A-F45A-4C78-9914-BA9E73C5F089}"/>
    <dgm:cxn modelId="{B23260CC-435D-4E7F-AB32-4529C391F9F6}" type="presOf" srcId="{D3EDA274-2A72-4150-AEC8-68F9551B077F}" destId="{D2C7F9BD-90F4-42F8-B04F-E0FD05AFC4E7}" srcOrd="0" destOrd="0" presId="urn:microsoft.com/office/officeart/2005/8/layout/hierarchy1"/>
    <dgm:cxn modelId="{21B180CE-7E96-42B1-B6F3-001A97E64B1D}" type="presOf" srcId="{1D30C284-02AD-48B5-8B06-26896A71B233}" destId="{5D245EB1-07AF-4727-874E-E5C299A3A790}" srcOrd="0" destOrd="0" presId="urn:microsoft.com/office/officeart/2005/8/layout/hierarchy1"/>
    <dgm:cxn modelId="{6641FBCE-F7B1-46A6-8BF5-57E3631AD140}" srcId="{3D18249A-1D06-421A-919B-326F862B6EE9}" destId="{16597F33-5170-4E79-B6AC-2AE285823C93}" srcOrd="3" destOrd="0" parTransId="{6932C6F6-6E38-4119-89B3-61A0C4BDD51E}" sibTransId="{108114D5-2977-4D8C-81A8-F360F81CCB6C}"/>
    <dgm:cxn modelId="{4D727FD9-667A-413C-8072-272D52118904}" srcId="{70AFBC19-FF06-447E-8757-0EC796B501E5}" destId="{0E54E6EF-3FF5-4558-A838-6139C53E0984}" srcOrd="0" destOrd="0" parTransId="{8E9C1EAC-CA0E-44A8-9932-EDA115C6FB70}" sibTransId="{46D9B563-5D3E-4797-AFED-2E0CEBEC0641}"/>
    <dgm:cxn modelId="{AD0887D9-7BCE-4749-85A4-A450A7A7448D}" type="presOf" srcId="{47B49236-34A5-40ED-BDD2-C95C31CF2393}" destId="{C4183B66-00BA-4976-9FEA-89F52860BBCD}" srcOrd="0" destOrd="0" presId="urn:microsoft.com/office/officeart/2005/8/layout/hierarchy1"/>
    <dgm:cxn modelId="{696F40DC-523B-43CF-A380-BA4F6BE8B1E9}" srcId="{3F339E9D-9814-493A-A3C9-E4C5C4B02D95}" destId="{408DA867-C327-4BB4-A644-DEE833DD14C6}" srcOrd="0" destOrd="0" parTransId="{BD3D99D4-A519-42FB-AF9B-1E52F72F7E00}" sibTransId="{366EAD5D-759F-4B9D-906A-733B5C9BC313}"/>
    <dgm:cxn modelId="{C5AA1BDE-56BA-4AF3-AEF3-1062EE171470}" type="presOf" srcId="{3D18249A-1D06-421A-919B-326F862B6EE9}" destId="{D1E7F8EB-8046-41D4-B98D-A4C9CAC47AC4}" srcOrd="0" destOrd="0" presId="urn:microsoft.com/office/officeart/2005/8/layout/hierarchy1"/>
    <dgm:cxn modelId="{590AABDF-03F5-46EB-8099-D5D89BEE4BB2}" srcId="{3D18249A-1D06-421A-919B-326F862B6EE9}" destId="{DE2F852E-87A8-42D0-A937-ABC5B2355696}" srcOrd="2" destOrd="0" parTransId="{774E5625-C662-4B00-B053-3687C86B022B}" sibTransId="{B834950A-74E5-42C5-B358-266FC2C7EB06}"/>
    <dgm:cxn modelId="{EE7BB8E4-570F-435F-A9C3-381A3DBEB230}" type="presOf" srcId="{B61B9C94-602E-4F40-932D-187243E483B4}" destId="{2B0D45A6-16C6-4097-8C6F-6C13930956FD}" srcOrd="0" destOrd="0" presId="urn:microsoft.com/office/officeart/2005/8/layout/hierarchy1"/>
    <dgm:cxn modelId="{0B7E96E6-CB72-4488-8FD7-4B3D19DD22F2}" type="presOf" srcId="{32E949F8-767C-4E66-B5F1-D5330EA33DB5}" destId="{095FC130-FA5B-47B6-BAE9-EF3E7C0B5ED6}" srcOrd="0" destOrd="0" presId="urn:microsoft.com/office/officeart/2005/8/layout/hierarchy1"/>
    <dgm:cxn modelId="{C9E0BBEF-747E-406F-BB0F-4204705B82C4}" type="presOf" srcId="{A0B412A7-BC53-4BF1-A6EC-E7C9E004CE94}" destId="{4D77FE22-65F8-4851-9E39-1C7D0B3A484A}" srcOrd="0" destOrd="0" presId="urn:microsoft.com/office/officeart/2005/8/layout/hierarchy1"/>
    <dgm:cxn modelId="{88455474-B8CE-44B6-9222-DAE8E00A2E23}" type="presParOf" srcId="{D1E7F8EB-8046-41D4-B98D-A4C9CAC47AC4}" destId="{934D7AB4-0F03-40C4-BBEA-CA27BE61F0E1}" srcOrd="0" destOrd="0" presId="urn:microsoft.com/office/officeart/2005/8/layout/hierarchy1"/>
    <dgm:cxn modelId="{E71FF1F8-158D-4636-9DEB-BD5EEAC1CBCE}" type="presParOf" srcId="{934D7AB4-0F03-40C4-BBEA-CA27BE61F0E1}" destId="{953225DB-5DA1-4C23-968C-D4B1C42C506E}" srcOrd="0" destOrd="0" presId="urn:microsoft.com/office/officeart/2005/8/layout/hierarchy1"/>
    <dgm:cxn modelId="{DF32C4C4-3B22-41CD-84CA-EA5CF6934A0A}" type="presParOf" srcId="{953225DB-5DA1-4C23-968C-D4B1C42C506E}" destId="{44A591FB-F98C-4228-8C73-F56F81922FC6}" srcOrd="0" destOrd="0" presId="urn:microsoft.com/office/officeart/2005/8/layout/hierarchy1"/>
    <dgm:cxn modelId="{17FBABA8-3C99-4372-8D1C-83E04E687877}" type="presParOf" srcId="{953225DB-5DA1-4C23-968C-D4B1C42C506E}" destId="{0173F418-4CE7-4394-813B-67495F8ACA96}" srcOrd="1" destOrd="0" presId="urn:microsoft.com/office/officeart/2005/8/layout/hierarchy1"/>
    <dgm:cxn modelId="{2DAFA71F-88CB-448D-AD7E-80EBC4F0B56E}" type="presParOf" srcId="{934D7AB4-0F03-40C4-BBEA-CA27BE61F0E1}" destId="{FDDC5264-1556-4FB0-90FC-F8C089DF6F05}" srcOrd="1" destOrd="0" presId="urn:microsoft.com/office/officeart/2005/8/layout/hierarchy1"/>
    <dgm:cxn modelId="{F73EEF12-6827-4EAC-847C-767A1EA89B44}" type="presParOf" srcId="{FDDC5264-1556-4FB0-90FC-F8C089DF6F05}" destId="{4E68E232-2F59-4091-B421-E956F0796086}" srcOrd="0" destOrd="0" presId="urn:microsoft.com/office/officeart/2005/8/layout/hierarchy1"/>
    <dgm:cxn modelId="{6DEAFBA8-93ED-4859-ADC7-BC2C83D1D4B2}" type="presParOf" srcId="{FDDC5264-1556-4FB0-90FC-F8C089DF6F05}" destId="{A9EE9E72-33C3-44FB-B222-A1169DD32C3C}" srcOrd="1" destOrd="0" presId="urn:microsoft.com/office/officeart/2005/8/layout/hierarchy1"/>
    <dgm:cxn modelId="{3330F8FD-87BF-49F8-8A19-ED787C1DF429}" type="presParOf" srcId="{A9EE9E72-33C3-44FB-B222-A1169DD32C3C}" destId="{C666B4A2-7B67-460B-BD75-693E802F8BB8}" srcOrd="0" destOrd="0" presId="urn:microsoft.com/office/officeart/2005/8/layout/hierarchy1"/>
    <dgm:cxn modelId="{5C4D8CFC-FF46-40CB-BF93-79523D324026}" type="presParOf" srcId="{C666B4A2-7B67-460B-BD75-693E802F8BB8}" destId="{F653D9D9-10F0-42BB-B4E4-3185762BF08E}" srcOrd="0" destOrd="0" presId="urn:microsoft.com/office/officeart/2005/8/layout/hierarchy1"/>
    <dgm:cxn modelId="{4A61A7AB-7FAB-422E-9D1E-0461D479A4A3}" type="presParOf" srcId="{C666B4A2-7B67-460B-BD75-693E802F8BB8}" destId="{D5877E91-873A-45C9-8157-C1C62FBA7B1D}" srcOrd="1" destOrd="0" presId="urn:microsoft.com/office/officeart/2005/8/layout/hierarchy1"/>
    <dgm:cxn modelId="{E8E5820C-27D2-4A2D-9CE4-144642968249}" type="presParOf" srcId="{A9EE9E72-33C3-44FB-B222-A1169DD32C3C}" destId="{7AEEE55F-9BAD-4657-9917-21CB7448736D}" srcOrd="1" destOrd="0" presId="urn:microsoft.com/office/officeart/2005/8/layout/hierarchy1"/>
    <dgm:cxn modelId="{D597DD8F-580D-4404-8A8A-7B9561A070D1}" type="presParOf" srcId="{D1E7F8EB-8046-41D4-B98D-A4C9CAC47AC4}" destId="{8D583D18-C097-4A61-8B11-493B56E21D85}" srcOrd="1" destOrd="0" presId="urn:microsoft.com/office/officeart/2005/8/layout/hierarchy1"/>
    <dgm:cxn modelId="{B4F32407-CD8E-4E74-AF8A-AEC09E081B6F}" type="presParOf" srcId="{8D583D18-C097-4A61-8B11-493B56E21D85}" destId="{C88D4924-9E57-45AA-885A-7C7D88AB37B8}" srcOrd="0" destOrd="0" presId="urn:microsoft.com/office/officeart/2005/8/layout/hierarchy1"/>
    <dgm:cxn modelId="{5B1F06E0-8479-4913-9D93-E43578094865}" type="presParOf" srcId="{C88D4924-9E57-45AA-885A-7C7D88AB37B8}" destId="{89FF8DB3-3057-4A71-B86F-0335ED264F34}" srcOrd="0" destOrd="0" presId="urn:microsoft.com/office/officeart/2005/8/layout/hierarchy1"/>
    <dgm:cxn modelId="{ACD38FE0-1B73-4D9B-99D2-8DAB8F7EC717}" type="presParOf" srcId="{C88D4924-9E57-45AA-885A-7C7D88AB37B8}" destId="{2B0D45A6-16C6-4097-8C6F-6C13930956FD}" srcOrd="1" destOrd="0" presId="urn:microsoft.com/office/officeart/2005/8/layout/hierarchy1"/>
    <dgm:cxn modelId="{F0739257-8855-470A-B5BC-CF0BD18F1B50}" type="presParOf" srcId="{8D583D18-C097-4A61-8B11-493B56E21D85}" destId="{217D5611-B507-4ED6-AA01-091E7BD57C02}" srcOrd="1" destOrd="0" presId="urn:microsoft.com/office/officeart/2005/8/layout/hierarchy1"/>
    <dgm:cxn modelId="{E4772187-E3A5-4901-B997-9E8CFC13FAE9}" type="presParOf" srcId="{217D5611-B507-4ED6-AA01-091E7BD57C02}" destId="{91FC2F0D-C534-44B3-9968-2B154BDDB7C5}" srcOrd="0" destOrd="0" presId="urn:microsoft.com/office/officeart/2005/8/layout/hierarchy1"/>
    <dgm:cxn modelId="{4989AE9B-9BB1-4733-9F7B-45113308BE3B}" type="presParOf" srcId="{217D5611-B507-4ED6-AA01-091E7BD57C02}" destId="{D5D845D4-1E8F-498C-AC86-7ED95F1FC72B}" srcOrd="1" destOrd="0" presId="urn:microsoft.com/office/officeart/2005/8/layout/hierarchy1"/>
    <dgm:cxn modelId="{5E5D1B8E-62A3-4E23-8EC2-6DF8651174E8}" type="presParOf" srcId="{D5D845D4-1E8F-498C-AC86-7ED95F1FC72B}" destId="{D9034DC9-18C0-419F-A320-DAF4C1FBA9F4}" srcOrd="0" destOrd="0" presId="urn:microsoft.com/office/officeart/2005/8/layout/hierarchy1"/>
    <dgm:cxn modelId="{78F4892D-4E79-4D56-8366-75D698D416B2}" type="presParOf" srcId="{D9034DC9-18C0-419F-A320-DAF4C1FBA9F4}" destId="{8033836F-4B02-44E7-8687-FB280C7362F2}" srcOrd="0" destOrd="0" presId="urn:microsoft.com/office/officeart/2005/8/layout/hierarchy1"/>
    <dgm:cxn modelId="{06BD4ABF-4876-4C7C-8A5A-96065B427393}" type="presParOf" srcId="{D9034DC9-18C0-419F-A320-DAF4C1FBA9F4}" destId="{095FC130-FA5B-47B6-BAE9-EF3E7C0B5ED6}" srcOrd="1" destOrd="0" presId="urn:microsoft.com/office/officeart/2005/8/layout/hierarchy1"/>
    <dgm:cxn modelId="{4BF7C9A1-EE7B-4D49-B584-A9407F8E9A0C}" type="presParOf" srcId="{D5D845D4-1E8F-498C-AC86-7ED95F1FC72B}" destId="{8B426A62-6B1F-4D0A-AEAA-4E59299E19A8}" srcOrd="1" destOrd="0" presId="urn:microsoft.com/office/officeart/2005/8/layout/hierarchy1"/>
    <dgm:cxn modelId="{C21C250F-0336-4ABD-A4F8-7F6816BE3234}" type="presParOf" srcId="{D1E7F8EB-8046-41D4-B98D-A4C9CAC47AC4}" destId="{D5DA4D66-2732-4AE9-B38A-520668790C06}" srcOrd="2" destOrd="0" presId="urn:microsoft.com/office/officeart/2005/8/layout/hierarchy1"/>
    <dgm:cxn modelId="{76DF584C-7800-4020-89BA-FB696843C64E}" type="presParOf" srcId="{D5DA4D66-2732-4AE9-B38A-520668790C06}" destId="{BCB4CF70-A935-4B23-80EE-8BDBB211E6DC}" srcOrd="0" destOrd="0" presId="urn:microsoft.com/office/officeart/2005/8/layout/hierarchy1"/>
    <dgm:cxn modelId="{EDEC5C7C-64F8-4A1E-B88A-BF70C54303F0}" type="presParOf" srcId="{BCB4CF70-A935-4B23-80EE-8BDBB211E6DC}" destId="{E24D02D7-6CC6-4860-A730-00A348DFBA89}" srcOrd="0" destOrd="0" presId="urn:microsoft.com/office/officeart/2005/8/layout/hierarchy1"/>
    <dgm:cxn modelId="{EEB0B56F-7300-4080-8079-6D08FE0136CE}" type="presParOf" srcId="{BCB4CF70-A935-4B23-80EE-8BDBB211E6DC}" destId="{6A6979A2-C34B-4B59-895F-3DAE6320AD1D}" srcOrd="1" destOrd="0" presId="urn:microsoft.com/office/officeart/2005/8/layout/hierarchy1"/>
    <dgm:cxn modelId="{941F8277-EB55-4FB8-BC37-BD2FAB65E705}" type="presParOf" srcId="{D5DA4D66-2732-4AE9-B38A-520668790C06}" destId="{C09ACBBB-3913-4A97-B4B3-6C6AE1A38039}" srcOrd="1" destOrd="0" presId="urn:microsoft.com/office/officeart/2005/8/layout/hierarchy1"/>
    <dgm:cxn modelId="{7A721859-34EE-41B3-813E-3451C0635ADF}" type="presParOf" srcId="{C09ACBBB-3913-4A97-B4B3-6C6AE1A38039}" destId="{C4183B66-00BA-4976-9FEA-89F52860BBCD}" srcOrd="0" destOrd="0" presId="urn:microsoft.com/office/officeart/2005/8/layout/hierarchy1"/>
    <dgm:cxn modelId="{29489746-3A9C-4C72-AF6C-2BFDAE9E94E4}" type="presParOf" srcId="{C09ACBBB-3913-4A97-B4B3-6C6AE1A38039}" destId="{B3BF016D-AC17-4182-9154-C8A62E07C9F8}" srcOrd="1" destOrd="0" presId="urn:microsoft.com/office/officeart/2005/8/layout/hierarchy1"/>
    <dgm:cxn modelId="{8CD36270-FBFB-4F02-982B-CB06177ECC59}" type="presParOf" srcId="{B3BF016D-AC17-4182-9154-C8A62E07C9F8}" destId="{1810B6E3-2EC1-4ACB-9B07-5717C290E375}" srcOrd="0" destOrd="0" presId="urn:microsoft.com/office/officeart/2005/8/layout/hierarchy1"/>
    <dgm:cxn modelId="{402F4ADC-E03D-41BC-A519-0A0B524ECC24}" type="presParOf" srcId="{1810B6E3-2EC1-4ACB-9B07-5717C290E375}" destId="{E13E3DA7-9750-4EF4-932B-5C58268DCDA7}" srcOrd="0" destOrd="0" presId="urn:microsoft.com/office/officeart/2005/8/layout/hierarchy1"/>
    <dgm:cxn modelId="{37582732-9909-47AF-85F0-24BAD30169C7}" type="presParOf" srcId="{1810B6E3-2EC1-4ACB-9B07-5717C290E375}" destId="{B03FB844-80D6-4EFB-8CF4-0F9DDF2EA630}" srcOrd="1" destOrd="0" presId="urn:microsoft.com/office/officeart/2005/8/layout/hierarchy1"/>
    <dgm:cxn modelId="{C1137358-FC68-4C7C-A299-550D9665D000}" type="presParOf" srcId="{B3BF016D-AC17-4182-9154-C8A62E07C9F8}" destId="{1808F701-87AC-41BB-A357-6809C5DDEEA6}" srcOrd="1" destOrd="0" presId="urn:microsoft.com/office/officeart/2005/8/layout/hierarchy1"/>
    <dgm:cxn modelId="{A9275CFF-AFE4-47A8-AB7D-24E0CED032A2}" type="presParOf" srcId="{D1E7F8EB-8046-41D4-B98D-A4C9CAC47AC4}" destId="{93932CEF-8233-4004-AFE0-925039A22CF4}" srcOrd="3" destOrd="0" presId="urn:microsoft.com/office/officeart/2005/8/layout/hierarchy1"/>
    <dgm:cxn modelId="{3FA44BBB-93AC-4F9B-B21A-BF9B624BAF69}" type="presParOf" srcId="{93932CEF-8233-4004-AFE0-925039A22CF4}" destId="{121E66E3-367D-43AD-A550-26E135DFA9E5}" srcOrd="0" destOrd="0" presId="urn:microsoft.com/office/officeart/2005/8/layout/hierarchy1"/>
    <dgm:cxn modelId="{3F119D05-57F0-405C-827E-0E2405D2769E}" type="presParOf" srcId="{121E66E3-367D-43AD-A550-26E135DFA9E5}" destId="{BAC470C9-23EF-470E-8CD8-1C93EA98898B}" srcOrd="0" destOrd="0" presId="urn:microsoft.com/office/officeart/2005/8/layout/hierarchy1"/>
    <dgm:cxn modelId="{512B1EE8-C4A9-4BD9-AC34-22996F6CEB54}" type="presParOf" srcId="{121E66E3-367D-43AD-A550-26E135DFA9E5}" destId="{C7DC7288-F3E5-4072-904C-93AC85239401}" srcOrd="1" destOrd="0" presId="urn:microsoft.com/office/officeart/2005/8/layout/hierarchy1"/>
    <dgm:cxn modelId="{79177375-2F41-4B40-9330-5C2E7C75C66D}" type="presParOf" srcId="{93932CEF-8233-4004-AFE0-925039A22CF4}" destId="{B7572C1E-470C-4623-BB91-05F33992ADE6}" srcOrd="1" destOrd="0" presId="urn:microsoft.com/office/officeart/2005/8/layout/hierarchy1"/>
    <dgm:cxn modelId="{CB891C1D-1F1D-443B-8640-324C87BD83BB}" type="presParOf" srcId="{B7572C1E-470C-4623-BB91-05F33992ADE6}" destId="{29057CF6-623D-4BA0-9959-9608955F35EB}" srcOrd="0" destOrd="0" presId="urn:microsoft.com/office/officeart/2005/8/layout/hierarchy1"/>
    <dgm:cxn modelId="{197D0B88-2BE6-4202-8522-BFC8E544582B}" type="presParOf" srcId="{B7572C1E-470C-4623-BB91-05F33992ADE6}" destId="{338C7767-343F-4237-B45A-085761AC5D77}" srcOrd="1" destOrd="0" presId="urn:microsoft.com/office/officeart/2005/8/layout/hierarchy1"/>
    <dgm:cxn modelId="{16542071-6124-4FE8-883C-337211085030}" type="presParOf" srcId="{338C7767-343F-4237-B45A-085761AC5D77}" destId="{A69B9AFC-D725-4EB4-A275-CAB1F8C4F435}" srcOrd="0" destOrd="0" presId="urn:microsoft.com/office/officeart/2005/8/layout/hierarchy1"/>
    <dgm:cxn modelId="{49B7CC90-BDBE-4E0A-95AC-31CC312BD377}" type="presParOf" srcId="{A69B9AFC-D725-4EB4-A275-CAB1F8C4F435}" destId="{1722F6AF-006C-4A8A-AF41-FE735BD150F4}" srcOrd="0" destOrd="0" presId="urn:microsoft.com/office/officeart/2005/8/layout/hierarchy1"/>
    <dgm:cxn modelId="{68057C0C-1B3D-4876-916B-E68184E36F25}" type="presParOf" srcId="{A69B9AFC-D725-4EB4-A275-CAB1F8C4F435}" destId="{D2C7F9BD-90F4-42F8-B04F-E0FD05AFC4E7}" srcOrd="1" destOrd="0" presId="urn:microsoft.com/office/officeart/2005/8/layout/hierarchy1"/>
    <dgm:cxn modelId="{8ADC997C-0C74-45CD-97DE-C83C867E158F}" type="presParOf" srcId="{338C7767-343F-4237-B45A-085761AC5D77}" destId="{01E08D66-D67A-4667-83BD-DCDF98CFDDE2}" srcOrd="1" destOrd="0" presId="urn:microsoft.com/office/officeart/2005/8/layout/hierarchy1"/>
    <dgm:cxn modelId="{9B4F71D9-AD38-47B6-95BD-92C21F71C9F3}" type="presParOf" srcId="{D1E7F8EB-8046-41D4-B98D-A4C9CAC47AC4}" destId="{82F7C411-EAC4-4DB6-9A4D-A482220D891F}" srcOrd="4" destOrd="0" presId="urn:microsoft.com/office/officeart/2005/8/layout/hierarchy1"/>
    <dgm:cxn modelId="{FAF03ED3-9F8D-4A28-A3D7-C6EE0395170E}" type="presParOf" srcId="{82F7C411-EAC4-4DB6-9A4D-A482220D891F}" destId="{9F43C7BC-7EC8-4385-966F-E96A22CF2BB7}" srcOrd="0" destOrd="0" presId="urn:microsoft.com/office/officeart/2005/8/layout/hierarchy1"/>
    <dgm:cxn modelId="{6BE4DBF8-89D8-4338-BAA1-63D3C5146F8C}" type="presParOf" srcId="{9F43C7BC-7EC8-4385-966F-E96A22CF2BB7}" destId="{69B6528D-7F08-4423-ADB0-7516703BB191}" srcOrd="0" destOrd="0" presId="urn:microsoft.com/office/officeart/2005/8/layout/hierarchy1"/>
    <dgm:cxn modelId="{FBE994BB-1572-4937-91D8-1D5DB046C664}" type="presParOf" srcId="{9F43C7BC-7EC8-4385-966F-E96A22CF2BB7}" destId="{4D77FE22-65F8-4851-9E39-1C7D0B3A484A}" srcOrd="1" destOrd="0" presId="urn:microsoft.com/office/officeart/2005/8/layout/hierarchy1"/>
    <dgm:cxn modelId="{495FA374-378F-4FE1-B749-FC364822C987}" type="presParOf" srcId="{82F7C411-EAC4-4DB6-9A4D-A482220D891F}" destId="{7C3D3D3D-22F6-4CE5-AB0A-8B95768DE573}" srcOrd="1" destOrd="0" presId="urn:microsoft.com/office/officeart/2005/8/layout/hierarchy1"/>
    <dgm:cxn modelId="{775F4BC9-D60A-47B7-8979-B3B31E803E76}" type="presParOf" srcId="{7C3D3D3D-22F6-4CE5-AB0A-8B95768DE573}" destId="{1391B44B-1434-4DCF-BD68-1C956B45F4FD}" srcOrd="0" destOrd="0" presId="urn:microsoft.com/office/officeart/2005/8/layout/hierarchy1"/>
    <dgm:cxn modelId="{0C58268D-1C8D-484D-9259-E6BECD34E7AA}" type="presParOf" srcId="{7C3D3D3D-22F6-4CE5-AB0A-8B95768DE573}" destId="{2A481370-0463-4771-85E2-C7A3317100DF}" srcOrd="1" destOrd="0" presId="urn:microsoft.com/office/officeart/2005/8/layout/hierarchy1"/>
    <dgm:cxn modelId="{5E537B0E-D4E7-4BFA-A408-95E5CE2A274F}" type="presParOf" srcId="{2A481370-0463-4771-85E2-C7A3317100DF}" destId="{BEC190B5-FEA6-48BA-95FB-FAD5184943BF}" srcOrd="0" destOrd="0" presId="urn:microsoft.com/office/officeart/2005/8/layout/hierarchy1"/>
    <dgm:cxn modelId="{A6ACBD17-55B6-43E8-ACE2-415672F5DD82}" type="presParOf" srcId="{BEC190B5-FEA6-48BA-95FB-FAD5184943BF}" destId="{D3EEA173-6D52-4A61-977E-29DEBA6A80B1}" srcOrd="0" destOrd="0" presId="urn:microsoft.com/office/officeart/2005/8/layout/hierarchy1"/>
    <dgm:cxn modelId="{7A721BEF-5674-4DA8-9CC2-D97BDB91F0CD}" type="presParOf" srcId="{BEC190B5-FEA6-48BA-95FB-FAD5184943BF}" destId="{5D245EB1-07AF-4727-874E-E5C299A3A790}" srcOrd="1" destOrd="0" presId="urn:microsoft.com/office/officeart/2005/8/layout/hierarchy1"/>
    <dgm:cxn modelId="{B1CBE0F6-749D-4B1E-B108-85583E1DE7B1}" type="presParOf" srcId="{2A481370-0463-4771-85E2-C7A3317100DF}" destId="{60572389-D7F2-4AA9-8D18-39D46B0281C7}" srcOrd="1" destOrd="0" presId="urn:microsoft.com/office/officeart/2005/8/layout/hierarchy1"/>
    <dgm:cxn modelId="{FCDD9C91-511B-4CC0-BF80-1D804B3D4BB3}" type="presParOf" srcId="{D1E7F8EB-8046-41D4-B98D-A4C9CAC47AC4}" destId="{82C1C067-23B2-4A05-9AD8-141BF332DC21}" srcOrd="5" destOrd="0" presId="urn:microsoft.com/office/officeart/2005/8/layout/hierarchy1"/>
    <dgm:cxn modelId="{D8C6F3F9-D7A8-44E9-B9C4-A984FB95B450}" type="presParOf" srcId="{82C1C067-23B2-4A05-9AD8-141BF332DC21}" destId="{E897C2F5-796A-481A-B793-D7D01E9B9B37}" srcOrd="0" destOrd="0" presId="urn:microsoft.com/office/officeart/2005/8/layout/hierarchy1"/>
    <dgm:cxn modelId="{17528BEC-294F-4D60-B070-EBCB3514BCB3}" type="presParOf" srcId="{E897C2F5-796A-481A-B793-D7D01E9B9B37}" destId="{E67FF5B7-098D-4589-8DB6-1B49D0BDC612}" srcOrd="0" destOrd="0" presId="urn:microsoft.com/office/officeart/2005/8/layout/hierarchy1"/>
    <dgm:cxn modelId="{0DBFF138-0AB4-4410-B858-BF63524248DF}" type="presParOf" srcId="{E897C2F5-796A-481A-B793-D7D01E9B9B37}" destId="{97E5305C-5A0F-4D7C-9F0E-FE3B35DD2915}" srcOrd="1" destOrd="0" presId="urn:microsoft.com/office/officeart/2005/8/layout/hierarchy1"/>
    <dgm:cxn modelId="{63EDE0AC-A93A-4AB8-9D72-2C735F44121C}" type="presParOf" srcId="{82C1C067-23B2-4A05-9AD8-141BF332DC21}" destId="{4BD79281-6D0B-4FFB-B634-EB7214B908DC}" srcOrd="1" destOrd="0" presId="urn:microsoft.com/office/officeart/2005/8/layout/hierarchy1"/>
    <dgm:cxn modelId="{908610A0-9C30-417C-BDB4-F536DC358126}" type="presParOf" srcId="{4BD79281-6D0B-4FFB-B634-EB7214B908DC}" destId="{7A392E0B-2402-4C64-A0B2-1A51E72877CE}" srcOrd="0" destOrd="0" presId="urn:microsoft.com/office/officeart/2005/8/layout/hierarchy1"/>
    <dgm:cxn modelId="{3832B862-740E-4800-94DE-95B3B7243F5F}" type="presParOf" srcId="{4BD79281-6D0B-4FFB-B634-EB7214B908DC}" destId="{62205929-5EC7-412F-BD4D-399CCFEB6128}" srcOrd="1" destOrd="0" presId="urn:microsoft.com/office/officeart/2005/8/layout/hierarchy1"/>
    <dgm:cxn modelId="{B8365423-D8AD-48E4-AAC7-335B3AFA7027}" type="presParOf" srcId="{62205929-5EC7-412F-BD4D-399CCFEB6128}" destId="{7F361A2A-F811-42C7-BE71-ABED7DA28B52}" srcOrd="0" destOrd="0" presId="urn:microsoft.com/office/officeart/2005/8/layout/hierarchy1"/>
    <dgm:cxn modelId="{4508985F-F954-4933-96AE-940CF6C49AED}" type="presParOf" srcId="{7F361A2A-F811-42C7-BE71-ABED7DA28B52}" destId="{A7501791-3800-4E9B-BAFD-C22352B76CAC}" srcOrd="0" destOrd="0" presId="urn:microsoft.com/office/officeart/2005/8/layout/hierarchy1"/>
    <dgm:cxn modelId="{4D41D409-1254-4523-B800-07036511F1AA}" type="presParOf" srcId="{7F361A2A-F811-42C7-BE71-ABED7DA28B52}" destId="{D4C7E840-FF52-43D1-B221-DE7500CEF81B}" srcOrd="1" destOrd="0" presId="urn:microsoft.com/office/officeart/2005/8/layout/hierarchy1"/>
    <dgm:cxn modelId="{EBD55A61-0DB5-4E73-8DCD-8B4AC9789BBA}" type="presParOf" srcId="{62205929-5EC7-412F-BD4D-399CCFEB6128}" destId="{F2024C19-7ACC-42BD-9B6A-B4DFDF00D5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custT="1"/>
      <dgm:spPr/>
      <dgm:t>
        <a:bodyPr/>
        <a:lstStyle/>
        <a:p>
          <a:r>
            <a:rPr lang="en-US" sz="2800" dirty="0"/>
            <a:t>Cancer Status</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custT="1"/>
      <dgm:spPr/>
      <dgm:t>
        <a:bodyPr/>
        <a:lstStyle/>
        <a:p>
          <a:pPr>
            <a:buNone/>
          </a:pPr>
          <a:r>
            <a:rPr lang="en-US" sz="2800" dirty="0"/>
            <a:t>1</a:t>
          </a:r>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custT="1"/>
      <dgm:spPr/>
      <dgm:t>
        <a:bodyPr/>
        <a:lstStyle/>
        <a:p>
          <a:r>
            <a:rPr lang="en-US" sz="2800" dirty="0"/>
            <a:t>Vital Status</a:t>
          </a:r>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custT="1"/>
      <dgm:spPr/>
      <dgm:t>
        <a:bodyPr/>
        <a:lstStyle/>
        <a:p>
          <a:pPr>
            <a:buNone/>
          </a:pPr>
          <a:r>
            <a:rPr lang="en-US" sz="2800" dirty="0"/>
            <a:t>1</a:t>
          </a:r>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2">
        <dgm:presLayoutVars>
          <dgm:chMax val="1"/>
          <dgm:bulletEnabled val="1"/>
        </dgm:presLayoutVars>
      </dgm:prSet>
      <dgm:spPr/>
    </dgm:pt>
    <dgm:pt modelId="{FDEFAA7C-DA98-40CD-8CB4-B872EEDE944F}" type="pres">
      <dgm:prSet presAssocID="{49C65BF4-295B-41C9-BBCD-5FF340DAD6E5}" presName="descendantText" presStyleLbl="alignAccFollowNode1" presStyleIdx="0" presStyleCnt="2">
        <dgm:presLayoutVars>
          <dgm:bulletEnabled val="1"/>
        </dgm:presLayoutVars>
      </dgm:prSet>
      <dgm:spPr/>
    </dgm:pt>
    <dgm:pt modelId="{C72D4EF3-5131-4D9D-A8AA-64C230F7B3B7}" type="pres">
      <dgm:prSet presAssocID="{025AB5BF-7EC4-45AF-8079-7B95FD871DD9}"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1" presStyleCnt="2">
        <dgm:presLayoutVars>
          <dgm:chMax val="1"/>
          <dgm:bulletEnabled val="1"/>
        </dgm:presLayoutVars>
      </dgm:prSet>
      <dgm:spPr/>
    </dgm:pt>
    <dgm:pt modelId="{BCFDC4CA-8045-4DC9-B248-7B11A8A1EA82}" type="pres">
      <dgm:prSet presAssocID="{6E303D45-9FB1-4402-A156-C62744EE6021}" presName="descendantText" presStyleLbl="alignAccFollowNode1" presStyleIdx="1" presStyleCnt="2">
        <dgm:presLayoutVars>
          <dgm:bulletEnabled val="1"/>
        </dgm:presLayoutVars>
      </dgm:prSet>
      <dgm:spPr/>
    </dgm:pt>
  </dgm:ptLst>
  <dgm:cxnLst>
    <dgm:cxn modelId="{FA109215-2FE7-4BDF-904B-E98D3E97D750}" srcId="{64B4386E-EDB6-4617-8DCB-63F74AF4B0C5}" destId="{6E303D45-9FB1-4402-A156-C62744EE6021}" srcOrd="1" destOrd="0" parTransId="{F3E775E5-A07C-4537-B8B3-4D006E71C834}" sibTransId="{33686A16-D506-4CD0-84E9-4695F2A10D05}"/>
    <dgm:cxn modelId="{5D733847-451D-4E99-B53A-45A452EB7FD3}" type="presOf" srcId="{64B4386E-EDB6-4617-8DCB-63F74AF4B0C5}" destId="{F9A911F9-71A2-4E01-AA41-4867FF9B8A23}" srcOrd="0" destOrd="0" presId="urn:microsoft.com/office/officeart/2005/8/layout/vList5"/>
    <dgm:cxn modelId="{99410D48-5086-4C4B-BE90-3BF17E2E82D3}" srcId="{49C65BF4-295B-41C9-BBCD-5FF340DAD6E5}" destId="{BC642CDC-36A4-4DA7-981F-EABDADA5CFA6}" srcOrd="0" destOrd="0" parTransId="{35BA9B28-E6AF-4B47-ABA5-212F55A7B2F8}" sibTransId="{71A34B9B-33C2-4493-B7BA-8E0A2F7E4D3B}"/>
    <dgm:cxn modelId="{A448F17B-9725-4BD5-9900-7F433E67FED5}" srcId="{6E303D45-9FB1-4402-A156-C62744EE6021}" destId="{2DCE9588-ABCF-4E68-B5FA-5E6D615C5230}" srcOrd="0" destOrd="0" parTransId="{11B128D7-EA56-470E-9E11-411E08ED0A06}" sibTransId="{46139240-27B2-40F1-A627-5C7EC192EEB8}"/>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126133EF-702F-496B-9F64-1CEEFD6CD0AD}" type="presOf" srcId="{BC642CDC-36A4-4DA7-981F-EABDADA5CFA6}" destId="{FDEFAA7C-DA98-40CD-8CB4-B872EEDE944F}"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34D81CC0-4CF0-4268-9B28-E882EF1C35DD}" type="presParOf" srcId="{FE27FAE4-0E83-41A8-85CD-C96C0FFBC915}" destId="{FDEFAA7C-DA98-40CD-8CB4-B872EEDE944F}" srcOrd="1"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38A95201-4387-4ADF-8363-EBD2C66F29E3}" type="presParOf" srcId="{F9A911F9-71A2-4E01-AA41-4867FF9B8A23}" destId="{8F83F1BC-5F15-41FA-BB85-9EA434720E7D}" srcOrd="2"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D18249A-1D06-421A-919B-326F862B6E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custT="1"/>
      <dgm:spPr/>
      <dgm:t>
        <a:bodyPr/>
        <a:lstStyle/>
        <a:p>
          <a:r>
            <a:rPr lang="en-US" sz="1800" dirty="0"/>
            <a:t>Date of Initial Diagnosis</a:t>
          </a:r>
        </a:p>
      </dgm:t>
    </dgm:pt>
    <dgm:pt modelId="{74EB6CE8-0ED6-458F-8F87-5926D6C73F55}" type="parTrans" cxnId="{07F6F397-4A0F-4B8E-B384-E066F78445B2}">
      <dgm:prSet/>
      <dgm:spPr/>
      <dgm:t>
        <a:bodyPr/>
        <a:lstStyle/>
        <a:p>
          <a:endParaRPr lang="en-US" sz="2800"/>
        </a:p>
      </dgm:t>
    </dgm:pt>
    <dgm:pt modelId="{686A833D-9E39-4F68-B56D-0570BA6DE90D}" type="sibTrans" cxnId="{07F6F397-4A0F-4B8E-B384-E066F78445B2}">
      <dgm:prSet/>
      <dgm:spPr/>
      <dgm:t>
        <a:bodyPr/>
        <a:lstStyle/>
        <a:p>
          <a:endParaRPr lang="en-US" sz="2800"/>
        </a:p>
      </dgm:t>
    </dgm:pt>
    <dgm:pt modelId="{A8FF5386-AF7F-4389-B467-716BA54F411D}">
      <dgm:prSet custT="1"/>
      <dgm:spPr/>
      <dgm:t>
        <a:bodyPr/>
        <a:lstStyle/>
        <a:p>
          <a:r>
            <a:rPr lang="en-US" sz="1200" dirty="0"/>
            <a:t> 8140/3</a:t>
          </a:r>
        </a:p>
      </dgm:t>
    </dgm:pt>
    <dgm:pt modelId="{47B49236-34A5-40ED-BDD2-C95C31CF2393}" type="parTrans" cxnId="{F23F120B-3C63-4477-B645-DA8AD6ABB428}">
      <dgm:prSet/>
      <dgm:spPr/>
      <dgm:t>
        <a:bodyPr/>
        <a:lstStyle/>
        <a:p>
          <a:endParaRPr lang="en-US" sz="2800"/>
        </a:p>
      </dgm:t>
    </dgm:pt>
    <dgm:pt modelId="{E4DD5308-A129-4432-B3B4-B50E25D61933}" type="sibTrans" cxnId="{F23F120B-3C63-4477-B645-DA8AD6ABB428}">
      <dgm:prSet/>
      <dgm:spPr/>
      <dgm:t>
        <a:bodyPr/>
        <a:lstStyle/>
        <a:p>
          <a:endParaRPr lang="en-US" sz="2800"/>
        </a:p>
      </dgm:t>
    </dgm:pt>
    <dgm:pt modelId="{16597F33-5170-4E79-B6AC-2AE285823C93}">
      <dgm:prSet custT="1"/>
      <dgm:spPr/>
      <dgm:t>
        <a:bodyPr/>
        <a:lstStyle/>
        <a:p>
          <a:r>
            <a:rPr lang="en-US" sz="1800" dirty="0"/>
            <a:t>Sequence Number</a:t>
          </a:r>
        </a:p>
      </dgm:t>
    </dgm:pt>
    <dgm:pt modelId="{6932C6F6-6E38-4119-89B3-61A0C4BDD51E}" type="parTrans" cxnId="{6641FBCE-F7B1-46A6-8BF5-57E3631AD140}">
      <dgm:prSet/>
      <dgm:spPr/>
      <dgm:t>
        <a:bodyPr/>
        <a:lstStyle/>
        <a:p>
          <a:endParaRPr lang="en-US" sz="2800"/>
        </a:p>
      </dgm:t>
    </dgm:pt>
    <dgm:pt modelId="{108114D5-2977-4D8C-81A8-F360F81CCB6C}" type="sibTrans" cxnId="{6641FBCE-F7B1-46A6-8BF5-57E3631AD140}">
      <dgm:prSet/>
      <dgm:spPr/>
      <dgm:t>
        <a:bodyPr/>
        <a:lstStyle/>
        <a:p>
          <a:endParaRPr lang="en-US" sz="2800"/>
        </a:p>
      </dgm:t>
    </dgm:pt>
    <dgm:pt modelId="{D3EDA274-2A72-4150-AEC8-68F9551B077F}">
      <dgm:prSet custT="1"/>
      <dgm:spPr/>
      <dgm:t>
        <a:bodyPr/>
        <a:lstStyle/>
        <a:p>
          <a:r>
            <a:rPr lang="en-US" sz="1200" dirty="0"/>
            <a:t> 00</a:t>
          </a:r>
        </a:p>
      </dgm:t>
    </dgm:pt>
    <dgm:pt modelId="{07B1805A-5A75-4241-8E36-BF0809F0734C}" type="parTrans" cxnId="{3230BBC4-6984-4887-8E17-AED1119CD187}">
      <dgm:prSet/>
      <dgm:spPr/>
      <dgm:t>
        <a:bodyPr/>
        <a:lstStyle/>
        <a:p>
          <a:endParaRPr lang="en-US" sz="2800"/>
        </a:p>
      </dgm:t>
    </dgm:pt>
    <dgm:pt modelId="{52F1AD4A-F45A-4C78-9914-BA9E73C5F089}" type="sibTrans" cxnId="{3230BBC4-6984-4887-8E17-AED1119CD187}">
      <dgm:prSet/>
      <dgm:spPr/>
      <dgm:t>
        <a:bodyPr/>
        <a:lstStyle/>
        <a:p>
          <a:endParaRPr lang="en-US" sz="2800"/>
        </a:p>
      </dgm:t>
    </dgm:pt>
    <dgm:pt modelId="{408DA867-C327-4BB4-A644-DEE833DD14C6}">
      <dgm:prSet custT="1"/>
      <dgm:spPr/>
      <dgm:t>
        <a:bodyPr/>
        <a:lstStyle/>
        <a:p>
          <a:r>
            <a:rPr lang="en-US" sz="1200" dirty="0"/>
            <a:t> 09/30/2021</a:t>
          </a:r>
        </a:p>
      </dgm:t>
    </dgm:pt>
    <dgm:pt modelId="{BD3D99D4-A519-42FB-AF9B-1E52F72F7E00}" type="parTrans" cxnId="{696F40DC-523B-43CF-A380-BA4F6BE8B1E9}">
      <dgm:prSet/>
      <dgm:spPr/>
      <dgm:t>
        <a:bodyPr/>
        <a:lstStyle/>
        <a:p>
          <a:endParaRPr lang="en-US" sz="2800"/>
        </a:p>
      </dgm:t>
    </dgm:pt>
    <dgm:pt modelId="{366EAD5D-759F-4B9D-906A-733B5C9BC313}" type="sibTrans" cxnId="{696F40DC-523B-43CF-A380-BA4F6BE8B1E9}">
      <dgm:prSet/>
      <dgm:spPr/>
      <dgm:t>
        <a:bodyPr/>
        <a:lstStyle/>
        <a:p>
          <a:endParaRPr lang="en-US" sz="2800"/>
        </a:p>
      </dgm:t>
    </dgm:pt>
    <dgm:pt modelId="{B61B9C94-602E-4F40-932D-187243E483B4}">
      <dgm:prSet custT="1"/>
      <dgm:spPr/>
      <dgm:t>
        <a:bodyPr/>
        <a:lstStyle/>
        <a:p>
          <a:r>
            <a:rPr lang="en-US" sz="1800" dirty="0"/>
            <a:t>Primary Site</a:t>
          </a:r>
        </a:p>
      </dgm:t>
    </dgm:pt>
    <dgm:pt modelId="{93F1617B-0812-49A7-8441-E675E2B4E3A0}" type="parTrans" cxnId="{CB762325-E10C-47BB-86D0-FEB0A5ABE8AA}">
      <dgm:prSet/>
      <dgm:spPr/>
      <dgm:t>
        <a:bodyPr/>
        <a:lstStyle/>
        <a:p>
          <a:endParaRPr lang="en-US" sz="2800"/>
        </a:p>
      </dgm:t>
    </dgm:pt>
    <dgm:pt modelId="{BAB29B8F-B613-45D0-8FA9-A308F1485477}" type="sibTrans" cxnId="{CB762325-E10C-47BB-86D0-FEB0A5ABE8AA}">
      <dgm:prSet/>
      <dgm:spPr/>
      <dgm:t>
        <a:bodyPr/>
        <a:lstStyle/>
        <a:p>
          <a:endParaRPr lang="en-US" sz="2800"/>
        </a:p>
      </dgm:t>
    </dgm:pt>
    <dgm:pt modelId="{DE2F852E-87A8-42D0-A937-ABC5B2355696}">
      <dgm:prSet custT="1"/>
      <dgm:spPr/>
      <dgm:t>
        <a:bodyPr/>
        <a:lstStyle/>
        <a:p>
          <a:r>
            <a:rPr lang="en-US" sz="1800" dirty="0"/>
            <a:t>Histology</a:t>
          </a:r>
        </a:p>
      </dgm:t>
    </dgm:pt>
    <dgm:pt modelId="{774E5625-C662-4B00-B053-3687C86B022B}" type="parTrans" cxnId="{590AABDF-03F5-46EB-8099-D5D89BEE4BB2}">
      <dgm:prSet/>
      <dgm:spPr/>
      <dgm:t>
        <a:bodyPr/>
        <a:lstStyle/>
        <a:p>
          <a:endParaRPr lang="en-US" sz="2800"/>
        </a:p>
      </dgm:t>
    </dgm:pt>
    <dgm:pt modelId="{B834950A-74E5-42C5-B358-266FC2C7EB06}" type="sibTrans" cxnId="{590AABDF-03F5-46EB-8099-D5D89BEE4BB2}">
      <dgm:prSet/>
      <dgm:spPr/>
      <dgm:t>
        <a:bodyPr/>
        <a:lstStyle/>
        <a:p>
          <a:endParaRPr lang="en-US" sz="2800"/>
        </a:p>
      </dgm:t>
    </dgm:pt>
    <dgm:pt modelId="{32E949F8-767C-4E66-B5F1-D5330EA33DB5}">
      <dgm:prSet custT="1"/>
      <dgm:spPr/>
      <dgm:t>
        <a:bodyPr/>
        <a:lstStyle/>
        <a:p>
          <a:r>
            <a:rPr lang="en-US" sz="1200" dirty="0"/>
            <a:t> C20.9</a:t>
          </a:r>
        </a:p>
      </dgm:t>
    </dgm:pt>
    <dgm:pt modelId="{A0B4E12F-4421-4117-B80A-03DBAA22668C}" type="parTrans" cxnId="{86352652-6D0F-4445-8F16-5A5A43485BDB}">
      <dgm:prSet/>
      <dgm:spPr/>
      <dgm:t>
        <a:bodyPr/>
        <a:lstStyle/>
        <a:p>
          <a:endParaRPr lang="en-US" sz="2800"/>
        </a:p>
      </dgm:t>
    </dgm:pt>
    <dgm:pt modelId="{982D9DC4-34A1-4989-9F98-610A41B2CA55}" type="sibTrans" cxnId="{86352652-6D0F-4445-8F16-5A5A43485BDB}">
      <dgm:prSet/>
      <dgm:spPr/>
      <dgm:t>
        <a:bodyPr/>
        <a:lstStyle/>
        <a:p>
          <a:endParaRPr lang="en-US" sz="2800"/>
        </a:p>
      </dgm:t>
    </dgm:pt>
    <dgm:pt modelId="{A0B412A7-BC53-4BF1-A6EC-E7C9E004CE94}">
      <dgm:prSet custT="1"/>
      <dgm:spPr/>
      <dgm:t>
        <a:bodyPr/>
        <a:lstStyle/>
        <a:p>
          <a:r>
            <a:rPr lang="en-US" sz="1800" dirty="0"/>
            <a:t>Laterality</a:t>
          </a:r>
        </a:p>
      </dgm:t>
    </dgm:pt>
    <dgm:pt modelId="{466FBCA8-6A8C-4F8A-8F36-F502186F985B}" type="parTrans" cxnId="{5468CC2B-F788-421F-ADE4-EBA7E0A59609}">
      <dgm:prSet/>
      <dgm:spPr/>
      <dgm:t>
        <a:bodyPr/>
        <a:lstStyle/>
        <a:p>
          <a:endParaRPr lang="en-US" sz="2800"/>
        </a:p>
      </dgm:t>
    </dgm:pt>
    <dgm:pt modelId="{772CEEED-685A-424B-AFD0-0A03BEC0C271}" type="sibTrans" cxnId="{5468CC2B-F788-421F-ADE4-EBA7E0A59609}">
      <dgm:prSet/>
      <dgm:spPr/>
      <dgm:t>
        <a:bodyPr/>
        <a:lstStyle/>
        <a:p>
          <a:endParaRPr lang="en-US" sz="2800"/>
        </a:p>
      </dgm:t>
    </dgm:pt>
    <dgm:pt modelId="{70AFBC19-FF06-447E-8757-0EC796B501E5}">
      <dgm:prSet custT="1"/>
      <dgm:spPr/>
      <dgm:t>
        <a:bodyPr/>
        <a:lstStyle/>
        <a:p>
          <a:r>
            <a:rPr lang="en-US" sz="1800" dirty="0"/>
            <a:t>Tumor Size Summary</a:t>
          </a:r>
        </a:p>
      </dgm:t>
    </dgm:pt>
    <dgm:pt modelId="{1CDF156A-F1C3-460F-9D13-B51E033AA04E}" type="parTrans" cxnId="{2448D08C-49A4-4168-89D9-91C662BD7207}">
      <dgm:prSet/>
      <dgm:spPr/>
      <dgm:t>
        <a:bodyPr/>
        <a:lstStyle/>
        <a:p>
          <a:endParaRPr lang="en-US" sz="2800"/>
        </a:p>
      </dgm:t>
    </dgm:pt>
    <dgm:pt modelId="{3843FEB5-4C94-47DB-98F6-18E9C1720CCD}" type="sibTrans" cxnId="{2448D08C-49A4-4168-89D9-91C662BD7207}">
      <dgm:prSet/>
      <dgm:spPr/>
      <dgm:t>
        <a:bodyPr/>
        <a:lstStyle/>
        <a:p>
          <a:endParaRPr lang="en-US" sz="2800"/>
        </a:p>
      </dgm:t>
    </dgm:pt>
    <dgm:pt modelId="{1D30C284-02AD-48B5-8B06-26896A71B233}">
      <dgm:prSet custT="1"/>
      <dgm:spPr/>
      <dgm:t>
        <a:bodyPr/>
        <a:lstStyle/>
        <a:p>
          <a:r>
            <a:rPr lang="en-US" sz="1200" dirty="0"/>
            <a:t>0</a:t>
          </a:r>
        </a:p>
      </dgm:t>
    </dgm:pt>
    <dgm:pt modelId="{0E345928-53C0-4507-AB61-16EA7C103972}" type="parTrans" cxnId="{9BD40C13-FE6F-47B9-9B02-3A6BBDEDE143}">
      <dgm:prSet/>
      <dgm:spPr/>
      <dgm:t>
        <a:bodyPr/>
        <a:lstStyle/>
        <a:p>
          <a:endParaRPr lang="en-US" sz="2800"/>
        </a:p>
      </dgm:t>
    </dgm:pt>
    <dgm:pt modelId="{DA468066-4681-46D8-B035-ED45E9BB7F5A}" type="sibTrans" cxnId="{9BD40C13-FE6F-47B9-9B02-3A6BBDEDE143}">
      <dgm:prSet/>
      <dgm:spPr/>
      <dgm:t>
        <a:bodyPr/>
        <a:lstStyle/>
        <a:p>
          <a:endParaRPr lang="en-US" sz="2800"/>
        </a:p>
      </dgm:t>
    </dgm:pt>
    <dgm:pt modelId="{0E54E6EF-3FF5-4558-A838-6139C53E0984}">
      <dgm:prSet custT="1"/>
      <dgm:spPr/>
      <dgm:t>
        <a:bodyPr/>
        <a:lstStyle/>
        <a:p>
          <a:r>
            <a:rPr lang="en-US" sz="1800" dirty="0"/>
            <a:t>Lymphovascular Invasion</a:t>
          </a:r>
        </a:p>
      </dgm:t>
    </dgm:pt>
    <dgm:pt modelId="{8E9C1EAC-CA0E-44A8-9932-EDA115C6FB70}" type="parTrans" cxnId="{4D727FD9-667A-413C-8072-272D52118904}">
      <dgm:prSet/>
      <dgm:spPr/>
      <dgm:t>
        <a:bodyPr/>
        <a:lstStyle/>
        <a:p>
          <a:endParaRPr lang="en-US" sz="2800"/>
        </a:p>
      </dgm:t>
    </dgm:pt>
    <dgm:pt modelId="{46D9B563-5D3E-4797-AFED-2E0CEBEC0641}" type="sibTrans" cxnId="{4D727FD9-667A-413C-8072-272D52118904}">
      <dgm:prSet/>
      <dgm:spPr/>
      <dgm:t>
        <a:bodyPr/>
        <a:lstStyle/>
        <a:p>
          <a:endParaRPr lang="en-US" sz="2800"/>
        </a:p>
      </dgm:t>
    </dgm:pt>
    <dgm:pt modelId="{59A0062A-402A-49B7-BC8A-188050C85230}">
      <dgm:prSet custT="1"/>
      <dgm:spPr/>
      <dgm:t>
        <a:bodyPr/>
        <a:lstStyle/>
        <a:p>
          <a:r>
            <a:rPr lang="en-US" sz="1200" dirty="0"/>
            <a:t>030</a:t>
          </a:r>
        </a:p>
      </dgm:t>
    </dgm:pt>
    <dgm:pt modelId="{7E70CB26-3990-4F96-ABBA-EEA349644784}" type="parTrans" cxnId="{4288C2D7-1D3F-41F5-B9FA-7CD8C48721E1}">
      <dgm:prSet/>
      <dgm:spPr/>
      <dgm:t>
        <a:bodyPr/>
        <a:lstStyle/>
        <a:p>
          <a:endParaRPr lang="en-US" sz="2800"/>
        </a:p>
      </dgm:t>
    </dgm:pt>
    <dgm:pt modelId="{B43965B6-ED81-47D1-A512-27D94A778ABA}" type="sibTrans" cxnId="{4288C2D7-1D3F-41F5-B9FA-7CD8C48721E1}">
      <dgm:prSet/>
      <dgm:spPr/>
      <dgm:t>
        <a:bodyPr/>
        <a:lstStyle/>
        <a:p>
          <a:endParaRPr lang="en-US" sz="2800"/>
        </a:p>
      </dgm:t>
    </dgm:pt>
    <dgm:pt modelId="{36A87AD3-4514-4066-A05F-5A0B6F32C442}">
      <dgm:prSet custT="1"/>
      <dgm:spPr/>
      <dgm:t>
        <a:bodyPr/>
        <a:lstStyle/>
        <a:p>
          <a:r>
            <a:rPr lang="en-US" sz="1800" dirty="0"/>
            <a:t>Diagnostic Confirmation</a:t>
          </a:r>
        </a:p>
      </dgm:t>
    </dgm:pt>
    <dgm:pt modelId="{EE7EB62A-1E7C-497A-B306-30ED02244865}" type="parTrans" cxnId="{03E2E318-19F4-46AB-8455-E5A4388FC45F}">
      <dgm:prSet/>
      <dgm:spPr/>
      <dgm:t>
        <a:bodyPr/>
        <a:lstStyle/>
        <a:p>
          <a:endParaRPr lang="en-US" sz="2800"/>
        </a:p>
      </dgm:t>
    </dgm:pt>
    <dgm:pt modelId="{70638610-8BC4-4C63-9041-66187FD2FCE9}" type="sibTrans" cxnId="{03E2E318-19F4-46AB-8455-E5A4388FC45F}">
      <dgm:prSet/>
      <dgm:spPr/>
      <dgm:t>
        <a:bodyPr/>
        <a:lstStyle/>
        <a:p>
          <a:endParaRPr lang="en-US" sz="2800"/>
        </a:p>
      </dgm:t>
    </dgm:pt>
    <dgm:pt modelId="{C17D6A17-1DD9-40D3-95A4-01AE3E3B0A68}">
      <dgm:prSet custT="1"/>
      <dgm:spPr/>
      <dgm:t>
        <a:bodyPr/>
        <a:lstStyle/>
        <a:p>
          <a:r>
            <a:rPr lang="en-US" sz="1200" dirty="0"/>
            <a:t>9</a:t>
          </a:r>
        </a:p>
      </dgm:t>
    </dgm:pt>
    <dgm:pt modelId="{63E99AA0-70BB-48D4-86CA-3644583D052A}" type="parTrans" cxnId="{16708032-8AFA-4CE7-A0E8-875A9DA5A8DB}">
      <dgm:prSet/>
      <dgm:spPr/>
      <dgm:t>
        <a:bodyPr/>
        <a:lstStyle/>
        <a:p>
          <a:endParaRPr lang="en-US" sz="2800"/>
        </a:p>
      </dgm:t>
    </dgm:pt>
    <dgm:pt modelId="{2DD010E8-FE8D-4027-88E1-442E71598A78}" type="sibTrans" cxnId="{16708032-8AFA-4CE7-A0E8-875A9DA5A8DB}">
      <dgm:prSet/>
      <dgm:spPr/>
      <dgm:t>
        <a:bodyPr/>
        <a:lstStyle/>
        <a:p>
          <a:endParaRPr lang="en-US" sz="2800"/>
        </a:p>
      </dgm:t>
    </dgm:pt>
    <dgm:pt modelId="{C0063D85-EC60-48BA-B94C-CD3BC18B5315}">
      <dgm:prSet custT="1"/>
      <dgm:spPr/>
      <dgm:t>
        <a:bodyPr/>
        <a:lstStyle/>
        <a:p>
          <a:r>
            <a:rPr lang="en-US" sz="1200" dirty="0"/>
            <a:t>1</a:t>
          </a:r>
        </a:p>
      </dgm:t>
    </dgm:pt>
    <dgm:pt modelId="{1FC405B1-5695-44C1-AAEF-DDA1C3FD8813}" type="parTrans" cxnId="{0BE34DE6-6E05-48F5-9CED-7D716D2BF0DC}">
      <dgm:prSet/>
      <dgm:spPr/>
      <dgm:t>
        <a:bodyPr/>
        <a:lstStyle/>
        <a:p>
          <a:endParaRPr lang="en-US" sz="2800"/>
        </a:p>
      </dgm:t>
    </dgm:pt>
    <dgm:pt modelId="{E7754390-0DD7-4188-B0CF-406BF3630828}" type="sibTrans" cxnId="{0BE34DE6-6E05-48F5-9CED-7D716D2BF0DC}">
      <dgm:prSet/>
      <dgm:spPr/>
      <dgm:t>
        <a:bodyPr/>
        <a:lstStyle/>
        <a:p>
          <a:endParaRPr lang="en-US" sz="2800"/>
        </a:p>
      </dgm:t>
    </dgm:pt>
    <dgm:pt modelId="{11D747AA-FD68-4F4D-9F61-D0CB332C3C39}" type="pres">
      <dgm:prSet presAssocID="{3D18249A-1D06-421A-919B-326F862B6EE9}" presName="linear" presStyleCnt="0">
        <dgm:presLayoutVars>
          <dgm:animLvl val="lvl"/>
          <dgm:resizeHandles val="exact"/>
        </dgm:presLayoutVars>
      </dgm:prSet>
      <dgm:spPr/>
    </dgm:pt>
    <dgm:pt modelId="{8A3D2E07-89A1-4FD0-8883-58C3154DE0DA}" type="pres">
      <dgm:prSet presAssocID="{3F339E9D-9814-493A-A3C9-E4C5C4B02D95}" presName="parentText" presStyleLbl="node1" presStyleIdx="0" presStyleCnt="8">
        <dgm:presLayoutVars>
          <dgm:chMax val="0"/>
          <dgm:bulletEnabled val="1"/>
        </dgm:presLayoutVars>
      </dgm:prSet>
      <dgm:spPr/>
    </dgm:pt>
    <dgm:pt modelId="{87678E39-A25D-4AD8-B35F-65A1897FD6F8}" type="pres">
      <dgm:prSet presAssocID="{3F339E9D-9814-493A-A3C9-E4C5C4B02D95}" presName="childText" presStyleLbl="revTx" presStyleIdx="0" presStyleCnt="8">
        <dgm:presLayoutVars>
          <dgm:bulletEnabled val="1"/>
        </dgm:presLayoutVars>
      </dgm:prSet>
      <dgm:spPr/>
    </dgm:pt>
    <dgm:pt modelId="{40A37A97-FC50-474F-8FE3-DC88F8BB289A}" type="pres">
      <dgm:prSet presAssocID="{B61B9C94-602E-4F40-932D-187243E483B4}" presName="parentText" presStyleLbl="node1" presStyleIdx="1" presStyleCnt="8">
        <dgm:presLayoutVars>
          <dgm:chMax val="0"/>
          <dgm:bulletEnabled val="1"/>
        </dgm:presLayoutVars>
      </dgm:prSet>
      <dgm:spPr/>
    </dgm:pt>
    <dgm:pt modelId="{32E9713E-E821-4D0D-8ACF-3B1F82FBF8F0}" type="pres">
      <dgm:prSet presAssocID="{B61B9C94-602E-4F40-932D-187243E483B4}" presName="childText" presStyleLbl="revTx" presStyleIdx="1" presStyleCnt="8">
        <dgm:presLayoutVars>
          <dgm:bulletEnabled val="1"/>
        </dgm:presLayoutVars>
      </dgm:prSet>
      <dgm:spPr/>
    </dgm:pt>
    <dgm:pt modelId="{A0580977-700D-42B3-868F-E2DAA4F86C4A}" type="pres">
      <dgm:prSet presAssocID="{DE2F852E-87A8-42D0-A937-ABC5B2355696}" presName="parentText" presStyleLbl="node1" presStyleIdx="2" presStyleCnt="8">
        <dgm:presLayoutVars>
          <dgm:chMax val="0"/>
          <dgm:bulletEnabled val="1"/>
        </dgm:presLayoutVars>
      </dgm:prSet>
      <dgm:spPr/>
    </dgm:pt>
    <dgm:pt modelId="{2A1DF2A6-2836-4412-84B6-4AC73B79D5D6}" type="pres">
      <dgm:prSet presAssocID="{DE2F852E-87A8-42D0-A937-ABC5B2355696}" presName="childText" presStyleLbl="revTx" presStyleIdx="2" presStyleCnt="8">
        <dgm:presLayoutVars>
          <dgm:bulletEnabled val="1"/>
        </dgm:presLayoutVars>
      </dgm:prSet>
      <dgm:spPr/>
    </dgm:pt>
    <dgm:pt modelId="{B035723B-3F3B-4BB0-A77D-9D61FA8470E6}" type="pres">
      <dgm:prSet presAssocID="{16597F33-5170-4E79-B6AC-2AE285823C93}" presName="parentText" presStyleLbl="node1" presStyleIdx="3" presStyleCnt="8">
        <dgm:presLayoutVars>
          <dgm:chMax val="0"/>
          <dgm:bulletEnabled val="1"/>
        </dgm:presLayoutVars>
      </dgm:prSet>
      <dgm:spPr/>
    </dgm:pt>
    <dgm:pt modelId="{DE143196-9B8A-4B94-8230-E95EFAC01AE2}" type="pres">
      <dgm:prSet presAssocID="{16597F33-5170-4E79-B6AC-2AE285823C93}" presName="childText" presStyleLbl="revTx" presStyleIdx="3" presStyleCnt="8">
        <dgm:presLayoutVars>
          <dgm:bulletEnabled val="1"/>
        </dgm:presLayoutVars>
      </dgm:prSet>
      <dgm:spPr/>
    </dgm:pt>
    <dgm:pt modelId="{76E607EA-7168-4245-AF32-69C7C8F0567D}" type="pres">
      <dgm:prSet presAssocID="{A0B412A7-BC53-4BF1-A6EC-E7C9E004CE94}" presName="parentText" presStyleLbl="node1" presStyleIdx="4" presStyleCnt="8">
        <dgm:presLayoutVars>
          <dgm:chMax val="0"/>
          <dgm:bulletEnabled val="1"/>
        </dgm:presLayoutVars>
      </dgm:prSet>
      <dgm:spPr/>
    </dgm:pt>
    <dgm:pt modelId="{E0C7467F-B080-409A-9F1F-749AB31395C9}" type="pres">
      <dgm:prSet presAssocID="{A0B412A7-BC53-4BF1-A6EC-E7C9E004CE94}" presName="childText" presStyleLbl="revTx" presStyleIdx="4" presStyleCnt="8">
        <dgm:presLayoutVars>
          <dgm:bulletEnabled val="1"/>
        </dgm:presLayoutVars>
      </dgm:prSet>
      <dgm:spPr/>
    </dgm:pt>
    <dgm:pt modelId="{7B99E9B6-819B-43D3-95C5-8F5A0E600711}" type="pres">
      <dgm:prSet presAssocID="{70AFBC19-FF06-447E-8757-0EC796B501E5}" presName="parentText" presStyleLbl="node1" presStyleIdx="5" presStyleCnt="8">
        <dgm:presLayoutVars>
          <dgm:chMax val="0"/>
          <dgm:bulletEnabled val="1"/>
        </dgm:presLayoutVars>
      </dgm:prSet>
      <dgm:spPr/>
    </dgm:pt>
    <dgm:pt modelId="{04DC1F1C-663D-4717-8DA8-D23DCE7E97C5}" type="pres">
      <dgm:prSet presAssocID="{70AFBC19-FF06-447E-8757-0EC796B501E5}" presName="childText" presStyleLbl="revTx" presStyleIdx="5" presStyleCnt="8">
        <dgm:presLayoutVars>
          <dgm:bulletEnabled val="1"/>
        </dgm:presLayoutVars>
      </dgm:prSet>
      <dgm:spPr/>
    </dgm:pt>
    <dgm:pt modelId="{F3D5A658-30D4-4928-8CC4-8301BD416D5C}" type="pres">
      <dgm:prSet presAssocID="{0E54E6EF-3FF5-4558-A838-6139C53E0984}" presName="parentText" presStyleLbl="node1" presStyleIdx="6" presStyleCnt="8">
        <dgm:presLayoutVars>
          <dgm:chMax val="0"/>
          <dgm:bulletEnabled val="1"/>
        </dgm:presLayoutVars>
      </dgm:prSet>
      <dgm:spPr/>
    </dgm:pt>
    <dgm:pt modelId="{485873E1-F7E1-484C-9223-2CD582B6FCD4}" type="pres">
      <dgm:prSet presAssocID="{0E54E6EF-3FF5-4558-A838-6139C53E0984}" presName="childText" presStyleLbl="revTx" presStyleIdx="6" presStyleCnt="8">
        <dgm:presLayoutVars>
          <dgm:bulletEnabled val="1"/>
        </dgm:presLayoutVars>
      </dgm:prSet>
      <dgm:spPr/>
    </dgm:pt>
    <dgm:pt modelId="{A715334C-25CA-4C57-B80C-8BE8CEB1E3CA}" type="pres">
      <dgm:prSet presAssocID="{36A87AD3-4514-4066-A05F-5A0B6F32C442}" presName="parentText" presStyleLbl="node1" presStyleIdx="7" presStyleCnt="8">
        <dgm:presLayoutVars>
          <dgm:chMax val="0"/>
          <dgm:bulletEnabled val="1"/>
        </dgm:presLayoutVars>
      </dgm:prSet>
      <dgm:spPr/>
    </dgm:pt>
    <dgm:pt modelId="{DFE8C65B-E5D2-4645-BEE4-258132F9204A}" type="pres">
      <dgm:prSet presAssocID="{36A87AD3-4514-4066-A05F-5A0B6F32C442}" presName="childText" presStyleLbl="revTx" presStyleIdx="7" presStyleCnt="8">
        <dgm:presLayoutVars>
          <dgm:bulletEnabled val="1"/>
        </dgm:presLayoutVars>
      </dgm:prSet>
      <dgm:spPr/>
    </dgm:pt>
  </dgm:ptLst>
  <dgm:cxnLst>
    <dgm:cxn modelId="{C2463B02-E5CE-45DD-A4B2-FFD387408C5E}" type="presOf" srcId="{1D30C284-02AD-48B5-8B06-26896A71B233}" destId="{E0C7467F-B080-409A-9F1F-749AB31395C9}" srcOrd="0" destOrd="0" presId="urn:microsoft.com/office/officeart/2005/8/layout/vList2"/>
    <dgm:cxn modelId="{05CFAE06-2C75-482F-9DA4-F40BF9CDC66C}" type="presOf" srcId="{16597F33-5170-4E79-B6AC-2AE285823C93}" destId="{B035723B-3F3B-4BB0-A77D-9D61FA8470E6}" srcOrd="0" destOrd="0" presId="urn:microsoft.com/office/officeart/2005/8/layout/vList2"/>
    <dgm:cxn modelId="{F23F120B-3C63-4477-B645-DA8AD6ABB428}" srcId="{DE2F852E-87A8-42D0-A937-ABC5B2355696}" destId="{A8FF5386-AF7F-4389-B467-716BA54F411D}" srcOrd="0" destOrd="0" parTransId="{47B49236-34A5-40ED-BDD2-C95C31CF2393}" sibTransId="{E4DD5308-A129-4432-B3B4-B50E25D61933}"/>
    <dgm:cxn modelId="{9BD40C13-FE6F-47B9-9B02-3A6BBDEDE143}" srcId="{A0B412A7-BC53-4BF1-A6EC-E7C9E004CE94}" destId="{1D30C284-02AD-48B5-8B06-26896A71B233}" srcOrd="0" destOrd="0" parTransId="{0E345928-53C0-4507-AB61-16EA7C103972}" sibTransId="{DA468066-4681-46D8-B035-ED45E9BB7F5A}"/>
    <dgm:cxn modelId="{4D8BDB14-14A0-4851-A4B7-4010378B42F4}" type="presOf" srcId="{C0063D85-EC60-48BA-B94C-CD3BC18B5315}" destId="{DFE8C65B-E5D2-4645-BEE4-258132F9204A}" srcOrd="0" destOrd="0" presId="urn:microsoft.com/office/officeart/2005/8/layout/vList2"/>
    <dgm:cxn modelId="{03E2E318-19F4-46AB-8455-E5A4388FC45F}" srcId="{3D18249A-1D06-421A-919B-326F862B6EE9}" destId="{36A87AD3-4514-4066-A05F-5A0B6F32C442}" srcOrd="7" destOrd="0" parTransId="{EE7EB62A-1E7C-497A-B306-30ED02244865}" sibTransId="{70638610-8BC4-4C63-9041-66187FD2FCE9}"/>
    <dgm:cxn modelId="{CB762325-E10C-47BB-86D0-FEB0A5ABE8AA}" srcId="{3D18249A-1D06-421A-919B-326F862B6EE9}" destId="{B61B9C94-602E-4F40-932D-187243E483B4}" srcOrd="1" destOrd="0" parTransId="{93F1617B-0812-49A7-8441-E675E2B4E3A0}" sibTransId="{BAB29B8F-B613-45D0-8FA9-A308F1485477}"/>
    <dgm:cxn modelId="{5468CC2B-F788-421F-ADE4-EBA7E0A59609}" srcId="{3D18249A-1D06-421A-919B-326F862B6EE9}" destId="{A0B412A7-BC53-4BF1-A6EC-E7C9E004CE94}" srcOrd="4" destOrd="0" parTransId="{466FBCA8-6A8C-4F8A-8F36-F502186F985B}" sibTransId="{772CEEED-685A-424B-AFD0-0A03BEC0C271}"/>
    <dgm:cxn modelId="{16708032-8AFA-4CE7-A0E8-875A9DA5A8DB}" srcId="{0E54E6EF-3FF5-4558-A838-6139C53E0984}" destId="{C17D6A17-1DD9-40D3-95A4-01AE3E3B0A68}" srcOrd="0" destOrd="0" parTransId="{63E99AA0-70BB-48D4-86CA-3644583D052A}" sibTransId="{2DD010E8-FE8D-4027-88E1-442E71598A78}"/>
    <dgm:cxn modelId="{C7FE3033-140C-48CB-8C88-AB9D8033B67C}" type="presOf" srcId="{C17D6A17-1DD9-40D3-95A4-01AE3E3B0A68}" destId="{485873E1-F7E1-484C-9223-2CD582B6FCD4}" srcOrd="0" destOrd="0" presId="urn:microsoft.com/office/officeart/2005/8/layout/vList2"/>
    <dgm:cxn modelId="{66C42134-15F3-4039-9DFF-F62BB5AB4A93}" type="presOf" srcId="{D3EDA274-2A72-4150-AEC8-68F9551B077F}" destId="{DE143196-9B8A-4B94-8230-E95EFAC01AE2}" srcOrd="0" destOrd="0" presId="urn:microsoft.com/office/officeart/2005/8/layout/vList2"/>
    <dgm:cxn modelId="{86352652-6D0F-4445-8F16-5A5A43485BDB}" srcId="{B61B9C94-602E-4F40-932D-187243E483B4}" destId="{32E949F8-767C-4E66-B5F1-D5330EA33DB5}" srcOrd="0" destOrd="0" parTransId="{A0B4E12F-4421-4117-B80A-03DBAA22668C}" sibTransId="{982D9DC4-34A1-4989-9F98-610A41B2CA55}"/>
    <dgm:cxn modelId="{F8155453-B81D-4FFD-85D2-7FB1F36FE7D2}" type="presOf" srcId="{0E54E6EF-3FF5-4558-A838-6139C53E0984}" destId="{F3D5A658-30D4-4928-8CC4-8301BD416D5C}" srcOrd="0" destOrd="0" presId="urn:microsoft.com/office/officeart/2005/8/layout/vList2"/>
    <dgm:cxn modelId="{0A9E5E80-707A-47EA-A192-62FA1C49668B}" type="presOf" srcId="{59A0062A-402A-49B7-BC8A-188050C85230}" destId="{04DC1F1C-663D-4717-8DA8-D23DCE7E97C5}" srcOrd="0" destOrd="0" presId="urn:microsoft.com/office/officeart/2005/8/layout/vList2"/>
    <dgm:cxn modelId="{E5414281-65C2-46E3-A3D6-EA3CADFF6364}" type="presOf" srcId="{408DA867-C327-4BB4-A644-DEE833DD14C6}" destId="{87678E39-A25D-4AD8-B35F-65A1897FD6F8}" srcOrd="0" destOrd="0" presId="urn:microsoft.com/office/officeart/2005/8/layout/vList2"/>
    <dgm:cxn modelId="{2448D08C-49A4-4168-89D9-91C662BD7207}" srcId="{3D18249A-1D06-421A-919B-326F862B6EE9}" destId="{70AFBC19-FF06-447E-8757-0EC796B501E5}" srcOrd="5" destOrd="0" parTransId="{1CDF156A-F1C3-460F-9D13-B51E033AA04E}" sibTransId="{3843FEB5-4C94-47DB-98F6-18E9C1720CCD}"/>
    <dgm:cxn modelId="{31A01A8F-8399-4751-BC38-B0814F115F1B}" type="presOf" srcId="{A0B412A7-BC53-4BF1-A6EC-E7C9E004CE94}" destId="{76E607EA-7168-4245-AF32-69C7C8F0567D}" srcOrd="0" destOrd="0" presId="urn:microsoft.com/office/officeart/2005/8/layout/vList2"/>
    <dgm:cxn modelId="{C1E2B996-4FDC-4429-8FE0-5EE5AADE7B23}" type="presOf" srcId="{32E949F8-767C-4E66-B5F1-D5330EA33DB5}" destId="{32E9713E-E821-4D0D-8ACF-3B1F82FBF8F0}" srcOrd="0" destOrd="0" presId="urn:microsoft.com/office/officeart/2005/8/layout/vList2"/>
    <dgm:cxn modelId="{07F6F397-4A0F-4B8E-B384-E066F78445B2}" srcId="{3D18249A-1D06-421A-919B-326F862B6EE9}" destId="{3F339E9D-9814-493A-A3C9-E4C5C4B02D95}" srcOrd="0" destOrd="0" parTransId="{74EB6CE8-0ED6-458F-8F87-5926D6C73F55}" sibTransId="{686A833D-9E39-4F68-B56D-0570BA6DE90D}"/>
    <dgm:cxn modelId="{EAE64999-70F8-45AE-B75C-AB28082A1E3E}" type="presOf" srcId="{3F339E9D-9814-493A-A3C9-E4C5C4B02D95}" destId="{8A3D2E07-89A1-4FD0-8883-58C3154DE0DA}" srcOrd="0" destOrd="0" presId="urn:microsoft.com/office/officeart/2005/8/layout/vList2"/>
    <dgm:cxn modelId="{4AAB23B7-4921-49F7-9D6F-112A14F7914A}" type="presOf" srcId="{70AFBC19-FF06-447E-8757-0EC796B501E5}" destId="{7B99E9B6-819B-43D3-95C5-8F5A0E600711}" srcOrd="0" destOrd="0" presId="urn:microsoft.com/office/officeart/2005/8/layout/vList2"/>
    <dgm:cxn modelId="{3230BBC4-6984-4887-8E17-AED1119CD187}" srcId="{16597F33-5170-4E79-B6AC-2AE285823C93}" destId="{D3EDA274-2A72-4150-AEC8-68F9551B077F}" srcOrd="0" destOrd="0" parTransId="{07B1805A-5A75-4241-8E36-BF0809F0734C}" sibTransId="{52F1AD4A-F45A-4C78-9914-BA9E73C5F089}"/>
    <dgm:cxn modelId="{34B70BCA-358E-42E1-9330-F48B0004813A}" type="presOf" srcId="{36A87AD3-4514-4066-A05F-5A0B6F32C442}" destId="{A715334C-25CA-4C57-B80C-8BE8CEB1E3CA}" srcOrd="0" destOrd="0" presId="urn:microsoft.com/office/officeart/2005/8/layout/vList2"/>
    <dgm:cxn modelId="{67A0E9CB-FA04-41CD-8276-CD64AD6220D6}" type="presOf" srcId="{B61B9C94-602E-4F40-932D-187243E483B4}" destId="{40A37A97-FC50-474F-8FE3-DC88F8BB289A}" srcOrd="0" destOrd="0" presId="urn:microsoft.com/office/officeart/2005/8/layout/vList2"/>
    <dgm:cxn modelId="{6641FBCE-F7B1-46A6-8BF5-57E3631AD140}" srcId="{3D18249A-1D06-421A-919B-326F862B6EE9}" destId="{16597F33-5170-4E79-B6AC-2AE285823C93}" srcOrd="3" destOrd="0" parTransId="{6932C6F6-6E38-4119-89B3-61A0C4BDD51E}" sibTransId="{108114D5-2977-4D8C-81A8-F360F81CCB6C}"/>
    <dgm:cxn modelId="{4288C2D7-1D3F-41F5-B9FA-7CD8C48721E1}" srcId="{70AFBC19-FF06-447E-8757-0EC796B501E5}" destId="{59A0062A-402A-49B7-BC8A-188050C85230}" srcOrd="0" destOrd="0" parTransId="{7E70CB26-3990-4F96-ABBA-EEA349644784}" sibTransId="{B43965B6-ED81-47D1-A512-27D94A778ABA}"/>
    <dgm:cxn modelId="{66E5A8D8-1036-4B39-B255-E1CD4DACFA82}" type="presOf" srcId="{3D18249A-1D06-421A-919B-326F862B6EE9}" destId="{11D747AA-FD68-4F4D-9F61-D0CB332C3C39}" srcOrd="0" destOrd="0" presId="urn:microsoft.com/office/officeart/2005/8/layout/vList2"/>
    <dgm:cxn modelId="{4D727FD9-667A-413C-8072-272D52118904}" srcId="{3D18249A-1D06-421A-919B-326F862B6EE9}" destId="{0E54E6EF-3FF5-4558-A838-6139C53E0984}" srcOrd="6" destOrd="0" parTransId="{8E9C1EAC-CA0E-44A8-9932-EDA115C6FB70}" sibTransId="{46D9B563-5D3E-4797-AFED-2E0CEBEC0641}"/>
    <dgm:cxn modelId="{696F40DC-523B-43CF-A380-BA4F6BE8B1E9}" srcId="{3F339E9D-9814-493A-A3C9-E4C5C4B02D95}" destId="{408DA867-C327-4BB4-A644-DEE833DD14C6}" srcOrd="0" destOrd="0" parTransId="{BD3D99D4-A519-42FB-AF9B-1E52F72F7E00}" sibTransId="{366EAD5D-759F-4B9D-906A-733B5C9BC313}"/>
    <dgm:cxn modelId="{590AABDF-03F5-46EB-8099-D5D89BEE4BB2}" srcId="{3D18249A-1D06-421A-919B-326F862B6EE9}" destId="{DE2F852E-87A8-42D0-A937-ABC5B2355696}" srcOrd="2" destOrd="0" parTransId="{774E5625-C662-4B00-B053-3687C86B022B}" sibTransId="{B834950A-74E5-42C5-B358-266FC2C7EB06}"/>
    <dgm:cxn modelId="{AEB245E0-92EE-40AD-8A55-F829CBCBED4F}" type="presOf" srcId="{DE2F852E-87A8-42D0-A937-ABC5B2355696}" destId="{A0580977-700D-42B3-868F-E2DAA4F86C4A}" srcOrd="0" destOrd="0" presId="urn:microsoft.com/office/officeart/2005/8/layout/vList2"/>
    <dgm:cxn modelId="{E86BC6E5-9BB2-4B4D-9F93-BC57FE01E293}" type="presOf" srcId="{A8FF5386-AF7F-4389-B467-716BA54F411D}" destId="{2A1DF2A6-2836-4412-84B6-4AC73B79D5D6}" srcOrd="0" destOrd="0" presId="urn:microsoft.com/office/officeart/2005/8/layout/vList2"/>
    <dgm:cxn modelId="{0BE34DE6-6E05-48F5-9CED-7D716D2BF0DC}" srcId="{36A87AD3-4514-4066-A05F-5A0B6F32C442}" destId="{C0063D85-EC60-48BA-B94C-CD3BC18B5315}" srcOrd="0" destOrd="0" parTransId="{1FC405B1-5695-44C1-AAEF-DDA1C3FD8813}" sibTransId="{E7754390-0DD7-4188-B0CF-406BF3630828}"/>
    <dgm:cxn modelId="{9659E760-3874-494C-8081-03AF4BFC14AC}" type="presParOf" srcId="{11D747AA-FD68-4F4D-9F61-D0CB332C3C39}" destId="{8A3D2E07-89A1-4FD0-8883-58C3154DE0DA}" srcOrd="0" destOrd="0" presId="urn:microsoft.com/office/officeart/2005/8/layout/vList2"/>
    <dgm:cxn modelId="{2E86F7F7-99AC-4E7E-8378-1E45A6B160A3}" type="presParOf" srcId="{11D747AA-FD68-4F4D-9F61-D0CB332C3C39}" destId="{87678E39-A25D-4AD8-B35F-65A1897FD6F8}" srcOrd="1" destOrd="0" presId="urn:microsoft.com/office/officeart/2005/8/layout/vList2"/>
    <dgm:cxn modelId="{00BB5730-B0C4-453F-8585-21369759B1E1}" type="presParOf" srcId="{11D747AA-FD68-4F4D-9F61-D0CB332C3C39}" destId="{40A37A97-FC50-474F-8FE3-DC88F8BB289A}" srcOrd="2" destOrd="0" presId="urn:microsoft.com/office/officeart/2005/8/layout/vList2"/>
    <dgm:cxn modelId="{4F1E3819-FC2A-4151-B938-AE246121DDBE}" type="presParOf" srcId="{11D747AA-FD68-4F4D-9F61-D0CB332C3C39}" destId="{32E9713E-E821-4D0D-8ACF-3B1F82FBF8F0}" srcOrd="3" destOrd="0" presId="urn:microsoft.com/office/officeart/2005/8/layout/vList2"/>
    <dgm:cxn modelId="{AD20D29F-262F-49E5-ACF4-B3D92E02B7D5}" type="presParOf" srcId="{11D747AA-FD68-4F4D-9F61-D0CB332C3C39}" destId="{A0580977-700D-42B3-868F-E2DAA4F86C4A}" srcOrd="4" destOrd="0" presId="urn:microsoft.com/office/officeart/2005/8/layout/vList2"/>
    <dgm:cxn modelId="{6863D843-4A42-45A5-B136-F6552D3B6EE3}" type="presParOf" srcId="{11D747AA-FD68-4F4D-9F61-D0CB332C3C39}" destId="{2A1DF2A6-2836-4412-84B6-4AC73B79D5D6}" srcOrd="5" destOrd="0" presId="urn:microsoft.com/office/officeart/2005/8/layout/vList2"/>
    <dgm:cxn modelId="{ADE7D791-74DA-40F7-AC4F-158268564E1B}" type="presParOf" srcId="{11D747AA-FD68-4F4D-9F61-D0CB332C3C39}" destId="{B035723B-3F3B-4BB0-A77D-9D61FA8470E6}" srcOrd="6" destOrd="0" presId="urn:microsoft.com/office/officeart/2005/8/layout/vList2"/>
    <dgm:cxn modelId="{B976825B-DF1C-469D-8EC8-72F4446A8A3A}" type="presParOf" srcId="{11D747AA-FD68-4F4D-9F61-D0CB332C3C39}" destId="{DE143196-9B8A-4B94-8230-E95EFAC01AE2}" srcOrd="7" destOrd="0" presId="urn:microsoft.com/office/officeart/2005/8/layout/vList2"/>
    <dgm:cxn modelId="{012438D4-CE81-46F5-9BBD-7CAD42C074E0}" type="presParOf" srcId="{11D747AA-FD68-4F4D-9F61-D0CB332C3C39}" destId="{76E607EA-7168-4245-AF32-69C7C8F0567D}" srcOrd="8" destOrd="0" presId="urn:microsoft.com/office/officeart/2005/8/layout/vList2"/>
    <dgm:cxn modelId="{7A670DE2-4A38-40EA-B1F7-587D70586A86}" type="presParOf" srcId="{11D747AA-FD68-4F4D-9F61-D0CB332C3C39}" destId="{E0C7467F-B080-409A-9F1F-749AB31395C9}" srcOrd="9" destOrd="0" presId="urn:microsoft.com/office/officeart/2005/8/layout/vList2"/>
    <dgm:cxn modelId="{2D3BC020-058C-4043-B911-AA3541D66E81}" type="presParOf" srcId="{11D747AA-FD68-4F4D-9F61-D0CB332C3C39}" destId="{7B99E9B6-819B-43D3-95C5-8F5A0E600711}" srcOrd="10" destOrd="0" presId="urn:microsoft.com/office/officeart/2005/8/layout/vList2"/>
    <dgm:cxn modelId="{EDFA59BA-B56E-412A-B63E-73A184122EF3}" type="presParOf" srcId="{11D747AA-FD68-4F4D-9F61-D0CB332C3C39}" destId="{04DC1F1C-663D-4717-8DA8-D23DCE7E97C5}" srcOrd="11" destOrd="0" presId="urn:microsoft.com/office/officeart/2005/8/layout/vList2"/>
    <dgm:cxn modelId="{C81F0BDD-B49F-49CE-99BA-B2FEFDACCDD0}" type="presParOf" srcId="{11D747AA-FD68-4F4D-9F61-D0CB332C3C39}" destId="{F3D5A658-30D4-4928-8CC4-8301BD416D5C}" srcOrd="12" destOrd="0" presId="urn:microsoft.com/office/officeart/2005/8/layout/vList2"/>
    <dgm:cxn modelId="{77D05B02-F019-4924-9F9A-E730D33821D0}" type="presParOf" srcId="{11D747AA-FD68-4F4D-9F61-D0CB332C3C39}" destId="{485873E1-F7E1-484C-9223-2CD582B6FCD4}" srcOrd="13" destOrd="0" presId="urn:microsoft.com/office/officeart/2005/8/layout/vList2"/>
    <dgm:cxn modelId="{59EA3ACB-CAD9-4480-A053-B6FDC401F7E8}" type="presParOf" srcId="{11D747AA-FD68-4F4D-9F61-D0CB332C3C39}" destId="{A715334C-25CA-4C57-B80C-8BE8CEB1E3CA}" srcOrd="14" destOrd="0" presId="urn:microsoft.com/office/officeart/2005/8/layout/vList2"/>
    <dgm:cxn modelId="{3B701D63-90ED-44C6-A597-45CCDFF9A4BF}" type="presParOf" srcId="{11D747AA-FD68-4F4D-9F61-D0CB332C3C39}" destId="{DFE8C65B-E5D2-4645-BEE4-258132F9204A}" srcOrd="1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D18249A-1D06-421A-919B-326F862B6EE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dgm:spPr/>
      <dgm:t>
        <a:bodyPr/>
        <a:lstStyle/>
        <a:p>
          <a:r>
            <a:rPr lang="en-US" dirty="0"/>
            <a:t>Regional Lymph Nodes Positive</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r>
            <a:rPr lang="en-US" dirty="0"/>
            <a:t> </a:t>
          </a:r>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dirty="0"/>
            <a:t>Sentinel Lymph Nodes Positive</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r>
            <a:rPr lang="en-US" dirty="0"/>
            <a:t> </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408DA867-C327-4BB4-A644-DEE833DD14C6}">
      <dgm:prSet/>
      <dgm:spPr/>
      <dgm:t>
        <a:bodyPr/>
        <a:lstStyle/>
        <a:p>
          <a:r>
            <a:rPr lang="en-US" dirty="0"/>
            <a:t> 98</a:t>
          </a:r>
        </a:p>
      </dgm:t>
    </dgm:pt>
    <dgm:pt modelId="{BD3D99D4-A519-42FB-AF9B-1E52F72F7E00}" type="parTrans" cxnId="{696F40DC-523B-43CF-A380-BA4F6BE8B1E9}">
      <dgm:prSet/>
      <dgm:spPr/>
      <dgm:t>
        <a:bodyPr/>
        <a:lstStyle/>
        <a:p>
          <a:endParaRPr lang="en-US"/>
        </a:p>
      </dgm:t>
    </dgm:pt>
    <dgm:pt modelId="{366EAD5D-759F-4B9D-906A-733B5C9BC313}" type="sibTrans" cxnId="{696F40DC-523B-43CF-A380-BA4F6BE8B1E9}">
      <dgm:prSet/>
      <dgm:spPr/>
      <dgm:t>
        <a:bodyPr/>
        <a:lstStyle/>
        <a:p>
          <a:endParaRPr lang="en-US"/>
        </a:p>
      </dgm:t>
    </dgm:pt>
    <dgm:pt modelId="{B61B9C94-602E-4F40-932D-187243E483B4}">
      <dgm:prSet/>
      <dgm:spPr/>
      <dgm:t>
        <a:bodyPr/>
        <a:lstStyle/>
        <a:p>
          <a:r>
            <a:rPr lang="en-US" dirty="0"/>
            <a:t>Regional Lymph Nodes Examined</a:t>
          </a:r>
        </a:p>
      </dgm:t>
    </dgm:pt>
    <dgm:pt modelId="{93F1617B-0812-49A7-8441-E675E2B4E3A0}" type="parTrans" cxnId="{CB762325-E10C-47BB-86D0-FEB0A5ABE8AA}">
      <dgm:prSet/>
      <dgm:spPr/>
      <dgm:t>
        <a:bodyPr/>
        <a:lstStyle/>
        <a:p>
          <a:endParaRPr lang="en-US"/>
        </a:p>
      </dgm:t>
    </dgm:pt>
    <dgm:pt modelId="{BAB29B8F-B613-45D0-8FA9-A308F1485477}" type="sibTrans" cxnId="{CB762325-E10C-47BB-86D0-FEB0A5ABE8AA}">
      <dgm:prSet/>
      <dgm:spPr/>
      <dgm:t>
        <a:bodyPr/>
        <a:lstStyle/>
        <a:p>
          <a:endParaRPr lang="en-US"/>
        </a:p>
      </dgm:t>
    </dgm:pt>
    <dgm:pt modelId="{DE2F852E-87A8-42D0-A937-ABC5B2355696}">
      <dgm:prSet/>
      <dgm:spPr/>
      <dgm:t>
        <a:bodyPr/>
        <a:lstStyle/>
        <a:p>
          <a:r>
            <a:rPr lang="en-US" dirty="0"/>
            <a:t>Date of Regional Lymph Node Dissection</a:t>
          </a:r>
        </a:p>
      </dgm:t>
    </dgm:pt>
    <dgm:pt modelId="{774E5625-C662-4B00-B053-3687C86B022B}" type="parTrans" cxnId="{590AABDF-03F5-46EB-8099-D5D89BEE4BB2}">
      <dgm:prSet/>
      <dgm:spPr/>
      <dgm:t>
        <a:bodyPr/>
        <a:lstStyle/>
        <a:p>
          <a:endParaRPr lang="en-US"/>
        </a:p>
      </dgm:t>
    </dgm:pt>
    <dgm:pt modelId="{B834950A-74E5-42C5-B358-266FC2C7EB06}" type="sibTrans" cxnId="{590AABDF-03F5-46EB-8099-D5D89BEE4BB2}">
      <dgm:prSet/>
      <dgm:spPr/>
      <dgm:t>
        <a:bodyPr/>
        <a:lstStyle/>
        <a:p>
          <a:endParaRPr lang="en-US"/>
        </a:p>
      </dgm:t>
    </dgm:pt>
    <dgm:pt modelId="{32E949F8-767C-4E66-B5F1-D5330EA33DB5}">
      <dgm:prSet/>
      <dgm:spPr/>
      <dgm:t>
        <a:bodyPr/>
        <a:lstStyle/>
        <a:p>
          <a:r>
            <a:rPr lang="en-US" dirty="0"/>
            <a:t> 00</a:t>
          </a:r>
        </a:p>
      </dgm:t>
    </dgm:pt>
    <dgm:pt modelId="{A0B4E12F-4421-4117-B80A-03DBAA22668C}" type="parTrans" cxnId="{86352652-6D0F-4445-8F16-5A5A43485BDB}">
      <dgm:prSet/>
      <dgm:spPr/>
      <dgm:t>
        <a:bodyPr/>
        <a:lstStyle/>
        <a:p>
          <a:endParaRPr lang="en-US"/>
        </a:p>
      </dgm:t>
    </dgm:pt>
    <dgm:pt modelId="{982D9DC4-34A1-4989-9F98-610A41B2CA55}" type="sibTrans" cxnId="{86352652-6D0F-4445-8F16-5A5A43485BDB}">
      <dgm:prSet/>
      <dgm:spPr/>
      <dgm:t>
        <a:bodyPr/>
        <a:lstStyle/>
        <a:p>
          <a:endParaRPr lang="en-US"/>
        </a:p>
      </dgm:t>
    </dgm:pt>
    <dgm:pt modelId="{A0B412A7-BC53-4BF1-A6EC-E7C9E004CE94}">
      <dgm:prSet/>
      <dgm:spPr/>
      <dgm:t>
        <a:bodyPr/>
        <a:lstStyle/>
        <a:p>
          <a:r>
            <a:rPr lang="en-US" dirty="0"/>
            <a:t>Sentinel Lymph Nodes Examined</a:t>
          </a:r>
        </a:p>
      </dgm:t>
    </dgm:pt>
    <dgm:pt modelId="{466FBCA8-6A8C-4F8A-8F36-F502186F985B}" type="parTrans" cxnId="{5468CC2B-F788-421F-ADE4-EBA7E0A59609}">
      <dgm:prSet/>
      <dgm:spPr/>
      <dgm:t>
        <a:bodyPr/>
        <a:lstStyle/>
        <a:p>
          <a:endParaRPr lang="en-US"/>
        </a:p>
      </dgm:t>
    </dgm:pt>
    <dgm:pt modelId="{772CEEED-685A-424B-AFD0-0A03BEC0C271}" type="sibTrans" cxnId="{5468CC2B-F788-421F-ADE4-EBA7E0A59609}">
      <dgm:prSet/>
      <dgm:spPr/>
      <dgm:t>
        <a:bodyPr/>
        <a:lstStyle/>
        <a:p>
          <a:endParaRPr lang="en-US"/>
        </a:p>
      </dgm:t>
    </dgm:pt>
    <dgm:pt modelId="{70AFBC19-FF06-447E-8757-0EC796B501E5}">
      <dgm:prSet/>
      <dgm:spPr/>
      <dgm:t>
        <a:bodyPr/>
        <a:lstStyle/>
        <a:p>
          <a:r>
            <a:rPr lang="en-US" dirty="0"/>
            <a:t>Date of Sentinel Lymph Node Biopsy</a:t>
          </a:r>
        </a:p>
      </dgm:t>
    </dgm:pt>
    <dgm:pt modelId="{1CDF156A-F1C3-460F-9D13-B51E033AA04E}" type="parTrans" cxnId="{2448D08C-49A4-4168-89D9-91C662BD7207}">
      <dgm:prSet/>
      <dgm:spPr/>
      <dgm:t>
        <a:bodyPr/>
        <a:lstStyle/>
        <a:p>
          <a:endParaRPr lang="en-US"/>
        </a:p>
      </dgm:t>
    </dgm:pt>
    <dgm:pt modelId="{3843FEB5-4C94-47DB-98F6-18E9C1720CCD}" type="sibTrans" cxnId="{2448D08C-49A4-4168-89D9-91C662BD7207}">
      <dgm:prSet/>
      <dgm:spPr/>
      <dgm:t>
        <a:bodyPr/>
        <a:lstStyle/>
        <a:p>
          <a:endParaRPr lang="en-US"/>
        </a:p>
      </dgm:t>
    </dgm:pt>
    <dgm:pt modelId="{1D30C284-02AD-48B5-8B06-26896A71B233}">
      <dgm:prSet/>
      <dgm:spPr/>
      <dgm:t>
        <a:bodyPr/>
        <a:lstStyle/>
        <a:p>
          <a:endParaRPr lang="en-US" dirty="0"/>
        </a:p>
      </dgm:t>
    </dgm:pt>
    <dgm:pt modelId="{0E345928-53C0-4507-AB61-16EA7C103972}" type="parTrans" cxnId="{9BD40C13-FE6F-47B9-9B02-3A6BBDEDE143}">
      <dgm:prSet/>
      <dgm:spPr/>
      <dgm:t>
        <a:bodyPr/>
        <a:lstStyle/>
        <a:p>
          <a:endParaRPr lang="en-US"/>
        </a:p>
      </dgm:t>
    </dgm:pt>
    <dgm:pt modelId="{DA468066-4681-46D8-B035-ED45E9BB7F5A}" type="sibTrans" cxnId="{9BD40C13-FE6F-47B9-9B02-3A6BBDEDE143}">
      <dgm:prSet/>
      <dgm:spPr/>
      <dgm:t>
        <a:bodyPr/>
        <a:lstStyle/>
        <a:p>
          <a:endParaRPr lang="en-US"/>
        </a:p>
      </dgm:t>
    </dgm:pt>
    <dgm:pt modelId="{0E54E6EF-3FF5-4558-A838-6139C53E0984}">
      <dgm:prSet/>
      <dgm:spPr/>
      <dgm:t>
        <a:bodyPr/>
        <a:lstStyle/>
        <a:p>
          <a:endParaRPr lang="en-US" dirty="0"/>
        </a:p>
      </dgm:t>
    </dgm:pt>
    <dgm:pt modelId="{8E9C1EAC-CA0E-44A8-9932-EDA115C6FB70}" type="parTrans" cxnId="{4D727FD9-667A-413C-8072-272D52118904}">
      <dgm:prSet/>
      <dgm:spPr/>
      <dgm:t>
        <a:bodyPr/>
        <a:lstStyle/>
        <a:p>
          <a:endParaRPr lang="en-US"/>
        </a:p>
      </dgm:t>
    </dgm:pt>
    <dgm:pt modelId="{46D9B563-5D3E-4797-AFED-2E0CEBEC0641}" type="sibTrans" cxnId="{4D727FD9-667A-413C-8072-272D52118904}">
      <dgm:prSet/>
      <dgm:spPr/>
      <dgm:t>
        <a:bodyPr/>
        <a:lstStyle/>
        <a:p>
          <a:endParaRPr lang="en-US"/>
        </a:p>
      </dgm:t>
    </dgm:pt>
    <dgm:pt modelId="{D1E7F8EB-8046-41D4-B98D-A4C9CAC47AC4}" type="pres">
      <dgm:prSet presAssocID="{3D18249A-1D06-421A-919B-326F862B6EE9}" presName="hierChild1" presStyleCnt="0">
        <dgm:presLayoutVars>
          <dgm:chPref val="1"/>
          <dgm:dir/>
          <dgm:animOne val="branch"/>
          <dgm:animLvl val="lvl"/>
          <dgm:resizeHandles/>
        </dgm:presLayoutVars>
      </dgm:prSet>
      <dgm:spPr/>
    </dgm:pt>
    <dgm:pt modelId="{934D7AB4-0F03-40C4-BBEA-CA27BE61F0E1}" type="pres">
      <dgm:prSet presAssocID="{3F339E9D-9814-493A-A3C9-E4C5C4B02D95}" presName="hierRoot1" presStyleCnt="0"/>
      <dgm:spPr/>
    </dgm:pt>
    <dgm:pt modelId="{953225DB-5DA1-4C23-968C-D4B1C42C506E}" type="pres">
      <dgm:prSet presAssocID="{3F339E9D-9814-493A-A3C9-E4C5C4B02D95}" presName="composite" presStyleCnt="0"/>
      <dgm:spPr/>
    </dgm:pt>
    <dgm:pt modelId="{44A591FB-F98C-4228-8C73-F56F81922FC6}" type="pres">
      <dgm:prSet presAssocID="{3F339E9D-9814-493A-A3C9-E4C5C4B02D95}" presName="background" presStyleLbl="node0" presStyleIdx="0" presStyleCnt="6"/>
      <dgm:spPr/>
    </dgm:pt>
    <dgm:pt modelId="{0173F418-4CE7-4394-813B-67495F8ACA96}" type="pres">
      <dgm:prSet presAssocID="{3F339E9D-9814-493A-A3C9-E4C5C4B02D95}" presName="text" presStyleLbl="fgAcc0" presStyleIdx="0" presStyleCnt="6">
        <dgm:presLayoutVars>
          <dgm:chPref val="3"/>
        </dgm:presLayoutVars>
      </dgm:prSet>
      <dgm:spPr/>
    </dgm:pt>
    <dgm:pt modelId="{FDDC5264-1556-4FB0-90FC-F8C089DF6F05}" type="pres">
      <dgm:prSet presAssocID="{3F339E9D-9814-493A-A3C9-E4C5C4B02D95}" presName="hierChild2" presStyleCnt="0"/>
      <dgm:spPr/>
    </dgm:pt>
    <dgm:pt modelId="{4E68E232-2F59-4091-B421-E956F0796086}" type="pres">
      <dgm:prSet presAssocID="{BD3D99D4-A519-42FB-AF9B-1E52F72F7E00}" presName="Name10" presStyleLbl="parChTrans1D2" presStyleIdx="0" presStyleCnt="6"/>
      <dgm:spPr/>
    </dgm:pt>
    <dgm:pt modelId="{A9EE9E72-33C3-44FB-B222-A1169DD32C3C}" type="pres">
      <dgm:prSet presAssocID="{408DA867-C327-4BB4-A644-DEE833DD14C6}" presName="hierRoot2" presStyleCnt="0"/>
      <dgm:spPr/>
    </dgm:pt>
    <dgm:pt modelId="{C666B4A2-7B67-460B-BD75-693E802F8BB8}" type="pres">
      <dgm:prSet presAssocID="{408DA867-C327-4BB4-A644-DEE833DD14C6}" presName="composite2" presStyleCnt="0"/>
      <dgm:spPr/>
    </dgm:pt>
    <dgm:pt modelId="{F653D9D9-10F0-42BB-B4E4-3185762BF08E}" type="pres">
      <dgm:prSet presAssocID="{408DA867-C327-4BB4-A644-DEE833DD14C6}" presName="background2" presStyleLbl="node2" presStyleIdx="0" presStyleCnt="6"/>
      <dgm:spPr/>
    </dgm:pt>
    <dgm:pt modelId="{D5877E91-873A-45C9-8157-C1C62FBA7B1D}" type="pres">
      <dgm:prSet presAssocID="{408DA867-C327-4BB4-A644-DEE833DD14C6}" presName="text2" presStyleLbl="fgAcc2" presStyleIdx="0" presStyleCnt="6">
        <dgm:presLayoutVars>
          <dgm:chPref val="3"/>
        </dgm:presLayoutVars>
      </dgm:prSet>
      <dgm:spPr/>
    </dgm:pt>
    <dgm:pt modelId="{7AEEE55F-9BAD-4657-9917-21CB7448736D}" type="pres">
      <dgm:prSet presAssocID="{408DA867-C327-4BB4-A644-DEE833DD14C6}" presName="hierChild3" presStyleCnt="0"/>
      <dgm:spPr/>
    </dgm:pt>
    <dgm:pt modelId="{8D583D18-C097-4A61-8B11-493B56E21D85}" type="pres">
      <dgm:prSet presAssocID="{B61B9C94-602E-4F40-932D-187243E483B4}" presName="hierRoot1" presStyleCnt="0"/>
      <dgm:spPr/>
    </dgm:pt>
    <dgm:pt modelId="{C88D4924-9E57-45AA-885A-7C7D88AB37B8}" type="pres">
      <dgm:prSet presAssocID="{B61B9C94-602E-4F40-932D-187243E483B4}" presName="composite" presStyleCnt="0"/>
      <dgm:spPr/>
    </dgm:pt>
    <dgm:pt modelId="{89FF8DB3-3057-4A71-B86F-0335ED264F34}" type="pres">
      <dgm:prSet presAssocID="{B61B9C94-602E-4F40-932D-187243E483B4}" presName="background" presStyleLbl="node0" presStyleIdx="1" presStyleCnt="6"/>
      <dgm:spPr/>
    </dgm:pt>
    <dgm:pt modelId="{2B0D45A6-16C6-4097-8C6F-6C13930956FD}" type="pres">
      <dgm:prSet presAssocID="{B61B9C94-602E-4F40-932D-187243E483B4}" presName="text" presStyleLbl="fgAcc0" presStyleIdx="1" presStyleCnt="6">
        <dgm:presLayoutVars>
          <dgm:chPref val="3"/>
        </dgm:presLayoutVars>
      </dgm:prSet>
      <dgm:spPr/>
    </dgm:pt>
    <dgm:pt modelId="{217D5611-B507-4ED6-AA01-091E7BD57C02}" type="pres">
      <dgm:prSet presAssocID="{B61B9C94-602E-4F40-932D-187243E483B4}" presName="hierChild2" presStyleCnt="0"/>
      <dgm:spPr/>
    </dgm:pt>
    <dgm:pt modelId="{91FC2F0D-C534-44B3-9968-2B154BDDB7C5}" type="pres">
      <dgm:prSet presAssocID="{A0B4E12F-4421-4117-B80A-03DBAA22668C}" presName="Name10" presStyleLbl="parChTrans1D2" presStyleIdx="1" presStyleCnt="6"/>
      <dgm:spPr/>
    </dgm:pt>
    <dgm:pt modelId="{D5D845D4-1E8F-498C-AC86-7ED95F1FC72B}" type="pres">
      <dgm:prSet presAssocID="{32E949F8-767C-4E66-B5F1-D5330EA33DB5}" presName="hierRoot2" presStyleCnt="0"/>
      <dgm:spPr/>
    </dgm:pt>
    <dgm:pt modelId="{D9034DC9-18C0-419F-A320-DAF4C1FBA9F4}" type="pres">
      <dgm:prSet presAssocID="{32E949F8-767C-4E66-B5F1-D5330EA33DB5}" presName="composite2" presStyleCnt="0"/>
      <dgm:spPr/>
    </dgm:pt>
    <dgm:pt modelId="{8033836F-4B02-44E7-8687-FB280C7362F2}" type="pres">
      <dgm:prSet presAssocID="{32E949F8-767C-4E66-B5F1-D5330EA33DB5}" presName="background2" presStyleLbl="node2" presStyleIdx="1" presStyleCnt="6"/>
      <dgm:spPr/>
    </dgm:pt>
    <dgm:pt modelId="{095FC130-FA5B-47B6-BAE9-EF3E7C0B5ED6}" type="pres">
      <dgm:prSet presAssocID="{32E949F8-767C-4E66-B5F1-D5330EA33DB5}" presName="text2" presStyleLbl="fgAcc2" presStyleIdx="1" presStyleCnt="6">
        <dgm:presLayoutVars>
          <dgm:chPref val="3"/>
        </dgm:presLayoutVars>
      </dgm:prSet>
      <dgm:spPr/>
    </dgm:pt>
    <dgm:pt modelId="{8B426A62-6B1F-4D0A-AEAA-4E59299E19A8}" type="pres">
      <dgm:prSet presAssocID="{32E949F8-767C-4E66-B5F1-D5330EA33DB5}" presName="hierChild3" presStyleCnt="0"/>
      <dgm:spPr/>
    </dgm:pt>
    <dgm:pt modelId="{D5DA4D66-2732-4AE9-B38A-520668790C06}" type="pres">
      <dgm:prSet presAssocID="{DE2F852E-87A8-42D0-A937-ABC5B2355696}" presName="hierRoot1" presStyleCnt="0"/>
      <dgm:spPr/>
    </dgm:pt>
    <dgm:pt modelId="{BCB4CF70-A935-4B23-80EE-8BDBB211E6DC}" type="pres">
      <dgm:prSet presAssocID="{DE2F852E-87A8-42D0-A937-ABC5B2355696}" presName="composite" presStyleCnt="0"/>
      <dgm:spPr/>
    </dgm:pt>
    <dgm:pt modelId="{E24D02D7-6CC6-4860-A730-00A348DFBA89}" type="pres">
      <dgm:prSet presAssocID="{DE2F852E-87A8-42D0-A937-ABC5B2355696}" presName="background" presStyleLbl="node0" presStyleIdx="2" presStyleCnt="6"/>
      <dgm:spPr/>
    </dgm:pt>
    <dgm:pt modelId="{6A6979A2-C34B-4B59-895F-3DAE6320AD1D}" type="pres">
      <dgm:prSet presAssocID="{DE2F852E-87A8-42D0-A937-ABC5B2355696}" presName="text" presStyleLbl="fgAcc0" presStyleIdx="2" presStyleCnt="6">
        <dgm:presLayoutVars>
          <dgm:chPref val="3"/>
        </dgm:presLayoutVars>
      </dgm:prSet>
      <dgm:spPr/>
    </dgm:pt>
    <dgm:pt modelId="{C09ACBBB-3913-4A97-B4B3-6C6AE1A38039}" type="pres">
      <dgm:prSet presAssocID="{DE2F852E-87A8-42D0-A937-ABC5B2355696}" presName="hierChild2" presStyleCnt="0"/>
      <dgm:spPr/>
    </dgm:pt>
    <dgm:pt modelId="{C4183B66-00BA-4976-9FEA-89F52860BBCD}" type="pres">
      <dgm:prSet presAssocID="{47B49236-34A5-40ED-BDD2-C95C31CF2393}" presName="Name10" presStyleLbl="parChTrans1D2" presStyleIdx="2" presStyleCnt="6"/>
      <dgm:spPr/>
    </dgm:pt>
    <dgm:pt modelId="{B3BF016D-AC17-4182-9154-C8A62E07C9F8}" type="pres">
      <dgm:prSet presAssocID="{A8FF5386-AF7F-4389-B467-716BA54F411D}" presName="hierRoot2" presStyleCnt="0"/>
      <dgm:spPr/>
    </dgm:pt>
    <dgm:pt modelId="{1810B6E3-2EC1-4ACB-9B07-5717C290E375}" type="pres">
      <dgm:prSet presAssocID="{A8FF5386-AF7F-4389-B467-716BA54F411D}" presName="composite2" presStyleCnt="0"/>
      <dgm:spPr/>
    </dgm:pt>
    <dgm:pt modelId="{E13E3DA7-9750-4EF4-932B-5C58268DCDA7}" type="pres">
      <dgm:prSet presAssocID="{A8FF5386-AF7F-4389-B467-716BA54F411D}" presName="background2" presStyleLbl="node2" presStyleIdx="2" presStyleCnt="6"/>
      <dgm:spPr/>
    </dgm:pt>
    <dgm:pt modelId="{B03FB844-80D6-4EFB-8CF4-0F9DDF2EA630}" type="pres">
      <dgm:prSet presAssocID="{A8FF5386-AF7F-4389-B467-716BA54F411D}" presName="text2" presStyleLbl="fgAcc2" presStyleIdx="2" presStyleCnt="6">
        <dgm:presLayoutVars>
          <dgm:chPref val="3"/>
        </dgm:presLayoutVars>
      </dgm:prSet>
      <dgm:spPr/>
    </dgm:pt>
    <dgm:pt modelId="{1808F701-87AC-41BB-A357-6809C5DDEEA6}" type="pres">
      <dgm:prSet presAssocID="{A8FF5386-AF7F-4389-B467-716BA54F411D}" presName="hierChild3" presStyleCnt="0"/>
      <dgm:spPr/>
    </dgm:pt>
    <dgm:pt modelId="{93932CEF-8233-4004-AFE0-925039A22CF4}" type="pres">
      <dgm:prSet presAssocID="{16597F33-5170-4E79-B6AC-2AE285823C93}" presName="hierRoot1" presStyleCnt="0"/>
      <dgm:spPr/>
    </dgm:pt>
    <dgm:pt modelId="{121E66E3-367D-43AD-A550-26E135DFA9E5}" type="pres">
      <dgm:prSet presAssocID="{16597F33-5170-4E79-B6AC-2AE285823C93}" presName="composite" presStyleCnt="0"/>
      <dgm:spPr/>
    </dgm:pt>
    <dgm:pt modelId="{BAC470C9-23EF-470E-8CD8-1C93EA98898B}" type="pres">
      <dgm:prSet presAssocID="{16597F33-5170-4E79-B6AC-2AE285823C93}" presName="background" presStyleLbl="node0" presStyleIdx="3" presStyleCnt="6"/>
      <dgm:spPr/>
    </dgm:pt>
    <dgm:pt modelId="{C7DC7288-F3E5-4072-904C-93AC85239401}" type="pres">
      <dgm:prSet presAssocID="{16597F33-5170-4E79-B6AC-2AE285823C93}" presName="text" presStyleLbl="fgAcc0" presStyleIdx="3" presStyleCnt="6">
        <dgm:presLayoutVars>
          <dgm:chPref val="3"/>
        </dgm:presLayoutVars>
      </dgm:prSet>
      <dgm:spPr/>
    </dgm:pt>
    <dgm:pt modelId="{B7572C1E-470C-4623-BB91-05F33992ADE6}" type="pres">
      <dgm:prSet presAssocID="{16597F33-5170-4E79-B6AC-2AE285823C93}" presName="hierChild2" presStyleCnt="0"/>
      <dgm:spPr/>
    </dgm:pt>
    <dgm:pt modelId="{29057CF6-623D-4BA0-9959-9608955F35EB}" type="pres">
      <dgm:prSet presAssocID="{07B1805A-5A75-4241-8E36-BF0809F0734C}" presName="Name10" presStyleLbl="parChTrans1D2" presStyleIdx="3" presStyleCnt="6"/>
      <dgm:spPr/>
    </dgm:pt>
    <dgm:pt modelId="{338C7767-343F-4237-B45A-085761AC5D77}" type="pres">
      <dgm:prSet presAssocID="{D3EDA274-2A72-4150-AEC8-68F9551B077F}" presName="hierRoot2" presStyleCnt="0"/>
      <dgm:spPr/>
    </dgm:pt>
    <dgm:pt modelId="{A69B9AFC-D725-4EB4-A275-CAB1F8C4F435}" type="pres">
      <dgm:prSet presAssocID="{D3EDA274-2A72-4150-AEC8-68F9551B077F}" presName="composite2" presStyleCnt="0"/>
      <dgm:spPr/>
    </dgm:pt>
    <dgm:pt modelId="{1722F6AF-006C-4A8A-AF41-FE735BD150F4}" type="pres">
      <dgm:prSet presAssocID="{D3EDA274-2A72-4150-AEC8-68F9551B077F}" presName="background2" presStyleLbl="node2" presStyleIdx="3" presStyleCnt="6"/>
      <dgm:spPr/>
    </dgm:pt>
    <dgm:pt modelId="{D2C7F9BD-90F4-42F8-B04F-E0FD05AFC4E7}" type="pres">
      <dgm:prSet presAssocID="{D3EDA274-2A72-4150-AEC8-68F9551B077F}" presName="text2" presStyleLbl="fgAcc2" presStyleIdx="3" presStyleCnt="6">
        <dgm:presLayoutVars>
          <dgm:chPref val="3"/>
        </dgm:presLayoutVars>
      </dgm:prSet>
      <dgm:spPr/>
    </dgm:pt>
    <dgm:pt modelId="{01E08D66-D67A-4667-83BD-DCDF98CFDDE2}" type="pres">
      <dgm:prSet presAssocID="{D3EDA274-2A72-4150-AEC8-68F9551B077F}" presName="hierChild3" presStyleCnt="0"/>
      <dgm:spPr/>
    </dgm:pt>
    <dgm:pt modelId="{82F7C411-EAC4-4DB6-9A4D-A482220D891F}" type="pres">
      <dgm:prSet presAssocID="{A0B412A7-BC53-4BF1-A6EC-E7C9E004CE94}" presName="hierRoot1" presStyleCnt="0"/>
      <dgm:spPr/>
    </dgm:pt>
    <dgm:pt modelId="{9F43C7BC-7EC8-4385-966F-E96A22CF2BB7}" type="pres">
      <dgm:prSet presAssocID="{A0B412A7-BC53-4BF1-A6EC-E7C9E004CE94}" presName="composite" presStyleCnt="0"/>
      <dgm:spPr/>
    </dgm:pt>
    <dgm:pt modelId="{69B6528D-7F08-4423-ADB0-7516703BB191}" type="pres">
      <dgm:prSet presAssocID="{A0B412A7-BC53-4BF1-A6EC-E7C9E004CE94}" presName="background" presStyleLbl="node0" presStyleIdx="4" presStyleCnt="6"/>
      <dgm:spPr/>
    </dgm:pt>
    <dgm:pt modelId="{4D77FE22-65F8-4851-9E39-1C7D0B3A484A}" type="pres">
      <dgm:prSet presAssocID="{A0B412A7-BC53-4BF1-A6EC-E7C9E004CE94}" presName="text" presStyleLbl="fgAcc0" presStyleIdx="4" presStyleCnt="6">
        <dgm:presLayoutVars>
          <dgm:chPref val="3"/>
        </dgm:presLayoutVars>
      </dgm:prSet>
      <dgm:spPr/>
    </dgm:pt>
    <dgm:pt modelId="{7C3D3D3D-22F6-4CE5-AB0A-8B95768DE573}" type="pres">
      <dgm:prSet presAssocID="{A0B412A7-BC53-4BF1-A6EC-E7C9E004CE94}" presName="hierChild2" presStyleCnt="0"/>
      <dgm:spPr/>
    </dgm:pt>
    <dgm:pt modelId="{1391B44B-1434-4DCF-BD68-1C956B45F4FD}" type="pres">
      <dgm:prSet presAssocID="{0E345928-53C0-4507-AB61-16EA7C103972}" presName="Name10" presStyleLbl="parChTrans1D2" presStyleIdx="4" presStyleCnt="6"/>
      <dgm:spPr/>
    </dgm:pt>
    <dgm:pt modelId="{2A481370-0463-4771-85E2-C7A3317100DF}" type="pres">
      <dgm:prSet presAssocID="{1D30C284-02AD-48B5-8B06-26896A71B233}" presName="hierRoot2" presStyleCnt="0"/>
      <dgm:spPr/>
    </dgm:pt>
    <dgm:pt modelId="{BEC190B5-FEA6-48BA-95FB-FAD5184943BF}" type="pres">
      <dgm:prSet presAssocID="{1D30C284-02AD-48B5-8B06-26896A71B233}" presName="composite2" presStyleCnt="0"/>
      <dgm:spPr/>
    </dgm:pt>
    <dgm:pt modelId="{D3EEA173-6D52-4A61-977E-29DEBA6A80B1}" type="pres">
      <dgm:prSet presAssocID="{1D30C284-02AD-48B5-8B06-26896A71B233}" presName="background2" presStyleLbl="node2" presStyleIdx="4" presStyleCnt="6"/>
      <dgm:spPr/>
    </dgm:pt>
    <dgm:pt modelId="{5D245EB1-07AF-4727-874E-E5C299A3A790}" type="pres">
      <dgm:prSet presAssocID="{1D30C284-02AD-48B5-8B06-26896A71B233}" presName="text2" presStyleLbl="fgAcc2" presStyleIdx="4" presStyleCnt="6">
        <dgm:presLayoutVars>
          <dgm:chPref val="3"/>
        </dgm:presLayoutVars>
      </dgm:prSet>
      <dgm:spPr/>
    </dgm:pt>
    <dgm:pt modelId="{60572389-D7F2-4AA9-8D18-39D46B0281C7}" type="pres">
      <dgm:prSet presAssocID="{1D30C284-02AD-48B5-8B06-26896A71B233}" presName="hierChild3" presStyleCnt="0"/>
      <dgm:spPr/>
    </dgm:pt>
    <dgm:pt modelId="{82C1C067-23B2-4A05-9AD8-141BF332DC21}" type="pres">
      <dgm:prSet presAssocID="{70AFBC19-FF06-447E-8757-0EC796B501E5}" presName="hierRoot1" presStyleCnt="0"/>
      <dgm:spPr/>
    </dgm:pt>
    <dgm:pt modelId="{E897C2F5-796A-481A-B793-D7D01E9B9B37}" type="pres">
      <dgm:prSet presAssocID="{70AFBC19-FF06-447E-8757-0EC796B501E5}" presName="composite" presStyleCnt="0"/>
      <dgm:spPr/>
    </dgm:pt>
    <dgm:pt modelId="{E67FF5B7-098D-4589-8DB6-1B49D0BDC612}" type="pres">
      <dgm:prSet presAssocID="{70AFBC19-FF06-447E-8757-0EC796B501E5}" presName="background" presStyleLbl="node0" presStyleIdx="5" presStyleCnt="6"/>
      <dgm:spPr/>
    </dgm:pt>
    <dgm:pt modelId="{97E5305C-5A0F-4D7C-9F0E-FE3B35DD2915}" type="pres">
      <dgm:prSet presAssocID="{70AFBC19-FF06-447E-8757-0EC796B501E5}" presName="text" presStyleLbl="fgAcc0" presStyleIdx="5" presStyleCnt="6">
        <dgm:presLayoutVars>
          <dgm:chPref val="3"/>
        </dgm:presLayoutVars>
      </dgm:prSet>
      <dgm:spPr/>
    </dgm:pt>
    <dgm:pt modelId="{4BD79281-6D0B-4FFB-B634-EB7214B908DC}" type="pres">
      <dgm:prSet presAssocID="{70AFBC19-FF06-447E-8757-0EC796B501E5}" presName="hierChild2" presStyleCnt="0"/>
      <dgm:spPr/>
    </dgm:pt>
    <dgm:pt modelId="{7A392E0B-2402-4C64-A0B2-1A51E72877CE}" type="pres">
      <dgm:prSet presAssocID="{8E9C1EAC-CA0E-44A8-9932-EDA115C6FB70}" presName="Name10" presStyleLbl="parChTrans1D2" presStyleIdx="5" presStyleCnt="6"/>
      <dgm:spPr/>
    </dgm:pt>
    <dgm:pt modelId="{62205929-5EC7-412F-BD4D-399CCFEB6128}" type="pres">
      <dgm:prSet presAssocID="{0E54E6EF-3FF5-4558-A838-6139C53E0984}" presName="hierRoot2" presStyleCnt="0"/>
      <dgm:spPr/>
    </dgm:pt>
    <dgm:pt modelId="{7F361A2A-F811-42C7-BE71-ABED7DA28B52}" type="pres">
      <dgm:prSet presAssocID="{0E54E6EF-3FF5-4558-A838-6139C53E0984}" presName="composite2" presStyleCnt="0"/>
      <dgm:spPr/>
    </dgm:pt>
    <dgm:pt modelId="{A7501791-3800-4E9B-BAFD-C22352B76CAC}" type="pres">
      <dgm:prSet presAssocID="{0E54E6EF-3FF5-4558-A838-6139C53E0984}" presName="background2" presStyleLbl="node2" presStyleIdx="5" presStyleCnt="6"/>
      <dgm:spPr/>
    </dgm:pt>
    <dgm:pt modelId="{D4C7E840-FF52-43D1-B221-DE7500CEF81B}" type="pres">
      <dgm:prSet presAssocID="{0E54E6EF-3FF5-4558-A838-6139C53E0984}" presName="text2" presStyleLbl="fgAcc2" presStyleIdx="5" presStyleCnt="6">
        <dgm:presLayoutVars>
          <dgm:chPref val="3"/>
        </dgm:presLayoutVars>
      </dgm:prSet>
      <dgm:spPr/>
    </dgm:pt>
    <dgm:pt modelId="{F2024C19-7ACC-42BD-9B6A-B4DFDF00D5B3}" type="pres">
      <dgm:prSet presAssocID="{0E54E6EF-3FF5-4558-A838-6139C53E0984}" presName="hierChild3" presStyleCnt="0"/>
      <dgm:spPr/>
    </dgm:pt>
  </dgm:ptLst>
  <dgm:cxnLst>
    <dgm:cxn modelId="{72B2D202-9753-451C-B990-A358558A8A38}" type="presOf" srcId="{07B1805A-5A75-4241-8E36-BF0809F0734C}" destId="{29057CF6-623D-4BA0-9959-9608955F35EB}" srcOrd="0" destOrd="0" presId="urn:microsoft.com/office/officeart/2005/8/layout/hierarchy1"/>
    <dgm:cxn modelId="{9A2ABF08-50A1-4FD4-B45A-9182F03D0620}" type="presOf" srcId="{0E54E6EF-3FF5-4558-A838-6139C53E0984}" destId="{D4C7E840-FF52-43D1-B221-DE7500CEF81B}" srcOrd="0" destOrd="0" presId="urn:microsoft.com/office/officeart/2005/8/layout/hierarchy1"/>
    <dgm:cxn modelId="{F23F120B-3C63-4477-B645-DA8AD6ABB428}" srcId="{DE2F852E-87A8-42D0-A937-ABC5B2355696}" destId="{A8FF5386-AF7F-4389-B467-716BA54F411D}" srcOrd="0" destOrd="0" parTransId="{47B49236-34A5-40ED-BDD2-C95C31CF2393}" sibTransId="{E4DD5308-A129-4432-B3B4-B50E25D61933}"/>
    <dgm:cxn modelId="{9BD40C13-FE6F-47B9-9B02-3A6BBDEDE143}" srcId="{A0B412A7-BC53-4BF1-A6EC-E7C9E004CE94}" destId="{1D30C284-02AD-48B5-8B06-26896A71B233}" srcOrd="0" destOrd="0" parTransId="{0E345928-53C0-4507-AB61-16EA7C103972}" sibTransId="{DA468066-4681-46D8-B035-ED45E9BB7F5A}"/>
    <dgm:cxn modelId="{FBD0421D-EEB0-4873-B1FE-69CBE5915C47}" type="presOf" srcId="{A0B4E12F-4421-4117-B80A-03DBAA22668C}" destId="{91FC2F0D-C534-44B3-9968-2B154BDDB7C5}" srcOrd="0" destOrd="0" presId="urn:microsoft.com/office/officeart/2005/8/layout/hierarchy1"/>
    <dgm:cxn modelId="{CB762325-E10C-47BB-86D0-FEB0A5ABE8AA}" srcId="{3D18249A-1D06-421A-919B-326F862B6EE9}" destId="{B61B9C94-602E-4F40-932D-187243E483B4}" srcOrd="1" destOrd="0" parTransId="{93F1617B-0812-49A7-8441-E675E2B4E3A0}" sibTransId="{BAB29B8F-B613-45D0-8FA9-A308F1485477}"/>
    <dgm:cxn modelId="{5468CC2B-F788-421F-ADE4-EBA7E0A59609}" srcId="{3D18249A-1D06-421A-919B-326F862B6EE9}" destId="{A0B412A7-BC53-4BF1-A6EC-E7C9E004CE94}" srcOrd="4" destOrd="0" parTransId="{466FBCA8-6A8C-4F8A-8F36-F502186F985B}" sibTransId="{772CEEED-685A-424B-AFD0-0A03BEC0C271}"/>
    <dgm:cxn modelId="{A43C4B2C-44C2-440E-8AB5-6FD64DBB016D}" type="presOf" srcId="{A8FF5386-AF7F-4389-B467-716BA54F411D}" destId="{B03FB844-80D6-4EFB-8CF4-0F9DDF2EA630}" srcOrd="0" destOrd="0" presId="urn:microsoft.com/office/officeart/2005/8/layout/hierarchy1"/>
    <dgm:cxn modelId="{7D980530-8509-432E-8022-4D94EDB328CE}" type="presOf" srcId="{70AFBC19-FF06-447E-8757-0EC796B501E5}" destId="{97E5305C-5A0F-4D7C-9F0E-FE3B35DD2915}" srcOrd="0" destOrd="0" presId="urn:microsoft.com/office/officeart/2005/8/layout/hierarchy1"/>
    <dgm:cxn modelId="{0A332765-3C6E-459C-8FD6-18A83C4D9D84}" type="presOf" srcId="{DE2F852E-87A8-42D0-A937-ABC5B2355696}" destId="{6A6979A2-C34B-4B59-895F-3DAE6320AD1D}" srcOrd="0" destOrd="0" presId="urn:microsoft.com/office/officeart/2005/8/layout/hierarchy1"/>
    <dgm:cxn modelId="{79531F48-22D5-4580-97B1-AD6B09BCDF55}" type="presOf" srcId="{408DA867-C327-4BB4-A644-DEE833DD14C6}" destId="{D5877E91-873A-45C9-8157-C1C62FBA7B1D}" srcOrd="0" destOrd="0" presId="urn:microsoft.com/office/officeart/2005/8/layout/hierarchy1"/>
    <dgm:cxn modelId="{86352652-6D0F-4445-8F16-5A5A43485BDB}" srcId="{B61B9C94-602E-4F40-932D-187243E483B4}" destId="{32E949F8-767C-4E66-B5F1-D5330EA33DB5}" srcOrd="0" destOrd="0" parTransId="{A0B4E12F-4421-4117-B80A-03DBAA22668C}" sibTransId="{982D9DC4-34A1-4989-9F98-610A41B2CA55}"/>
    <dgm:cxn modelId="{555B7781-F8F9-4F6E-878D-0C5A4136909C}" type="presOf" srcId="{16597F33-5170-4E79-B6AC-2AE285823C93}" destId="{C7DC7288-F3E5-4072-904C-93AC85239401}" srcOrd="0" destOrd="0" presId="urn:microsoft.com/office/officeart/2005/8/layout/hierarchy1"/>
    <dgm:cxn modelId="{D0294A82-06E3-454B-B179-83C1462220D3}" type="presOf" srcId="{0E345928-53C0-4507-AB61-16EA7C103972}" destId="{1391B44B-1434-4DCF-BD68-1C956B45F4FD}" srcOrd="0" destOrd="0" presId="urn:microsoft.com/office/officeart/2005/8/layout/hierarchy1"/>
    <dgm:cxn modelId="{2448D08C-49A4-4168-89D9-91C662BD7207}" srcId="{3D18249A-1D06-421A-919B-326F862B6EE9}" destId="{70AFBC19-FF06-447E-8757-0EC796B501E5}" srcOrd="5" destOrd="0" parTransId="{1CDF156A-F1C3-460F-9D13-B51E033AA04E}" sibTransId="{3843FEB5-4C94-47DB-98F6-18E9C1720CCD}"/>
    <dgm:cxn modelId="{07F6F397-4A0F-4B8E-B384-E066F78445B2}" srcId="{3D18249A-1D06-421A-919B-326F862B6EE9}" destId="{3F339E9D-9814-493A-A3C9-E4C5C4B02D95}" srcOrd="0" destOrd="0" parTransId="{74EB6CE8-0ED6-458F-8F87-5926D6C73F55}" sibTransId="{686A833D-9E39-4F68-B56D-0570BA6DE90D}"/>
    <dgm:cxn modelId="{2FB2FA9E-8F6F-4552-B42E-56EE66732E10}" type="presOf" srcId="{3F339E9D-9814-493A-A3C9-E4C5C4B02D95}" destId="{0173F418-4CE7-4394-813B-67495F8ACA96}" srcOrd="0" destOrd="0" presId="urn:microsoft.com/office/officeart/2005/8/layout/hierarchy1"/>
    <dgm:cxn modelId="{ECE006A5-EB45-4823-8CA5-734D875EDF88}" type="presOf" srcId="{8E9C1EAC-CA0E-44A8-9932-EDA115C6FB70}" destId="{7A392E0B-2402-4C64-A0B2-1A51E72877CE}" srcOrd="0" destOrd="0" presId="urn:microsoft.com/office/officeart/2005/8/layout/hierarchy1"/>
    <dgm:cxn modelId="{118908BF-EDED-43F5-8C64-5F94C1AF549A}" type="presOf" srcId="{BD3D99D4-A519-42FB-AF9B-1E52F72F7E00}" destId="{4E68E232-2F59-4091-B421-E956F0796086}" srcOrd="0" destOrd="0" presId="urn:microsoft.com/office/officeart/2005/8/layout/hierarchy1"/>
    <dgm:cxn modelId="{3230BBC4-6984-4887-8E17-AED1119CD187}" srcId="{16597F33-5170-4E79-B6AC-2AE285823C93}" destId="{D3EDA274-2A72-4150-AEC8-68F9551B077F}" srcOrd="0" destOrd="0" parTransId="{07B1805A-5A75-4241-8E36-BF0809F0734C}" sibTransId="{52F1AD4A-F45A-4C78-9914-BA9E73C5F089}"/>
    <dgm:cxn modelId="{B23260CC-435D-4E7F-AB32-4529C391F9F6}" type="presOf" srcId="{D3EDA274-2A72-4150-AEC8-68F9551B077F}" destId="{D2C7F9BD-90F4-42F8-B04F-E0FD05AFC4E7}" srcOrd="0" destOrd="0" presId="urn:microsoft.com/office/officeart/2005/8/layout/hierarchy1"/>
    <dgm:cxn modelId="{21B180CE-7E96-42B1-B6F3-001A97E64B1D}" type="presOf" srcId="{1D30C284-02AD-48B5-8B06-26896A71B233}" destId="{5D245EB1-07AF-4727-874E-E5C299A3A790}" srcOrd="0" destOrd="0" presId="urn:microsoft.com/office/officeart/2005/8/layout/hierarchy1"/>
    <dgm:cxn modelId="{6641FBCE-F7B1-46A6-8BF5-57E3631AD140}" srcId="{3D18249A-1D06-421A-919B-326F862B6EE9}" destId="{16597F33-5170-4E79-B6AC-2AE285823C93}" srcOrd="3" destOrd="0" parTransId="{6932C6F6-6E38-4119-89B3-61A0C4BDD51E}" sibTransId="{108114D5-2977-4D8C-81A8-F360F81CCB6C}"/>
    <dgm:cxn modelId="{4D727FD9-667A-413C-8072-272D52118904}" srcId="{70AFBC19-FF06-447E-8757-0EC796B501E5}" destId="{0E54E6EF-3FF5-4558-A838-6139C53E0984}" srcOrd="0" destOrd="0" parTransId="{8E9C1EAC-CA0E-44A8-9932-EDA115C6FB70}" sibTransId="{46D9B563-5D3E-4797-AFED-2E0CEBEC0641}"/>
    <dgm:cxn modelId="{AD0887D9-7BCE-4749-85A4-A450A7A7448D}" type="presOf" srcId="{47B49236-34A5-40ED-BDD2-C95C31CF2393}" destId="{C4183B66-00BA-4976-9FEA-89F52860BBCD}" srcOrd="0" destOrd="0" presId="urn:microsoft.com/office/officeart/2005/8/layout/hierarchy1"/>
    <dgm:cxn modelId="{696F40DC-523B-43CF-A380-BA4F6BE8B1E9}" srcId="{3F339E9D-9814-493A-A3C9-E4C5C4B02D95}" destId="{408DA867-C327-4BB4-A644-DEE833DD14C6}" srcOrd="0" destOrd="0" parTransId="{BD3D99D4-A519-42FB-AF9B-1E52F72F7E00}" sibTransId="{366EAD5D-759F-4B9D-906A-733B5C9BC313}"/>
    <dgm:cxn modelId="{C5AA1BDE-56BA-4AF3-AEF3-1062EE171470}" type="presOf" srcId="{3D18249A-1D06-421A-919B-326F862B6EE9}" destId="{D1E7F8EB-8046-41D4-B98D-A4C9CAC47AC4}" srcOrd="0" destOrd="0" presId="urn:microsoft.com/office/officeart/2005/8/layout/hierarchy1"/>
    <dgm:cxn modelId="{590AABDF-03F5-46EB-8099-D5D89BEE4BB2}" srcId="{3D18249A-1D06-421A-919B-326F862B6EE9}" destId="{DE2F852E-87A8-42D0-A937-ABC5B2355696}" srcOrd="2" destOrd="0" parTransId="{774E5625-C662-4B00-B053-3687C86B022B}" sibTransId="{B834950A-74E5-42C5-B358-266FC2C7EB06}"/>
    <dgm:cxn modelId="{EE7BB8E4-570F-435F-A9C3-381A3DBEB230}" type="presOf" srcId="{B61B9C94-602E-4F40-932D-187243E483B4}" destId="{2B0D45A6-16C6-4097-8C6F-6C13930956FD}" srcOrd="0" destOrd="0" presId="urn:microsoft.com/office/officeart/2005/8/layout/hierarchy1"/>
    <dgm:cxn modelId="{0B7E96E6-CB72-4488-8FD7-4B3D19DD22F2}" type="presOf" srcId="{32E949F8-767C-4E66-B5F1-D5330EA33DB5}" destId="{095FC130-FA5B-47B6-BAE9-EF3E7C0B5ED6}" srcOrd="0" destOrd="0" presId="urn:microsoft.com/office/officeart/2005/8/layout/hierarchy1"/>
    <dgm:cxn modelId="{C9E0BBEF-747E-406F-BB0F-4204705B82C4}" type="presOf" srcId="{A0B412A7-BC53-4BF1-A6EC-E7C9E004CE94}" destId="{4D77FE22-65F8-4851-9E39-1C7D0B3A484A}" srcOrd="0" destOrd="0" presId="urn:microsoft.com/office/officeart/2005/8/layout/hierarchy1"/>
    <dgm:cxn modelId="{88455474-B8CE-44B6-9222-DAE8E00A2E23}" type="presParOf" srcId="{D1E7F8EB-8046-41D4-B98D-A4C9CAC47AC4}" destId="{934D7AB4-0F03-40C4-BBEA-CA27BE61F0E1}" srcOrd="0" destOrd="0" presId="urn:microsoft.com/office/officeart/2005/8/layout/hierarchy1"/>
    <dgm:cxn modelId="{E71FF1F8-158D-4636-9DEB-BD5EEAC1CBCE}" type="presParOf" srcId="{934D7AB4-0F03-40C4-BBEA-CA27BE61F0E1}" destId="{953225DB-5DA1-4C23-968C-D4B1C42C506E}" srcOrd="0" destOrd="0" presId="urn:microsoft.com/office/officeart/2005/8/layout/hierarchy1"/>
    <dgm:cxn modelId="{DF32C4C4-3B22-41CD-84CA-EA5CF6934A0A}" type="presParOf" srcId="{953225DB-5DA1-4C23-968C-D4B1C42C506E}" destId="{44A591FB-F98C-4228-8C73-F56F81922FC6}" srcOrd="0" destOrd="0" presId="urn:microsoft.com/office/officeart/2005/8/layout/hierarchy1"/>
    <dgm:cxn modelId="{17FBABA8-3C99-4372-8D1C-83E04E687877}" type="presParOf" srcId="{953225DB-5DA1-4C23-968C-D4B1C42C506E}" destId="{0173F418-4CE7-4394-813B-67495F8ACA96}" srcOrd="1" destOrd="0" presId="urn:microsoft.com/office/officeart/2005/8/layout/hierarchy1"/>
    <dgm:cxn modelId="{2DAFA71F-88CB-448D-AD7E-80EBC4F0B56E}" type="presParOf" srcId="{934D7AB4-0F03-40C4-BBEA-CA27BE61F0E1}" destId="{FDDC5264-1556-4FB0-90FC-F8C089DF6F05}" srcOrd="1" destOrd="0" presId="urn:microsoft.com/office/officeart/2005/8/layout/hierarchy1"/>
    <dgm:cxn modelId="{F73EEF12-6827-4EAC-847C-767A1EA89B44}" type="presParOf" srcId="{FDDC5264-1556-4FB0-90FC-F8C089DF6F05}" destId="{4E68E232-2F59-4091-B421-E956F0796086}" srcOrd="0" destOrd="0" presId="urn:microsoft.com/office/officeart/2005/8/layout/hierarchy1"/>
    <dgm:cxn modelId="{6DEAFBA8-93ED-4859-ADC7-BC2C83D1D4B2}" type="presParOf" srcId="{FDDC5264-1556-4FB0-90FC-F8C089DF6F05}" destId="{A9EE9E72-33C3-44FB-B222-A1169DD32C3C}" srcOrd="1" destOrd="0" presId="urn:microsoft.com/office/officeart/2005/8/layout/hierarchy1"/>
    <dgm:cxn modelId="{3330F8FD-87BF-49F8-8A19-ED787C1DF429}" type="presParOf" srcId="{A9EE9E72-33C3-44FB-B222-A1169DD32C3C}" destId="{C666B4A2-7B67-460B-BD75-693E802F8BB8}" srcOrd="0" destOrd="0" presId="urn:microsoft.com/office/officeart/2005/8/layout/hierarchy1"/>
    <dgm:cxn modelId="{5C4D8CFC-FF46-40CB-BF93-79523D324026}" type="presParOf" srcId="{C666B4A2-7B67-460B-BD75-693E802F8BB8}" destId="{F653D9D9-10F0-42BB-B4E4-3185762BF08E}" srcOrd="0" destOrd="0" presId="urn:microsoft.com/office/officeart/2005/8/layout/hierarchy1"/>
    <dgm:cxn modelId="{4A61A7AB-7FAB-422E-9D1E-0461D479A4A3}" type="presParOf" srcId="{C666B4A2-7B67-460B-BD75-693E802F8BB8}" destId="{D5877E91-873A-45C9-8157-C1C62FBA7B1D}" srcOrd="1" destOrd="0" presId="urn:microsoft.com/office/officeart/2005/8/layout/hierarchy1"/>
    <dgm:cxn modelId="{E8E5820C-27D2-4A2D-9CE4-144642968249}" type="presParOf" srcId="{A9EE9E72-33C3-44FB-B222-A1169DD32C3C}" destId="{7AEEE55F-9BAD-4657-9917-21CB7448736D}" srcOrd="1" destOrd="0" presId="urn:microsoft.com/office/officeart/2005/8/layout/hierarchy1"/>
    <dgm:cxn modelId="{D597DD8F-580D-4404-8A8A-7B9561A070D1}" type="presParOf" srcId="{D1E7F8EB-8046-41D4-B98D-A4C9CAC47AC4}" destId="{8D583D18-C097-4A61-8B11-493B56E21D85}" srcOrd="1" destOrd="0" presId="urn:microsoft.com/office/officeart/2005/8/layout/hierarchy1"/>
    <dgm:cxn modelId="{B4F32407-CD8E-4E74-AF8A-AEC09E081B6F}" type="presParOf" srcId="{8D583D18-C097-4A61-8B11-493B56E21D85}" destId="{C88D4924-9E57-45AA-885A-7C7D88AB37B8}" srcOrd="0" destOrd="0" presId="urn:microsoft.com/office/officeart/2005/8/layout/hierarchy1"/>
    <dgm:cxn modelId="{5B1F06E0-8479-4913-9D93-E43578094865}" type="presParOf" srcId="{C88D4924-9E57-45AA-885A-7C7D88AB37B8}" destId="{89FF8DB3-3057-4A71-B86F-0335ED264F34}" srcOrd="0" destOrd="0" presId="urn:microsoft.com/office/officeart/2005/8/layout/hierarchy1"/>
    <dgm:cxn modelId="{ACD38FE0-1B73-4D9B-99D2-8DAB8F7EC717}" type="presParOf" srcId="{C88D4924-9E57-45AA-885A-7C7D88AB37B8}" destId="{2B0D45A6-16C6-4097-8C6F-6C13930956FD}" srcOrd="1" destOrd="0" presId="urn:microsoft.com/office/officeart/2005/8/layout/hierarchy1"/>
    <dgm:cxn modelId="{F0739257-8855-470A-B5BC-CF0BD18F1B50}" type="presParOf" srcId="{8D583D18-C097-4A61-8B11-493B56E21D85}" destId="{217D5611-B507-4ED6-AA01-091E7BD57C02}" srcOrd="1" destOrd="0" presId="urn:microsoft.com/office/officeart/2005/8/layout/hierarchy1"/>
    <dgm:cxn modelId="{E4772187-E3A5-4901-B997-9E8CFC13FAE9}" type="presParOf" srcId="{217D5611-B507-4ED6-AA01-091E7BD57C02}" destId="{91FC2F0D-C534-44B3-9968-2B154BDDB7C5}" srcOrd="0" destOrd="0" presId="urn:microsoft.com/office/officeart/2005/8/layout/hierarchy1"/>
    <dgm:cxn modelId="{4989AE9B-9BB1-4733-9F7B-45113308BE3B}" type="presParOf" srcId="{217D5611-B507-4ED6-AA01-091E7BD57C02}" destId="{D5D845D4-1E8F-498C-AC86-7ED95F1FC72B}" srcOrd="1" destOrd="0" presId="urn:microsoft.com/office/officeart/2005/8/layout/hierarchy1"/>
    <dgm:cxn modelId="{5E5D1B8E-62A3-4E23-8EC2-6DF8651174E8}" type="presParOf" srcId="{D5D845D4-1E8F-498C-AC86-7ED95F1FC72B}" destId="{D9034DC9-18C0-419F-A320-DAF4C1FBA9F4}" srcOrd="0" destOrd="0" presId="urn:microsoft.com/office/officeart/2005/8/layout/hierarchy1"/>
    <dgm:cxn modelId="{78F4892D-4E79-4D56-8366-75D698D416B2}" type="presParOf" srcId="{D9034DC9-18C0-419F-A320-DAF4C1FBA9F4}" destId="{8033836F-4B02-44E7-8687-FB280C7362F2}" srcOrd="0" destOrd="0" presId="urn:microsoft.com/office/officeart/2005/8/layout/hierarchy1"/>
    <dgm:cxn modelId="{06BD4ABF-4876-4C7C-8A5A-96065B427393}" type="presParOf" srcId="{D9034DC9-18C0-419F-A320-DAF4C1FBA9F4}" destId="{095FC130-FA5B-47B6-BAE9-EF3E7C0B5ED6}" srcOrd="1" destOrd="0" presId="urn:microsoft.com/office/officeart/2005/8/layout/hierarchy1"/>
    <dgm:cxn modelId="{4BF7C9A1-EE7B-4D49-B584-A9407F8E9A0C}" type="presParOf" srcId="{D5D845D4-1E8F-498C-AC86-7ED95F1FC72B}" destId="{8B426A62-6B1F-4D0A-AEAA-4E59299E19A8}" srcOrd="1" destOrd="0" presId="urn:microsoft.com/office/officeart/2005/8/layout/hierarchy1"/>
    <dgm:cxn modelId="{C21C250F-0336-4ABD-A4F8-7F6816BE3234}" type="presParOf" srcId="{D1E7F8EB-8046-41D4-B98D-A4C9CAC47AC4}" destId="{D5DA4D66-2732-4AE9-B38A-520668790C06}" srcOrd="2" destOrd="0" presId="urn:microsoft.com/office/officeart/2005/8/layout/hierarchy1"/>
    <dgm:cxn modelId="{76DF584C-7800-4020-89BA-FB696843C64E}" type="presParOf" srcId="{D5DA4D66-2732-4AE9-B38A-520668790C06}" destId="{BCB4CF70-A935-4B23-80EE-8BDBB211E6DC}" srcOrd="0" destOrd="0" presId="urn:microsoft.com/office/officeart/2005/8/layout/hierarchy1"/>
    <dgm:cxn modelId="{EDEC5C7C-64F8-4A1E-B88A-BF70C54303F0}" type="presParOf" srcId="{BCB4CF70-A935-4B23-80EE-8BDBB211E6DC}" destId="{E24D02D7-6CC6-4860-A730-00A348DFBA89}" srcOrd="0" destOrd="0" presId="urn:microsoft.com/office/officeart/2005/8/layout/hierarchy1"/>
    <dgm:cxn modelId="{EEB0B56F-7300-4080-8079-6D08FE0136CE}" type="presParOf" srcId="{BCB4CF70-A935-4B23-80EE-8BDBB211E6DC}" destId="{6A6979A2-C34B-4B59-895F-3DAE6320AD1D}" srcOrd="1" destOrd="0" presId="urn:microsoft.com/office/officeart/2005/8/layout/hierarchy1"/>
    <dgm:cxn modelId="{941F8277-EB55-4FB8-BC37-BD2FAB65E705}" type="presParOf" srcId="{D5DA4D66-2732-4AE9-B38A-520668790C06}" destId="{C09ACBBB-3913-4A97-B4B3-6C6AE1A38039}" srcOrd="1" destOrd="0" presId="urn:microsoft.com/office/officeart/2005/8/layout/hierarchy1"/>
    <dgm:cxn modelId="{7A721859-34EE-41B3-813E-3451C0635ADF}" type="presParOf" srcId="{C09ACBBB-3913-4A97-B4B3-6C6AE1A38039}" destId="{C4183B66-00BA-4976-9FEA-89F52860BBCD}" srcOrd="0" destOrd="0" presId="urn:microsoft.com/office/officeart/2005/8/layout/hierarchy1"/>
    <dgm:cxn modelId="{29489746-3A9C-4C72-AF6C-2BFDAE9E94E4}" type="presParOf" srcId="{C09ACBBB-3913-4A97-B4B3-6C6AE1A38039}" destId="{B3BF016D-AC17-4182-9154-C8A62E07C9F8}" srcOrd="1" destOrd="0" presId="urn:microsoft.com/office/officeart/2005/8/layout/hierarchy1"/>
    <dgm:cxn modelId="{8CD36270-FBFB-4F02-982B-CB06177ECC59}" type="presParOf" srcId="{B3BF016D-AC17-4182-9154-C8A62E07C9F8}" destId="{1810B6E3-2EC1-4ACB-9B07-5717C290E375}" srcOrd="0" destOrd="0" presId="urn:microsoft.com/office/officeart/2005/8/layout/hierarchy1"/>
    <dgm:cxn modelId="{402F4ADC-E03D-41BC-A519-0A0B524ECC24}" type="presParOf" srcId="{1810B6E3-2EC1-4ACB-9B07-5717C290E375}" destId="{E13E3DA7-9750-4EF4-932B-5C58268DCDA7}" srcOrd="0" destOrd="0" presId="urn:microsoft.com/office/officeart/2005/8/layout/hierarchy1"/>
    <dgm:cxn modelId="{37582732-9909-47AF-85F0-24BAD30169C7}" type="presParOf" srcId="{1810B6E3-2EC1-4ACB-9B07-5717C290E375}" destId="{B03FB844-80D6-4EFB-8CF4-0F9DDF2EA630}" srcOrd="1" destOrd="0" presId="urn:microsoft.com/office/officeart/2005/8/layout/hierarchy1"/>
    <dgm:cxn modelId="{C1137358-FC68-4C7C-A299-550D9665D000}" type="presParOf" srcId="{B3BF016D-AC17-4182-9154-C8A62E07C9F8}" destId="{1808F701-87AC-41BB-A357-6809C5DDEEA6}" srcOrd="1" destOrd="0" presId="urn:microsoft.com/office/officeart/2005/8/layout/hierarchy1"/>
    <dgm:cxn modelId="{A9275CFF-AFE4-47A8-AB7D-24E0CED032A2}" type="presParOf" srcId="{D1E7F8EB-8046-41D4-B98D-A4C9CAC47AC4}" destId="{93932CEF-8233-4004-AFE0-925039A22CF4}" srcOrd="3" destOrd="0" presId="urn:microsoft.com/office/officeart/2005/8/layout/hierarchy1"/>
    <dgm:cxn modelId="{3FA44BBB-93AC-4F9B-B21A-BF9B624BAF69}" type="presParOf" srcId="{93932CEF-8233-4004-AFE0-925039A22CF4}" destId="{121E66E3-367D-43AD-A550-26E135DFA9E5}" srcOrd="0" destOrd="0" presId="urn:microsoft.com/office/officeart/2005/8/layout/hierarchy1"/>
    <dgm:cxn modelId="{3F119D05-57F0-405C-827E-0E2405D2769E}" type="presParOf" srcId="{121E66E3-367D-43AD-A550-26E135DFA9E5}" destId="{BAC470C9-23EF-470E-8CD8-1C93EA98898B}" srcOrd="0" destOrd="0" presId="urn:microsoft.com/office/officeart/2005/8/layout/hierarchy1"/>
    <dgm:cxn modelId="{512B1EE8-C4A9-4BD9-AC34-22996F6CEB54}" type="presParOf" srcId="{121E66E3-367D-43AD-A550-26E135DFA9E5}" destId="{C7DC7288-F3E5-4072-904C-93AC85239401}" srcOrd="1" destOrd="0" presId="urn:microsoft.com/office/officeart/2005/8/layout/hierarchy1"/>
    <dgm:cxn modelId="{79177375-2F41-4B40-9330-5C2E7C75C66D}" type="presParOf" srcId="{93932CEF-8233-4004-AFE0-925039A22CF4}" destId="{B7572C1E-470C-4623-BB91-05F33992ADE6}" srcOrd="1" destOrd="0" presId="urn:microsoft.com/office/officeart/2005/8/layout/hierarchy1"/>
    <dgm:cxn modelId="{CB891C1D-1F1D-443B-8640-324C87BD83BB}" type="presParOf" srcId="{B7572C1E-470C-4623-BB91-05F33992ADE6}" destId="{29057CF6-623D-4BA0-9959-9608955F35EB}" srcOrd="0" destOrd="0" presId="urn:microsoft.com/office/officeart/2005/8/layout/hierarchy1"/>
    <dgm:cxn modelId="{197D0B88-2BE6-4202-8522-BFC8E544582B}" type="presParOf" srcId="{B7572C1E-470C-4623-BB91-05F33992ADE6}" destId="{338C7767-343F-4237-B45A-085761AC5D77}" srcOrd="1" destOrd="0" presId="urn:microsoft.com/office/officeart/2005/8/layout/hierarchy1"/>
    <dgm:cxn modelId="{16542071-6124-4FE8-883C-337211085030}" type="presParOf" srcId="{338C7767-343F-4237-B45A-085761AC5D77}" destId="{A69B9AFC-D725-4EB4-A275-CAB1F8C4F435}" srcOrd="0" destOrd="0" presId="urn:microsoft.com/office/officeart/2005/8/layout/hierarchy1"/>
    <dgm:cxn modelId="{49B7CC90-BDBE-4E0A-95AC-31CC312BD377}" type="presParOf" srcId="{A69B9AFC-D725-4EB4-A275-CAB1F8C4F435}" destId="{1722F6AF-006C-4A8A-AF41-FE735BD150F4}" srcOrd="0" destOrd="0" presId="urn:microsoft.com/office/officeart/2005/8/layout/hierarchy1"/>
    <dgm:cxn modelId="{68057C0C-1B3D-4876-916B-E68184E36F25}" type="presParOf" srcId="{A69B9AFC-D725-4EB4-A275-CAB1F8C4F435}" destId="{D2C7F9BD-90F4-42F8-B04F-E0FD05AFC4E7}" srcOrd="1" destOrd="0" presId="urn:microsoft.com/office/officeart/2005/8/layout/hierarchy1"/>
    <dgm:cxn modelId="{8ADC997C-0C74-45CD-97DE-C83C867E158F}" type="presParOf" srcId="{338C7767-343F-4237-B45A-085761AC5D77}" destId="{01E08D66-D67A-4667-83BD-DCDF98CFDDE2}" srcOrd="1" destOrd="0" presId="urn:microsoft.com/office/officeart/2005/8/layout/hierarchy1"/>
    <dgm:cxn modelId="{9B4F71D9-AD38-47B6-95BD-92C21F71C9F3}" type="presParOf" srcId="{D1E7F8EB-8046-41D4-B98D-A4C9CAC47AC4}" destId="{82F7C411-EAC4-4DB6-9A4D-A482220D891F}" srcOrd="4" destOrd="0" presId="urn:microsoft.com/office/officeart/2005/8/layout/hierarchy1"/>
    <dgm:cxn modelId="{FAF03ED3-9F8D-4A28-A3D7-C6EE0395170E}" type="presParOf" srcId="{82F7C411-EAC4-4DB6-9A4D-A482220D891F}" destId="{9F43C7BC-7EC8-4385-966F-E96A22CF2BB7}" srcOrd="0" destOrd="0" presId="urn:microsoft.com/office/officeart/2005/8/layout/hierarchy1"/>
    <dgm:cxn modelId="{6BE4DBF8-89D8-4338-BAA1-63D3C5146F8C}" type="presParOf" srcId="{9F43C7BC-7EC8-4385-966F-E96A22CF2BB7}" destId="{69B6528D-7F08-4423-ADB0-7516703BB191}" srcOrd="0" destOrd="0" presId="urn:microsoft.com/office/officeart/2005/8/layout/hierarchy1"/>
    <dgm:cxn modelId="{FBE994BB-1572-4937-91D8-1D5DB046C664}" type="presParOf" srcId="{9F43C7BC-7EC8-4385-966F-E96A22CF2BB7}" destId="{4D77FE22-65F8-4851-9E39-1C7D0B3A484A}" srcOrd="1" destOrd="0" presId="urn:microsoft.com/office/officeart/2005/8/layout/hierarchy1"/>
    <dgm:cxn modelId="{495FA374-378F-4FE1-B749-FC364822C987}" type="presParOf" srcId="{82F7C411-EAC4-4DB6-9A4D-A482220D891F}" destId="{7C3D3D3D-22F6-4CE5-AB0A-8B95768DE573}" srcOrd="1" destOrd="0" presId="urn:microsoft.com/office/officeart/2005/8/layout/hierarchy1"/>
    <dgm:cxn modelId="{775F4BC9-D60A-47B7-8979-B3B31E803E76}" type="presParOf" srcId="{7C3D3D3D-22F6-4CE5-AB0A-8B95768DE573}" destId="{1391B44B-1434-4DCF-BD68-1C956B45F4FD}" srcOrd="0" destOrd="0" presId="urn:microsoft.com/office/officeart/2005/8/layout/hierarchy1"/>
    <dgm:cxn modelId="{0C58268D-1C8D-484D-9259-E6BECD34E7AA}" type="presParOf" srcId="{7C3D3D3D-22F6-4CE5-AB0A-8B95768DE573}" destId="{2A481370-0463-4771-85E2-C7A3317100DF}" srcOrd="1" destOrd="0" presId="urn:microsoft.com/office/officeart/2005/8/layout/hierarchy1"/>
    <dgm:cxn modelId="{5E537B0E-D4E7-4BFA-A408-95E5CE2A274F}" type="presParOf" srcId="{2A481370-0463-4771-85E2-C7A3317100DF}" destId="{BEC190B5-FEA6-48BA-95FB-FAD5184943BF}" srcOrd="0" destOrd="0" presId="urn:microsoft.com/office/officeart/2005/8/layout/hierarchy1"/>
    <dgm:cxn modelId="{A6ACBD17-55B6-43E8-ACE2-415672F5DD82}" type="presParOf" srcId="{BEC190B5-FEA6-48BA-95FB-FAD5184943BF}" destId="{D3EEA173-6D52-4A61-977E-29DEBA6A80B1}" srcOrd="0" destOrd="0" presId="urn:microsoft.com/office/officeart/2005/8/layout/hierarchy1"/>
    <dgm:cxn modelId="{7A721BEF-5674-4DA8-9CC2-D97BDB91F0CD}" type="presParOf" srcId="{BEC190B5-FEA6-48BA-95FB-FAD5184943BF}" destId="{5D245EB1-07AF-4727-874E-E5C299A3A790}" srcOrd="1" destOrd="0" presId="urn:microsoft.com/office/officeart/2005/8/layout/hierarchy1"/>
    <dgm:cxn modelId="{B1CBE0F6-749D-4B1E-B108-85583E1DE7B1}" type="presParOf" srcId="{2A481370-0463-4771-85E2-C7A3317100DF}" destId="{60572389-D7F2-4AA9-8D18-39D46B0281C7}" srcOrd="1" destOrd="0" presId="urn:microsoft.com/office/officeart/2005/8/layout/hierarchy1"/>
    <dgm:cxn modelId="{FCDD9C91-511B-4CC0-BF80-1D804B3D4BB3}" type="presParOf" srcId="{D1E7F8EB-8046-41D4-B98D-A4C9CAC47AC4}" destId="{82C1C067-23B2-4A05-9AD8-141BF332DC21}" srcOrd="5" destOrd="0" presId="urn:microsoft.com/office/officeart/2005/8/layout/hierarchy1"/>
    <dgm:cxn modelId="{D8C6F3F9-D7A8-44E9-B9C4-A984FB95B450}" type="presParOf" srcId="{82C1C067-23B2-4A05-9AD8-141BF332DC21}" destId="{E897C2F5-796A-481A-B793-D7D01E9B9B37}" srcOrd="0" destOrd="0" presId="urn:microsoft.com/office/officeart/2005/8/layout/hierarchy1"/>
    <dgm:cxn modelId="{17528BEC-294F-4D60-B070-EBCB3514BCB3}" type="presParOf" srcId="{E897C2F5-796A-481A-B793-D7D01E9B9B37}" destId="{E67FF5B7-098D-4589-8DB6-1B49D0BDC612}" srcOrd="0" destOrd="0" presId="urn:microsoft.com/office/officeart/2005/8/layout/hierarchy1"/>
    <dgm:cxn modelId="{0DBFF138-0AB4-4410-B858-BF63524248DF}" type="presParOf" srcId="{E897C2F5-796A-481A-B793-D7D01E9B9B37}" destId="{97E5305C-5A0F-4D7C-9F0E-FE3B35DD2915}" srcOrd="1" destOrd="0" presId="urn:microsoft.com/office/officeart/2005/8/layout/hierarchy1"/>
    <dgm:cxn modelId="{63EDE0AC-A93A-4AB8-9D72-2C735F44121C}" type="presParOf" srcId="{82C1C067-23B2-4A05-9AD8-141BF332DC21}" destId="{4BD79281-6D0B-4FFB-B634-EB7214B908DC}" srcOrd="1" destOrd="0" presId="urn:microsoft.com/office/officeart/2005/8/layout/hierarchy1"/>
    <dgm:cxn modelId="{908610A0-9C30-417C-BDB4-F536DC358126}" type="presParOf" srcId="{4BD79281-6D0B-4FFB-B634-EB7214B908DC}" destId="{7A392E0B-2402-4C64-A0B2-1A51E72877CE}" srcOrd="0" destOrd="0" presId="urn:microsoft.com/office/officeart/2005/8/layout/hierarchy1"/>
    <dgm:cxn modelId="{3832B862-740E-4800-94DE-95B3B7243F5F}" type="presParOf" srcId="{4BD79281-6D0B-4FFB-B634-EB7214B908DC}" destId="{62205929-5EC7-412F-BD4D-399CCFEB6128}" srcOrd="1" destOrd="0" presId="urn:microsoft.com/office/officeart/2005/8/layout/hierarchy1"/>
    <dgm:cxn modelId="{B8365423-D8AD-48E4-AAC7-335B3AFA7027}" type="presParOf" srcId="{62205929-5EC7-412F-BD4D-399CCFEB6128}" destId="{7F361A2A-F811-42C7-BE71-ABED7DA28B52}" srcOrd="0" destOrd="0" presId="urn:microsoft.com/office/officeart/2005/8/layout/hierarchy1"/>
    <dgm:cxn modelId="{4508985F-F954-4933-96AE-940CF6C49AED}" type="presParOf" srcId="{7F361A2A-F811-42C7-BE71-ABED7DA28B52}" destId="{A7501791-3800-4E9B-BAFD-C22352B76CAC}" srcOrd="0" destOrd="0" presId="urn:microsoft.com/office/officeart/2005/8/layout/hierarchy1"/>
    <dgm:cxn modelId="{4D41D409-1254-4523-B800-07036511F1AA}" type="presParOf" srcId="{7F361A2A-F811-42C7-BE71-ABED7DA28B52}" destId="{D4C7E840-FF52-43D1-B221-DE7500CEF81B}" srcOrd="1" destOrd="0" presId="urn:microsoft.com/office/officeart/2005/8/layout/hierarchy1"/>
    <dgm:cxn modelId="{EBD55A61-0DB5-4E73-8DCD-8B4AC9789BBA}" type="presParOf" srcId="{62205929-5EC7-412F-BD4D-399CCFEB6128}" destId="{F2024C19-7ACC-42BD-9B6A-B4DFDF00D5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D18249A-1D06-421A-919B-326F862B6EE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dgm:spPr/>
      <dgm:t>
        <a:bodyPr/>
        <a:lstStyle/>
        <a:p>
          <a:r>
            <a:rPr lang="en-US"/>
            <a:t>Class of Case</a:t>
          </a:r>
          <a:endParaRPr lang="en-US" dirty="0"/>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76702741-20F6-44A7-B7B2-3A3F2E7DCFA9}">
      <dgm:prSet/>
      <dgm:spPr/>
      <dgm:t>
        <a:bodyPr/>
        <a:lstStyle/>
        <a:p>
          <a:r>
            <a:rPr lang="en-US" dirty="0"/>
            <a:t>Date of First Contact </a:t>
          </a:r>
        </a:p>
      </dgm:t>
    </dgm:pt>
    <dgm:pt modelId="{FF0EAD23-4E57-4211-9712-66064C9EBD87}" type="parTrans" cxnId="{5E2E47EE-E097-4757-AEFB-85CBB72A4332}">
      <dgm:prSet/>
      <dgm:spPr/>
      <dgm:t>
        <a:bodyPr/>
        <a:lstStyle/>
        <a:p>
          <a:endParaRPr lang="en-US"/>
        </a:p>
      </dgm:t>
    </dgm:pt>
    <dgm:pt modelId="{A90EF3E6-EAEE-485F-A36C-A241BBAC46DE}" type="sibTrans" cxnId="{5E2E47EE-E097-4757-AEFB-85CBB72A4332}">
      <dgm:prSet/>
      <dgm:spPr/>
      <dgm:t>
        <a:bodyPr/>
        <a:lstStyle/>
        <a:p>
          <a:endParaRPr lang="en-US"/>
        </a:p>
      </dgm:t>
    </dgm:pt>
    <dgm:pt modelId="{E69D9131-A322-498E-9ACC-519F66358251}">
      <dgm:prSet/>
      <dgm:spPr/>
      <dgm:t>
        <a:bodyPr/>
        <a:lstStyle/>
        <a:p>
          <a:pPr>
            <a:buFont typeface="Arial" panose="020B0604020202020204" pitchFamily="34" charset="0"/>
            <a:buChar char="•"/>
          </a:pPr>
          <a:r>
            <a:rPr lang="en-US" dirty="0"/>
            <a:t>30</a:t>
          </a:r>
        </a:p>
      </dgm:t>
    </dgm:pt>
    <dgm:pt modelId="{304226D7-F7D3-4FC9-9530-9A3CF03EDA45}" type="parTrans" cxnId="{5E7A635B-C3A8-48A8-95EF-B2BB4936E4FF}">
      <dgm:prSet/>
      <dgm:spPr/>
      <dgm:t>
        <a:bodyPr/>
        <a:lstStyle/>
        <a:p>
          <a:endParaRPr lang="en-US"/>
        </a:p>
      </dgm:t>
    </dgm:pt>
    <dgm:pt modelId="{7314033B-A71A-47E9-AD25-B0C17BAD0605}" type="sibTrans" cxnId="{5E7A635B-C3A8-48A8-95EF-B2BB4936E4FF}">
      <dgm:prSet/>
      <dgm:spPr/>
      <dgm:t>
        <a:bodyPr/>
        <a:lstStyle/>
        <a:p>
          <a:endParaRPr lang="en-US"/>
        </a:p>
      </dgm:t>
    </dgm:pt>
    <dgm:pt modelId="{EE8353B4-B306-4C54-8E8F-4F800900FB63}">
      <dgm:prSet/>
      <dgm:spPr/>
      <dgm:t>
        <a:bodyPr/>
        <a:lstStyle/>
        <a:p>
          <a:r>
            <a:rPr lang="en-US" dirty="0"/>
            <a:t>10/14/2021</a:t>
          </a:r>
        </a:p>
      </dgm:t>
    </dgm:pt>
    <dgm:pt modelId="{90F32B8F-97F6-4B75-B9FA-623E9BFC65DE}" type="parTrans" cxnId="{2B1B0CF0-279A-45F1-83C3-C8404BC05675}">
      <dgm:prSet/>
      <dgm:spPr/>
      <dgm:t>
        <a:bodyPr/>
        <a:lstStyle/>
        <a:p>
          <a:endParaRPr lang="en-US"/>
        </a:p>
      </dgm:t>
    </dgm:pt>
    <dgm:pt modelId="{F5A79BA0-EBC2-43DD-9DCF-65E10AAE9969}" type="sibTrans" cxnId="{2B1B0CF0-279A-45F1-83C3-C8404BC05675}">
      <dgm:prSet/>
      <dgm:spPr/>
      <dgm:t>
        <a:bodyPr/>
        <a:lstStyle/>
        <a:p>
          <a:endParaRPr lang="en-US"/>
        </a:p>
      </dgm:t>
    </dgm:pt>
    <dgm:pt modelId="{994BDF1A-6DA3-40B2-AA10-293F07560860}" type="pres">
      <dgm:prSet presAssocID="{3D18249A-1D06-421A-919B-326F862B6EE9}" presName="linear" presStyleCnt="0">
        <dgm:presLayoutVars>
          <dgm:dir/>
          <dgm:animLvl val="lvl"/>
          <dgm:resizeHandles val="exact"/>
        </dgm:presLayoutVars>
      </dgm:prSet>
      <dgm:spPr/>
    </dgm:pt>
    <dgm:pt modelId="{0DF78B80-FAD4-46CD-8D84-516399D6A524}" type="pres">
      <dgm:prSet presAssocID="{3F339E9D-9814-493A-A3C9-E4C5C4B02D95}" presName="parentLin" presStyleCnt="0"/>
      <dgm:spPr/>
    </dgm:pt>
    <dgm:pt modelId="{DC14A48F-753B-41D9-940E-94B00F60C799}" type="pres">
      <dgm:prSet presAssocID="{3F339E9D-9814-493A-A3C9-E4C5C4B02D95}" presName="parentLeftMargin" presStyleLbl="node1" presStyleIdx="0" presStyleCnt="2"/>
      <dgm:spPr/>
    </dgm:pt>
    <dgm:pt modelId="{857C8238-7B03-43E3-B8B7-3AABAB810517}" type="pres">
      <dgm:prSet presAssocID="{3F339E9D-9814-493A-A3C9-E4C5C4B02D95}" presName="parentText" presStyleLbl="node1" presStyleIdx="0" presStyleCnt="2">
        <dgm:presLayoutVars>
          <dgm:chMax val="0"/>
          <dgm:bulletEnabled val="1"/>
        </dgm:presLayoutVars>
      </dgm:prSet>
      <dgm:spPr/>
    </dgm:pt>
    <dgm:pt modelId="{3F713335-8404-4574-973A-AC070E452927}" type="pres">
      <dgm:prSet presAssocID="{3F339E9D-9814-493A-A3C9-E4C5C4B02D95}" presName="negativeSpace" presStyleCnt="0"/>
      <dgm:spPr/>
    </dgm:pt>
    <dgm:pt modelId="{DD38AD1D-D253-4AAC-B9C1-B76B04AD40E3}" type="pres">
      <dgm:prSet presAssocID="{3F339E9D-9814-493A-A3C9-E4C5C4B02D95}" presName="childText" presStyleLbl="conFgAcc1" presStyleIdx="0" presStyleCnt="2">
        <dgm:presLayoutVars>
          <dgm:bulletEnabled val="1"/>
        </dgm:presLayoutVars>
      </dgm:prSet>
      <dgm:spPr/>
    </dgm:pt>
    <dgm:pt modelId="{483BE4A3-21A4-4C29-B596-A7045DF9E5AA}" type="pres">
      <dgm:prSet presAssocID="{686A833D-9E39-4F68-B56D-0570BA6DE90D}" presName="spaceBetweenRectangles" presStyleCnt="0"/>
      <dgm:spPr/>
    </dgm:pt>
    <dgm:pt modelId="{BA21CA17-32AE-40DD-A6AE-D5470F068B43}" type="pres">
      <dgm:prSet presAssocID="{76702741-20F6-44A7-B7B2-3A3F2E7DCFA9}" presName="parentLin" presStyleCnt="0"/>
      <dgm:spPr/>
    </dgm:pt>
    <dgm:pt modelId="{0485EA85-F87E-4699-945D-6545E94B0121}" type="pres">
      <dgm:prSet presAssocID="{76702741-20F6-44A7-B7B2-3A3F2E7DCFA9}" presName="parentLeftMargin" presStyleLbl="node1" presStyleIdx="0" presStyleCnt="2"/>
      <dgm:spPr/>
    </dgm:pt>
    <dgm:pt modelId="{E89F5E12-AE16-4C9F-A622-C0254C6806D7}" type="pres">
      <dgm:prSet presAssocID="{76702741-20F6-44A7-B7B2-3A3F2E7DCFA9}" presName="parentText" presStyleLbl="node1" presStyleIdx="1" presStyleCnt="2">
        <dgm:presLayoutVars>
          <dgm:chMax val="0"/>
          <dgm:bulletEnabled val="1"/>
        </dgm:presLayoutVars>
      </dgm:prSet>
      <dgm:spPr/>
    </dgm:pt>
    <dgm:pt modelId="{786BC0B1-CBBB-4D47-94B1-FF03C3A16F6F}" type="pres">
      <dgm:prSet presAssocID="{76702741-20F6-44A7-B7B2-3A3F2E7DCFA9}" presName="negativeSpace" presStyleCnt="0"/>
      <dgm:spPr/>
    </dgm:pt>
    <dgm:pt modelId="{D02E01DF-EA96-4D87-93A1-552A1DD88EFF}" type="pres">
      <dgm:prSet presAssocID="{76702741-20F6-44A7-B7B2-3A3F2E7DCFA9}" presName="childText" presStyleLbl="conFgAcc1" presStyleIdx="1" presStyleCnt="2">
        <dgm:presLayoutVars>
          <dgm:bulletEnabled val="1"/>
        </dgm:presLayoutVars>
      </dgm:prSet>
      <dgm:spPr/>
    </dgm:pt>
  </dgm:ptLst>
  <dgm:cxnLst>
    <dgm:cxn modelId="{77D9EF04-4ECC-4485-A3B2-EBFEE0E6A6E4}" type="presOf" srcId="{3D18249A-1D06-421A-919B-326F862B6EE9}" destId="{994BDF1A-6DA3-40B2-AA10-293F07560860}" srcOrd="0" destOrd="0" presId="urn:microsoft.com/office/officeart/2005/8/layout/list1"/>
    <dgm:cxn modelId="{AD285807-FF12-4DBC-8977-817C906A6E87}" type="presOf" srcId="{3F339E9D-9814-493A-A3C9-E4C5C4B02D95}" destId="{857C8238-7B03-43E3-B8B7-3AABAB810517}" srcOrd="1" destOrd="0" presId="urn:microsoft.com/office/officeart/2005/8/layout/list1"/>
    <dgm:cxn modelId="{59C08634-2B16-4859-BEE9-2C58CACA8AF0}" type="presOf" srcId="{76702741-20F6-44A7-B7B2-3A3F2E7DCFA9}" destId="{E89F5E12-AE16-4C9F-A622-C0254C6806D7}" srcOrd="1" destOrd="0" presId="urn:microsoft.com/office/officeart/2005/8/layout/list1"/>
    <dgm:cxn modelId="{5E7A635B-C3A8-48A8-95EF-B2BB4936E4FF}" srcId="{3F339E9D-9814-493A-A3C9-E4C5C4B02D95}" destId="{E69D9131-A322-498E-9ACC-519F66358251}" srcOrd="0" destOrd="0" parTransId="{304226D7-F7D3-4FC9-9530-9A3CF03EDA45}" sibTransId="{7314033B-A71A-47E9-AD25-B0C17BAD0605}"/>
    <dgm:cxn modelId="{A7D3D948-F1E7-413C-8CE1-F91341D8492D}" type="presOf" srcId="{EE8353B4-B306-4C54-8E8F-4F800900FB63}" destId="{D02E01DF-EA96-4D87-93A1-552A1DD88EFF}" srcOrd="0" destOrd="0" presId="urn:microsoft.com/office/officeart/2005/8/layout/list1"/>
    <dgm:cxn modelId="{EBB7B179-760D-4AC6-B57E-E8406F07EAEF}" type="presOf" srcId="{3F339E9D-9814-493A-A3C9-E4C5C4B02D95}" destId="{DC14A48F-753B-41D9-940E-94B00F60C799}" srcOrd="0" destOrd="0" presId="urn:microsoft.com/office/officeart/2005/8/layout/list1"/>
    <dgm:cxn modelId="{07F6F397-4A0F-4B8E-B384-E066F78445B2}" srcId="{3D18249A-1D06-421A-919B-326F862B6EE9}" destId="{3F339E9D-9814-493A-A3C9-E4C5C4B02D95}" srcOrd="0" destOrd="0" parTransId="{74EB6CE8-0ED6-458F-8F87-5926D6C73F55}" sibTransId="{686A833D-9E39-4F68-B56D-0570BA6DE90D}"/>
    <dgm:cxn modelId="{1C5577DF-2DA4-4408-B5C7-587AE67F423D}" type="presOf" srcId="{E69D9131-A322-498E-9ACC-519F66358251}" destId="{DD38AD1D-D253-4AAC-B9C1-B76B04AD40E3}" srcOrd="0" destOrd="0" presId="urn:microsoft.com/office/officeart/2005/8/layout/list1"/>
    <dgm:cxn modelId="{5E2E47EE-E097-4757-AEFB-85CBB72A4332}" srcId="{3D18249A-1D06-421A-919B-326F862B6EE9}" destId="{76702741-20F6-44A7-B7B2-3A3F2E7DCFA9}" srcOrd="1" destOrd="0" parTransId="{FF0EAD23-4E57-4211-9712-66064C9EBD87}" sibTransId="{A90EF3E6-EAEE-485F-A36C-A241BBAC46DE}"/>
    <dgm:cxn modelId="{2B1B0CF0-279A-45F1-83C3-C8404BC05675}" srcId="{76702741-20F6-44A7-B7B2-3A3F2E7DCFA9}" destId="{EE8353B4-B306-4C54-8E8F-4F800900FB63}" srcOrd="0" destOrd="0" parTransId="{90F32B8F-97F6-4B75-B9FA-623E9BFC65DE}" sibTransId="{F5A79BA0-EBC2-43DD-9DCF-65E10AAE9969}"/>
    <dgm:cxn modelId="{AC4FC9FC-A164-494F-8532-FAC3F4194205}" type="presOf" srcId="{76702741-20F6-44A7-B7B2-3A3F2E7DCFA9}" destId="{0485EA85-F87E-4699-945D-6545E94B0121}" srcOrd="0" destOrd="0" presId="urn:microsoft.com/office/officeart/2005/8/layout/list1"/>
    <dgm:cxn modelId="{A05DEAC2-2D9C-4307-A68F-C5AEDE399178}" type="presParOf" srcId="{994BDF1A-6DA3-40B2-AA10-293F07560860}" destId="{0DF78B80-FAD4-46CD-8D84-516399D6A524}" srcOrd="0" destOrd="0" presId="urn:microsoft.com/office/officeart/2005/8/layout/list1"/>
    <dgm:cxn modelId="{D07BC3C3-8659-457F-BAA9-F1AF5F191EE3}" type="presParOf" srcId="{0DF78B80-FAD4-46CD-8D84-516399D6A524}" destId="{DC14A48F-753B-41D9-940E-94B00F60C799}" srcOrd="0" destOrd="0" presId="urn:microsoft.com/office/officeart/2005/8/layout/list1"/>
    <dgm:cxn modelId="{1FE17C7B-C6D5-4692-B0DA-91C7F263CD7F}" type="presParOf" srcId="{0DF78B80-FAD4-46CD-8D84-516399D6A524}" destId="{857C8238-7B03-43E3-B8B7-3AABAB810517}" srcOrd="1" destOrd="0" presId="urn:microsoft.com/office/officeart/2005/8/layout/list1"/>
    <dgm:cxn modelId="{061399D0-65FC-4E32-83CD-672F809D3877}" type="presParOf" srcId="{994BDF1A-6DA3-40B2-AA10-293F07560860}" destId="{3F713335-8404-4574-973A-AC070E452927}" srcOrd="1" destOrd="0" presId="urn:microsoft.com/office/officeart/2005/8/layout/list1"/>
    <dgm:cxn modelId="{37E14932-B65F-448A-894F-04E7DA4361A1}" type="presParOf" srcId="{994BDF1A-6DA3-40B2-AA10-293F07560860}" destId="{DD38AD1D-D253-4AAC-B9C1-B76B04AD40E3}" srcOrd="2" destOrd="0" presId="urn:microsoft.com/office/officeart/2005/8/layout/list1"/>
    <dgm:cxn modelId="{6D362BB4-22B7-4B8E-8718-F152977590B9}" type="presParOf" srcId="{994BDF1A-6DA3-40B2-AA10-293F07560860}" destId="{483BE4A3-21A4-4C29-B596-A7045DF9E5AA}" srcOrd="3" destOrd="0" presId="urn:microsoft.com/office/officeart/2005/8/layout/list1"/>
    <dgm:cxn modelId="{1A073236-6193-463D-8702-609367E5117E}" type="presParOf" srcId="{994BDF1A-6DA3-40B2-AA10-293F07560860}" destId="{BA21CA17-32AE-40DD-A6AE-D5470F068B43}" srcOrd="4" destOrd="0" presId="urn:microsoft.com/office/officeart/2005/8/layout/list1"/>
    <dgm:cxn modelId="{63BD7858-35BD-4DE7-9A34-1805A515C0F9}" type="presParOf" srcId="{BA21CA17-32AE-40DD-A6AE-D5470F068B43}" destId="{0485EA85-F87E-4699-945D-6545E94B0121}" srcOrd="0" destOrd="0" presId="urn:microsoft.com/office/officeart/2005/8/layout/list1"/>
    <dgm:cxn modelId="{9267870A-F6D3-43A9-A6D9-581E150856F5}" type="presParOf" srcId="{BA21CA17-32AE-40DD-A6AE-D5470F068B43}" destId="{E89F5E12-AE16-4C9F-A622-C0254C6806D7}" srcOrd="1" destOrd="0" presId="urn:microsoft.com/office/officeart/2005/8/layout/list1"/>
    <dgm:cxn modelId="{99DDCF9F-9AC1-47B0-AEC2-F54B928B9326}" type="presParOf" srcId="{994BDF1A-6DA3-40B2-AA10-293F07560860}" destId="{786BC0B1-CBBB-4D47-94B1-FF03C3A16F6F}" srcOrd="5" destOrd="0" presId="urn:microsoft.com/office/officeart/2005/8/layout/list1"/>
    <dgm:cxn modelId="{79CBBB6C-3013-4DB6-A7D7-F5F214B4B13B}" type="presParOf" srcId="{994BDF1A-6DA3-40B2-AA10-293F07560860}" destId="{D02E01DF-EA96-4D87-93A1-552A1DD88EF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err="1"/>
            <a:t>cT</a:t>
          </a:r>
          <a:endParaRPr lang="en-US" dirty="0"/>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dgm:spPr/>
      <dgm:t>
        <a:bodyPr/>
        <a:lstStyle/>
        <a:p>
          <a:pPr>
            <a:buNone/>
          </a:pPr>
          <a:r>
            <a:rPr lang="en-US" dirty="0"/>
            <a:t>3</a:t>
          </a:r>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dirty="0" err="1"/>
            <a:t>cN</a:t>
          </a:r>
          <a:endParaRPr lang="en-US" dirty="0"/>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dgm:spPr/>
      <dgm:t>
        <a:bodyPr/>
        <a:lstStyle/>
        <a:p>
          <a:pPr>
            <a:buNone/>
          </a:pPr>
          <a:r>
            <a:rPr lang="en-US" dirty="0"/>
            <a:t>0</a:t>
          </a:r>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dirty="0" err="1"/>
            <a:t>cM</a:t>
          </a:r>
          <a:endParaRPr lang="en-US" dirty="0"/>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dgm:spPr/>
      <dgm:t>
        <a:bodyPr/>
        <a:lstStyle/>
        <a:p>
          <a:r>
            <a:rPr lang="en-US" dirty="0"/>
            <a:t>Stage Group</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E1BE7A68-689E-4EE4-BCB9-9D5C818299CA}">
      <dgm:prSet/>
      <dgm:spPr>
        <a:solidFill>
          <a:schemeClr val="accent2"/>
        </a:solidFill>
      </dgm:spPr>
      <dgm:t>
        <a:bodyPr/>
        <a:lstStyle/>
        <a:p>
          <a:r>
            <a:rPr lang="en-US" dirty="0"/>
            <a:t>Clinical</a:t>
          </a:r>
        </a:p>
      </dgm:t>
    </dgm:pt>
    <dgm:pt modelId="{22349B2B-56DA-4D21-94BE-BE847835FF89}" type="parTrans" cxnId="{E907F198-9EB9-4995-9121-C107034C3821}">
      <dgm:prSet/>
      <dgm:spPr/>
      <dgm:t>
        <a:bodyPr/>
        <a:lstStyle/>
        <a:p>
          <a:endParaRPr lang="en-US"/>
        </a:p>
      </dgm:t>
    </dgm:pt>
    <dgm:pt modelId="{C093FAD4-E58D-49D4-A394-C6390FFB62D9}" type="sibTrans" cxnId="{E907F198-9EB9-4995-9121-C107034C3821}">
      <dgm:prSet/>
      <dgm:spPr/>
      <dgm:t>
        <a:bodyPr/>
        <a:lstStyle/>
        <a:p>
          <a:endParaRPr lang="en-US"/>
        </a:p>
      </dgm:t>
    </dgm:pt>
    <dgm:pt modelId="{B3474838-E8FB-41E9-915A-4FF8020CB998}">
      <dgm:prSet/>
      <dgm:spPr/>
      <dgm:t>
        <a:bodyPr/>
        <a:lstStyle/>
        <a:p>
          <a:pPr>
            <a:buNone/>
          </a:pPr>
          <a:r>
            <a:rPr lang="en-US" dirty="0"/>
            <a:t>0</a:t>
          </a:r>
        </a:p>
      </dgm:t>
    </dgm:pt>
    <dgm:pt modelId="{6038A4DC-5817-441B-9B56-33F609CD753A}" type="parTrans" cxnId="{0F2795EA-40EF-4E3A-962E-5AFB84E67B72}">
      <dgm:prSet/>
      <dgm:spPr/>
      <dgm:t>
        <a:bodyPr/>
        <a:lstStyle/>
        <a:p>
          <a:endParaRPr lang="en-US"/>
        </a:p>
      </dgm:t>
    </dgm:pt>
    <dgm:pt modelId="{DB044FAF-2873-4EF1-8D58-E8E42DD0781C}" type="sibTrans" cxnId="{0F2795EA-40EF-4E3A-962E-5AFB84E67B72}">
      <dgm:prSet/>
      <dgm:spPr/>
      <dgm:t>
        <a:bodyPr/>
        <a:lstStyle/>
        <a:p>
          <a:endParaRPr lang="en-US"/>
        </a:p>
      </dgm:t>
    </dgm:pt>
    <dgm:pt modelId="{87E93E64-5EEF-478A-A614-B4F0F5AF5A0D}">
      <dgm:prSet/>
      <dgm:spPr/>
      <dgm:t>
        <a:bodyPr/>
        <a:lstStyle/>
        <a:p>
          <a:pPr>
            <a:buNone/>
          </a:pPr>
          <a:r>
            <a:rPr lang="en-US" dirty="0"/>
            <a:t>IIA</a:t>
          </a:r>
        </a:p>
      </dgm:t>
    </dgm:pt>
    <dgm:pt modelId="{F37AF5E7-9542-4C8F-ACE8-637419D0B319}" type="parTrans" cxnId="{6A2F3054-9F46-4496-89DB-78E6E57FA4DA}">
      <dgm:prSet/>
      <dgm:spPr/>
      <dgm:t>
        <a:bodyPr/>
        <a:lstStyle/>
        <a:p>
          <a:endParaRPr lang="en-US"/>
        </a:p>
      </dgm:t>
    </dgm:pt>
    <dgm:pt modelId="{93E69C31-B64A-4802-ADCC-FE2A15EAE1B7}" type="sibTrans" cxnId="{6A2F3054-9F46-4496-89DB-78E6E57FA4DA}">
      <dgm:prSet/>
      <dgm:spPr/>
      <dgm:t>
        <a:bodyPr/>
        <a:lstStyle/>
        <a:p>
          <a:endParaRPr lang="en-US"/>
        </a:p>
      </dgm:t>
    </dgm:pt>
    <dgm:pt modelId="{C08A1638-7F80-49E4-B948-BC5AC7503D73}">
      <dgm:prSet/>
      <dgm:spPr/>
      <dgm:t>
        <a:bodyPr/>
        <a:lstStyle/>
        <a:p>
          <a:r>
            <a:rPr lang="en-US" dirty="0"/>
            <a:t>Grade</a:t>
          </a:r>
        </a:p>
      </dgm:t>
    </dgm:pt>
    <dgm:pt modelId="{40FCAFA1-504E-4041-AED0-7C2E01C15226}" type="parTrans" cxnId="{25547E26-2310-4FE2-84DC-4D7537847500}">
      <dgm:prSet/>
      <dgm:spPr/>
      <dgm:t>
        <a:bodyPr/>
        <a:lstStyle/>
        <a:p>
          <a:endParaRPr lang="en-US"/>
        </a:p>
      </dgm:t>
    </dgm:pt>
    <dgm:pt modelId="{469A9760-B8E1-401E-A9D8-2762F15D2326}" type="sibTrans" cxnId="{25547E26-2310-4FE2-84DC-4D7537847500}">
      <dgm:prSet/>
      <dgm:spPr/>
      <dgm:t>
        <a:bodyPr/>
        <a:lstStyle/>
        <a:p>
          <a:endParaRPr lang="en-US"/>
        </a:p>
      </dgm:t>
    </dgm:pt>
    <dgm:pt modelId="{7A3D3216-BD08-4C14-BAD7-9844B794570E}">
      <dgm:prSet/>
      <dgm:spPr/>
      <dgm:t>
        <a:bodyPr/>
        <a:lstStyle/>
        <a:p>
          <a:pPr>
            <a:buNone/>
          </a:pPr>
          <a:r>
            <a:rPr lang="en-US" dirty="0"/>
            <a:t>1</a:t>
          </a:r>
        </a:p>
      </dgm:t>
    </dgm:pt>
    <dgm:pt modelId="{198FFF76-9F5A-4E5D-BC8D-C83844B2ED92}" type="parTrans" cxnId="{AF1D0222-481C-4C80-A3A9-DC60EC957A09}">
      <dgm:prSet/>
      <dgm:spPr/>
      <dgm:t>
        <a:bodyPr/>
        <a:lstStyle/>
        <a:p>
          <a:endParaRPr lang="en-US"/>
        </a:p>
      </dgm:t>
    </dgm:pt>
    <dgm:pt modelId="{6F7FBC7B-6079-4391-8D53-D5ED78CDB204}" type="sibTrans" cxnId="{AF1D0222-481C-4C80-A3A9-DC60EC957A09}">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4BFABF32-F342-403A-ADC5-40A0289D5693}" type="pres">
      <dgm:prSet presAssocID="{E1BE7A68-689E-4EE4-BCB9-9D5C818299CA}" presName="linNode" presStyleCnt="0"/>
      <dgm:spPr/>
    </dgm:pt>
    <dgm:pt modelId="{AC502CAC-6859-4342-A9E6-7450415DF84C}" type="pres">
      <dgm:prSet presAssocID="{E1BE7A68-689E-4EE4-BCB9-9D5C818299CA}" presName="parentText" presStyleLbl="node1" presStyleIdx="0" presStyleCnt="6" custScaleX="277778">
        <dgm:presLayoutVars>
          <dgm:chMax val="1"/>
          <dgm:bulletEnabled val="1"/>
        </dgm:presLayoutVars>
      </dgm:prSet>
      <dgm:spPr/>
    </dgm:pt>
    <dgm:pt modelId="{912E2CDD-C2FB-4E90-9CBE-EB08A6A4A212}" type="pres">
      <dgm:prSet presAssocID="{C093FAD4-E58D-49D4-A394-C6390FFB62D9}" presName="sp" presStyleCnt="0"/>
      <dgm:spPr/>
    </dgm:pt>
    <dgm:pt modelId="{9816E52B-B22B-4665-986A-B0D9C50E0B2D}" type="pres">
      <dgm:prSet presAssocID="{C08A1638-7F80-49E4-B948-BC5AC7503D73}" presName="linNode" presStyleCnt="0"/>
      <dgm:spPr/>
    </dgm:pt>
    <dgm:pt modelId="{4AA9D60B-17E8-46AA-BAFD-F9C6F3DFB3B1}" type="pres">
      <dgm:prSet presAssocID="{C08A1638-7F80-49E4-B948-BC5AC7503D73}" presName="parentText" presStyleLbl="node1" presStyleIdx="1" presStyleCnt="6">
        <dgm:presLayoutVars>
          <dgm:chMax val="1"/>
          <dgm:bulletEnabled val="1"/>
        </dgm:presLayoutVars>
      </dgm:prSet>
      <dgm:spPr/>
    </dgm:pt>
    <dgm:pt modelId="{B86776AA-5B3A-4CAE-A7F5-221513AA37E7}" type="pres">
      <dgm:prSet presAssocID="{C08A1638-7F80-49E4-B948-BC5AC7503D73}" presName="descendantText" presStyleLbl="alignAccFollowNode1" presStyleIdx="0" presStyleCnt="5">
        <dgm:presLayoutVars>
          <dgm:bulletEnabled val="1"/>
        </dgm:presLayoutVars>
      </dgm:prSet>
      <dgm:spPr/>
    </dgm:pt>
    <dgm:pt modelId="{08DE44E6-3D37-423A-A9BF-CFB663B33EF0}" type="pres">
      <dgm:prSet presAssocID="{469A9760-B8E1-401E-A9D8-2762F15D2326}" presName="sp" presStyleCnt="0"/>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2" presStyleCnt="6">
        <dgm:presLayoutVars>
          <dgm:chMax val="1"/>
          <dgm:bulletEnabled val="1"/>
        </dgm:presLayoutVars>
      </dgm:prSet>
      <dgm:spPr/>
    </dgm:pt>
    <dgm:pt modelId="{7A4B3DCF-75A5-4B2C-BFC7-70989BEDA03E}" type="pres">
      <dgm:prSet presAssocID="{40AA0B27-6FE2-4C5D-A4FA-2B5D16F30398}" presName="descendantText" presStyleLbl="alignAccFollowNode1" presStyleIdx="1" presStyleCnt="5">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3" presStyleCnt="6">
        <dgm:presLayoutVars>
          <dgm:chMax val="1"/>
          <dgm:bulletEnabled val="1"/>
        </dgm:presLayoutVars>
      </dgm:prSet>
      <dgm:spPr/>
    </dgm:pt>
    <dgm:pt modelId="{BFD03675-B0E3-43E9-AD76-F4E5AF7D989E}" type="pres">
      <dgm:prSet presAssocID="{F1DE2961-5448-400A-9BB8-263EC663C1B7}" presName="descendantText" presStyleLbl="alignAccFollowNode1" presStyleIdx="2" presStyleCnt="5">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4" presStyleCnt="6">
        <dgm:presLayoutVars>
          <dgm:chMax val="1"/>
          <dgm:bulletEnabled val="1"/>
        </dgm:presLayoutVars>
      </dgm:prSet>
      <dgm:spPr/>
    </dgm:pt>
    <dgm:pt modelId="{0D30B544-A589-4D38-A14C-C92307FD721C}" type="pres">
      <dgm:prSet presAssocID="{85A72882-97EE-4D6D-B25A-1C789F631418}" presName="descendantText" presStyleLbl="alignAccFollowNode1" presStyleIdx="3" presStyleCnt="5">
        <dgm:presLayoutVars>
          <dgm:bulletEnabled val="1"/>
        </dgm:presLayoutVars>
      </dgm:prSet>
      <dgm:spPr/>
    </dgm:pt>
    <dgm:pt modelId="{7C844EB0-7526-498F-88C3-79C353099D61}" type="pres">
      <dgm:prSet presAssocID="{EF8D5996-E7F4-4769-8DEC-5B4A9A03D91A}" presName="sp" presStyleCnt="0"/>
      <dgm:spPr/>
    </dgm:pt>
    <dgm:pt modelId="{C58E5045-0A4E-4A4C-9E30-DE9F573E3B40}" type="pres">
      <dgm:prSet presAssocID="{193910EE-9276-4B58-9EE3-50243E0CDA66}" presName="linNode" presStyleCnt="0"/>
      <dgm:spPr/>
    </dgm:pt>
    <dgm:pt modelId="{A46727F9-7FAE-4CD8-8ED0-CB8A51703291}" type="pres">
      <dgm:prSet presAssocID="{193910EE-9276-4B58-9EE3-50243E0CDA66}" presName="parentText" presStyleLbl="node1" presStyleIdx="5" presStyleCnt="6">
        <dgm:presLayoutVars>
          <dgm:chMax val="1"/>
          <dgm:bulletEnabled val="1"/>
        </dgm:presLayoutVars>
      </dgm:prSet>
      <dgm:spPr/>
    </dgm:pt>
    <dgm:pt modelId="{50735C93-1DB6-444F-B810-E52C7AC67BFC}" type="pres">
      <dgm:prSet presAssocID="{193910EE-9276-4B58-9EE3-50243E0CDA66}" presName="descendantText" presStyleLbl="alignAccFollowNode1" presStyleIdx="4" presStyleCnt="5">
        <dgm:presLayoutVars>
          <dgm:bulletEnabled val="1"/>
        </dgm:presLayoutVars>
      </dgm:prSet>
      <dgm:spPr/>
    </dgm:pt>
  </dgm:ptLst>
  <dgm:cxnLst>
    <dgm:cxn modelId="{6BE93108-9052-44A4-93B4-EFEA7B66B9A1}" srcId="{86275D45-ED65-454D-812D-3EB671B01CE9}" destId="{40AA0B27-6FE2-4C5D-A4FA-2B5D16F30398}" srcOrd="2"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AF1D0222-481C-4C80-A3A9-DC60EC957A09}" srcId="{C08A1638-7F80-49E4-B948-BC5AC7503D73}" destId="{7A3D3216-BD08-4C14-BAD7-9844B794570E}" srcOrd="0" destOrd="0" parTransId="{198FFF76-9F5A-4E5D-BC8D-C83844B2ED92}" sibTransId="{6F7FBC7B-6079-4391-8D53-D5ED78CDB204}"/>
    <dgm:cxn modelId="{25547E26-2310-4FE2-84DC-4D7537847500}" srcId="{86275D45-ED65-454D-812D-3EB671B01CE9}" destId="{C08A1638-7F80-49E4-B948-BC5AC7503D73}" srcOrd="1" destOrd="0" parTransId="{40FCAFA1-504E-4041-AED0-7C2E01C15226}" sibTransId="{469A9760-B8E1-401E-A9D8-2762F15D2326}"/>
    <dgm:cxn modelId="{5785A227-E281-4927-97B8-B015FED053B7}" type="presOf" srcId="{E1BE7A68-689E-4EE4-BCB9-9D5C818299CA}" destId="{AC502CAC-6859-4342-A9E6-7450415DF84C}" srcOrd="0" destOrd="0" presId="urn:microsoft.com/office/officeart/2005/8/layout/vList5"/>
    <dgm:cxn modelId="{C44C483C-1579-4D07-8385-B074BE4E05BA}" type="presOf" srcId="{B3474838-E8FB-41E9-915A-4FF8020CB998}"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DDAA7943-D63C-42B7-A72D-412E9ADB3099}" type="presOf" srcId="{87E93E64-5EEF-478A-A614-B4F0F5AF5A0D}" destId="{50735C93-1DB6-444F-B810-E52C7AC67BFC}" srcOrd="0" destOrd="0" presId="urn:microsoft.com/office/officeart/2005/8/layout/vList5"/>
    <dgm:cxn modelId="{E0CC8352-4378-4447-B4B6-3AE4C672B19D}" srcId="{86275D45-ED65-454D-812D-3EB671B01CE9}" destId="{193910EE-9276-4B58-9EE3-50243E0CDA66}" srcOrd="5" destOrd="0" parTransId="{859981ED-0D99-443D-8EA9-67FA952C5D7E}" sibTransId="{29DA0AED-1798-42F6-8DF9-EC3C2DE7A59F}"/>
    <dgm:cxn modelId="{05A91174-0386-4E02-AAA3-DA99DCF43558}" type="presOf" srcId="{7A3D3216-BD08-4C14-BAD7-9844B794570E}" destId="{B86776AA-5B3A-4CAE-A7F5-221513AA37E7}" srcOrd="0" destOrd="0" presId="urn:microsoft.com/office/officeart/2005/8/layout/vList5"/>
    <dgm:cxn modelId="{6A2F3054-9F46-4496-89DB-78E6E57FA4DA}" srcId="{193910EE-9276-4B58-9EE3-50243E0CDA66}" destId="{87E93E64-5EEF-478A-A614-B4F0F5AF5A0D}" srcOrd="0" destOrd="0" parTransId="{F37AF5E7-9542-4C8F-ACE8-637419D0B319}" sibTransId="{93E69C31-B64A-4802-ADCC-FE2A15EAE1B7}"/>
    <dgm:cxn modelId="{13DB9754-4D59-48F4-A82C-0E92B19920F8}" type="presOf" srcId="{85A72882-97EE-4D6D-B25A-1C789F631418}" destId="{D27642D7-E153-4C72-83E0-00EEA221232E}" srcOrd="0" destOrd="0" presId="urn:microsoft.com/office/officeart/2005/8/layout/vList5"/>
    <dgm:cxn modelId="{5ACC1275-99A7-42DF-B0FD-55518A43AD81}" srcId="{86275D45-ED65-454D-812D-3EB671B01CE9}" destId="{F1DE2961-5448-400A-9BB8-263EC663C1B7}" srcOrd="3" destOrd="0" parTransId="{9CDBF8C3-3314-441E-A96E-C62BBF3B9A12}" sibTransId="{A77D8832-E7CB-42D2-BD57-61B6D218E36E}"/>
    <dgm:cxn modelId="{B42E4055-0565-4539-914D-084353B8224C}" type="presOf" srcId="{C08A1638-7F80-49E4-B948-BC5AC7503D73}" destId="{4AA9D60B-17E8-46AA-BAFD-F9C6F3DFB3B1}" srcOrd="0" destOrd="0" presId="urn:microsoft.com/office/officeart/2005/8/layout/vList5"/>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4" destOrd="0" parTransId="{DCA38A2B-A77D-4248-AAA9-D29B2455434D}" sibTransId="{EF8D5996-E7F4-4769-8DEC-5B4A9A03D91A}"/>
    <dgm:cxn modelId="{16F0C298-8E93-44DA-A26A-4D9C463A4A31}" type="presOf" srcId="{3A8A2480-D981-416F-9376-D1E84A68B93B}" destId="{7A4B3DCF-75A5-4B2C-BFC7-70989BEDA03E}" srcOrd="0" destOrd="0" presId="urn:microsoft.com/office/officeart/2005/8/layout/vList5"/>
    <dgm:cxn modelId="{E907F198-9EB9-4995-9121-C107034C3821}" srcId="{86275D45-ED65-454D-812D-3EB671B01CE9}" destId="{E1BE7A68-689E-4EE4-BCB9-9D5C818299CA}" srcOrd="0" destOrd="0" parTransId="{22349B2B-56DA-4D21-94BE-BE847835FF89}" sibTransId="{C093FAD4-E58D-49D4-A394-C6390FFB62D9}"/>
    <dgm:cxn modelId="{15DD6ACD-4C1D-49F2-BEE1-BDF6C9D76488}" type="presOf" srcId="{86275D45-ED65-454D-812D-3EB671B01CE9}" destId="{7413983F-02A0-4007-B3DB-C857C4C43026}" srcOrd="0" destOrd="0" presId="urn:microsoft.com/office/officeart/2005/8/layout/vList5"/>
    <dgm:cxn modelId="{544AEBD3-F297-420A-8154-F345DA45D7A4}" srcId="{40AA0B27-6FE2-4C5D-A4FA-2B5D16F30398}" destId="{3A8A2480-D981-416F-9376-D1E84A68B93B}" srcOrd="0" destOrd="0" parTransId="{D9550BF3-D20A-4BB7-936D-71A991066322}" sibTransId="{05BB7D6A-CA7C-4FD7-8099-B9AC7B63DED2}"/>
    <dgm:cxn modelId="{0F2795EA-40EF-4E3A-962E-5AFB84E67B72}" srcId="{85A72882-97EE-4D6D-B25A-1C789F631418}" destId="{B3474838-E8FB-41E9-915A-4FF8020CB998}" srcOrd="0" destOrd="0" parTransId="{6038A4DC-5817-441B-9B56-33F609CD753A}" sibTransId="{DB044FAF-2873-4EF1-8D58-E8E42DD0781C}"/>
    <dgm:cxn modelId="{D1B8D5EE-80BF-4BDA-A1AE-E9893C6FE557}" type="presOf" srcId="{193910EE-9276-4B58-9EE3-50243E0CDA66}" destId="{A46727F9-7FAE-4CD8-8ED0-CB8A51703291}" srcOrd="0" destOrd="0" presId="urn:microsoft.com/office/officeart/2005/8/layout/vList5"/>
    <dgm:cxn modelId="{9CCD9024-D902-4E75-8C2C-4EE497D97971}" type="presParOf" srcId="{7413983F-02A0-4007-B3DB-C857C4C43026}" destId="{4BFABF32-F342-403A-ADC5-40A0289D5693}" srcOrd="0" destOrd="0" presId="urn:microsoft.com/office/officeart/2005/8/layout/vList5"/>
    <dgm:cxn modelId="{BFDB9D8F-5740-4179-82E3-784EBB9FBDF6}" type="presParOf" srcId="{4BFABF32-F342-403A-ADC5-40A0289D5693}" destId="{AC502CAC-6859-4342-A9E6-7450415DF84C}" srcOrd="0" destOrd="0" presId="urn:microsoft.com/office/officeart/2005/8/layout/vList5"/>
    <dgm:cxn modelId="{0CAD57BB-C1C4-4AB1-96B2-55B706710348}" type="presParOf" srcId="{7413983F-02A0-4007-B3DB-C857C4C43026}" destId="{912E2CDD-C2FB-4E90-9CBE-EB08A6A4A212}" srcOrd="1" destOrd="0" presId="urn:microsoft.com/office/officeart/2005/8/layout/vList5"/>
    <dgm:cxn modelId="{800B4BBE-B333-460F-B620-60F1B16A5F4A}" type="presParOf" srcId="{7413983F-02A0-4007-B3DB-C857C4C43026}" destId="{9816E52B-B22B-4665-986A-B0D9C50E0B2D}" srcOrd="2" destOrd="0" presId="urn:microsoft.com/office/officeart/2005/8/layout/vList5"/>
    <dgm:cxn modelId="{3418F9B1-B01D-42A0-88F2-948ECBEA7FB1}" type="presParOf" srcId="{9816E52B-B22B-4665-986A-B0D9C50E0B2D}" destId="{4AA9D60B-17E8-46AA-BAFD-F9C6F3DFB3B1}" srcOrd="0" destOrd="0" presId="urn:microsoft.com/office/officeart/2005/8/layout/vList5"/>
    <dgm:cxn modelId="{16EED185-3AA7-40E5-8CBC-396E81BD418B}" type="presParOf" srcId="{9816E52B-B22B-4665-986A-B0D9C50E0B2D}" destId="{B86776AA-5B3A-4CAE-A7F5-221513AA37E7}" srcOrd="1" destOrd="0" presId="urn:microsoft.com/office/officeart/2005/8/layout/vList5"/>
    <dgm:cxn modelId="{8AC5CD3E-19D4-4A28-8B3E-3DB4D90052AB}" type="presParOf" srcId="{7413983F-02A0-4007-B3DB-C857C4C43026}" destId="{08DE44E6-3D37-423A-A9BF-CFB663B33EF0}" srcOrd="3" destOrd="0" presId="urn:microsoft.com/office/officeart/2005/8/layout/vList5"/>
    <dgm:cxn modelId="{D8E943A7-2A78-499D-B902-80D385D11B22}" type="presParOf" srcId="{7413983F-02A0-4007-B3DB-C857C4C43026}" destId="{995DE019-40BE-4A92-A2A3-B1BCA4D9C5B8}" srcOrd="4"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FF28F344-0CFB-425D-896F-19D4D7B92AF1}" type="presParOf" srcId="{995DE019-40BE-4A92-A2A3-B1BCA4D9C5B8}" destId="{7A4B3DCF-75A5-4B2C-BFC7-70989BEDA03E}" srcOrd="1" destOrd="0" presId="urn:microsoft.com/office/officeart/2005/8/layout/vList5"/>
    <dgm:cxn modelId="{B6572F46-3CD8-46C6-A596-B3AD8B3742A8}" type="presParOf" srcId="{7413983F-02A0-4007-B3DB-C857C4C43026}" destId="{8F923590-7EA5-4D26-A2FD-1827D27F5592}" srcOrd="5" destOrd="0" presId="urn:microsoft.com/office/officeart/2005/8/layout/vList5"/>
    <dgm:cxn modelId="{B5FEA404-8FC6-4B0C-96DE-4778F50AC070}" type="presParOf" srcId="{7413983F-02A0-4007-B3DB-C857C4C43026}" destId="{95834C27-5357-497D-B8A8-4F14677B296C}" srcOrd="6"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7" destOrd="0" presId="urn:microsoft.com/office/officeart/2005/8/layout/vList5"/>
    <dgm:cxn modelId="{C343FE0F-C87A-4C4C-BDDD-903F484D54DB}" type="presParOf" srcId="{7413983F-02A0-4007-B3DB-C857C4C43026}" destId="{2964646D-776F-4D81-8873-1115069485F7}" srcOrd="8"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 modelId="{DFBA88CE-2897-47F0-A194-E32D68681505}" type="presParOf" srcId="{7413983F-02A0-4007-B3DB-C857C4C43026}" destId="{7C844EB0-7526-498F-88C3-79C353099D61}" srcOrd="9" destOrd="0" presId="urn:microsoft.com/office/officeart/2005/8/layout/vList5"/>
    <dgm:cxn modelId="{DE65741B-72A7-461F-9B9D-A9159D49A0AE}" type="presParOf" srcId="{7413983F-02A0-4007-B3DB-C857C4C43026}" destId="{C58E5045-0A4E-4A4C-9E30-DE9F573E3B40}" srcOrd="10" destOrd="0" presId="urn:microsoft.com/office/officeart/2005/8/layout/vList5"/>
    <dgm:cxn modelId="{99C30B32-961A-453E-95F0-E420181A08BD}" type="presParOf" srcId="{C58E5045-0A4E-4A4C-9E30-DE9F573E3B40}" destId="{A46727F9-7FAE-4CD8-8ED0-CB8A51703291}" srcOrd="0" destOrd="0" presId="urn:microsoft.com/office/officeart/2005/8/layout/vList5"/>
    <dgm:cxn modelId="{E5F9834B-9BE6-4E36-8991-A3D271CF7CFA}" type="presParOf" srcId="{C58E5045-0A4E-4A4C-9E30-DE9F573E3B40}" destId="{50735C93-1DB6-444F-B810-E52C7AC67BF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dgm:spPr>
        <a:solidFill>
          <a:schemeClr val="accent2"/>
        </a:solidFill>
      </dgm:spPr>
      <dgm:t>
        <a:bodyPr/>
        <a:lstStyle/>
        <a:p>
          <a:r>
            <a:rPr lang="en-US" dirty="0"/>
            <a:t>Post Therapy Clinical</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dgm:spPr/>
      <dgm:t>
        <a:bodyPr/>
        <a:lstStyle/>
        <a:p>
          <a:r>
            <a:rPr lang="en-US" dirty="0" err="1"/>
            <a:t>ycT</a:t>
          </a:r>
          <a:endParaRPr lang="en-US" dirty="0"/>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dgm:spPr/>
      <dgm:t>
        <a:bodyPr/>
        <a:lstStyle/>
        <a:p>
          <a:r>
            <a:rPr lang="en-US" dirty="0" err="1"/>
            <a:t>ycN</a:t>
          </a:r>
          <a:endParaRPr lang="en-US" dirty="0"/>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dgm:spPr/>
      <dgm:t>
        <a:bodyPr/>
        <a:lstStyle/>
        <a:p>
          <a:pPr>
            <a:buNone/>
          </a:pPr>
          <a:r>
            <a:rPr lang="en-US" dirty="0"/>
            <a:t>0</a:t>
          </a:r>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E0CA4D98-6ECA-44A1-ADB8-DCC3568BC1C9}">
      <dgm:prSet/>
      <dgm:spPr/>
      <dgm:t>
        <a:bodyPr/>
        <a:lstStyle/>
        <a:p>
          <a:r>
            <a:rPr lang="en-US" dirty="0" err="1"/>
            <a:t>ycM</a:t>
          </a:r>
          <a:endParaRPr lang="en-US" dirty="0"/>
        </a:p>
      </dgm:t>
    </dgm:pt>
    <dgm:pt modelId="{02A4C90C-6E48-42A2-ABE3-105507467D2F}" type="parTrans" cxnId="{62AE1B8E-F6DE-4253-A02E-C98EC30F7034}">
      <dgm:prSet/>
      <dgm:spPr/>
      <dgm:t>
        <a:bodyPr/>
        <a:lstStyle/>
        <a:p>
          <a:endParaRPr lang="en-US"/>
        </a:p>
      </dgm:t>
    </dgm:pt>
    <dgm:pt modelId="{CE6234C8-1B49-4DDB-9ECB-6B994B7246BE}" type="sibTrans" cxnId="{62AE1B8E-F6DE-4253-A02E-C98EC30F7034}">
      <dgm:prSet/>
      <dgm:spPr/>
      <dgm:t>
        <a:bodyPr/>
        <a:lstStyle/>
        <a:p>
          <a:endParaRPr lang="en-US"/>
        </a:p>
      </dgm:t>
    </dgm:pt>
    <dgm:pt modelId="{6BDE6816-6D6C-4A50-891D-43C4E47672A8}">
      <dgm:prSet/>
      <dgm:spPr/>
      <dgm:t>
        <a:bodyPr/>
        <a:lstStyle/>
        <a:p>
          <a:pPr>
            <a:buNone/>
          </a:pPr>
          <a:r>
            <a:rPr lang="en-US" dirty="0"/>
            <a:t>0</a:t>
          </a:r>
        </a:p>
      </dgm:t>
    </dgm:pt>
    <dgm:pt modelId="{AFBD9B66-3DAF-4B64-9DC8-D1E5BF651201}" type="parTrans" cxnId="{35AB2089-A422-48CD-B498-3BD6DC0FE937}">
      <dgm:prSet/>
      <dgm:spPr/>
      <dgm:t>
        <a:bodyPr/>
        <a:lstStyle/>
        <a:p>
          <a:endParaRPr lang="en-US"/>
        </a:p>
      </dgm:t>
    </dgm:pt>
    <dgm:pt modelId="{C4A86E32-521F-42C3-AB23-5BE1F1828440}" type="sibTrans" cxnId="{35AB2089-A422-48CD-B498-3BD6DC0FE937}">
      <dgm:prSet/>
      <dgm:spPr/>
      <dgm:t>
        <a:bodyPr/>
        <a:lstStyle/>
        <a:p>
          <a:endParaRPr lang="en-US"/>
        </a:p>
      </dgm:t>
    </dgm:pt>
    <dgm:pt modelId="{6C4F74E1-431F-4D7E-949D-0913F4E0AD98}">
      <dgm:prSet/>
      <dgm:spPr/>
      <dgm:t>
        <a:bodyPr/>
        <a:lstStyle/>
        <a:p>
          <a:r>
            <a:rPr lang="en-US" dirty="0"/>
            <a:t>Stage Group</a:t>
          </a:r>
        </a:p>
      </dgm:t>
    </dgm:pt>
    <dgm:pt modelId="{64E5DE0A-F799-4337-9DC6-DEA24B079221}" type="parTrans" cxnId="{0479CDFD-84EC-48D1-9C1A-9F72200C1E08}">
      <dgm:prSet/>
      <dgm:spPr/>
      <dgm:t>
        <a:bodyPr/>
        <a:lstStyle/>
        <a:p>
          <a:endParaRPr lang="en-US"/>
        </a:p>
      </dgm:t>
    </dgm:pt>
    <dgm:pt modelId="{CA961A4C-D62B-4B5E-B2A8-FF70978DF3A6}" type="sibTrans" cxnId="{0479CDFD-84EC-48D1-9C1A-9F72200C1E08}">
      <dgm:prSet/>
      <dgm:spPr/>
      <dgm:t>
        <a:bodyPr/>
        <a:lstStyle/>
        <a:p>
          <a:endParaRPr lang="en-US"/>
        </a:p>
      </dgm:t>
    </dgm:pt>
    <dgm:pt modelId="{0290CD75-F1AD-4FD1-9B6B-5D0679B73C10}">
      <dgm:prSet/>
      <dgm:spPr/>
      <dgm:t>
        <a:bodyPr/>
        <a:lstStyle/>
        <a:p>
          <a:pPr>
            <a:buNone/>
          </a:pPr>
          <a:r>
            <a:rPr lang="en-US" dirty="0"/>
            <a:t>N/A</a:t>
          </a:r>
        </a:p>
      </dgm:t>
    </dgm:pt>
    <dgm:pt modelId="{3E6C173B-D098-4DA1-A93F-436976229D37}" type="parTrans" cxnId="{F92B1E1F-67B9-4DAA-A2DF-889087057EEA}">
      <dgm:prSet/>
      <dgm:spPr/>
      <dgm:t>
        <a:bodyPr/>
        <a:lstStyle/>
        <a:p>
          <a:endParaRPr lang="en-US"/>
        </a:p>
      </dgm:t>
    </dgm:pt>
    <dgm:pt modelId="{3D404106-3240-4AC9-AE1A-3426EC979589}" type="sibTrans" cxnId="{F92B1E1F-67B9-4DAA-A2DF-889087057EEA}">
      <dgm:prSet/>
      <dgm:spPr/>
      <dgm:t>
        <a:bodyPr/>
        <a:lstStyle/>
        <a:p>
          <a:endParaRPr lang="en-US"/>
        </a:p>
      </dgm:t>
    </dgm:pt>
    <dgm:pt modelId="{9DE457D1-5ACA-42EC-AC8E-D53DBB2311EF}">
      <dgm:prSet/>
      <dgm:spPr/>
      <dgm:t>
        <a:bodyPr/>
        <a:lstStyle/>
        <a:p>
          <a:pPr>
            <a:buNone/>
          </a:pPr>
          <a:r>
            <a:rPr lang="en-US" dirty="0"/>
            <a:t>0</a:t>
          </a:r>
        </a:p>
      </dgm:t>
    </dgm:pt>
    <dgm:pt modelId="{162CC090-0923-4785-A45E-E1A871E23979}" type="parTrans" cxnId="{B99CC26F-7AF0-4285-9023-72E5265DCC7E}">
      <dgm:prSet/>
      <dgm:spPr/>
      <dgm:t>
        <a:bodyPr/>
        <a:lstStyle/>
        <a:p>
          <a:endParaRPr lang="en-US"/>
        </a:p>
      </dgm:t>
    </dgm:pt>
    <dgm:pt modelId="{C0851888-F13D-41A7-A35F-9B21D480C5B1}" type="sibTrans" cxnId="{B99CC26F-7AF0-4285-9023-72E5265DCC7E}">
      <dgm:prSet/>
      <dgm:spPr/>
      <dgm:t>
        <a:bodyPr/>
        <a:lstStyle/>
        <a:p>
          <a:endParaRPr lang="en-US"/>
        </a:p>
      </dgm:t>
    </dgm:pt>
    <dgm:pt modelId="{799B446E-B6EF-4CE6-8E47-6327EE4B8754}">
      <dgm:prSet/>
      <dgm:spPr/>
      <dgm:t>
        <a:bodyPr/>
        <a:lstStyle/>
        <a:p>
          <a:r>
            <a:rPr lang="en-US" dirty="0"/>
            <a:t>Grade</a:t>
          </a:r>
        </a:p>
      </dgm:t>
    </dgm:pt>
    <dgm:pt modelId="{EB7CB211-2184-435B-9875-9A285E452F02}" type="parTrans" cxnId="{F755AE43-D687-40D3-9A2E-5EE99471C020}">
      <dgm:prSet/>
      <dgm:spPr/>
      <dgm:t>
        <a:bodyPr/>
        <a:lstStyle/>
        <a:p>
          <a:endParaRPr lang="en-US"/>
        </a:p>
      </dgm:t>
    </dgm:pt>
    <dgm:pt modelId="{205F3E44-041E-4035-B004-9265A31A0B57}" type="sibTrans" cxnId="{F755AE43-D687-40D3-9A2E-5EE99471C020}">
      <dgm:prSet/>
      <dgm:spPr/>
      <dgm:t>
        <a:bodyPr/>
        <a:lstStyle/>
        <a:p>
          <a:endParaRPr lang="en-US"/>
        </a:p>
      </dgm:t>
    </dgm:pt>
    <dgm:pt modelId="{907A8987-8CB3-43BC-8451-6E3F99CEF8EC}">
      <dgm:prSet/>
      <dgm:spPr/>
      <dgm:t>
        <a:bodyPr/>
        <a:lstStyle/>
        <a:p>
          <a:pPr>
            <a:buNone/>
          </a:pPr>
          <a:r>
            <a:rPr lang="en-US" dirty="0"/>
            <a:t>9</a:t>
          </a:r>
        </a:p>
      </dgm:t>
    </dgm:pt>
    <dgm:pt modelId="{601119F5-84EF-4AD3-813E-067487D8267E}" type="parTrans" cxnId="{15B9BADF-9D78-4830-91C5-7E662DD6417D}">
      <dgm:prSet/>
      <dgm:spPr/>
      <dgm:t>
        <a:bodyPr/>
        <a:lstStyle/>
        <a:p>
          <a:endParaRPr lang="en-US"/>
        </a:p>
      </dgm:t>
    </dgm:pt>
    <dgm:pt modelId="{CA71646E-8096-4A49-92DE-4DF4D48E875F}" type="sibTrans" cxnId="{15B9BADF-9D78-4830-91C5-7E662DD6417D}">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6" custScaleX="277778">
        <dgm:presLayoutVars>
          <dgm:chMax val="1"/>
          <dgm:bulletEnabled val="1"/>
        </dgm:presLayoutVars>
      </dgm:prSet>
      <dgm:spPr/>
    </dgm:pt>
    <dgm:pt modelId="{C72D4EF3-5131-4D9D-A8AA-64C230F7B3B7}" type="pres">
      <dgm:prSet presAssocID="{025AB5BF-7EC4-45AF-8079-7B95FD871DD9}" presName="sp" presStyleCnt="0"/>
      <dgm:spPr/>
    </dgm:pt>
    <dgm:pt modelId="{8310CE73-5E04-4A78-90BE-0B595D3E6844}" type="pres">
      <dgm:prSet presAssocID="{799B446E-B6EF-4CE6-8E47-6327EE4B8754}" presName="linNode" presStyleCnt="0"/>
      <dgm:spPr/>
    </dgm:pt>
    <dgm:pt modelId="{30561B4B-FD47-4EF2-882A-8B7E6ED2172D}" type="pres">
      <dgm:prSet presAssocID="{799B446E-B6EF-4CE6-8E47-6327EE4B8754}" presName="parentText" presStyleLbl="node1" presStyleIdx="1" presStyleCnt="6">
        <dgm:presLayoutVars>
          <dgm:chMax val="1"/>
          <dgm:bulletEnabled val="1"/>
        </dgm:presLayoutVars>
      </dgm:prSet>
      <dgm:spPr/>
    </dgm:pt>
    <dgm:pt modelId="{189A8AFB-FF04-497B-A81C-692159758154}" type="pres">
      <dgm:prSet presAssocID="{799B446E-B6EF-4CE6-8E47-6327EE4B8754}" presName="descendantText" presStyleLbl="alignAccFollowNode1" presStyleIdx="0" presStyleCnt="5">
        <dgm:presLayoutVars>
          <dgm:bulletEnabled val="1"/>
        </dgm:presLayoutVars>
      </dgm:prSet>
      <dgm:spPr/>
    </dgm:pt>
    <dgm:pt modelId="{D89CB8A2-FA20-450C-9965-02F9FC50AFBD}" type="pres">
      <dgm:prSet presAssocID="{205F3E44-041E-4035-B004-9265A31A0B57}" presName="sp" presStyleCnt="0"/>
      <dgm:spPr/>
    </dgm:pt>
    <dgm:pt modelId="{F14F90A0-9923-4A4A-A02E-6C9CFE8C7ACE}" type="pres">
      <dgm:prSet presAssocID="{BC642CDC-36A4-4DA7-981F-EABDADA5CFA6}" presName="linNode" presStyleCnt="0"/>
      <dgm:spPr/>
    </dgm:pt>
    <dgm:pt modelId="{81BF311A-F598-4550-8760-B9AF5FF41A14}" type="pres">
      <dgm:prSet presAssocID="{BC642CDC-36A4-4DA7-981F-EABDADA5CFA6}" presName="parentText" presStyleLbl="node1" presStyleIdx="2" presStyleCnt="6">
        <dgm:presLayoutVars>
          <dgm:chMax val="1"/>
          <dgm:bulletEnabled val="1"/>
        </dgm:presLayoutVars>
      </dgm:prSet>
      <dgm:spPr/>
    </dgm:pt>
    <dgm:pt modelId="{BCCA0229-C655-47EB-8B0F-CA24CE9A4A31}" type="pres">
      <dgm:prSet presAssocID="{BC642CDC-36A4-4DA7-981F-EABDADA5CFA6}" presName="descendantText" presStyleLbl="alignAccFollowNode1" presStyleIdx="1" presStyleCnt="5">
        <dgm:presLayoutVars>
          <dgm:bulletEnabled val="1"/>
        </dgm:presLayoutVars>
      </dgm:prSet>
      <dgm:spPr/>
    </dgm:pt>
    <dgm:pt modelId="{7ECC843F-744C-4355-880C-CA3340530419}" type="pres">
      <dgm:prSet presAssocID="{71A34B9B-33C2-4493-B7BA-8E0A2F7E4D3B}"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3" presStyleCnt="6">
        <dgm:presLayoutVars>
          <dgm:chMax val="1"/>
          <dgm:bulletEnabled val="1"/>
        </dgm:presLayoutVars>
      </dgm:prSet>
      <dgm:spPr/>
    </dgm:pt>
    <dgm:pt modelId="{BCFDC4CA-8045-4DC9-B248-7B11A8A1EA82}" type="pres">
      <dgm:prSet presAssocID="{6E303D45-9FB1-4402-A156-C62744EE6021}" presName="descendantText" presStyleLbl="alignAccFollowNode1" presStyleIdx="2" presStyleCnt="5">
        <dgm:presLayoutVars>
          <dgm:bulletEnabled val="1"/>
        </dgm:presLayoutVars>
      </dgm:prSet>
      <dgm:spPr/>
    </dgm:pt>
    <dgm:pt modelId="{B705892E-7456-4B46-8EA4-AB8A61305C53}" type="pres">
      <dgm:prSet presAssocID="{33686A16-D506-4CD0-84E9-4695F2A10D05}" presName="sp" presStyleCnt="0"/>
      <dgm:spPr/>
    </dgm:pt>
    <dgm:pt modelId="{EA32752E-3ACF-4B72-98F6-B8F25BC64D75}" type="pres">
      <dgm:prSet presAssocID="{E0CA4D98-6ECA-44A1-ADB8-DCC3568BC1C9}" presName="linNode" presStyleCnt="0"/>
      <dgm:spPr/>
    </dgm:pt>
    <dgm:pt modelId="{FF828BE0-0E99-48F9-B94D-4CF2DD3A6061}" type="pres">
      <dgm:prSet presAssocID="{E0CA4D98-6ECA-44A1-ADB8-DCC3568BC1C9}" presName="parentText" presStyleLbl="node1" presStyleIdx="4" presStyleCnt="6">
        <dgm:presLayoutVars>
          <dgm:chMax val="1"/>
          <dgm:bulletEnabled val="1"/>
        </dgm:presLayoutVars>
      </dgm:prSet>
      <dgm:spPr/>
    </dgm:pt>
    <dgm:pt modelId="{959663A1-3DD3-40F0-B196-F2FDF53EBB40}" type="pres">
      <dgm:prSet presAssocID="{E0CA4D98-6ECA-44A1-ADB8-DCC3568BC1C9}" presName="descendantText" presStyleLbl="alignAccFollowNode1" presStyleIdx="3" presStyleCnt="5">
        <dgm:presLayoutVars>
          <dgm:bulletEnabled val="1"/>
        </dgm:presLayoutVars>
      </dgm:prSet>
      <dgm:spPr/>
    </dgm:pt>
    <dgm:pt modelId="{B683EB65-6760-46DC-A20E-044E19B0739C}" type="pres">
      <dgm:prSet presAssocID="{CE6234C8-1B49-4DDB-9ECB-6B994B7246BE}" presName="sp" presStyleCnt="0"/>
      <dgm:spPr/>
    </dgm:pt>
    <dgm:pt modelId="{C58D2BED-F842-4A51-B13C-BB57AD61F560}" type="pres">
      <dgm:prSet presAssocID="{6C4F74E1-431F-4D7E-949D-0913F4E0AD98}" presName="linNode" presStyleCnt="0"/>
      <dgm:spPr/>
    </dgm:pt>
    <dgm:pt modelId="{2E3EC0AA-17F2-45E0-B660-B1637F8AD639}" type="pres">
      <dgm:prSet presAssocID="{6C4F74E1-431F-4D7E-949D-0913F4E0AD98}" presName="parentText" presStyleLbl="node1" presStyleIdx="5" presStyleCnt="6">
        <dgm:presLayoutVars>
          <dgm:chMax val="1"/>
          <dgm:bulletEnabled val="1"/>
        </dgm:presLayoutVars>
      </dgm:prSet>
      <dgm:spPr/>
    </dgm:pt>
    <dgm:pt modelId="{3FB8490F-F286-4C65-9F41-492B7E4F0BA3}" type="pres">
      <dgm:prSet presAssocID="{6C4F74E1-431F-4D7E-949D-0913F4E0AD98}" presName="descendantText" presStyleLbl="alignAccFollowNode1" presStyleIdx="4" presStyleCnt="5">
        <dgm:presLayoutVars>
          <dgm:bulletEnabled val="1"/>
        </dgm:presLayoutVars>
      </dgm:prSet>
      <dgm:spPr/>
    </dgm:pt>
  </dgm:ptLst>
  <dgm:cxnLst>
    <dgm:cxn modelId="{99B00201-04C4-4A6B-A540-20444277EEDB}" type="presOf" srcId="{907A8987-8CB3-43BC-8451-6E3F99CEF8EC}" destId="{189A8AFB-FF04-497B-A81C-692159758154}" srcOrd="0" destOrd="0" presId="urn:microsoft.com/office/officeart/2005/8/layout/vList5"/>
    <dgm:cxn modelId="{FA109215-2FE7-4BDF-904B-E98D3E97D750}" srcId="{64B4386E-EDB6-4617-8DCB-63F74AF4B0C5}" destId="{6E303D45-9FB1-4402-A156-C62744EE6021}" srcOrd="3" destOrd="0" parTransId="{F3E775E5-A07C-4537-B8B3-4D006E71C834}" sibTransId="{33686A16-D506-4CD0-84E9-4695F2A10D05}"/>
    <dgm:cxn modelId="{F92B1E1F-67B9-4DAA-A2DF-889087057EEA}" srcId="{6C4F74E1-431F-4D7E-949D-0913F4E0AD98}" destId="{0290CD75-F1AD-4FD1-9B6B-5D0679B73C10}" srcOrd="0" destOrd="0" parTransId="{3E6C173B-D098-4DA1-A93F-436976229D37}" sibTransId="{3D404106-3240-4AC9-AE1A-3426EC979589}"/>
    <dgm:cxn modelId="{F755AE43-D687-40D3-9A2E-5EE99471C020}" srcId="{64B4386E-EDB6-4617-8DCB-63F74AF4B0C5}" destId="{799B446E-B6EF-4CE6-8E47-6327EE4B8754}" srcOrd="1" destOrd="0" parTransId="{EB7CB211-2184-435B-9875-9A285E452F02}" sibTransId="{205F3E44-041E-4035-B004-9265A31A0B57}"/>
    <dgm:cxn modelId="{FAC7FB65-23E6-4456-A52C-1C0140C2F8A7}" type="presOf" srcId="{BC642CDC-36A4-4DA7-981F-EABDADA5CFA6}" destId="{81BF311A-F598-4550-8760-B9AF5FF41A14}" srcOrd="0" destOrd="0" presId="urn:microsoft.com/office/officeart/2005/8/layout/vList5"/>
    <dgm:cxn modelId="{5D733847-451D-4E99-B53A-45A452EB7FD3}" type="presOf" srcId="{64B4386E-EDB6-4617-8DCB-63F74AF4B0C5}" destId="{F9A911F9-71A2-4E01-AA41-4867FF9B8A23}" srcOrd="0" destOrd="0" presId="urn:microsoft.com/office/officeart/2005/8/layout/vList5"/>
    <dgm:cxn modelId="{99410D48-5086-4C4B-BE90-3BF17E2E82D3}" srcId="{64B4386E-EDB6-4617-8DCB-63F74AF4B0C5}" destId="{BC642CDC-36A4-4DA7-981F-EABDADA5CFA6}" srcOrd="2" destOrd="0" parTransId="{35BA9B28-E6AF-4B47-ABA5-212F55A7B2F8}" sibTransId="{71A34B9B-33C2-4493-B7BA-8E0A2F7E4D3B}"/>
    <dgm:cxn modelId="{B99CC26F-7AF0-4285-9023-72E5265DCC7E}" srcId="{BC642CDC-36A4-4DA7-981F-EABDADA5CFA6}" destId="{9DE457D1-5ACA-42EC-AC8E-D53DBB2311EF}" srcOrd="0" destOrd="0" parTransId="{162CC090-0923-4785-A45E-E1A871E23979}" sibTransId="{C0851888-F13D-41A7-A35F-9B21D480C5B1}"/>
    <dgm:cxn modelId="{A448F17B-9725-4BD5-9900-7F433E67FED5}" srcId="{6E303D45-9FB1-4402-A156-C62744EE6021}" destId="{2DCE9588-ABCF-4E68-B5FA-5E6D615C5230}" srcOrd="0" destOrd="0" parTransId="{11B128D7-EA56-470E-9E11-411E08ED0A06}" sibTransId="{46139240-27B2-40F1-A627-5C7EC192EEB8}"/>
    <dgm:cxn modelId="{DB84997C-6039-4D65-90AD-687CF3785DD2}" type="presOf" srcId="{9DE457D1-5ACA-42EC-AC8E-D53DBB2311EF}" destId="{BCCA0229-C655-47EB-8B0F-CA24CE9A4A31}" srcOrd="0" destOrd="0" presId="urn:microsoft.com/office/officeart/2005/8/layout/vList5"/>
    <dgm:cxn modelId="{35AB2089-A422-48CD-B498-3BD6DC0FE937}" srcId="{E0CA4D98-6ECA-44A1-ADB8-DCC3568BC1C9}" destId="{6BDE6816-6D6C-4A50-891D-43C4E47672A8}" srcOrd="0" destOrd="0" parTransId="{AFBD9B66-3DAF-4B64-9DC8-D1E5BF651201}" sibTransId="{C4A86E32-521F-42C3-AB23-5BE1F1828440}"/>
    <dgm:cxn modelId="{0B446A8B-324A-48D9-9CF6-30186854ABCC}" type="presOf" srcId="{799B446E-B6EF-4CE6-8E47-6327EE4B8754}" destId="{30561B4B-FD47-4EF2-882A-8B7E6ED2172D}" srcOrd="0" destOrd="0" presId="urn:microsoft.com/office/officeart/2005/8/layout/vList5"/>
    <dgm:cxn modelId="{62AE1B8E-F6DE-4253-A02E-C98EC30F7034}" srcId="{64B4386E-EDB6-4617-8DCB-63F74AF4B0C5}" destId="{E0CA4D98-6ECA-44A1-ADB8-DCC3568BC1C9}" srcOrd="4" destOrd="0" parTransId="{02A4C90C-6E48-42A2-ABE3-105507467D2F}" sibTransId="{CE6234C8-1B49-4DDB-9ECB-6B994B7246BE}"/>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7F6E77B8-0882-481F-82D7-5DEDC1C1F5A0}" type="presOf" srcId="{0290CD75-F1AD-4FD1-9B6B-5D0679B73C10}" destId="{3FB8490F-F286-4C65-9F41-492B7E4F0BA3}" srcOrd="0" destOrd="0" presId="urn:microsoft.com/office/officeart/2005/8/layout/vList5"/>
    <dgm:cxn modelId="{91D6D8D6-06B4-4AEC-B5DF-2E7C0B3A05AE}" type="presOf" srcId="{6BDE6816-6D6C-4A50-891D-43C4E47672A8}" destId="{959663A1-3DD3-40F0-B196-F2FDF53EBB40}" srcOrd="0" destOrd="0" presId="urn:microsoft.com/office/officeart/2005/8/layout/vList5"/>
    <dgm:cxn modelId="{15B9BADF-9D78-4830-91C5-7E662DD6417D}" srcId="{799B446E-B6EF-4CE6-8E47-6327EE4B8754}" destId="{907A8987-8CB3-43BC-8451-6E3F99CEF8EC}" srcOrd="0" destOrd="0" parTransId="{601119F5-84EF-4AD3-813E-067487D8267E}" sibTransId="{CA71646E-8096-4A49-92DE-4DF4D48E875F}"/>
    <dgm:cxn modelId="{4FFCA7E4-0D5A-4DEE-9FBD-8B1539E31927}" type="presOf" srcId="{6C4F74E1-431F-4D7E-949D-0913F4E0AD98}" destId="{2E3EC0AA-17F2-45E0-B660-B1637F8AD639}"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E77771FD-65A2-4D17-9C61-6C4EBAFB1EDD}" type="presOf" srcId="{E0CA4D98-6ECA-44A1-ADB8-DCC3568BC1C9}" destId="{FF828BE0-0E99-48F9-B94D-4CF2DD3A6061}" srcOrd="0" destOrd="0" presId="urn:microsoft.com/office/officeart/2005/8/layout/vList5"/>
    <dgm:cxn modelId="{0479CDFD-84EC-48D1-9C1A-9F72200C1E08}" srcId="{64B4386E-EDB6-4617-8DCB-63F74AF4B0C5}" destId="{6C4F74E1-431F-4D7E-949D-0913F4E0AD98}" srcOrd="5" destOrd="0" parTransId="{64E5DE0A-F799-4337-9DC6-DEA24B079221}" sibTransId="{CA961A4C-D62B-4B5E-B2A8-FF70978DF3A6}"/>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CBF01D52-03AA-4907-8462-EC44605ED151}" type="presParOf" srcId="{F9A911F9-71A2-4E01-AA41-4867FF9B8A23}" destId="{8310CE73-5E04-4A78-90BE-0B595D3E6844}" srcOrd="2" destOrd="0" presId="urn:microsoft.com/office/officeart/2005/8/layout/vList5"/>
    <dgm:cxn modelId="{20C85351-E7B9-4B99-B011-2D72AB0F55FF}" type="presParOf" srcId="{8310CE73-5E04-4A78-90BE-0B595D3E6844}" destId="{30561B4B-FD47-4EF2-882A-8B7E6ED2172D}" srcOrd="0" destOrd="0" presId="urn:microsoft.com/office/officeart/2005/8/layout/vList5"/>
    <dgm:cxn modelId="{62D991EB-1D52-4C18-9FBE-8439475B7FB6}" type="presParOf" srcId="{8310CE73-5E04-4A78-90BE-0B595D3E6844}" destId="{189A8AFB-FF04-497B-A81C-692159758154}" srcOrd="1" destOrd="0" presId="urn:microsoft.com/office/officeart/2005/8/layout/vList5"/>
    <dgm:cxn modelId="{7B90B95F-A36C-4C1F-9153-F90ABBD68176}" type="presParOf" srcId="{F9A911F9-71A2-4E01-AA41-4867FF9B8A23}" destId="{D89CB8A2-FA20-450C-9965-02F9FC50AFBD}" srcOrd="3" destOrd="0" presId="urn:microsoft.com/office/officeart/2005/8/layout/vList5"/>
    <dgm:cxn modelId="{D6B657A0-F955-4D65-A91D-50501B075BD2}" type="presParOf" srcId="{F9A911F9-71A2-4E01-AA41-4867FF9B8A23}" destId="{F14F90A0-9923-4A4A-A02E-6C9CFE8C7ACE}" srcOrd="4" destOrd="0" presId="urn:microsoft.com/office/officeart/2005/8/layout/vList5"/>
    <dgm:cxn modelId="{507A412D-C875-4755-840C-3E330F0E9EC6}" type="presParOf" srcId="{F14F90A0-9923-4A4A-A02E-6C9CFE8C7ACE}" destId="{81BF311A-F598-4550-8760-B9AF5FF41A14}" srcOrd="0" destOrd="0" presId="urn:microsoft.com/office/officeart/2005/8/layout/vList5"/>
    <dgm:cxn modelId="{4BB6F433-356B-4FBD-AAB7-98FA107657A6}" type="presParOf" srcId="{F14F90A0-9923-4A4A-A02E-6C9CFE8C7ACE}" destId="{BCCA0229-C655-47EB-8B0F-CA24CE9A4A31}" srcOrd="1" destOrd="0" presId="urn:microsoft.com/office/officeart/2005/8/layout/vList5"/>
    <dgm:cxn modelId="{0EE073DE-40C7-4EBD-B291-DFCD82E9F295}" type="presParOf" srcId="{F9A911F9-71A2-4E01-AA41-4867FF9B8A23}" destId="{7ECC843F-744C-4355-880C-CA3340530419}" srcOrd="5" destOrd="0" presId="urn:microsoft.com/office/officeart/2005/8/layout/vList5"/>
    <dgm:cxn modelId="{38A95201-4387-4ADF-8363-EBD2C66F29E3}" type="presParOf" srcId="{F9A911F9-71A2-4E01-AA41-4867FF9B8A23}" destId="{8F83F1BC-5F15-41FA-BB85-9EA434720E7D}" srcOrd="6"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 modelId="{EE46EEBA-309C-4166-BB0E-AD94C64FD058}" type="presParOf" srcId="{F9A911F9-71A2-4E01-AA41-4867FF9B8A23}" destId="{B705892E-7456-4B46-8EA4-AB8A61305C53}" srcOrd="7" destOrd="0" presId="urn:microsoft.com/office/officeart/2005/8/layout/vList5"/>
    <dgm:cxn modelId="{4A2DF85E-C20E-46DD-A284-CEB1E9D45735}" type="presParOf" srcId="{F9A911F9-71A2-4E01-AA41-4867FF9B8A23}" destId="{EA32752E-3ACF-4B72-98F6-B8F25BC64D75}" srcOrd="8" destOrd="0" presId="urn:microsoft.com/office/officeart/2005/8/layout/vList5"/>
    <dgm:cxn modelId="{8B19C06E-6BFB-46B9-A992-0F9F87ABF4D3}" type="presParOf" srcId="{EA32752E-3ACF-4B72-98F6-B8F25BC64D75}" destId="{FF828BE0-0E99-48F9-B94D-4CF2DD3A6061}" srcOrd="0" destOrd="0" presId="urn:microsoft.com/office/officeart/2005/8/layout/vList5"/>
    <dgm:cxn modelId="{AC9463AB-819A-4ACD-B6D0-398233D0767F}" type="presParOf" srcId="{EA32752E-3ACF-4B72-98F6-B8F25BC64D75}" destId="{959663A1-3DD3-40F0-B196-F2FDF53EBB40}" srcOrd="1" destOrd="0" presId="urn:microsoft.com/office/officeart/2005/8/layout/vList5"/>
    <dgm:cxn modelId="{C10265B4-769D-4FC5-8ED6-78F11461273D}" type="presParOf" srcId="{F9A911F9-71A2-4E01-AA41-4867FF9B8A23}" destId="{B683EB65-6760-46DC-A20E-044E19B0739C}" srcOrd="9" destOrd="0" presId="urn:microsoft.com/office/officeart/2005/8/layout/vList5"/>
    <dgm:cxn modelId="{CFD183E7-5404-48D7-891E-A85EE6C70F37}" type="presParOf" srcId="{F9A911F9-71A2-4E01-AA41-4867FF9B8A23}" destId="{C58D2BED-F842-4A51-B13C-BB57AD61F560}" srcOrd="10" destOrd="0" presId="urn:microsoft.com/office/officeart/2005/8/layout/vList5"/>
    <dgm:cxn modelId="{E633F9DE-2A76-43B3-BA35-AA25428E7325}" type="presParOf" srcId="{C58D2BED-F842-4A51-B13C-BB57AD61F560}" destId="{2E3EC0AA-17F2-45E0-B660-B1637F8AD639}" srcOrd="0" destOrd="0" presId="urn:microsoft.com/office/officeart/2005/8/layout/vList5"/>
    <dgm:cxn modelId="{F9899293-7EAB-46C5-A471-3AB26D41DA36}" type="presParOf" srcId="{C58D2BED-F842-4A51-B13C-BB57AD61F560}" destId="{3FB8490F-F286-4C65-9F41-492B7E4F0BA3}"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err="1"/>
            <a:t>pT</a:t>
          </a:r>
          <a:endParaRPr lang="en-US" dirty="0"/>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dgm:spPr/>
      <dgm:t>
        <a:bodyPr/>
        <a:lstStyle/>
        <a:p>
          <a:endParaRPr lang="en-US" dirty="0"/>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dirty="0" err="1"/>
            <a:t>pN</a:t>
          </a:r>
          <a:endParaRPr lang="en-US" dirty="0"/>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dgm:spPr/>
      <dgm:t>
        <a:bodyPr/>
        <a:lstStyle/>
        <a:p>
          <a:endParaRPr lang="en-US" dirty="0"/>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dirty="0" err="1"/>
            <a:t>pM</a:t>
          </a:r>
          <a:endParaRPr lang="en-US" dirty="0"/>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dgm:spPr/>
      <dgm:t>
        <a:bodyPr/>
        <a:lstStyle/>
        <a:p>
          <a:r>
            <a:rPr lang="en-US" dirty="0"/>
            <a:t>Stage Group</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E1BE7A68-689E-4EE4-BCB9-9D5C818299CA}">
      <dgm:prSet/>
      <dgm:spPr>
        <a:solidFill>
          <a:schemeClr val="accent2"/>
        </a:solidFill>
      </dgm:spPr>
      <dgm:t>
        <a:bodyPr/>
        <a:lstStyle/>
        <a:p>
          <a:r>
            <a:rPr lang="en-US" dirty="0"/>
            <a:t>Pathological</a:t>
          </a:r>
        </a:p>
      </dgm:t>
    </dgm:pt>
    <dgm:pt modelId="{22349B2B-56DA-4D21-94BE-BE847835FF89}" type="parTrans" cxnId="{E907F198-9EB9-4995-9121-C107034C3821}">
      <dgm:prSet/>
      <dgm:spPr/>
      <dgm:t>
        <a:bodyPr/>
        <a:lstStyle/>
        <a:p>
          <a:endParaRPr lang="en-US"/>
        </a:p>
      </dgm:t>
    </dgm:pt>
    <dgm:pt modelId="{C093FAD4-E58D-49D4-A394-C6390FFB62D9}" type="sibTrans" cxnId="{E907F198-9EB9-4995-9121-C107034C3821}">
      <dgm:prSet/>
      <dgm:spPr/>
      <dgm:t>
        <a:bodyPr/>
        <a:lstStyle/>
        <a:p>
          <a:endParaRPr lang="en-US"/>
        </a:p>
      </dgm:t>
    </dgm:pt>
    <dgm:pt modelId="{B3474838-E8FB-41E9-915A-4FF8020CB998}">
      <dgm:prSet/>
      <dgm:spPr/>
      <dgm:t>
        <a:bodyPr/>
        <a:lstStyle/>
        <a:p>
          <a:endParaRPr lang="en-US" dirty="0"/>
        </a:p>
      </dgm:t>
    </dgm:pt>
    <dgm:pt modelId="{6038A4DC-5817-441B-9B56-33F609CD753A}" type="parTrans" cxnId="{0F2795EA-40EF-4E3A-962E-5AFB84E67B72}">
      <dgm:prSet/>
      <dgm:spPr/>
      <dgm:t>
        <a:bodyPr/>
        <a:lstStyle/>
        <a:p>
          <a:endParaRPr lang="en-US"/>
        </a:p>
      </dgm:t>
    </dgm:pt>
    <dgm:pt modelId="{DB044FAF-2873-4EF1-8D58-E8E42DD0781C}" type="sibTrans" cxnId="{0F2795EA-40EF-4E3A-962E-5AFB84E67B72}">
      <dgm:prSet/>
      <dgm:spPr/>
      <dgm:t>
        <a:bodyPr/>
        <a:lstStyle/>
        <a:p>
          <a:endParaRPr lang="en-US"/>
        </a:p>
      </dgm:t>
    </dgm:pt>
    <dgm:pt modelId="{87E93E64-5EEF-478A-A614-B4F0F5AF5A0D}">
      <dgm:prSet/>
      <dgm:spPr/>
      <dgm:t>
        <a:bodyPr/>
        <a:lstStyle/>
        <a:p>
          <a:endParaRPr lang="en-US" dirty="0"/>
        </a:p>
      </dgm:t>
    </dgm:pt>
    <dgm:pt modelId="{F37AF5E7-9542-4C8F-ACE8-637419D0B319}" type="parTrans" cxnId="{6A2F3054-9F46-4496-89DB-78E6E57FA4DA}">
      <dgm:prSet/>
      <dgm:spPr/>
      <dgm:t>
        <a:bodyPr/>
        <a:lstStyle/>
        <a:p>
          <a:endParaRPr lang="en-US"/>
        </a:p>
      </dgm:t>
    </dgm:pt>
    <dgm:pt modelId="{93E69C31-B64A-4802-ADCC-FE2A15EAE1B7}" type="sibTrans" cxnId="{6A2F3054-9F46-4496-89DB-78E6E57FA4DA}">
      <dgm:prSet/>
      <dgm:spPr/>
      <dgm:t>
        <a:bodyPr/>
        <a:lstStyle/>
        <a:p>
          <a:endParaRPr lang="en-US"/>
        </a:p>
      </dgm:t>
    </dgm:pt>
    <dgm:pt modelId="{0CF4E5AF-FD08-4206-84FD-4170D14A4355}">
      <dgm:prSet/>
      <dgm:spPr/>
      <dgm:t>
        <a:bodyPr/>
        <a:lstStyle/>
        <a:p>
          <a:r>
            <a:rPr lang="en-US" dirty="0"/>
            <a:t>Grade</a:t>
          </a:r>
        </a:p>
      </dgm:t>
    </dgm:pt>
    <dgm:pt modelId="{BFF148A1-CBD0-4A24-A565-275912302BB4}" type="parTrans" cxnId="{DB9175D2-90D2-47DD-858A-5127ACC8ED6C}">
      <dgm:prSet/>
      <dgm:spPr/>
      <dgm:t>
        <a:bodyPr/>
        <a:lstStyle/>
        <a:p>
          <a:endParaRPr lang="en-US"/>
        </a:p>
      </dgm:t>
    </dgm:pt>
    <dgm:pt modelId="{52B127DA-6A82-4850-84FE-C9571B22DB94}" type="sibTrans" cxnId="{DB9175D2-90D2-47DD-858A-5127ACC8ED6C}">
      <dgm:prSet/>
      <dgm:spPr/>
      <dgm:t>
        <a:bodyPr/>
        <a:lstStyle/>
        <a:p>
          <a:endParaRPr lang="en-US"/>
        </a:p>
      </dgm:t>
    </dgm:pt>
    <dgm:pt modelId="{A286ADCD-E5FF-4F96-99C2-CB576C047966}">
      <dgm:prSet/>
      <dgm:spPr/>
      <dgm:t>
        <a:bodyPr/>
        <a:lstStyle/>
        <a:p>
          <a:pPr>
            <a:buNone/>
          </a:pPr>
          <a:r>
            <a:rPr lang="en-US" dirty="0"/>
            <a:t>9</a:t>
          </a:r>
        </a:p>
      </dgm:t>
    </dgm:pt>
    <dgm:pt modelId="{55972F30-5A24-4EEF-9D55-594B60D91056}" type="parTrans" cxnId="{D5DB61CF-399A-41B0-BCB1-2A881749E78E}">
      <dgm:prSet/>
      <dgm:spPr/>
      <dgm:t>
        <a:bodyPr/>
        <a:lstStyle/>
        <a:p>
          <a:endParaRPr lang="en-US"/>
        </a:p>
      </dgm:t>
    </dgm:pt>
    <dgm:pt modelId="{044D8FE1-9DB6-4C0E-AA90-FFFDD585CAEC}" type="sibTrans" cxnId="{D5DB61CF-399A-41B0-BCB1-2A881749E78E}">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4BFABF32-F342-403A-ADC5-40A0289D5693}" type="pres">
      <dgm:prSet presAssocID="{E1BE7A68-689E-4EE4-BCB9-9D5C818299CA}" presName="linNode" presStyleCnt="0"/>
      <dgm:spPr/>
    </dgm:pt>
    <dgm:pt modelId="{AC502CAC-6859-4342-A9E6-7450415DF84C}" type="pres">
      <dgm:prSet presAssocID="{E1BE7A68-689E-4EE4-BCB9-9D5C818299CA}" presName="parentText" presStyleLbl="node1" presStyleIdx="0" presStyleCnt="6" custScaleX="277778">
        <dgm:presLayoutVars>
          <dgm:chMax val="1"/>
          <dgm:bulletEnabled val="1"/>
        </dgm:presLayoutVars>
      </dgm:prSet>
      <dgm:spPr/>
    </dgm:pt>
    <dgm:pt modelId="{912E2CDD-C2FB-4E90-9CBE-EB08A6A4A212}" type="pres">
      <dgm:prSet presAssocID="{C093FAD4-E58D-49D4-A394-C6390FFB62D9}" presName="sp" presStyleCnt="0"/>
      <dgm:spPr/>
    </dgm:pt>
    <dgm:pt modelId="{19DD751A-BD2D-42CC-91D5-F5B8C6789178}" type="pres">
      <dgm:prSet presAssocID="{0CF4E5AF-FD08-4206-84FD-4170D14A4355}" presName="linNode" presStyleCnt="0"/>
      <dgm:spPr/>
    </dgm:pt>
    <dgm:pt modelId="{82A0629B-3554-4AAD-A452-BF51B4E833EB}" type="pres">
      <dgm:prSet presAssocID="{0CF4E5AF-FD08-4206-84FD-4170D14A4355}" presName="parentText" presStyleLbl="node1" presStyleIdx="1" presStyleCnt="6">
        <dgm:presLayoutVars>
          <dgm:chMax val="1"/>
          <dgm:bulletEnabled val="1"/>
        </dgm:presLayoutVars>
      </dgm:prSet>
      <dgm:spPr/>
    </dgm:pt>
    <dgm:pt modelId="{35C6746E-0840-4315-BFDC-61A6DD415239}" type="pres">
      <dgm:prSet presAssocID="{0CF4E5AF-FD08-4206-84FD-4170D14A4355}" presName="descendantText" presStyleLbl="alignAccFollowNode1" presStyleIdx="0" presStyleCnt="5">
        <dgm:presLayoutVars>
          <dgm:bulletEnabled val="1"/>
        </dgm:presLayoutVars>
      </dgm:prSet>
      <dgm:spPr/>
    </dgm:pt>
    <dgm:pt modelId="{1BAB691C-B01E-4355-BC71-790D99B8F46D}" type="pres">
      <dgm:prSet presAssocID="{52B127DA-6A82-4850-84FE-C9571B22DB94}" presName="sp" presStyleCnt="0"/>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2" presStyleCnt="6">
        <dgm:presLayoutVars>
          <dgm:chMax val="1"/>
          <dgm:bulletEnabled val="1"/>
        </dgm:presLayoutVars>
      </dgm:prSet>
      <dgm:spPr/>
    </dgm:pt>
    <dgm:pt modelId="{7A4B3DCF-75A5-4B2C-BFC7-70989BEDA03E}" type="pres">
      <dgm:prSet presAssocID="{40AA0B27-6FE2-4C5D-A4FA-2B5D16F30398}" presName="descendantText" presStyleLbl="alignAccFollowNode1" presStyleIdx="1" presStyleCnt="5">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3" presStyleCnt="6">
        <dgm:presLayoutVars>
          <dgm:chMax val="1"/>
          <dgm:bulletEnabled val="1"/>
        </dgm:presLayoutVars>
      </dgm:prSet>
      <dgm:spPr/>
    </dgm:pt>
    <dgm:pt modelId="{BFD03675-B0E3-43E9-AD76-F4E5AF7D989E}" type="pres">
      <dgm:prSet presAssocID="{F1DE2961-5448-400A-9BB8-263EC663C1B7}" presName="descendantText" presStyleLbl="alignAccFollowNode1" presStyleIdx="2" presStyleCnt="5">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4" presStyleCnt="6">
        <dgm:presLayoutVars>
          <dgm:chMax val="1"/>
          <dgm:bulletEnabled val="1"/>
        </dgm:presLayoutVars>
      </dgm:prSet>
      <dgm:spPr/>
    </dgm:pt>
    <dgm:pt modelId="{0D30B544-A589-4D38-A14C-C92307FD721C}" type="pres">
      <dgm:prSet presAssocID="{85A72882-97EE-4D6D-B25A-1C789F631418}" presName="descendantText" presStyleLbl="alignAccFollowNode1" presStyleIdx="3" presStyleCnt="5">
        <dgm:presLayoutVars>
          <dgm:bulletEnabled val="1"/>
        </dgm:presLayoutVars>
      </dgm:prSet>
      <dgm:spPr/>
    </dgm:pt>
    <dgm:pt modelId="{7C844EB0-7526-498F-88C3-79C353099D61}" type="pres">
      <dgm:prSet presAssocID="{EF8D5996-E7F4-4769-8DEC-5B4A9A03D91A}" presName="sp" presStyleCnt="0"/>
      <dgm:spPr/>
    </dgm:pt>
    <dgm:pt modelId="{C58E5045-0A4E-4A4C-9E30-DE9F573E3B40}" type="pres">
      <dgm:prSet presAssocID="{193910EE-9276-4B58-9EE3-50243E0CDA66}" presName="linNode" presStyleCnt="0"/>
      <dgm:spPr/>
    </dgm:pt>
    <dgm:pt modelId="{A46727F9-7FAE-4CD8-8ED0-CB8A51703291}" type="pres">
      <dgm:prSet presAssocID="{193910EE-9276-4B58-9EE3-50243E0CDA66}" presName="parentText" presStyleLbl="node1" presStyleIdx="5" presStyleCnt="6">
        <dgm:presLayoutVars>
          <dgm:chMax val="1"/>
          <dgm:bulletEnabled val="1"/>
        </dgm:presLayoutVars>
      </dgm:prSet>
      <dgm:spPr/>
    </dgm:pt>
    <dgm:pt modelId="{50735C93-1DB6-444F-B810-E52C7AC67BFC}" type="pres">
      <dgm:prSet presAssocID="{193910EE-9276-4B58-9EE3-50243E0CDA66}" presName="descendantText" presStyleLbl="alignAccFollowNode1" presStyleIdx="4" presStyleCnt="5">
        <dgm:presLayoutVars>
          <dgm:bulletEnabled val="1"/>
        </dgm:presLayoutVars>
      </dgm:prSet>
      <dgm:spPr/>
    </dgm:pt>
  </dgm:ptLst>
  <dgm:cxnLst>
    <dgm:cxn modelId="{6BE93108-9052-44A4-93B4-EFEA7B66B9A1}" srcId="{86275D45-ED65-454D-812D-3EB671B01CE9}" destId="{40AA0B27-6FE2-4C5D-A4FA-2B5D16F30398}" srcOrd="2"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5785A227-E281-4927-97B8-B015FED053B7}" type="presOf" srcId="{E1BE7A68-689E-4EE4-BCB9-9D5C818299CA}" destId="{AC502CAC-6859-4342-A9E6-7450415DF84C}" srcOrd="0" destOrd="0" presId="urn:microsoft.com/office/officeart/2005/8/layout/vList5"/>
    <dgm:cxn modelId="{C44C483C-1579-4D07-8385-B074BE4E05BA}" type="presOf" srcId="{B3474838-E8FB-41E9-915A-4FF8020CB998}"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DDAA7943-D63C-42B7-A72D-412E9ADB3099}" type="presOf" srcId="{87E93E64-5EEF-478A-A614-B4F0F5AF5A0D}" destId="{50735C93-1DB6-444F-B810-E52C7AC67BFC}" srcOrd="0" destOrd="0" presId="urn:microsoft.com/office/officeart/2005/8/layout/vList5"/>
    <dgm:cxn modelId="{E0CC8352-4378-4447-B4B6-3AE4C672B19D}" srcId="{86275D45-ED65-454D-812D-3EB671B01CE9}" destId="{193910EE-9276-4B58-9EE3-50243E0CDA66}" srcOrd="5" destOrd="0" parTransId="{859981ED-0D99-443D-8EA9-67FA952C5D7E}" sibTransId="{29DA0AED-1798-42F6-8DF9-EC3C2DE7A59F}"/>
    <dgm:cxn modelId="{6A2F3054-9F46-4496-89DB-78E6E57FA4DA}" srcId="{193910EE-9276-4B58-9EE3-50243E0CDA66}" destId="{87E93E64-5EEF-478A-A614-B4F0F5AF5A0D}" srcOrd="0" destOrd="0" parTransId="{F37AF5E7-9542-4C8F-ACE8-637419D0B319}" sibTransId="{93E69C31-B64A-4802-ADCC-FE2A15EAE1B7}"/>
    <dgm:cxn modelId="{13DB9754-4D59-48F4-A82C-0E92B19920F8}" type="presOf" srcId="{85A72882-97EE-4D6D-B25A-1C789F631418}" destId="{D27642D7-E153-4C72-83E0-00EEA221232E}" srcOrd="0" destOrd="0" presId="urn:microsoft.com/office/officeart/2005/8/layout/vList5"/>
    <dgm:cxn modelId="{5ACC1275-99A7-42DF-B0FD-55518A43AD81}" srcId="{86275D45-ED65-454D-812D-3EB671B01CE9}" destId="{F1DE2961-5448-400A-9BB8-263EC663C1B7}" srcOrd="3" destOrd="0" parTransId="{9CDBF8C3-3314-441E-A96E-C62BBF3B9A12}" sibTransId="{A77D8832-E7CB-42D2-BD57-61B6D218E36E}"/>
    <dgm:cxn modelId="{33292F56-FE21-4115-AD00-85237AEB884D}" type="presOf" srcId="{0CF4E5AF-FD08-4206-84FD-4170D14A4355}" destId="{82A0629B-3554-4AAD-A452-BF51B4E833EB}" srcOrd="0" destOrd="0" presId="urn:microsoft.com/office/officeart/2005/8/layout/vList5"/>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4" destOrd="0" parTransId="{DCA38A2B-A77D-4248-AAA9-D29B2455434D}" sibTransId="{EF8D5996-E7F4-4769-8DEC-5B4A9A03D91A}"/>
    <dgm:cxn modelId="{16F0C298-8E93-44DA-A26A-4D9C463A4A31}" type="presOf" srcId="{3A8A2480-D981-416F-9376-D1E84A68B93B}" destId="{7A4B3DCF-75A5-4B2C-BFC7-70989BEDA03E}" srcOrd="0" destOrd="0" presId="urn:microsoft.com/office/officeart/2005/8/layout/vList5"/>
    <dgm:cxn modelId="{E907F198-9EB9-4995-9121-C107034C3821}" srcId="{86275D45-ED65-454D-812D-3EB671B01CE9}" destId="{E1BE7A68-689E-4EE4-BCB9-9D5C818299CA}" srcOrd="0" destOrd="0" parTransId="{22349B2B-56DA-4D21-94BE-BE847835FF89}" sibTransId="{C093FAD4-E58D-49D4-A394-C6390FFB62D9}"/>
    <dgm:cxn modelId="{15DD6ACD-4C1D-49F2-BEE1-BDF6C9D76488}" type="presOf" srcId="{86275D45-ED65-454D-812D-3EB671B01CE9}" destId="{7413983F-02A0-4007-B3DB-C857C4C43026}" srcOrd="0" destOrd="0" presId="urn:microsoft.com/office/officeart/2005/8/layout/vList5"/>
    <dgm:cxn modelId="{D5DB61CF-399A-41B0-BCB1-2A881749E78E}" srcId="{0CF4E5AF-FD08-4206-84FD-4170D14A4355}" destId="{A286ADCD-E5FF-4F96-99C2-CB576C047966}" srcOrd="0" destOrd="0" parTransId="{55972F30-5A24-4EEF-9D55-594B60D91056}" sibTransId="{044D8FE1-9DB6-4C0E-AA90-FFFDD585CAEC}"/>
    <dgm:cxn modelId="{DB9175D2-90D2-47DD-858A-5127ACC8ED6C}" srcId="{86275D45-ED65-454D-812D-3EB671B01CE9}" destId="{0CF4E5AF-FD08-4206-84FD-4170D14A4355}" srcOrd="1" destOrd="0" parTransId="{BFF148A1-CBD0-4A24-A565-275912302BB4}" sibTransId="{52B127DA-6A82-4850-84FE-C9571B22DB94}"/>
    <dgm:cxn modelId="{544AEBD3-F297-420A-8154-F345DA45D7A4}" srcId="{40AA0B27-6FE2-4C5D-A4FA-2B5D16F30398}" destId="{3A8A2480-D981-416F-9376-D1E84A68B93B}" srcOrd="0" destOrd="0" parTransId="{D9550BF3-D20A-4BB7-936D-71A991066322}" sibTransId="{05BB7D6A-CA7C-4FD7-8099-B9AC7B63DED2}"/>
    <dgm:cxn modelId="{C3E6E5D8-2A10-49C5-BD4A-6E467A9521AB}" type="presOf" srcId="{A286ADCD-E5FF-4F96-99C2-CB576C047966}" destId="{35C6746E-0840-4315-BFDC-61A6DD415239}" srcOrd="0" destOrd="0" presId="urn:microsoft.com/office/officeart/2005/8/layout/vList5"/>
    <dgm:cxn modelId="{0F2795EA-40EF-4E3A-962E-5AFB84E67B72}" srcId="{85A72882-97EE-4D6D-B25A-1C789F631418}" destId="{B3474838-E8FB-41E9-915A-4FF8020CB998}" srcOrd="0" destOrd="0" parTransId="{6038A4DC-5817-441B-9B56-33F609CD753A}" sibTransId="{DB044FAF-2873-4EF1-8D58-E8E42DD0781C}"/>
    <dgm:cxn modelId="{D1B8D5EE-80BF-4BDA-A1AE-E9893C6FE557}" type="presOf" srcId="{193910EE-9276-4B58-9EE3-50243E0CDA66}" destId="{A46727F9-7FAE-4CD8-8ED0-CB8A51703291}" srcOrd="0" destOrd="0" presId="urn:microsoft.com/office/officeart/2005/8/layout/vList5"/>
    <dgm:cxn modelId="{9CCD9024-D902-4E75-8C2C-4EE497D97971}" type="presParOf" srcId="{7413983F-02A0-4007-B3DB-C857C4C43026}" destId="{4BFABF32-F342-403A-ADC5-40A0289D5693}" srcOrd="0" destOrd="0" presId="urn:microsoft.com/office/officeart/2005/8/layout/vList5"/>
    <dgm:cxn modelId="{BFDB9D8F-5740-4179-82E3-784EBB9FBDF6}" type="presParOf" srcId="{4BFABF32-F342-403A-ADC5-40A0289D5693}" destId="{AC502CAC-6859-4342-A9E6-7450415DF84C}" srcOrd="0" destOrd="0" presId="urn:microsoft.com/office/officeart/2005/8/layout/vList5"/>
    <dgm:cxn modelId="{0CAD57BB-C1C4-4AB1-96B2-55B706710348}" type="presParOf" srcId="{7413983F-02A0-4007-B3DB-C857C4C43026}" destId="{912E2CDD-C2FB-4E90-9CBE-EB08A6A4A212}" srcOrd="1" destOrd="0" presId="urn:microsoft.com/office/officeart/2005/8/layout/vList5"/>
    <dgm:cxn modelId="{BDE1648D-DC9B-4F40-ACFD-A32C807D2216}" type="presParOf" srcId="{7413983F-02A0-4007-B3DB-C857C4C43026}" destId="{19DD751A-BD2D-42CC-91D5-F5B8C6789178}" srcOrd="2" destOrd="0" presId="urn:microsoft.com/office/officeart/2005/8/layout/vList5"/>
    <dgm:cxn modelId="{741B236D-579B-48D7-8DB6-A60C65D041D1}" type="presParOf" srcId="{19DD751A-BD2D-42CC-91D5-F5B8C6789178}" destId="{82A0629B-3554-4AAD-A452-BF51B4E833EB}" srcOrd="0" destOrd="0" presId="urn:microsoft.com/office/officeart/2005/8/layout/vList5"/>
    <dgm:cxn modelId="{CB7E20B1-3A63-4FED-BF79-EA11A00CD7AA}" type="presParOf" srcId="{19DD751A-BD2D-42CC-91D5-F5B8C6789178}" destId="{35C6746E-0840-4315-BFDC-61A6DD415239}" srcOrd="1" destOrd="0" presId="urn:microsoft.com/office/officeart/2005/8/layout/vList5"/>
    <dgm:cxn modelId="{B7C0792C-AB12-478A-B0FD-4A5CE95CF6FF}" type="presParOf" srcId="{7413983F-02A0-4007-B3DB-C857C4C43026}" destId="{1BAB691C-B01E-4355-BC71-790D99B8F46D}" srcOrd="3" destOrd="0" presId="urn:microsoft.com/office/officeart/2005/8/layout/vList5"/>
    <dgm:cxn modelId="{D8E943A7-2A78-499D-B902-80D385D11B22}" type="presParOf" srcId="{7413983F-02A0-4007-B3DB-C857C4C43026}" destId="{995DE019-40BE-4A92-A2A3-B1BCA4D9C5B8}" srcOrd="4"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FF28F344-0CFB-425D-896F-19D4D7B92AF1}" type="presParOf" srcId="{995DE019-40BE-4A92-A2A3-B1BCA4D9C5B8}" destId="{7A4B3DCF-75A5-4B2C-BFC7-70989BEDA03E}" srcOrd="1" destOrd="0" presId="urn:microsoft.com/office/officeart/2005/8/layout/vList5"/>
    <dgm:cxn modelId="{B6572F46-3CD8-46C6-A596-B3AD8B3742A8}" type="presParOf" srcId="{7413983F-02A0-4007-B3DB-C857C4C43026}" destId="{8F923590-7EA5-4D26-A2FD-1827D27F5592}" srcOrd="5" destOrd="0" presId="urn:microsoft.com/office/officeart/2005/8/layout/vList5"/>
    <dgm:cxn modelId="{B5FEA404-8FC6-4B0C-96DE-4778F50AC070}" type="presParOf" srcId="{7413983F-02A0-4007-B3DB-C857C4C43026}" destId="{95834C27-5357-497D-B8A8-4F14677B296C}" srcOrd="6"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7" destOrd="0" presId="urn:microsoft.com/office/officeart/2005/8/layout/vList5"/>
    <dgm:cxn modelId="{C343FE0F-C87A-4C4C-BDDD-903F484D54DB}" type="presParOf" srcId="{7413983F-02A0-4007-B3DB-C857C4C43026}" destId="{2964646D-776F-4D81-8873-1115069485F7}" srcOrd="8"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 modelId="{DFBA88CE-2897-47F0-A194-E32D68681505}" type="presParOf" srcId="{7413983F-02A0-4007-B3DB-C857C4C43026}" destId="{7C844EB0-7526-498F-88C3-79C353099D61}" srcOrd="9" destOrd="0" presId="urn:microsoft.com/office/officeart/2005/8/layout/vList5"/>
    <dgm:cxn modelId="{DE65741B-72A7-461F-9B9D-A9159D49A0AE}" type="presParOf" srcId="{7413983F-02A0-4007-B3DB-C857C4C43026}" destId="{C58E5045-0A4E-4A4C-9E30-DE9F573E3B40}" srcOrd="10" destOrd="0" presId="urn:microsoft.com/office/officeart/2005/8/layout/vList5"/>
    <dgm:cxn modelId="{99C30B32-961A-453E-95F0-E420181A08BD}" type="presParOf" srcId="{C58E5045-0A4E-4A4C-9E30-DE9F573E3B40}" destId="{A46727F9-7FAE-4CD8-8ED0-CB8A51703291}" srcOrd="0" destOrd="0" presId="urn:microsoft.com/office/officeart/2005/8/layout/vList5"/>
    <dgm:cxn modelId="{E5F9834B-9BE6-4E36-8991-A3D271CF7CFA}" type="presParOf" srcId="{C58E5045-0A4E-4A4C-9E30-DE9F573E3B40}" destId="{50735C93-1DB6-444F-B810-E52C7AC67BF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dgm:spPr>
        <a:solidFill>
          <a:schemeClr val="accent2"/>
        </a:solidFill>
      </dgm:spPr>
      <dgm:t>
        <a:bodyPr/>
        <a:lstStyle/>
        <a:p>
          <a:r>
            <a:rPr lang="en-US" dirty="0"/>
            <a:t>Post Therapy Pathological</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dgm:spPr/>
      <dgm:t>
        <a:bodyPr/>
        <a:lstStyle/>
        <a:p>
          <a:r>
            <a:rPr lang="en-US" dirty="0"/>
            <a:t>Grade</a:t>
          </a:r>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dgm:spPr/>
      <dgm:t>
        <a:bodyPr/>
        <a:lstStyle/>
        <a:p>
          <a:r>
            <a:rPr lang="en-US" dirty="0" err="1"/>
            <a:t>ypN</a:t>
          </a:r>
          <a:endParaRPr lang="en-US" dirty="0"/>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dgm:spPr/>
      <dgm:t>
        <a:bodyPr/>
        <a:lstStyle/>
        <a:p>
          <a:endParaRPr lang="en-US" dirty="0"/>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E0CA4D98-6ECA-44A1-ADB8-DCC3568BC1C9}">
      <dgm:prSet/>
      <dgm:spPr/>
      <dgm:t>
        <a:bodyPr/>
        <a:lstStyle/>
        <a:p>
          <a:r>
            <a:rPr lang="en-US" dirty="0" err="1"/>
            <a:t>ypM</a:t>
          </a:r>
          <a:endParaRPr lang="en-US" dirty="0"/>
        </a:p>
      </dgm:t>
    </dgm:pt>
    <dgm:pt modelId="{02A4C90C-6E48-42A2-ABE3-105507467D2F}" type="parTrans" cxnId="{62AE1B8E-F6DE-4253-A02E-C98EC30F7034}">
      <dgm:prSet/>
      <dgm:spPr/>
      <dgm:t>
        <a:bodyPr/>
        <a:lstStyle/>
        <a:p>
          <a:endParaRPr lang="en-US"/>
        </a:p>
      </dgm:t>
    </dgm:pt>
    <dgm:pt modelId="{CE6234C8-1B49-4DDB-9ECB-6B994B7246BE}" type="sibTrans" cxnId="{62AE1B8E-F6DE-4253-A02E-C98EC30F7034}">
      <dgm:prSet/>
      <dgm:spPr/>
      <dgm:t>
        <a:bodyPr/>
        <a:lstStyle/>
        <a:p>
          <a:endParaRPr lang="en-US"/>
        </a:p>
      </dgm:t>
    </dgm:pt>
    <dgm:pt modelId="{6BDE6816-6D6C-4A50-891D-43C4E47672A8}">
      <dgm:prSet/>
      <dgm:spPr/>
      <dgm:t>
        <a:bodyPr/>
        <a:lstStyle/>
        <a:p>
          <a:endParaRPr lang="en-US" dirty="0"/>
        </a:p>
      </dgm:t>
    </dgm:pt>
    <dgm:pt modelId="{AFBD9B66-3DAF-4B64-9DC8-D1E5BF651201}" type="parTrans" cxnId="{35AB2089-A422-48CD-B498-3BD6DC0FE937}">
      <dgm:prSet/>
      <dgm:spPr/>
      <dgm:t>
        <a:bodyPr/>
        <a:lstStyle/>
        <a:p>
          <a:endParaRPr lang="en-US"/>
        </a:p>
      </dgm:t>
    </dgm:pt>
    <dgm:pt modelId="{C4A86E32-521F-42C3-AB23-5BE1F1828440}" type="sibTrans" cxnId="{35AB2089-A422-48CD-B498-3BD6DC0FE937}">
      <dgm:prSet/>
      <dgm:spPr/>
      <dgm:t>
        <a:bodyPr/>
        <a:lstStyle/>
        <a:p>
          <a:endParaRPr lang="en-US"/>
        </a:p>
      </dgm:t>
    </dgm:pt>
    <dgm:pt modelId="{6C4F74E1-431F-4D7E-949D-0913F4E0AD98}">
      <dgm:prSet/>
      <dgm:spPr/>
      <dgm:t>
        <a:bodyPr/>
        <a:lstStyle/>
        <a:p>
          <a:r>
            <a:rPr lang="en-US" dirty="0"/>
            <a:t>Stage Group</a:t>
          </a:r>
        </a:p>
      </dgm:t>
    </dgm:pt>
    <dgm:pt modelId="{64E5DE0A-F799-4337-9DC6-DEA24B079221}" type="parTrans" cxnId="{0479CDFD-84EC-48D1-9C1A-9F72200C1E08}">
      <dgm:prSet/>
      <dgm:spPr/>
      <dgm:t>
        <a:bodyPr/>
        <a:lstStyle/>
        <a:p>
          <a:endParaRPr lang="en-US"/>
        </a:p>
      </dgm:t>
    </dgm:pt>
    <dgm:pt modelId="{CA961A4C-D62B-4B5E-B2A8-FF70978DF3A6}" type="sibTrans" cxnId="{0479CDFD-84EC-48D1-9C1A-9F72200C1E08}">
      <dgm:prSet/>
      <dgm:spPr/>
      <dgm:t>
        <a:bodyPr/>
        <a:lstStyle/>
        <a:p>
          <a:endParaRPr lang="en-US"/>
        </a:p>
      </dgm:t>
    </dgm:pt>
    <dgm:pt modelId="{0290CD75-F1AD-4FD1-9B6B-5D0679B73C10}">
      <dgm:prSet/>
      <dgm:spPr/>
      <dgm:t>
        <a:bodyPr/>
        <a:lstStyle/>
        <a:p>
          <a:endParaRPr lang="en-US" dirty="0"/>
        </a:p>
      </dgm:t>
    </dgm:pt>
    <dgm:pt modelId="{3E6C173B-D098-4DA1-A93F-436976229D37}" type="parTrans" cxnId="{F92B1E1F-67B9-4DAA-A2DF-889087057EEA}">
      <dgm:prSet/>
      <dgm:spPr/>
      <dgm:t>
        <a:bodyPr/>
        <a:lstStyle/>
        <a:p>
          <a:endParaRPr lang="en-US"/>
        </a:p>
      </dgm:t>
    </dgm:pt>
    <dgm:pt modelId="{3D404106-3240-4AC9-AE1A-3426EC979589}" type="sibTrans" cxnId="{F92B1E1F-67B9-4DAA-A2DF-889087057EEA}">
      <dgm:prSet/>
      <dgm:spPr/>
      <dgm:t>
        <a:bodyPr/>
        <a:lstStyle/>
        <a:p>
          <a:endParaRPr lang="en-US"/>
        </a:p>
      </dgm:t>
    </dgm:pt>
    <dgm:pt modelId="{9DE457D1-5ACA-42EC-AC8E-D53DBB2311EF}">
      <dgm:prSet/>
      <dgm:spPr/>
      <dgm:t>
        <a:bodyPr/>
        <a:lstStyle/>
        <a:p>
          <a:endParaRPr lang="en-US" dirty="0"/>
        </a:p>
      </dgm:t>
    </dgm:pt>
    <dgm:pt modelId="{162CC090-0923-4785-A45E-E1A871E23979}" type="parTrans" cxnId="{B99CC26F-7AF0-4285-9023-72E5265DCC7E}">
      <dgm:prSet/>
      <dgm:spPr/>
      <dgm:t>
        <a:bodyPr/>
        <a:lstStyle/>
        <a:p>
          <a:endParaRPr lang="en-US"/>
        </a:p>
      </dgm:t>
    </dgm:pt>
    <dgm:pt modelId="{C0851888-F13D-41A7-A35F-9B21D480C5B1}" type="sibTrans" cxnId="{B99CC26F-7AF0-4285-9023-72E5265DCC7E}">
      <dgm:prSet/>
      <dgm:spPr/>
      <dgm:t>
        <a:bodyPr/>
        <a:lstStyle/>
        <a:p>
          <a:endParaRPr lang="en-US"/>
        </a:p>
      </dgm:t>
    </dgm:pt>
    <dgm:pt modelId="{35CE8970-7DEC-4B35-9FCB-FAD97820E24F}">
      <dgm:prSet/>
      <dgm:spPr/>
      <dgm:t>
        <a:bodyPr/>
        <a:lstStyle/>
        <a:p>
          <a:r>
            <a:rPr lang="en-US" dirty="0" err="1"/>
            <a:t>ypT</a:t>
          </a:r>
          <a:endParaRPr lang="en-US" dirty="0"/>
        </a:p>
      </dgm:t>
    </dgm:pt>
    <dgm:pt modelId="{BF0EC787-BDD7-4654-8F6D-D621BCA701D2}" type="parTrans" cxnId="{319F5A65-61E2-45AA-B63B-5635EFEB5533}">
      <dgm:prSet/>
      <dgm:spPr/>
      <dgm:t>
        <a:bodyPr/>
        <a:lstStyle/>
        <a:p>
          <a:endParaRPr lang="en-US"/>
        </a:p>
      </dgm:t>
    </dgm:pt>
    <dgm:pt modelId="{8055CD7B-5325-4050-A972-6406D813919B}" type="sibTrans" cxnId="{319F5A65-61E2-45AA-B63B-5635EFEB5533}">
      <dgm:prSet/>
      <dgm:spPr/>
      <dgm:t>
        <a:bodyPr/>
        <a:lstStyle/>
        <a:p>
          <a:endParaRPr lang="en-US"/>
        </a:p>
      </dgm:t>
    </dgm:pt>
    <dgm:pt modelId="{157A7592-0309-4BB1-AE93-BFA6BD3DA49B}">
      <dgm:prSet/>
      <dgm:spPr/>
      <dgm:t>
        <a:bodyPr/>
        <a:lstStyle/>
        <a:p>
          <a:endParaRPr lang="en-US" dirty="0"/>
        </a:p>
      </dgm:t>
    </dgm:pt>
    <dgm:pt modelId="{6371B74F-73BB-403E-B8D9-CB1E0693522D}" type="parTrans" cxnId="{052C79FE-8F76-403C-8A8C-3ED8354B4384}">
      <dgm:prSet/>
      <dgm:spPr/>
      <dgm:t>
        <a:bodyPr/>
        <a:lstStyle/>
        <a:p>
          <a:endParaRPr lang="en-US"/>
        </a:p>
      </dgm:t>
    </dgm:pt>
    <dgm:pt modelId="{AF45E189-78BA-47EB-BFC8-FB40CAAF8C8F}" type="sibTrans" cxnId="{052C79FE-8F76-403C-8A8C-3ED8354B4384}">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6" custScaleX="277778">
        <dgm:presLayoutVars>
          <dgm:chMax val="1"/>
          <dgm:bulletEnabled val="1"/>
        </dgm:presLayoutVars>
      </dgm:prSet>
      <dgm:spPr/>
    </dgm:pt>
    <dgm:pt modelId="{C72D4EF3-5131-4D9D-A8AA-64C230F7B3B7}" type="pres">
      <dgm:prSet presAssocID="{025AB5BF-7EC4-45AF-8079-7B95FD871DD9}" presName="sp" presStyleCnt="0"/>
      <dgm:spPr/>
    </dgm:pt>
    <dgm:pt modelId="{F14F90A0-9923-4A4A-A02E-6C9CFE8C7ACE}" type="pres">
      <dgm:prSet presAssocID="{BC642CDC-36A4-4DA7-981F-EABDADA5CFA6}" presName="linNode" presStyleCnt="0"/>
      <dgm:spPr/>
    </dgm:pt>
    <dgm:pt modelId="{81BF311A-F598-4550-8760-B9AF5FF41A14}" type="pres">
      <dgm:prSet presAssocID="{BC642CDC-36A4-4DA7-981F-EABDADA5CFA6}" presName="parentText" presStyleLbl="node1" presStyleIdx="1" presStyleCnt="6">
        <dgm:presLayoutVars>
          <dgm:chMax val="1"/>
          <dgm:bulletEnabled val="1"/>
        </dgm:presLayoutVars>
      </dgm:prSet>
      <dgm:spPr/>
    </dgm:pt>
    <dgm:pt modelId="{2C4E9A98-E3C3-4297-8212-D4C4B83CA10D}" type="pres">
      <dgm:prSet presAssocID="{BC642CDC-36A4-4DA7-981F-EABDADA5CFA6}" presName="descendantText" presStyleLbl="alignAccFollowNode1" presStyleIdx="0" presStyleCnt="5">
        <dgm:presLayoutVars>
          <dgm:bulletEnabled val="1"/>
        </dgm:presLayoutVars>
      </dgm:prSet>
      <dgm:spPr/>
    </dgm:pt>
    <dgm:pt modelId="{7ECC843F-744C-4355-880C-CA3340530419}" type="pres">
      <dgm:prSet presAssocID="{71A34B9B-33C2-4493-B7BA-8E0A2F7E4D3B}" presName="sp" presStyleCnt="0"/>
      <dgm:spPr/>
    </dgm:pt>
    <dgm:pt modelId="{8C1F7470-39CA-46B1-8E9D-6E2370D05730}" type="pres">
      <dgm:prSet presAssocID="{35CE8970-7DEC-4B35-9FCB-FAD97820E24F}" presName="linNode" presStyleCnt="0"/>
      <dgm:spPr/>
    </dgm:pt>
    <dgm:pt modelId="{621E6C3C-0FA9-43EE-93DD-BB6B23E0F64B}" type="pres">
      <dgm:prSet presAssocID="{35CE8970-7DEC-4B35-9FCB-FAD97820E24F}" presName="parentText" presStyleLbl="node1" presStyleIdx="2" presStyleCnt="6">
        <dgm:presLayoutVars>
          <dgm:chMax val="1"/>
          <dgm:bulletEnabled val="1"/>
        </dgm:presLayoutVars>
      </dgm:prSet>
      <dgm:spPr/>
    </dgm:pt>
    <dgm:pt modelId="{D2897A67-1FE5-4883-B8E6-3656AA37C6E9}" type="pres">
      <dgm:prSet presAssocID="{35CE8970-7DEC-4B35-9FCB-FAD97820E24F}" presName="descendantText" presStyleLbl="alignAccFollowNode1" presStyleIdx="1" presStyleCnt="5">
        <dgm:presLayoutVars>
          <dgm:bulletEnabled val="1"/>
        </dgm:presLayoutVars>
      </dgm:prSet>
      <dgm:spPr/>
    </dgm:pt>
    <dgm:pt modelId="{361E21B9-41A3-4AD1-A693-D352D1EC26DE}" type="pres">
      <dgm:prSet presAssocID="{8055CD7B-5325-4050-A972-6406D813919B}"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3" presStyleCnt="6">
        <dgm:presLayoutVars>
          <dgm:chMax val="1"/>
          <dgm:bulletEnabled val="1"/>
        </dgm:presLayoutVars>
      </dgm:prSet>
      <dgm:spPr/>
    </dgm:pt>
    <dgm:pt modelId="{BCFDC4CA-8045-4DC9-B248-7B11A8A1EA82}" type="pres">
      <dgm:prSet presAssocID="{6E303D45-9FB1-4402-A156-C62744EE6021}" presName="descendantText" presStyleLbl="alignAccFollowNode1" presStyleIdx="2" presStyleCnt="5">
        <dgm:presLayoutVars>
          <dgm:bulletEnabled val="1"/>
        </dgm:presLayoutVars>
      </dgm:prSet>
      <dgm:spPr/>
    </dgm:pt>
    <dgm:pt modelId="{B705892E-7456-4B46-8EA4-AB8A61305C53}" type="pres">
      <dgm:prSet presAssocID="{33686A16-D506-4CD0-84E9-4695F2A10D05}" presName="sp" presStyleCnt="0"/>
      <dgm:spPr/>
    </dgm:pt>
    <dgm:pt modelId="{EA32752E-3ACF-4B72-98F6-B8F25BC64D75}" type="pres">
      <dgm:prSet presAssocID="{E0CA4D98-6ECA-44A1-ADB8-DCC3568BC1C9}" presName="linNode" presStyleCnt="0"/>
      <dgm:spPr/>
    </dgm:pt>
    <dgm:pt modelId="{FF828BE0-0E99-48F9-B94D-4CF2DD3A6061}" type="pres">
      <dgm:prSet presAssocID="{E0CA4D98-6ECA-44A1-ADB8-DCC3568BC1C9}" presName="parentText" presStyleLbl="node1" presStyleIdx="4" presStyleCnt="6">
        <dgm:presLayoutVars>
          <dgm:chMax val="1"/>
          <dgm:bulletEnabled val="1"/>
        </dgm:presLayoutVars>
      </dgm:prSet>
      <dgm:spPr/>
    </dgm:pt>
    <dgm:pt modelId="{959663A1-3DD3-40F0-B196-F2FDF53EBB40}" type="pres">
      <dgm:prSet presAssocID="{E0CA4D98-6ECA-44A1-ADB8-DCC3568BC1C9}" presName="descendantText" presStyleLbl="alignAccFollowNode1" presStyleIdx="3" presStyleCnt="5">
        <dgm:presLayoutVars>
          <dgm:bulletEnabled val="1"/>
        </dgm:presLayoutVars>
      </dgm:prSet>
      <dgm:spPr/>
    </dgm:pt>
    <dgm:pt modelId="{B683EB65-6760-46DC-A20E-044E19B0739C}" type="pres">
      <dgm:prSet presAssocID="{CE6234C8-1B49-4DDB-9ECB-6B994B7246BE}" presName="sp" presStyleCnt="0"/>
      <dgm:spPr/>
    </dgm:pt>
    <dgm:pt modelId="{C58D2BED-F842-4A51-B13C-BB57AD61F560}" type="pres">
      <dgm:prSet presAssocID="{6C4F74E1-431F-4D7E-949D-0913F4E0AD98}" presName="linNode" presStyleCnt="0"/>
      <dgm:spPr/>
    </dgm:pt>
    <dgm:pt modelId="{2E3EC0AA-17F2-45E0-B660-B1637F8AD639}" type="pres">
      <dgm:prSet presAssocID="{6C4F74E1-431F-4D7E-949D-0913F4E0AD98}" presName="parentText" presStyleLbl="node1" presStyleIdx="5" presStyleCnt="6">
        <dgm:presLayoutVars>
          <dgm:chMax val="1"/>
          <dgm:bulletEnabled val="1"/>
        </dgm:presLayoutVars>
      </dgm:prSet>
      <dgm:spPr/>
    </dgm:pt>
    <dgm:pt modelId="{3FB8490F-F286-4C65-9F41-492B7E4F0BA3}" type="pres">
      <dgm:prSet presAssocID="{6C4F74E1-431F-4D7E-949D-0913F4E0AD98}" presName="descendantText" presStyleLbl="alignAccFollowNode1" presStyleIdx="4" presStyleCnt="5">
        <dgm:presLayoutVars>
          <dgm:bulletEnabled val="1"/>
        </dgm:presLayoutVars>
      </dgm:prSet>
      <dgm:spPr/>
    </dgm:pt>
  </dgm:ptLst>
  <dgm:cxnLst>
    <dgm:cxn modelId="{4F50D70E-0750-4B73-9083-7C9CEF1B5346}" type="presOf" srcId="{157A7592-0309-4BB1-AE93-BFA6BD3DA49B}" destId="{2C4E9A98-E3C3-4297-8212-D4C4B83CA10D}" srcOrd="0" destOrd="0" presId="urn:microsoft.com/office/officeart/2005/8/layout/vList5"/>
    <dgm:cxn modelId="{FA109215-2FE7-4BDF-904B-E98D3E97D750}" srcId="{64B4386E-EDB6-4617-8DCB-63F74AF4B0C5}" destId="{6E303D45-9FB1-4402-A156-C62744EE6021}" srcOrd="3" destOrd="0" parTransId="{F3E775E5-A07C-4537-B8B3-4D006E71C834}" sibTransId="{33686A16-D506-4CD0-84E9-4695F2A10D05}"/>
    <dgm:cxn modelId="{F92B1E1F-67B9-4DAA-A2DF-889087057EEA}" srcId="{6C4F74E1-431F-4D7E-949D-0913F4E0AD98}" destId="{0290CD75-F1AD-4FD1-9B6B-5D0679B73C10}" srcOrd="0" destOrd="0" parTransId="{3E6C173B-D098-4DA1-A93F-436976229D37}" sibTransId="{3D404106-3240-4AC9-AE1A-3426EC979589}"/>
    <dgm:cxn modelId="{ECC6E33E-CF84-43A2-910F-00EA7B53B6B0}" type="presOf" srcId="{35CE8970-7DEC-4B35-9FCB-FAD97820E24F}" destId="{621E6C3C-0FA9-43EE-93DD-BB6B23E0F64B}" srcOrd="0" destOrd="0" presId="urn:microsoft.com/office/officeart/2005/8/layout/vList5"/>
    <dgm:cxn modelId="{319F5A65-61E2-45AA-B63B-5635EFEB5533}" srcId="{64B4386E-EDB6-4617-8DCB-63F74AF4B0C5}" destId="{35CE8970-7DEC-4B35-9FCB-FAD97820E24F}" srcOrd="2" destOrd="0" parTransId="{BF0EC787-BDD7-4654-8F6D-D621BCA701D2}" sibTransId="{8055CD7B-5325-4050-A972-6406D813919B}"/>
    <dgm:cxn modelId="{FAC7FB65-23E6-4456-A52C-1C0140C2F8A7}" type="presOf" srcId="{BC642CDC-36A4-4DA7-981F-EABDADA5CFA6}" destId="{81BF311A-F598-4550-8760-B9AF5FF41A14}" srcOrd="0" destOrd="0" presId="urn:microsoft.com/office/officeart/2005/8/layout/vList5"/>
    <dgm:cxn modelId="{5D733847-451D-4E99-B53A-45A452EB7FD3}" type="presOf" srcId="{64B4386E-EDB6-4617-8DCB-63F74AF4B0C5}" destId="{F9A911F9-71A2-4E01-AA41-4867FF9B8A23}" srcOrd="0" destOrd="0" presId="urn:microsoft.com/office/officeart/2005/8/layout/vList5"/>
    <dgm:cxn modelId="{99410D48-5086-4C4B-BE90-3BF17E2E82D3}" srcId="{64B4386E-EDB6-4617-8DCB-63F74AF4B0C5}" destId="{BC642CDC-36A4-4DA7-981F-EABDADA5CFA6}" srcOrd="1" destOrd="0" parTransId="{35BA9B28-E6AF-4B47-ABA5-212F55A7B2F8}" sibTransId="{71A34B9B-33C2-4493-B7BA-8E0A2F7E4D3B}"/>
    <dgm:cxn modelId="{B99CC26F-7AF0-4285-9023-72E5265DCC7E}" srcId="{35CE8970-7DEC-4B35-9FCB-FAD97820E24F}" destId="{9DE457D1-5ACA-42EC-AC8E-D53DBB2311EF}" srcOrd="0" destOrd="0" parTransId="{162CC090-0923-4785-A45E-E1A871E23979}" sibTransId="{C0851888-F13D-41A7-A35F-9B21D480C5B1}"/>
    <dgm:cxn modelId="{A448F17B-9725-4BD5-9900-7F433E67FED5}" srcId="{6E303D45-9FB1-4402-A156-C62744EE6021}" destId="{2DCE9588-ABCF-4E68-B5FA-5E6D615C5230}" srcOrd="0" destOrd="0" parTransId="{11B128D7-EA56-470E-9E11-411E08ED0A06}" sibTransId="{46139240-27B2-40F1-A627-5C7EC192EEB8}"/>
    <dgm:cxn modelId="{35AB2089-A422-48CD-B498-3BD6DC0FE937}" srcId="{E0CA4D98-6ECA-44A1-ADB8-DCC3568BC1C9}" destId="{6BDE6816-6D6C-4A50-891D-43C4E47672A8}" srcOrd="0" destOrd="0" parTransId="{AFBD9B66-3DAF-4B64-9DC8-D1E5BF651201}" sibTransId="{C4A86E32-521F-42C3-AB23-5BE1F1828440}"/>
    <dgm:cxn modelId="{62AE1B8E-F6DE-4253-A02E-C98EC30F7034}" srcId="{64B4386E-EDB6-4617-8DCB-63F74AF4B0C5}" destId="{E0CA4D98-6ECA-44A1-ADB8-DCC3568BC1C9}" srcOrd="4" destOrd="0" parTransId="{02A4C90C-6E48-42A2-ABE3-105507467D2F}" sibTransId="{CE6234C8-1B49-4DDB-9ECB-6B994B7246BE}"/>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7F6E77B8-0882-481F-82D7-5DEDC1C1F5A0}" type="presOf" srcId="{0290CD75-F1AD-4FD1-9B6B-5D0679B73C10}" destId="{3FB8490F-F286-4C65-9F41-492B7E4F0BA3}" srcOrd="0" destOrd="0" presId="urn:microsoft.com/office/officeart/2005/8/layout/vList5"/>
    <dgm:cxn modelId="{91D6D8D6-06B4-4AEC-B5DF-2E7C0B3A05AE}" type="presOf" srcId="{6BDE6816-6D6C-4A50-891D-43C4E47672A8}" destId="{959663A1-3DD3-40F0-B196-F2FDF53EBB40}" srcOrd="0" destOrd="0" presId="urn:microsoft.com/office/officeart/2005/8/layout/vList5"/>
    <dgm:cxn modelId="{8B428BD8-5104-4059-87AF-B78BC520D0E4}" type="presOf" srcId="{9DE457D1-5ACA-42EC-AC8E-D53DBB2311EF}" destId="{D2897A67-1FE5-4883-B8E6-3656AA37C6E9}" srcOrd="0" destOrd="0" presId="urn:microsoft.com/office/officeart/2005/8/layout/vList5"/>
    <dgm:cxn modelId="{4FFCA7E4-0D5A-4DEE-9FBD-8B1539E31927}" type="presOf" srcId="{6C4F74E1-431F-4D7E-949D-0913F4E0AD98}" destId="{2E3EC0AA-17F2-45E0-B660-B1637F8AD639}"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E77771FD-65A2-4D17-9C61-6C4EBAFB1EDD}" type="presOf" srcId="{E0CA4D98-6ECA-44A1-ADB8-DCC3568BC1C9}" destId="{FF828BE0-0E99-48F9-B94D-4CF2DD3A6061}" srcOrd="0" destOrd="0" presId="urn:microsoft.com/office/officeart/2005/8/layout/vList5"/>
    <dgm:cxn modelId="{0479CDFD-84EC-48D1-9C1A-9F72200C1E08}" srcId="{64B4386E-EDB6-4617-8DCB-63F74AF4B0C5}" destId="{6C4F74E1-431F-4D7E-949D-0913F4E0AD98}" srcOrd="5" destOrd="0" parTransId="{64E5DE0A-F799-4337-9DC6-DEA24B079221}" sibTransId="{CA961A4C-D62B-4B5E-B2A8-FF70978DF3A6}"/>
    <dgm:cxn modelId="{052C79FE-8F76-403C-8A8C-3ED8354B4384}" srcId="{BC642CDC-36A4-4DA7-981F-EABDADA5CFA6}" destId="{157A7592-0309-4BB1-AE93-BFA6BD3DA49B}" srcOrd="0" destOrd="0" parTransId="{6371B74F-73BB-403E-B8D9-CB1E0693522D}" sibTransId="{AF45E189-78BA-47EB-BFC8-FB40CAAF8C8F}"/>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D6B657A0-F955-4D65-A91D-50501B075BD2}" type="presParOf" srcId="{F9A911F9-71A2-4E01-AA41-4867FF9B8A23}" destId="{F14F90A0-9923-4A4A-A02E-6C9CFE8C7ACE}" srcOrd="2" destOrd="0" presId="urn:microsoft.com/office/officeart/2005/8/layout/vList5"/>
    <dgm:cxn modelId="{507A412D-C875-4755-840C-3E330F0E9EC6}" type="presParOf" srcId="{F14F90A0-9923-4A4A-A02E-6C9CFE8C7ACE}" destId="{81BF311A-F598-4550-8760-B9AF5FF41A14}" srcOrd="0" destOrd="0" presId="urn:microsoft.com/office/officeart/2005/8/layout/vList5"/>
    <dgm:cxn modelId="{7DF8C49B-2C83-4D2E-BC0A-1D50156F059D}" type="presParOf" srcId="{F14F90A0-9923-4A4A-A02E-6C9CFE8C7ACE}" destId="{2C4E9A98-E3C3-4297-8212-D4C4B83CA10D}" srcOrd="1" destOrd="0" presId="urn:microsoft.com/office/officeart/2005/8/layout/vList5"/>
    <dgm:cxn modelId="{0EE073DE-40C7-4EBD-B291-DFCD82E9F295}" type="presParOf" srcId="{F9A911F9-71A2-4E01-AA41-4867FF9B8A23}" destId="{7ECC843F-744C-4355-880C-CA3340530419}" srcOrd="3" destOrd="0" presId="urn:microsoft.com/office/officeart/2005/8/layout/vList5"/>
    <dgm:cxn modelId="{5E4B166A-B1A3-4FE5-86CF-A50A538DC92B}" type="presParOf" srcId="{F9A911F9-71A2-4E01-AA41-4867FF9B8A23}" destId="{8C1F7470-39CA-46B1-8E9D-6E2370D05730}" srcOrd="4" destOrd="0" presId="urn:microsoft.com/office/officeart/2005/8/layout/vList5"/>
    <dgm:cxn modelId="{E8B4F687-50F5-4394-ADA4-D1AED8F9DB64}" type="presParOf" srcId="{8C1F7470-39CA-46B1-8E9D-6E2370D05730}" destId="{621E6C3C-0FA9-43EE-93DD-BB6B23E0F64B}" srcOrd="0" destOrd="0" presId="urn:microsoft.com/office/officeart/2005/8/layout/vList5"/>
    <dgm:cxn modelId="{E0304C8B-D201-45CE-B854-1D63D3E76B76}" type="presParOf" srcId="{8C1F7470-39CA-46B1-8E9D-6E2370D05730}" destId="{D2897A67-1FE5-4883-B8E6-3656AA37C6E9}" srcOrd="1" destOrd="0" presId="urn:microsoft.com/office/officeart/2005/8/layout/vList5"/>
    <dgm:cxn modelId="{D7CA5A60-9196-42F4-9A00-CEE723B32040}" type="presParOf" srcId="{F9A911F9-71A2-4E01-AA41-4867FF9B8A23}" destId="{361E21B9-41A3-4AD1-A693-D352D1EC26DE}" srcOrd="5" destOrd="0" presId="urn:microsoft.com/office/officeart/2005/8/layout/vList5"/>
    <dgm:cxn modelId="{38A95201-4387-4ADF-8363-EBD2C66F29E3}" type="presParOf" srcId="{F9A911F9-71A2-4E01-AA41-4867FF9B8A23}" destId="{8F83F1BC-5F15-41FA-BB85-9EA434720E7D}" srcOrd="6"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 modelId="{EE46EEBA-309C-4166-BB0E-AD94C64FD058}" type="presParOf" srcId="{F9A911F9-71A2-4E01-AA41-4867FF9B8A23}" destId="{B705892E-7456-4B46-8EA4-AB8A61305C53}" srcOrd="7" destOrd="0" presId="urn:microsoft.com/office/officeart/2005/8/layout/vList5"/>
    <dgm:cxn modelId="{4A2DF85E-C20E-46DD-A284-CEB1E9D45735}" type="presParOf" srcId="{F9A911F9-71A2-4E01-AA41-4867FF9B8A23}" destId="{EA32752E-3ACF-4B72-98F6-B8F25BC64D75}" srcOrd="8" destOrd="0" presId="urn:microsoft.com/office/officeart/2005/8/layout/vList5"/>
    <dgm:cxn modelId="{8B19C06E-6BFB-46B9-A992-0F9F87ABF4D3}" type="presParOf" srcId="{EA32752E-3ACF-4B72-98F6-B8F25BC64D75}" destId="{FF828BE0-0E99-48F9-B94D-4CF2DD3A6061}" srcOrd="0" destOrd="0" presId="urn:microsoft.com/office/officeart/2005/8/layout/vList5"/>
    <dgm:cxn modelId="{AC9463AB-819A-4ACD-B6D0-398233D0767F}" type="presParOf" srcId="{EA32752E-3ACF-4B72-98F6-B8F25BC64D75}" destId="{959663A1-3DD3-40F0-B196-F2FDF53EBB40}" srcOrd="1" destOrd="0" presId="urn:microsoft.com/office/officeart/2005/8/layout/vList5"/>
    <dgm:cxn modelId="{C10265B4-769D-4FC5-8ED6-78F11461273D}" type="presParOf" srcId="{F9A911F9-71A2-4E01-AA41-4867FF9B8A23}" destId="{B683EB65-6760-46DC-A20E-044E19B0739C}" srcOrd="9" destOrd="0" presId="urn:microsoft.com/office/officeart/2005/8/layout/vList5"/>
    <dgm:cxn modelId="{CFD183E7-5404-48D7-891E-A85EE6C70F37}" type="presParOf" srcId="{F9A911F9-71A2-4E01-AA41-4867FF9B8A23}" destId="{C58D2BED-F842-4A51-B13C-BB57AD61F560}" srcOrd="10" destOrd="0" presId="urn:microsoft.com/office/officeart/2005/8/layout/vList5"/>
    <dgm:cxn modelId="{E633F9DE-2A76-43B3-BA35-AA25428E7325}" type="presParOf" srcId="{C58D2BED-F842-4A51-B13C-BB57AD61F560}" destId="{2E3EC0AA-17F2-45E0-B660-B1637F8AD639}" srcOrd="0" destOrd="0" presId="urn:microsoft.com/office/officeart/2005/8/layout/vList5"/>
    <dgm:cxn modelId="{F9899293-7EAB-46C5-A471-3AB26D41DA36}" type="presParOf" srcId="{C58D2BED-F842-4A51-B13C-BB57AD61F560}" destId="{3FB8490F-F286-4C65-9F41-492B7E4F0BA3}"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D18249A-1D06-421A-919B-326F862B6EE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F339E9D-9814-493A-A3C9-E4C5C4B02D95}">
      <dgm:prSet/>
      <dgm:spPr/>
      <dgm:t>
        <a:bodyPr/>
        <a:lstStyle/>
        <a:p>
          <a:r>
            <a:rPr lang="en-US" dirty="0"/>
            <a:t>CEA </a:t>
          </a:r>
          <a:r>
            <a:rPr lang="en-US" dirty="0" err="1"/>
            <a:t>PreTX</a:t>
          </a:r>
          <a:r>
            <a:rPr lang="en-US" dirty="0"/>
            <a:t> Lab Value</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r>
            <a:rPr lang="en-US" b="1" dirty="0"/>
            <a:t> </a:t>
          </a:r>
          <a:r>
            <a:rPr lang="en-US" b="0" dirty="0"/>
            <a:t>XXXX.9</a:t>
          </a:r>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dirty="0"/>
            <a:t>CEA </a:t>
          </a:r>
          <a:r>
            <a:rPr lang="en-US" dirty="0" err="1"/>
            <a:t>PreTX</a:t>
          </a:r>
          <a:r>
            <a:rPr lang="en-US" dirty="0"/>
            <a:t> Interpretation</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r>
            <a:rPr lang="en-US" dirty="0"/>
            <a:t> 9</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E37D1CB4-E088-47AF-BE79-6A4AEC6A6DAE}">
      <dgm:prSet/>
      <dgm:spPr/>
      <dgm:t>
        <a:bodyPr/>
        <a:lstStyle/>
        <a:p>
          <a:r>
            <a:rPr lang="en-US" dirty="0"/>
            <a:t>Tumor Deposits</a:t>
          </a:r>
        </a:p>
      </dgm:t>
    </dgm:pt>
    <dgm:pt modelId="{2016AA22-D247-466F-B3FF-2D19726D54DB}" type="parTrans" cxnId="{F9DB3403-6690-4D32-A953-200EF471BEF7}">
      <dgm:prSet/>
      <dgm:spPr/>
      <dgm:t>
        <a:bodyPr/>
        <a:lstStyle/>
        <a:p>
          <a:endParaRPr lang="en-US"/>
        </a:p>
      </dgm:t>
    </dgm:pt>
    <dgm:pt modelId="{4CD4E884-D9A0-4805-845F-42DCEDFF5CE2}" type="sibTrans" cxnId="{F9DB3403-6690-4D32-A953-200EF471BEF7}">
      <dgm:prSet/>
      <dgm:spPr/>
      <dgm:t>
        <a:bodyPr/>
        <a:lstStyle/>
        <a:p>
          <a:endParaRPr lang="en-US"/>
        </a:p>
      </dgm:t>
    </dgm:pt>
    <dgm:pt modelId="{6CB06BBD-92BD-4688-9E00-7753F7B021A0}">
      <dgm:prSet/>
      <dgm:spPr/>
      <dgm:t>
        <a:bodyPr/>
        <a:lstStyle/>
        <a:p>
          <a:r>
            <a:rPr lang="en-US" dirty="0"/>
            <a:t> X9</a:t>
          </a:r>
        </a:p>
      </dgm:t>
    </dgm:pt>
    <dgm:pt modelId="{AAF261C2-6310-4004-B1D6-E2DB3B239196}" type="parTrans" cxnId="{080C55D3-6D43-496E-939D-81D99F657854}">
      <dgm:prSet/>
      <dgm:spPr/>
      <dgm:t>
        <a:bodyPr/>
        <a:lstStyle/>
        <a:p>
          <a:endParaRPr lang="en-US"/>
        </a:p>
      </dgm:t>
    </dgm:pt>
    <dgm:pt modelId="{A41C7925-2D94-44C4-BE9C-BA172EFFBBF1}" type="sibTrans" cxnId="{080C55D3-6D43-496E-939D-81D99F657854}">
      <dgm:prSet/>
      <dgm:spPr/>
      <dgm:t>
        <a:bodyPr/>
        <a:lstStyle/>
        <a:p>
          <a:endParaRPr lang="en-US"/>
        </a:p>
      </dgm:t>
    </dgm:pt>
    <dgm:pt modelId="{4F0AFE75-FA90-4B9D-A043-D5C13C74C304}">
      <dgm:prSet/>
      <dgm:spPr/>
      <dgm:t>
        <a:bodyPr/>
        <a:lstStyle/>
        <a:p>
          <a:r>
            <a:rPr lang="en-US" dirty="0"/>
            <a:t>Perineural Invasion</a:t>
          </a:r>
        </a:p>
      </dgm:t>
    </dgm:pt>
    <dgm:pt modelId="{AA45C4C3-4300-441A-8714-FA28821FFEA1}" type="parTrans" cxnId="{44C445F3-73A5-4CD4-9AAA-BD0F56E8725F}">
      <dgm:prSet/>
      <dgm:spPr/>
      <dgm:t>
        <a:bodyPr/>
        <a:lstStyle/>
        <a:p>
          <a:endParaRPr lang="en-US"/>
        </a:p>
      </dgm:t>
    </dgm:pt>
    <dgm:pt modelId="{ADB407D1-4371-4606-BFB5-BD23BAA7CD45}" type="sibTrans" cxnId="{44C445F3-73A5-4CD4-9AAA-BD0F56E8725F}">
      <dgm:prSet/>
      <dgm:spPr/>
      <dgm:t>
        <a:bodyPr/>
        <a:lstStyle/>
        <a:p>
          <a:endParaRPr lang="en-US"/>
        </a:p>
      </dgm:t>
    </dgm:pt>
    <dgm:pt modelId="{06C5A023-B18D-4FA7-B1B5-AF97DAC574EF}">
      <dgm:prSet/>
      <dgm:spPr/>
      <dgm:t>
        <a:bodyPr/>
        <a:lstStyle/>
        <a:p>
          <a:r>
            <a:rPr lang="en-US" b="1" dirty="0"/>
            <a:t> </a:t>
          </a:r>
          <a:r>
            <a:rPr lang="en-US" b="0" dirty="0"/>
            <a:t>9</a:t>
          </a:r>
          <a:endParaRPr lang="en-US" dirty="0"/>
        </a:p>
      </dgm:t>
    </dgm:pt>
    <dgm:pt modelId="{D9E16197-94FC-4E97-9A97-3C891701E376}" type="parTrans" cxnId="{D2D89637-23E5-4911-9F87-865B4D11FBCF}">
      <dgm:prSet/>
      <dgm:spPr/>
      <dgm:t>
        <a:bodyPr/>
        <a:lstStyle/>
        <a:p>
          <a:endParaRPr lang="en-US"/>
        </a:p>
      </dgm:t>
    </dgm:pt>
    <dgm:pt modelId="{0C8B4541-C287-4FA9-A1E7-91B1688A214F}" type="sibTrans" cxnId="{D2D89637-23E5-4911-9F87-865B4D11FBCF}">
      <dgm:prSet/>
      <dgm:spPr/>
      <dgm:t>
        <a:bodyPr/>
        <a:lstStyle/>
        <a:p>
          <a:endParaRPr lang="en-US"/>
        </a:p>
      </dgm:t>
    </dgm:pt>
    <dgm:pt modelId="{A12771F8-D684-449E-8ED3-8BEF5E2BF6F0}">
      <dgm:prSet/>
      <dgm:spPr/>
      <dgm:t>
        <a:bodyPr/>
        <a:lstStyle/>
        <a:p>
          <a:r>
            <a:rPr lang="en-US" dirty="0"/>
            <a:t>Circumferential Resection Margin</a:t>
          </a:r>
        </a:p>
      </dgm:t>
    </dgm:pt>
    <dgm:pt modelId="{C82D5C1E-6E42-4EB1-A3ED-D9F6298962D4}" type="parTrans" cxnId="{55C1A4C4-EF28-4181-80A9-2C48D57D042A}">
      <dgm:prSet/>
      <dgm:spPr/>
      <dgm:t>
        <a:bodyPr/>
        <a:lstStyle/>
        <a:p>
          <a:endParaRPr lang="en-US"/>
        </a:p>
      </dgm:t>
    </dgm:pt>
    <dgm:pt modelId="{6E7E2C70-8694-4C68-A6A4-FF706CA4A9A3}" type="sibTrans" cxnId="{55C1A4C4-EF28-4181-80A9-2C48D57D042A}">
      <dgm:prSet/>
      <dgm:spPr/>
      <dgm:t>
        <a:bodyPr/>
        <a:lstStyle/>
        <a:p>
          <a:endParaRPr lang="en-US"/>
        </a:p>
      </dgm:t>
    </dgm:pt>
    <dgm:pt modelId="{61DD7C1E-F3A1-4D11-A8F1-139855AFC90F}">
      <dgm:prSet/>
      <dgm:spPr/>
      <dgm:t>
        <a:bodyPr/>
        <a:lstStyle/>
        <a:p>
          <a:r>
            <a:rPr lang="en-US" dirty="0"/>
            <a:t> XX.7</a:t>
          </a:r>
        </a:p>
      </dgm:t>
    </dgm:pt>
    <dgm:pt modelId="{3AB9CC51-EF88-4E84-989D-FEBE04E66EE5}" type="parTrans" cxnId="{860BB09F-1ABB-4D6B-86CD-BD0EF7AFECE6}">
      <dgm:prSet/>
      <dgm:spPr/>
      <dgm:t>
        <a:bodyPr/>
        <a:lstStyle/>
        <a:p>
          <a:endParaRPr lang="en-US"/>
        </a:p>
      </dgm:t>
    </dgm:pt>
    <dgm:pt modelId="{BFFE721D-CEA4-4E30-A96A-9B8186332703}" type="sibTrans" cxnId="{860BB09F-1ABB-4D6B-86CD-BD0EF7AFECE6}">
      <dgm:prSet/>
      <dgm:spPr/>
      <dgm:t>
        <a:bodyPr/>
        <a:lstStyle/>
        <a:p>
          <a:endParaRPr lang="en-US"/>
        </a:p>
      </dgm:t>
    </dgm:pt>
    <dgm:pt modelId="{FDFD422D-78C7-4736-8AC0-AF748706D777}">
      <dgm:prSet/>
      <dgm:spPr/>
      <dgm:t>
        <a:bodyPr/>
        <a:lstStyle/>
        <a:p>
          <a:r>
            <a:rPr lang="en-US" dirty="0"/>
            <a:t>KRAS</a:t>
          </a:r>
        </a:p>
      </dgm:t>
    </dgm:pt>
    <dgm:pt modelId="{2B26FC29-21D1-433C-8ACF-CB090167D266}" type="parTrans" cxnId="{ED9D7BC0-BA97-469D-B430-19613FF70086}">
      <dgm:prSet/>
      <dgm:spPr/>
      <dgm:t>
        <a:bodyPr/>
        <a:lstStyle/>
        <a:p>
          <a:endParaRPr lang="en-US"/>
        </a:p>
      </dgm:t>
    </dgm:pt>
    <dgm:pt modelId="{9DAA5165-8CD7-4951-B8CA-B4EB33FCA55A}" type="sibTrans" cxnId="{ED9D7BC0-BA97-469D-B430-19613FF70086}">
      <dgm:prSet/>
      <dgm:spPr/>
      <dgm:t>
        <a:bodyPr/>
        <a:lstStyle/>
        <a:p>
          <a:endParaRPr lang="en-US"/>
        </a:p>
      </dgm:t>
    </dgm:pt>
    <dgm:pt modelId="{76702741-20F6-44A7-B7B2-3A3F2E7DCFA9}">
      <dgm:prSet/>
      <dgm:spPr/>
      <dgm:t>
        <a:bodyPr/>
        <a:lstStyle/>
        <a:p>
          <a:r>
            <a:rPr lang="en-US" dirty="0"/>
            <a:t> 9</a:t>
          </a:r>
        </a:p>
      </dgm:t>
    </dgm:pt>
    <dgm:pt modelId="{FF0EAD23-4E57-4211-9712-66064C9EBD87}" type="parTrans" cxnId="{5E2E47EE-E097-4757-AEFB-85CBB72A4332}">
      <dgm:prSet/>
      <dgm:spPr/>
      <dgm:t>
        <a:bodyPr/>
        <a:lstStyle/>
        <a:p>
          <a:endParaRPr lang="en-US"/>
        </a:p>
      </dgm:t>
    </dgm:pt>
    <dgm:pt modelId="{A90EF3E6-EAEE-485F-A36C-A241BBAC46DE}" type="sibTrans" cxnId="{5E2E47EE-E097-4757-AEFB-85CBB72A4332}">
      <dgm:prSet/>
      <dgm:spPr/>
      <dgm:t>
        <a:bodyPr/>
        <a:lstStyle/>
        <a:p>
          <a:endParaRPr lang="en-US"/>
        </a:p>
      </dgm:t>
    </dgm:pt>
    <dgm:pt modelId="{6008E3AF-0357-4338-83CF-F847CC928574}" type="pres">
      <dgm:prSet presAssocID="{3D18249A-1D06-421A-919B-326F862B6EE9}" presName="linear" presStyleCnt="0">
        <dgm:presLayoutVars>
          <dgm:animLvl val="lvl"/>
          <dgm:resizeHandles val="exact"/>
        </dgm:presLayoutVars>
      </dgm:prSet>
      <dgm:spPr/>
    </dgm:pt>
    <dgm:pt modelId="{9E28C867-6688-4624-8817-3DFCB4C82600}" type="pres">
      <dgm:prSet presAssocID="{3F339E9D-9814-493A-A3C9-E4C5C4B02D95}" presName="parentText" presStyleLbl="node1" presStyleIdx="0" presStyleCnt="6">
        <dgm:presLayoutVars>
          <dgm:chMax val="0"/>
          <dgm:bulletEnabled val="1"/>
        </dgm:presLayoutVars>
      </dgm:prSet>
      <dgm:spPr/>
    </dgm:pt>
    <dgm:pt modelId="{66693893-06AD-43EB-A6BD-1F7916F04BE0}" type="pres">
      <dgm:prSet presAssocID="{3F339E9D-9814-493A-A3C9-E4C5C4B02D95}" presName="childText" presStyleLbl="revTx" presStyleIdx="0" presStyleCnt="6">
        <dgm:presLayoutVars>
          <dgm:bulletEnabled val="1"/>
        </dgm:presLayoutVars>
      </dgm:prSet>
      <dgm:spPr/>
    </dgm:pt>
    <dgm:pt modelId="{7EF718BA-4418-4526-AE1E-EB843F737078}" type="pres">
      <dgm:prSet presAssocID="{16597F33-5170-4E79-B6AC-2AE285823C93}" presName="parentText" presStyleLbl="node1" presStyleIdx="1" presStyleCnt="6">
        <dgm:presLayoutVars>
          <dgm:chMax val="0"/>
          <dgm:bulletEnabled val="1"/>
        </dgm:presLayoutVars>
      </dgm:prSet>
      <dgm:spPr/>
    </dgm:pt>
    <dgm:pt modelId="{B1FF634F-37BE-40E0-8C21-3526410700A7}" type="pres">
      <dgm:prSet presAssocID="{16597F33-5170-4E79-B6AC-2AE285823C93}" presName="childText" presStyleLbl="revTx" presStyleIdx="1" presStyleCnt="6">
        <dgm:presLayoutVars>
          <dgm:bulletEnabled val="1"/>
        </dgm:presLayoutVars>
      </dgm:prSet>
      <dgm:spPr/>
    </dgm:pt>
    <dgm:pt modelId="{485088A1-8B43-4B3E-8A43-2A92137A56F6}" type="pres">
      <dgm:prSet presAssocID="{E37D1CB4-E088-47AF-BE79-6A4AEC6A6DAE}" presName="parentText" presStyleLbl="node1" presStyleIdx="2" presStyleCnt="6">
        <dgm:presLayoutVars>
          <dgm:chMax val="0"/>
          <dgm:bulletEnabled val="1"/>
        </dgm:presLayoutVars>
      </dgm:prSet>
      <dgm:spPr/>
    </dgm:pt>
    <dgm:pt modelId="{195BD555-DD34-49A4-AE63-6267766C4F17}" type="pres">
      <dgm:prSet presAssocID="{E37D1CB4-E088-47AF-BE79-6A4AEC6A6DAE}" presName="childText" presStyleLbl="revTx" presStyleIdx="2" presStyleCnt="6">
        <dgm:presLayoutVars>
          <dgm:bulletEnabled val="1"/>
        </dgm:presLayoutVars>
      </dgm:prSet>
      <dgm:spPr/>
    </dgm:pt>
    <dgm:pt modelId="{026934A8-1AED-4379-BFCE-A65A38ED5B25}" type="pres">
      <dgm:prSet presAssocID="{4F0AFE75-FA90-4B9D-A043-D5C13C74C304}" presName="parentText" presStyleLbl="node1" presStyleIdx="3" presStyleCnt="6">
        <dgm:presLayoutVars>
          <dgm:chMax val="0"/>
          <dgm:bulletEnabled val="1"/>
        </dgm:presLayoutVars>
      </dgm:prSet>
      <dgm:spPr/>
    </dgm:pt>
    <dgm:pt modelId="{958D9447-D3AF-4AF4-B41C-B421031E6A46}" type="pres">
      <dgm:prSet presAssocID="{4F0AFE75-FA90-4B9D-A043-D5C13C74C304}" presName="childText" presStyleLbl="revTx" presStyleIdx="3" presStyleCnt="6">
        <dgm:presLayoutVars>
          <dgm:bulletEnabled val="1"/>
        </dgm:presLayoutVars>
      </dgm:prSet>
      <dgm:spPr/>
    </dgm:pt>
    <dgm:pt modelId="{0BD34FAA-2874-4DCA-9290-F07CC31CA4B8}" type="pres">
      <dgm:prSet presAssocID="{A12771F8-D684-449E-8ED3-8BEF5E2BF6F0}" presName="parentText" presStyleLbl="node1" presStyleIdx="4" presStyleCnt="6">
        <dgm:presLayoutVars>
          <dgm:chMax val="0"/>
          <dgm:bulletEnabled val="1"/>
        </dgm:presLayoutVars>
      </dgm:prSet>
      <dgm:spPr/>
    </dgm:pt>
    <dgm:pt modelId="{AECDEB46-7EAA-4DBD-BB57-A6825920B21B}" type="pres">
      <dgm:prSet presAssocID="{A12771F8-D684-449E-8ED3-8BEF5E2BF6F0}" presName="childText" presStyleLbl="revTx" presStyleIdx="4" presStyleCnt="6">
        <dgm:presLayoutVars>
          <dgm:bulletEnabled val="1"/>
        </dgm:presLayoutVars>
      </dgm:prSet>
      <dgm:spPr/>
    </dgm:pt>
    <dgm:pt modelId="{D6F90B0B-4698-4101-80BB-2E6D2C826F66}" type="pres">
      <dgm:prSet presAssocID="{FDFD422D-78C7-4736-8AC0-AF748706D777}" presName="parentText" presStyleLbl="node1" presStyleIdx="5" presStyleCnt="6">
        <dgm:presLayoutVars>
          <dgm:chMax val="0"/>
          <dgm:bulletEnabled val="1"/>
        </dgm:presLayoutVars>
      </dgm:prSet>
      <dgm:spPr/>
    </dgm:pt>
    <dgm:pt modelId="{D905385E-F2D0-406A-A469-0FAFEACE9981}" type="pres">
      <dgm:prSet presAssocID="{FDFD422D-78C7-4736-8AC0-AF748706D777}" presName="childText" presStyleLbl="revTx" presStyleIdx="5" presStyleCnt="6">
        <dgm:presLayoutVars>
          <dgm:bulletEnabled val="1"/>
        </dgm:presLayoutVars>
      </dgm:prSet>
      <dgm:spPr/>
    </dgm:pt>
  </dgm:ptLst>
  <dgm:cxnLst>
    <dgm:cxn modelId="{F9DB3403-6690-4D32-A953-200EF471BEF7}" srcId="{3D18249A-1D06-421A-919B-326F862B6EE9}" destId="{E37D1CB4-E088-47AF-BE79-6A4AEC6A6DAE}" srcOrd="2" destOrd="0" parTransId="{2016AA22-D247-466F-B3FF-2D19726D54DB}" sibTransId="{4CD4E884-D9A0-4805-845F-42DCEDFF5CE2}"/>
    <dgm:cxn modelId="{F23F120B-3C63-4477-B645-DA8AD6ABB428}" srcId="{3F339E9D-9814-493A-A3C9-E4C5C4B02D95}" destId="{A8FF5386-AF7F-4389-B467-716BA54F411D}" srcOrd="0" destOrd="0" parTransId="{47B49236-34A5-40ED-BDD2-C95C31CF2393}" sibTransId="{E4DD5308-A129-4432-B3B4-B50E25D61933}"/>
    <dgm:cxn modelId="{E6EEA526-2BCC-4BC6-961A-6830B499B85C}" type="presOf" srcId="{16597F33-5170-4E79-B6AC-2AE285823C93}" destId="{7EF718BA-4418-4526-AE1E-EB843F737078}" srcOrd="0" destOrd="0" presId="urn:microsoft.com/office/officeart/2005/8/layout/vList2"/>
    <dgm:cxn modelId="{0CE85332-325D-422D-9489-DF60E1F2161D}" type="presOf" srcId="{E37D1CB4-E088-47AF-BE79-6A4AEC6A6DAE}" destId="{485088A1-8B43-4B3E-8A43-2A92137A56F6}" srcOrd="0" destOrd="0" presId="urn:microsoft.com/office/officeart/2005/8/layout/vList2"/>
    <dgm:cxn modelId="{D2D89637-23E5-4911-9F87-865B4D11FBCF}" srcId="{4F0AFE75-FA90-4B9D-A043-D5C13C74C304}" destId="{06C5A023-B18D-4FA7-B1B5-AF97DAC574EF}" srcOrd="0" destOrd="0" parTransId="{D9E16197-94FC-4E97-9A97-3C891701E376}" sibTransId="{0C8B4541-C287-4FA9-A1E7-91B1688A214F}"/>
    <dgm:cxn modelId="{3AEB4644-EC11-45E3-98E3-5DFBD618B9B7}" type="presOf" srcId="{A12771F8-D684-449E-8ED3-8BEF5E2BF6F0}" destId="{0BD34FAA-2874-4DCA-9290-F07CC31CA4B8}" srcOrd="0" destOrd="0" presId="urn:microsoft.com/office/officeart/2005/8/layout/vList2"/>
    <dgm:cxn modelId="{FA0C9548-9173-4B01-B814-AD7309C03B41}" type="presOf" srcId="{3F339E9D-9814-493A-A3C9-E4C5C4B02D95}" destId="{9E28C867-6688-4624-8817-3DFCB4C82600}" srcOrd="0" destOrd="0" presId="urn:microsoft.com/office/officeart/2005/8/layout/vList2"/>
    <dgm:cxn modelId="{6E916B4A-511F-4A9E-95D5-02F23AF2B5BD}" type="presOf" srcId="{06C5A023-B18D-4FA7-B1B5-AF97DAC574EF}" destId="{958D9447-D3AF-4AF4-B41C-B421031E6A46}" srcOrd="0" destOrd="0" presId="urn:microsoft.com/office/officeart/2005/8/layout/vList2"/>
    <dgm:cxn modelId="{FAB37D50-7707-4BD9-A197-88CC86904989}" type="presOf" srcId="{6CB06BBD-92BD-4688-9E00-7753F7B021A0}" destId="{195BD555-DD34-49A4-AE63-6267766C4F17}" srcOrd="0" destOrd="0" presId="urn:microsoft.com/office/officeart/2005/8/layout/vList2"/>
    <dgm:cxn modelId="{1FE65777-25B6-438A-BE29-E78FBC0BA3EF}" type="presOf" srcId="{4F0AFE75-FA90-4B9D-A043-D5C13C74C304}" destId="{026934A8-1AED-4379-BFCE-A65A38ED5B25}" srcOrd="0" destOrd="0" presId="urn:microsoft.com/office/officeart/2005/8/layout/vList2"/>
    <dgm:cxn modelId="{FA40B07D-1F98-46AC-B364-2F25107A013A}" type="presOf" srcId="{FDFD422D-78C7-4736-8AC0-AF748706D777}" destId="{D6F90B0B-4698-4101-80BB-2E6D2C826F66}" srcOrd="0" destOrd="0" presId="urn:microsoft.com/office/officeart/2005/8/layout/vList2"/>
    <dgm:cxn modelId="{4746DA7F-9E71-4C5B-B5E9-0EB52A88D6E3}" type="presOf" srcId="{3D18249A-1D06-421A-919B-326F862B6EE9}" destId="{6008E3AF-0357-4338-83CF-F847CC928574}" srcOrd="0" destOrd="0" presId="urn:microsoft.com/office/officeart/2005/8/layout/vList2"/>
    <dgm:cxn modelId="{07F6F397-4A0F-4B8E-B384-E066F78445B2}" srcId="{3D18249A-1D06-421A-919B-326F862B6EE9}" destId="{3F339E9D-9814-493A-A3C9-E4C5C4B02D95}" srcOrd="0" destOrd="0" parTransId="{74EB6CE8-0ED6-458F-8F87-5926D6C73F55}" sibTransId="{686A833D-9E39-4F68-B56D-0570BA6DE90D}"/>
    <dgm:cxn modelId="{7959989F-80E1-45A1-BA04-DCB12AC68097}" type="presOf" srcId="{61DD7C1E-F3A1-4D11-A8F1-139855AFC90F}" destId="{AECDEB46-7EAA-4DBD-BB57-A6825920B21B}" srcOrd="0" destOrd="0" presId="urn:microsoft.com/office/officeart/2005/8/layout/vList2"/>
    <dgm:cxn modelId="{860BB09F-1ABB-4D6B-86CD-BD0EF7AFECE6}" srcId="{A12771F8-D684-449E-8ED3-8BEF5E2BF6F0}" destId="{61DD7C1E-F3A1-4D11-A8F1-139855AFC90F}" srcOrd="0" destOrd="0" parTransId="{3AB9CC51-EF88-4E84-989D-FEBE04E66EE5}" sibTransId="{BFFE721D-CEA4-4E30-A96A-9B8186332703}"/>
    <dgm:cxn modelId="{67D14AB9-CA5E-47B2-8201-D45CE6A809B5}" type="presOf" srcId="{D3EDA274-2A72-4150-AEC8-68F9551B077F}" destId="{B1FF634F-37BE-40E0-8C21-3526410700A7}" srcOrd="0" destOrd="0" presId="urn:microsoft.com/office/officeart/2005/8/layout/vList2"/>
    <dgm:cxn modelId="{775E99BD-3C11-4622-9520-CA8121B5A2F1}" type="presOf" srcId="{A8FF5386-AF7F-4389-B467-716BA54F411D}" destId="{66693893-06AD-43EB-A6BD-1F7916F04BE0}" srcOrd="0" destOrd="0" presId="urn:microsoft.com/office/officeart/2005/8/layout/vList2"/>
    <dgm:cxn modelId="{ED9D7BC0-BA97-469D-B430-19613FF70086}" srcId="{3D18249A-1D06-421A-919B-326F862B6EE9}" destId="{FDFD422D-78C7-4736-8AC0-AF748706D777}" srcOrd="5" destOrd="0" parTransId="{2B26FC29-21D1-433C-8ACF-CB090167D266}" sibTransId="{9DAA5165-8CD7-4951-B8CA-B4EB33FCA55A}"/>
    <dgm:cxn modelId="{55C1A4C4-EF28-4181-80A9-2C48D57D042A}" srcId="{3D18249A-1D06-421A-919B-326F862B6EE9}" destId="{A12771F8-D684-449E-8ED3-8BEF5E2BF6F0}" srcOrd="4" destOrd="0" parTransId="{C82D5C1E-6E42-4EB1-A3ED-D9F6298962D4}" sibTransId="{6E7E2C70-8694-4C68-A6A4-FF706CA4A9A3}"/>
    <dgm:cxn modelId="{3230BBC4-6984-4887-8E17-AED1119CD187}" srcId="{16597F33-5170-4E79-B6AC-2AE285823C93}" destId="{D3EDA274-2A72-4150-AEC8-68F9551B077F}" srcOrd="0" destOrd="0" parTransId="{07B1805A-5A75-4241-8E36-BF0809F0734C}" sibTransId="{52F1AD4A-F45A-4C78-9914-BA9E73C5F089}"/>
    <dgm:cxn modelId="{6641FBCE-F7B1-46A6-8BF5-57E3631AD140}" srcId="{3D18249A-1D06-421A-919B-326F862B6EE9}" destId="{16597F33-5170-4E79-B6AC-2AE285823C93}" srcOrd="1" destOrd="0" parTransId="{6932C6F6-6E38-4119-89B3-61A0C4BDD51E}" sibTransId="{108114D5-2977-4D8C-81A8-F360F81CCB6C}"/>
    <dgm:cxn modelId="{080C55D3-6D43-496E-939D-81D99F657854}" srcId="{E37D1CB4-E088-47AF-BE79-6A4AEC6A6DAE}" destId="{6CB06BBD-92BD-4688-9E00-7753F7B021A0}" srcOrd="0" destOrd="0" parTransId="{AAF261C2-6310-4004-B1D6-E2DB3B239196}" sibTransId="{A41C7925-2D94-44C4-BE9C-BA172EFFBBF1}"/>
    <dgm:cxn modelId="{50739CEA-9DE0-4CDE-BDF7-D48034996B83}" type="presOf" srcId="{76702741-20F6-44A7-B7B2-3A3F2E7DCFA9}" destId="{D905385E-F2D0-406A-A469-0FAFEACE9981}" srcOrd="0" destOrd="0" presId="urn:microsoft.com/office/officeart/2005/8/layout/vList2"/>
    <dgm:cxn modelId="{5E2E47EE-E097-4757-AEFB-85CBB72A4332}" srcId="{FDFD422D-78C7-4736-8AC0-AF748706D777}" destId="{76702741-20F6-44A7-B7B2-3A3F2E7DCFA9}" srcOrd="0" destOrd="0" parTransId="{FF0EAD23-4E57-4211-9712-66064C9EBD87}" sibTransId="{A90EF3E6-EAEE-485F-A36C-A241BBAC46DE}"/>
    <dgm:cxn modelId="{44C445F3-73A5-4CD4-9AAA-BD0F56E8725F}" srcId="{3D18249A-1D06-421A-919B-326F862B6EE9}" destId="{4F0AFE75-FA90-4B9D-A043-D5C13C74C304}" srcOrd="3" destOrd="0" parTransId="{AA45C4C3-4300-441A-8714-FA28821FFEA1}" sibTransId="{ADB407D1-4371-4606-BFB5-BD23BAA7CD45}"/>
    <dgm:cxn modelId="{463F4445-38FD-46DB-8B8E-23E2551E1108}" type="presParOf" srcId="{6008E3AF-0357-4338-83CF-F847CC928574}" destId="{9E28C867-6688-4624-8817-3DFCB4C82600}" srcOrd="0" destOrd="0" presId="urn:microsoft.com/office/officeart/2005/8/layout/vList2"/>
    <dgm:cxn modelId="{34ACE81E-04A1-446B-9534-95913A175C4D}" type="presParOf" srcId="{6008E3AF-0357-4338-83CF-F847CC928574}" destId="{66693893-06AD-43EB-A6BD-1F7916F04BE0}" srcOrd="1" destOrd="0" presId="urn:microsoft.com/office/officeart/2005/8/layout/vList2"/>
    <dgm:cxn modelId="{20D75E56-895D-4DB5-9FF7-B389C825E5B5}" type="presParOf" srcId="{6008E3AF-0357-4338-83CF-F847CC928574}" destId="{7EF718BA-4418-4526-AE1E-EB843F737078}" srcOrd="2" destOrd="0" presId="urn:microsoft.com/office/officeart/2005/8/layout/vList2"/>
    <dgm:cxn modelId="{42140511-2418-488D-844C-FC1AD090AC01}" type="presParOf" srcId="{6008E3AF-0357-4338-83CF-F847CC928574}" destId="{B1FF634F-37BE-40E0-8C21-3526410700A7}" srcOrd="3" destOrd="0" presId="urn:microsoft.com/office/officeart/2005/8/layout/vList2"/>
    <dgm:cxn modelId="{5B2D7C45-7562-4762-997B-13F24DE4502D}" type="presParOf" srcId="{6008E3AF-0357-4338-83CF-F847CC928574}" destId="{485088A1-8B43-4B3E-8A43-2A92137A56F6}" srcOrd="4" destOrd="0" presId="urn:microsoft.com/office/officeart/2005/8/layout/vList2"/>
    <dgm:cxn modelId="{13E96F57-401D-415B-AF91-3A6B0E77E7B8}" type="presParOf" srcId="{6008E3AF-0357-4338-83CF-F847CC928574}" destId="{195BD555-DD34-49A4-AE63-6267766C4F17}" srcOrd="5" destOrd="0" presId="urn:microsoft.com/office/officeart/2005/8/layout/vList2"/>
    <dgm:cxn modelId="{AB375923-0EB1-4784-8B8D-AFFAA3BC5A5C}" type="presParOf" srcId="{6008E3AF-0357-4338-83CF-F847CC928574}" destId="{026934A8-1AED-4379-BFCE-A65A38ED5B25}" srcOrd="6" destOrd="0" presId="urn:microsoft.com/office/officeart/2005/8/layout/vList2"/>
    <dgm:cxn modelId="{74F6BDB5-6318-44C0-95B7-5E73176F881E}" type="presParOf" srcId="{6008E3AF-0357-4338-83CF-F847CC928574}" destId="{958D9447-D3AF-4AF4-B41C-B421031E6A46}" srcOrd="7" destOrd="0" presId="urn:microsoft.com/office/officeart/2005/8/layout/vList2"/>
    <dgm:cxn modelId="{F5006224-D404-426E-B276-0CD2EB7680D6}" type="presParOf" srcId="{6008E3AF-0357-4338-83CF-F847CC928574}" destId="{0BD34FAA-2874-4DCA-9290-F07CC31CA4B8}" srcOrd="8" destOrd="0" presId="urn:microsoft.com/office/officeart/2005/8/layout/vList2"/>
    <dgm:cxn modelId="{CAA3D1B4-1E3C-4501-B07C-F6102B0B4ADA}" type="presParOf" srcId="{6008E3AF-0357-4338-83CF-F847CC928574}" destId="{AECDEB46-7EAA-4DBD-BB57-A6825920B21B}" srcOrd="9" destOrd="0" presId="urn:microsoft.com/office/officeart/2005/8/layout/vList2"/>
    <dgm:cxn modelId="{93057BB9-566E-459B-A557-02AE7E5EF1E9}" type="presParOf" srcId="{6008E3AF-0357-4338-83CF-F847CC928574}" destId="{D6F90B0B-4698-4101-80BB-2E6D2C826F66}" srcOrd="10" destOrd="0" presId="urn:microsoft.com/office/officeart/2005/8/layout/vList2"/>
    <dgm:cxn modelId="{B8CD3690-248E-42A6-8D71-4D468ABF5568}" type="presParOf" srcId="{6008E3AF-0357-4338-83CF-F847CC928574}" destId="{D905385E-F2D0-406A-A469-0FAFEACE9981}"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D18249A-1D06-421A-919B-326F862B6EE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F339E9D-9814-493A-A3C9-E4C5C4B02D95}">
      <dgm:prSet/>
      <dgm:spPr/>
      <dgm:t>
        <a:bodyPr/>
        <a:lstStyle/>
        <a:p>
          <a:r>
            <a:rPr lang="en-US" dirty="0"/>
            <a:t>Microsatellite Instability (MSI)</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r>
            <a:rPr lang="en-US" b="1" dirty="0"/>
            <a:t> </a:t>
          </a:r>
          <a:r>
            <a:rPr lang="en-US" b="0" dirty="0"/>
            <a:t>0</a:t>
          </a:r>
          <a:endParaRPr lang="en-US" dirty="0"/>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dirty="0"/>
            <a:t>BRAF Mutational Analysis</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r>
            <a:rPr lang="en-US" b="0" dirty="0"/>
            <a:t> 9</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E37D1CB4-E088-47AF-BE79-6A4AEC6A6DAE}">
      <dgm:prSet/>
      <dgm:spPr/>
      <dgm:t>
        <a:bodyPr/>
        <a:lstStyle/>
        <a:p>
          <a:r>
            <a:rPr lang="en-US" dirty="0"/>
            <a:t>NRAS Mutational Analysis</a:t>
          </a:r>
        </a:p>
      </dgm:t>
    </dgm:pt>
    <dgm:pt modelId="{2016AA22-D247-466F-B3FF-2D19726D54DB}" type="parTrans" cxnId="{F9DB3403-6690-4D32-A953-200EF471BEF7}">
      <dgm:prSet/>
      <dgm:spPr/>
      <dgm:t>
        <a:bodyPr/>
        <a:lstStyle/>
        <a:p>
          <a:endParaRPr lang="en-US"/>
        </a:p>
      </dgm:t>
    </dgm:pt>
    <dgm:pt modelId="{4CD4E884-D9A0-4805-845F-42DCEDFF5CE2}" type="sibTrans" cxnId="{F9DB3403-6690-4D32-A953-200EF471BEF7}">
      <dgm:prSet/>
      <dgm:spPr/>
      <dgm:t>
        <a:bodyPr/>
        <a:lstStyle/>
        <a:p>
          <a:endParaRPr lang="en-US"/>
        </a:p>
      </dgm:t>
    </dgm:pt>
    <dgm:pt modelId="{6CB06BBD-92BD-4688-9E00-7753F7B021A0}">
      <dgm:prSet/>
      <dgm:spPr/>
      <dgm:t>
        <a:bodyPr/>
        <a:lstStyle/>
        <a:p>
          <a:r>
            <a:rPr lang="en-US" b="0" dirty="0"/>
            <a:t>9 </a:t>
          </a:r>
        </a:p>
      </dgm:t>
    </dgm:pt>
    <dgm:pt modelId="{AAF261C2-6310-4004-B1D6-E2DB3B239196}" type="parTrans" cxnId="{080C55D3-6D43-496E-939D-81D99F657854}">
      <dgm:prSet/>
      <dgm:spPr/>
      <dgm:t>
        <a:bodyPr/>
        <a:lstStyle/>
        <a:p>
          <a:endParaRPr lang="en-US"/>
        </a:p>
      </dgm:t>
    </dgm:pt>
    <dgm:pt modelId="{A41C7925-2D94-44C4-BE9C-BA172EFFBBF1}" type="sibTrans" cxnId="{080C55D3-6D43-496E-939D-81D99F657854}">
      <dgm:prSet/>
      <dgm:spPr/>
      <dgm:t>
        <a:bodyPr/>
        <a:lstStyle/>
        <a:p>
          <a:endParaRPr lang="en-US"/>
        </a:p>
      </dgm:t>
    </dgm:pt>
    <dgm:pt modelId="{E7296D7E-EAE4-43BB-BB44-92C9C70DDB43}">
      <dgm:prSet/>
      <dgm:spPr/>
      <dgm:t>
        <a:bodyPr/>
        <a:lstStyle/>
        <a:p>
          <a:pPr>
            <a:buNone/>
          </a:pPr>
          <a:r>
            <a:rPr lang="en-US"/>
            <a:t>*Macroscopic Evaluation of the Mesorectum</a:t>
          </a:r>
          <a:endParaRPr lang="en-US" dirty="0"/>
        </a:p>
      </dgm:t>
    </dgm:pt>
    <dgm:pt modelId="{2677EBDF-42DB-4D54-A73A-C84959CC10BD}" type="parTrans" cxnId="{F9D02611-E197-475C-AF29-552ED1805F92}">
      <dgm:prSet/>
      <dgm:spPr/>
      <dgm:t>
        <a:bodyPr/>
        <a:lstStyle/>
        <a:p>
          <a:endParaRPr lang="en-US"/>
        </a:p>
      </dgm:t>
    </dgm:pt>
    <dgm:pt modelId="{A0622612-12BF-4D19-B47D-DD9D25464C39}" type="sibTrans" cxnId="{F9D02611-E197-475C-AF29-552ED1805F92}">
      <dgm:prSet/>
      <dgm:spPr/>
      <dgm:t>
        <a:bodyPr/>
        <a:lstStyle/>
        <a:p>
          <a:endParaRPr lang="en-US"/>
        </a:p>
      </dgm:t>
    </dgm:pt>
    <dgm:pt modelId="{D228A75C-A9FB-4682-BC1F-B338E76AC45D}">
      <dgm:prSet/>
      <dgm:spPr/>
      <dgm:t>
        <a:bodyPr/>
        <a:lstStyle/>
        <a:p>
          <a:pPr>
            <a:buFont typeface="Arial" panose="020B0604020202020204" pitchFamily="34" charset="0"/>
            <a:buChar char="•"/>
          </a:pPr>
          <a:r>
            <a:rPr lang="en-US" dirty="0"/>
            <a:t>00</a:t>
          </a:r>
        </a:p>
      </dgm:t>
    </dgm:pt>
    <dgm:pt modelId="{5BE6EA98-4CCB-4586-9F67-F6375E728844}" type="parTrans" cxnId="{08BED1A7-C939-4BCF-8FCD-5E581B9964CD}">
      <dgm:prSet/>
      <dgm:spPr/>
      <dgm:t>
        <a:bodyPr/>
        <a:lstStyle/>
        <a:p>
          <a:endParaRPr lang="en-US"/>
        </a:p>
      </dgm:t>
    </dgm:pt>
    <dgm:pt modelId="{EE2B1F72-1064-466E-98D9-FD42636BB51D}" type="sibTrans" cxnId="{08BED1A7-C939-4BCF-8FCD-5E581B9964CD}">
      <dgm:prSet/>
      <dgm:spPr/>
      <dgm:t>
        <a:bodyPr/>
        <a:lstStyle/>
        <a:p>
          <a:endParaRPr lang="en-US"/>
        </a:p>
      </dgm:t>
    </dgm:pt>
    <dgm:pt modelId="{6008E3AF-0357-4338-83CF-F847CC928574}" type="pres">
      <dgm:prSet presAssocID="{3D18249A-1D06-421A-919B-326F862B6EE9}" presName="linear" presStyleCnt="0">
        <dgm:presLayoutVars>
          <dgm:animLvl val="lvl"/>
          <dgm:resizeHandles val="exact"/>
        </dgm:presLayoutVars>
      </dgm:prSet>
      <dgm:spPr/>
    </dgm:pt>
    <dgm:pt modelId="{9E28C867-6688-4624-8817-3DFCB4C82600}" type="pres">
      <dgm:prSet presAssocID="{3F339E9D-9814-493A-A3C9-E4C5C4B02D95}" presName="parentText" presStyleLbl="node1" presStyleIdx="0" presStyleCnt="4">
        <dgm:presLayoutVars>
          <dgm:chMax val="0"/>
          <dgm:bulletEnabled val="1"/>
        </dgm:presLayoutVars>
      </dgm:prSet>
      <dgm:spPr/>
    </dgm:pt>
    <dgm:pt modelId="{66693893-06AD-43EB-A6BD-1F7916F04BE0}" type="pres">
      <dgm:prSet presAssocID="{3F339E9D-9814-493A-A3C9-E4C5C4B02D95}" presName="childText" presStyleLbl="revTx" presStyleIdx="0" presStyleCnt="4">
        <dgm:presLayoutVars>
          <dgm:bulletEnabled val="1"/>
        </dgm:presLayoutVars>
      </dgm:prSet>
      <dgm:spPr/>
    </dgm:pt>
    <dgm:pt modelId="{7EF718BA-4418-4526-AE1E-EB843F737078}" type="pres">
      <dgm:prSet presAssocID="{16597F33-5170-4E79-B6AC-2AE285823C93}" presName="parentText" presStyleLbl="node1" presStyleIdx="1" presStyleCnt="4">
        <dgm:presLayoutVars>
          <dgm:chMax val="0"/>
          <dgm:bulletEnabled val="1"/>
        </dgm:presLayoutVars>
      </dgm:prSet>
      <dgm:spPr/>
    </dgm:pt>
    <dgm:pt modelId="{B1FF634F-37BE-40E0-8C21-3526410700A7}" type="pres">
      <dgm:prSet presAssocID="{16597F33-5170-4E79-B6AC-2AE285823C93}" presName="childText" presStyleLbl="revTx" presStyleIdx="1" presStyleCnt="4">
        <dgm:presLayoutVars>
          <dgm:bulletEnabled val="1"/>
        </dgm:presLayoutVars>
      </dgm:prSet>
      <dgm:spPr/>
    </dgm:pt>
    <dgm:pt modelId="{485088A1-8B43-4B3E-8A43-2A92137A56F6}" type="pres">
      <dgm:prSet presAssocID="{E37D1CB4-E088-47AF-BE79-6A4AEC6A6DAE}" presName="parentText" presStyleLbl="node1" presStyleIdx="2" presStyleCnt="4">
        <dgm:presLayoutVars>
          <dgm:chMax val="0"/>
          <dgm:bulletEnabled val="1"/>
        </dgm:presLayoutVars>
      </dgm:prSet>
      <dgm:spPr/>
    </dgm:pt>
    <dgm:pt modelId="{195BD555-DD34-49A4-AE63-6267766C4F17}" type="pres">
      <dgm:prSet presAssocID="{E37D1CB4-E088-47AF-BE79-6A4AEC6A6DAE}" presName="childText" presStyleLbl="revTx" presStyleIdx="2" presStyleCnt="4">
        <dgm:presLayoutVars>
          <dgm:bulletEnabled val="1"/>
        </dgm:presLayoutVars>
      </dgm:prSet>
      <dgm:spPr/>
    </dgm:pt>
    <dgm:pt modelId="{FFE3DF2C-47BE-4D3A-B444-0FD0E3E9003C}" type="pres">
      <dgm:prSet presAssocID="{E7296D7E-EAE4-43BB-BB44-92C9C70DDB43}" presName="parentText" presStyleLbl="node1" presStyleIdx="3" presStyleCnt="4">
        <dgm:presLayoutVars>
          <dgm:chMax val="0"/>
          <dgm:bulletEnabled val="1"/>
        </dgm:presLayoutVars>
      </dgm:prSet>
      <dgm:spPr/>
    </dgm:pt>
    <dgm:pt modelId="{B307C29F-56D2-4B99-9BDC-A3FFFF0664A2}" type="pres">
      <dgm:prSet presAssocID="{E7296D7E-EAE4-43BB-BB44-92C9C70DDB43}" presName="childText" presStyleLbl="revTx" presStyleIdx="3" presStyleCnt="4">
        <dgm:presLayoutVars>
          <dgm:bulletEnabled val="1"/>
        </dgm:presLayoutVars>
      </dgm:prSet>
      <dgm:spPr/>
    </dgm:pt>
  </dgm:ptLst>
  <dgm:cxnLst>
    <dgm:cxn modelId="{F9DB3403-6690-4D32-A953-200EF471BEF7}" srcId="{3D18249A-1D06-421A-919B-326F862B6EE9}" destId="{E37D1CB4-E088-47AF-BE79-6A4AEC6A6DAE}" srcOrd="2" destOrd="0" parTransId="{2016AA22-D247-466F-B3FF-2D19726D54DB}" sibTransId="{4CD4E884-D9A0-4805-845F-42DCEDFF5CE2}"/>
    <dgm:cxn modelId="{F23F120B-3C63-4477-B645-DA8AD6ABB428}" srcId="{3F339E9D-9814-493A-A3C9-E4C5C4B02D95}" destId="{A8FF5386-AF7F-4389-B467-716BA54F411D}" srcOrd="0" destOrd="0" parTransId="{47B49236-34A5-40ED-BDD2-C95C31CF2393}" sibTransId="{E4DD5308-A129-4432-B3B4-B50E25D61933}"/>
    <dgm:cxn modelId="{F9D02611-E197-475C-AF29-552ED1805F92}" srcId="{3D18249A-1D06-421A-919B-326F862B6EE9}" destId="{E7296D7E-EAE4-43BB-BB44-92C9C70DDB43}" srcOrd="3" destOrd="0" parTransId="{2677EBDF-42DB-4D54-A73A-C84959CC10BD}" sibTransId="{A0622612-12BF-4D19-B47D-DD9D25464C39}"/>
    <dgm:cxn modelId="{E6EEA526-2BCC-4BC6-961A-6830B499B85C}" type="presOf" srcId="{16597F33-5170-4E79-B6AC-2AE285823C93}" destId="{7EF718BA-4418-4526-AE1E-EB843F737078}" srcOrd="0" destOrd="0" presId="urn:microsoft.com/office/officeart/2005/8/layout/vList2"/>
    <dgm:cxn modelId="{0CE85332-325D-422D-9489-DF60E1F2161D}" type="presOf" srcId="{E37D1CB4-E088-47AF-BE79-6A4AEC6A6DAE}" destId="{485088A1-8B43-4B3E-8A43-2A92137A56F6}" srcOrd="0" destOrd="0" presId="urn:microsoft.com/office/officeart/2005/8/layout/vList2"/>
    <dgm:cxn modelId="{FA0C9548-9173-4B01-B814-AD7309C03B41}" type="presOf" srcId="{3F339E9D-9814-493A-A3C9-E4C5C4B02D95}" destId="{9E28C867-6688-4624-8817-3DFCB4C82600}" srcOrd="0" destOrd="0" presId="urn:microsoft.com/office/officeart/2005/8/layout/vList2"/>
    <dgm:cxn modelId="{FAB37D50-7707-4BD9-A197-88CC86904989}" type="presOf" srcId="{6CB06BBD-92BD-4688-9E00-7753F7B021A0}" destId="{195BD555-DD34-49A4-AE63-6267766C4F17}" srcOrd="0" destOrd="0" presId="urn:microsoft.com/office/officeart/2005/8/layout/vList2"/>
    <dgm:cxn modelId="{4746DA7F-9E71-4C5B-B5E9-0EB52A88D6E3}" type="presOf" srcId="{3D18249A-1D06-421A-919B-326F862B6EE9}" destId="{6008E3AF-0357-4338-83CF-F847CC928574}" srcOrd="0" destOrd="0" presId="urn:microsoft.com/office/officeart/2005/8/layout/vList2"/>
    <dgm:cxn modelId="{07F6F397-4A0F-4B8E-B384-E066F78445B2}" srcId="{3D18249A-1D06-421A-919B-326F862B6EE9}" destId="{3F339E9D-9814-493A-A3C9-E4C5C4B02D95}" srcOrd="0" destOrd="0" parTransId="{74EB6CE8-0ED6-458F-8F87-5926D6C73F55}" sibTransId="{686A833D-9E39-4F68-B56D-0570BA6DE90D}"/>
    <dgm:cxn modelId="{08BED1A7-C939-4BCF-8FCD-5E581B9964CD}" srcId="{E7296D7E-EAE4-43BB-BB44-92C9C70DDB43}" destId="{D228A75C-A9FB-4682-BC1F-B338E76AC45D}" srcOrd="0" destOrd="0" parTransId="{5BE6EA98-4CCB-4586-9F67-F6375E728844}" sibTransId="{EE2B1F72-1064-466E-98D9-FD42636BB51D}"/>
    <dgm:cxn modelId="{26BE3AB1-DA46-47E3-B0F5-537FDBC38011}" type="presOf" srcId="{D228A75C-A9FB-4682-BC1F-B338E76AC45D}" destId="{B307C29F-56D2-4B99-9BDC-A3FFFF0664A2}" srcOrd="0" destOrd="0" presId="urn:microsoft.com/office/officeart/2005/8/layout/vList2"/>
    <dgm:cxn modelId="{158DA9B1-AC1F-430D-A550-92C31021449D}" type="presOf" srcId="{E7296D7E-EAE4-43BB-BB44-92C9C70DDB43}" destId="{FFE3DF2C-47BE-4D3A-B444-0FD0E3E9003C}" srcOrd="0" destOrd="0" presId="urn:microsoft.com/office/officeart/2005/8/layout/vList2"/>
    <dgm:cxn modelId="{67D14AB9-CA5E-47B2-8201-D45CE6A809B5}" type="presOf" srcId="{D3EDA274-2A72-4150-AEC8-68F9551B077F}" destId="{B1FF634F-37BE-40E0-8C21-3526410700A7}" srcOrd="0" destOrd="0" presId="urn:microsoft.com/office/officeart/2005/8/layout/vList2"/>
    <dgm:cxn modelId="{775E99BD-3C11-4622-9520-CA8121B5A2F1}" type="presOf" srcId="{A8FF5386-AF7F-4389-B467-716BA54F411D}" destId="{66693893-06AD-43EB-A6BD-1F7916F04BE0}" srcOrd="0" destOrd="0" presId="urn:microsoft.com/office/officeart/2005/8/layout/vList2"/>
    <dgm:cxn modelId="{3230BBC4-6984-4887-8E17-AED1119CD187}" srcId="{16597F33-5170-4E79-B6AC-2AE285823C93}" destId="{D3EDA274-2A72-4150-AEC8-68F9551B077F}" srcOrd="0" destOrd="0" parTransId="{07B1805A-5A75-4241-8E36-BF0809F0734C}" sibTransId="{52F1AD4A-F45A-4C78-9914-BA9E73C5F089}"/>
    <dgm:cxn modelId="{6641FBCE-F7B1-46A6-8BF5-57E3631AD140}" srcId="{3D18249A-1D06-421A-919B-326F862B6EE9}" destId="{16597F33-5170-4E79-B6AC-2AE285823C93}" srcOrd="1" destOrd="0" parTransId="{6932C6F6-6E38-4119-89B3-61A0C4BDD51E}" sibTransId="{108114D5-2977-4D8C-81A8-F360F81CCB6C}"/>
    <dgm:cxn modelId="{080C55D3-6D43-496E-939D-81D99F657854}" srcId="{E37D1CB4-E088-47AF-BE79-6A4AEC6A6DAE}" destId="{6CB06BBD-92BD-4688-9E00-7753F7B021A0}" srcOrd="0" destOrd="0" parTransId="{AAF261C2-6310-4004-B1D6-E2DB3B239196}" sibTransId="{A41C7925-2D94-44C4-BE9C-BA172EFFBBF1}"/>
    <dgm:cxn modelId="{463F4445-38FD-46DB-8B8E-23E2551E1108}" type="presParOf" srcId="{6008E3AF-0357-4338-83CF-F847CC928574}" destId="{9E28C867-6688-4624-8817-3DFCB4C82600}" srcOrd="0" destOrd="0" presId="urn:microsoft.com/office/officeart/2005/8/layout/vList2"/>
    <dgm:cxn modelId="{34ACE81E-04A1-446B-9534-95913A175C4D}" type="presParOf" srcId="{6008E3AF-0357-4338-83CF-F847CC928574}" destId="{66693893-06AD-43EB-A6BD-1F7916F04BE0}" srcOrd="1" destOrd="0" presId="urn:microsoft.com/office/officeart/2005/8/layout/vList2"/>
    <dgm:cxn modelId="{20D75E56-895D-4DB5-9FF7-B389C825E5B5}" type="presParOf" srcId="{6008E3AF-0357-4338-83CF-F847CC928574}" destId="{7EF718BA-4418-4526-AE1E-EB843F737078}" srcOrd="2" destOrd="0" presId="urn:microsoft.com/office/officeart/2005/8/layout/vList2"/>
    <dgm:cxn modelId="{42140511-2418-488D-844C-FC1AD090AC01}" type="presParOf" srcId="{6008E3AF-0357-4338-83CF-F847CC928574}" destId="{B1FF634F-37BE-40E0-8C21-3526410700A7}" srcOrd="3" destOrd="0" presId="urn:microsoft.com/office/officeart/2005/8/layout/vList2"/>
    <dgm:cxn modelId="{5B2D7C45-7562-4762-997B-13F24DE4502D}" type="presParOf" srcId="{6008E3AF-0357-4338-83CF-F847CC928574}" destId="{485088A1-8B43-4B3E-8A43-2A92137A56F6}" srcOrd="4" destOrd="0" presId="urn:microsoft.com/office/officeart/2005/8/layout/vList2"/>
    <dgm:cxn modelId="{13E96F57-401D-415B-AF91-3A6B0E77E7B8}" type="presParOf" srcId="{6008E3AF-0357-4338-83CF-F847CC928574}" destId="{195BD555-DD34-49A4-AE63-6267766C4F17}" srcOrd="5" destOrd="0" presId="urn:microsoft.com/office/officeart/2005/8/layout/vList2"/>
    <dgm:cxn modelId="{4959960C-5821-4E10-96E0-CC42FFC6C62A}" type="presParOf" srcId="{6008E3AF-0357-4338-83CF-F847CC928574}" destId="{FFE3DF2C-47BE-4D3A-B444-0FD0E3E9003C}" srcOrd="6" destOrd="0" presId="urn:microsoft.com/office/officeart/2005/8/layout/vList2"/>
    <dgm:cxn modelId="{8D43E614-1F7A-4E9F-8C45-53807C33646C}" type="presParOf" srcId="{6008E3AF-0357-4338-83CF-F847CC928574}" destId="{B307C29F-56D2-4B99-9BDC-A3FFFF0664A2}"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18249A-1D06-421A-919B-326F862B6EE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dgm:spPr/>
      <dgm:t>
        <a:bodyPr/>
        <a:lstStyle/>
        <a:p>
          <a:r>
            <a:rPr lang="en-US"/>
            <a:t>Class of Case</a:t>
          </a:r>
          <a:endParaRPr lang="en-US" dirty="0"/>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76702741-20F6-44A7-B7B2-3A3F2E7DCFA9}">
      <dgm:prSet/>
      <dgm:spPr/>
      <dgm:t>
        <a:bodyPr/>
        <a:lstStyle/>
        <a:p>
          <a:r>
            <a:rPr lang="en-US" dirty="0"/>
            <a:t>Date of First Contact </a:t>
          </a:r>
        </a:p>
      </dgm:t>
    </dgm:pt>
    <dgm:pt modelId="{FF0EAD23-4E57-4211-9712-66064C9EBD87}" type="parTrans" cxnId="{5E2E47EE-E097-4757-AEFB-85CBB72A4332}">
      <dgm:prSet/>
      <dgm:spPr/>
      <dgm:t>
        <a:bodyPr/>
        <a:lstStyle/>
        <a:p>
          <a:endParaRPr lang="en-US"/>
        </a:p>
      </dgm:t>
    </dgm:pt>
    <dgm:pt modelId="{A90EF3E6-EAEE-485F-A36C-A241BBAC46DE}" type="sibTrans" cxnId="{5E2E47EE-E097-4757-AEFB-85CBB72A4332}">
      <dgm:prSet/>
      <dgm:spPr/>
      <dgm:t>
        <a:bodyPr/>
        <a:lstStyle/>
        <a:p>
          <a:endParaRPr lang="en-US"/>
        </a:p>
      </dgm:t>
    </dgm:pt>
    <dgm:pt modelId="{E69D9131-A322-498E-9ACC-519F66358251}">
      <dgm:prSet/>
      <dgm:spPr/>
      <dgm:t>
        <a:bodyPr/>
        <a:lstStyle/>
        <a:p>
          <a:r>
            <a:rPr lang="en-US" dirty="0"/>
            <a:t>22</a:t>
          </a:r>
        </a:p>
      </dgm:t>
    </dgm:pt>
    <dgm:pt modelId="{304226D7-F7D3-4FC9-9530-9A3CF03EDA45}" type="parTrans" cxnId="{5E7A635B-C3A8-48A8-95EF-B2BB4936E4FF}">
      <dgm:prSet/>
      <dgm:spPr/>
      <dgm:t>
        <a:bodyPr/>
        <a:lstStyle/>
        <a:p>
          <a:endParaRPr lang="en-US"/>
        </a:p>
      </dgm:t>
    </dgm:pt>
    <dgm:pt modelId="{7314033B-A71A-47E9-AD25-B0C17BAD0605}" type="sibTrans" cxnId="{5E7A635B-C3A8-48A8-95EF-B2BB4936E4FF}">
      <dgm:prSet/>
      <dgm:spPr/>
      <dgm:t>
        <a:bodyPr/>
        <a:lstStyle/>
        <a:p>
          <a:endParaRPr lang="en-US"/>
        </a:p>
      </dgm:t>
    </dgm:pt>
    <dgm:pt modelId="{EE8353B4-B306-4C54-8E8F-4F800900FB63}">
      <dgm:prSet/>
      <dgm:spPr/>
      <dgm:t>
        <a:bodyPr/>
        <a:lstStyle/>
        <a:p>
          <a:r>
            <a:rPr lang="en-US" dirty="0"/>
            <a:t>05/12/2021</a:t>
          </a:r>
        </a:p>
      </dgm:t>
    </dgm:pt>
    <dgm:pt modelId="{90F32B8F-97F6-4B75-B9FA-623E9BFC65DE}" type="parTrans" cxnId="{2B1B0CF0-279A-45F1-83C3-C8404BC05675}">
      <dgm:prSet/>
      <dgm:spPr/>
      <dgm:t>
        <a:bodyPr/>
        <a:lstStyle/>
        <a:p>
          <a:endParaRPr lang="en-US"/>
        </a:p>
      </dgm:t>
    </dgm:pt>
    <dgm:pt modelId="{F5A79BA0-EBC2-43DD-9DCF-65E10AAE9969}" type="sibTrans" cxnId="{2B1B0CF0-279A-45F1-83C3-C8404BC05675}">
      <dgm:prSet/>
      <dgm:spPr/>
      <dgm:t>
        <a:bodyPr/>
        <a:lstStyle/>
        <a:p>
          <a:endParaRPr lang="en-US"/>
        </a:p>
      </dgm:t>
    </dgm:pt>
    <dgm:pt modelId="{994BDF1A-6DA3-40B2-AA10-293F07560860}" type="pres">
      <dgm:prSet presAssocID="{3D18249A-1D06-421A-919B-326F862B6EE9}" presName="linear" presStyleCnt="0">
        <dgm:presLayoutVars>
          <dgm:dir/>
          <dgm:animLvl val="lvl"/>
          <dgm:resizeHandles val="exact"/>
        </dgm:presLayoutVars>
      </dgm:prSet>
      <dgm:spPr/>
    </dgm:pt>
    <dgm:pt modelId="{0DF78B80-FAD4-46CD-8D84-516399D6A524}" type="pres">
      <dgm:prSet presAssocID="{3F339E9D-9814-493A-A3C9-E4C5C4B02D95}" presName="parentLin" presStyleCnt="0"/>
      <dgm:spPr/>
    </dgm:pt>
    <dgm:pt modelId="{DC14A48F-753B-41D9-940E-94B00F60C799}" type="pres">
      <dgm:prSet presAssocID="{3F339E9D-9814-493A-A3C9-E4C5C4B02D95}" presName="parentLeftMargin" presStyleLbl="node1" presStyleIdx="0" presStyleCnt="2"/>
      <dgm:spPr/>
    </dgm:pt>
    <dgm:pt modelId="{857C8238-7B03-43E3-B8B7-3AABAB810517}" type="pres">
      <dgm:prSet presAssocID="{3F339E9D-9814-493A-A3C9-E4C5C4B02D95}" presName="parentText" presStyleLbl="node1" presStyleIdx="0" presStyleCnt="2">
        <dgm:presLayoutVars>
          <dgm:chMax val="0"/>
          <dgm:bulletEnabled val="1"/>
        </dgm:presLayoutVars>
      </dgm:prSet>
      <dgm:spPr/>
    </dgm:pt>
    <dgm:pt modelId="{3F713335-8404-4574-973A-AC070E452927}" type="pres">
      <dgm:prSet presAssocID="{3F339E9D-9814-493A-A3C9-E4C5C4B02D95}" presName="negativeSpace" presStyleCnt="0"/>
      <dgm:spPr/>
    </dgm:pt>
    <dgm:pt modelId="{DD38AD1D-D253-4AAC-B9C1-B76B04AD40E3}" type="pres">
      <dgm:prSet presAssocID="{3F339E9D-9814-493A-A3C9-E4C5C4B02D95}" presName="childText" presStyleLbl="conFgAcc1" presStyleIdx="0" presStyleCnt="2">
        <dgm:presLayoutVars>
          <dgm:bulletEnabled val="1"/>
        </dgm:presLayoutVars>
      </dgm:prSet>
      <dgm:spPr/>
    </dgm:pt>
    <dgm:pt modelId="{483BE4A3-21A4-4C29-B596-A7045DF9E5AA}" type="pres">
      <dgm:prSet presAssocID="{686A833D-9E39-4F68-B56D-0570BA6DE90D}" presName="spaceBetweenRectangles" presStyleCnt="0"/>
      <dgm:spPr/>
    </dgm:pt>
    <dgm:pt modelId="{BA21CA17-32AE-40DD-A6AE-D5470F068B43}" type="pres">
      <dgm:prSet presAssocID="{76702741-20F6-44A7-B7B2-3A3F2E7DCFA9}" presName="parentLin" presStyleCnt="0"/>
      <dgm:spPr/>
    </dgm:pt>
    <dgm:pt modelId="{0485EA85-F87E-4699-945D-6545E94B0121}" type="pres">
      <dgm:prSet presAssocID="{76702741-20F6-44A7-B7B2-3A3F2E7DCFA9}" presName="parentLeftMargin" presStyleLbl="node1" presStyleIdx="0" presStyleCnt="2"/>
      <dgm:spPr/>
    </dgm:pt>
    <dgm:pt modelId="{E89F5E12-AE16-4C9F-A622-C0254C6806D7}" type="pres">
      <dgm:prSet presAssocID="{76702741-20F6-44A7-B7B2-3A3F2E7DCFA9}" presName="parentText" presStyleLbl="node1" presStyleIdx="1" presStyleCnt="2">
        <dgm:presLayoutVars>
          <dgm:chMax val="0"/>
          <dgm:bulletEnabled val="1"/>
        </dgm:presLayoutVars>
      </dgm:prSet>
      <dgm:spPr/>
    </dgm:pt>
    <dgm:pt modelId="{786BC0B1-CBBB-4D47-94B1-FF03C3A16F6F}" type="pres">
      <dgm:prSet presAssocID="{76702741-20F6-44A7-B7B2-3A3F2E7DCFA9}" presName="negativeSpace" presStyleCnt="0"/>
      <dgm:spPr/>
    </dgm:pt>
    <dgm:pt modelId="{D02E01DF-EA96-4D87-93A1-552A1DD88EFF}" type="pres">
      <dgm:prSet presAssocID="{76702741-20F6-44A7-B7B2-3A3F2E7DCFA9}" presName="childText" presStyleLbl="conFgAcc1" presStyleIdx="1" presStyleCnt="2">
        <dgm:presLayoutVars>
          <dgm:bulletEnabled val="1"/>
        </dgm:presLayoutVars>
      </dgm:prSet>
      <dgm:spPr/>
    </dgm:pt>
  </dgm:ptLst>
  <dgm:cxnLst>
    <dgm:cxn modelId="{77D9EF04-4ECC-4485-A3B2-EBFEE0E6A6E4}" type="presOf" srcId="{3D18249A-1D06-421A-919B-326F862B6EE9}" destId="{994BDF1A-6DA3-40B2-AA10-293F07560860}" srcOrd="0" destOrd="0" presId="urn:microsoft.com/office/officeart/2005/8/layout/list1"/>
    <dgm:cxn modelId="{AD285807-FF12-4DBC-8977-817C906A6E87}" type="presOf" srcId="{3F339E9D-9814-493A-A3C9-E4C5C4B02D95}" destId="{857C8238-7B03-43E3-B8B7-3AABAB810517}" srcOrd="1" destOrd="0" presId="urn:microsoft.com/office/officeart/2005/8/layout/list1"/>
    <dgm:cxn modelId="{59C08634-2B16-4859-BEE9-2C58CACA8AF0}" type="presOf" srcId="{76702741-20F6-44A7-B7B2-3A3F2E7DCFA9}" destId="{E89F5E12-AE16-4C9F-A622-C0254C6806D7}" srcOrd="1" destOrd="0" presId="urn:microsoft.com/office/officeart/2005/8/layout/list1"/>
    <dgm:cxn modelId="{5E7A635B-C3A8-48A8-95EF-B2BB4936E4FF}" srcId="{3F339E9D-9814-493A-A3C9-E4C5C4B02D95}" destId="{E69D9131-A322-498E-9ACC-519F66358251}" srcOrd="0" destOrd="0" parTransId="{304226D7-F7D3-4FC9-9530-9A3CF03EDA45}" sibTransId="{7314033B-A71A-47E9-AD25-B0C17BAD0605}"/>
    <dgm:cxn modelId="{A7D3D948-F1E7-413C-8CE1-F91341D8492D}" type="presOf" srcId="{EE8353B4-B306-4C54-8E8F-4F800900FB63}" destId="{D02E01DF-EA96-4D87-93A1-552A1DD88EFF}" srcOrd="0" destOrd="0" presId="urn:microsoft.com/office/officeart/2005/8/layout/list1"/>
    <dgm:cxn modelId="{EBB7B179-760D-4AC6-B57E-E8406F07EAEF}" type="presOf" srcId="{3F339E9D-9814-493A-A3C9-E4C5C4B02D95}" destId="{DC14A48F-753B-41D9-940E-94B00F60C799}" srcOrd="0" destOrd="0" presId="urn:microsoft.com/office/officeart/2005/8/layout/list1"/>
    <dgm:cxn modelId="{07F6F397-4A0F-4B8E-B384-E066F78445B2}" srcId="{3D18249A-1D06-421A-919B-326F862B6EE9}" destId="{3F339E9D-9814-493A-A3C9-E4C5C4B02D95}" srcOrd="0" destOrd="0" parTransId="{74EB6CE8-0ED6-458F-8F87-5926D6C73F55}" sibTransId="{686A833D-9E39-4F68-B56D-0570BA6DE90D}"/>
    <dgm:cxn modelId="{1C5577DF-2DA4-4408-B5C7-587AE67F423D}" type="presOf" srcId="{E69D9131-A322-498E-9ACC-519F66358251}" destId="{DD38AD1D-D253-4AAC-B9C1-B76B04AD40E3}" srcOrd="0" destOrd="0" presId="urn:microsoft.com/office/officeart/2005/8/layout/list1"/>
    <dgm:cxn modelId="{5E2E47EE-E097-4757-AEFB-85CBB72A4332}" srcId="{3D18249A-1D06-421A-919B-326F862B6EE9}" destId="{76702741-20F6-44A7-B7B2-3A3F2E7DCFA9}" srcOrd="1" destOrd="0" parTransId="{FF0EAD23-4E57-4211-9712-66064C9EBD87}" sibTransId="{A90EF3E6-EAEE-485F-A36C-A241BBAC46DE}"/>
    <dgm:cxn modelId="{2B1B0CF0-279A-45F1-83C3-C8404BC05675}" srcId="{76702741-20F6-44A7-B7B2-3A3F2E7DCFA9}" destId="{EE8353B4-B306-4C54-8E8F-4F800900FB63}" srcOrd="0" destOrd="0" parTransId="{90F32B8F-97F6-4B75-B9FA-623E9BFC65DE}" sibTransId="{F5A79BA0-EBC2-43DD-9DCF-65E10AAE9969}"/>
    <dgm:cxn modelId="{AC4FC9FC-A164-494F-8532-FAC3F4194205}" type="presOf" srcId="{76702741-20F6-44A7-B7B2-3A3F2E7DCFA9}" destId="{0485EA85-F87E-4699-945D-6545E94B0121}" srcOrd="0" destOrd="0" presId="urn:microsoft.com/office/officeart/2005/8/layout/list1"/>
    <dgm:cxn modelId="{A05DEAC2-2D9C-4307-A68F-C5AEDE399178}" type="presParOf" srcId="{994BDF1A-6DA3-40B2-AA10-293F07560860}" destId="{0DF78B80-FAD4-46CD-8D84-516399D6A524}" srcOrd="0" destOrd="0" presId="urn:microsoft.com/office/officeart/2005/8/layout/list1"/>
    <dgm:cxn modelId="{D07BC3C3-8659-457F-BAA9-F1AF5F191EE3}" type="presParOf" srcId="{0DF78B80-FAD4-46CD-8D84-516399D6A524}" destId="{DC14A48F-753B-41D9-940E-94B00F60C799}" srcOrd="0" destOrd="0" presId="urn:microsoft.com/office/officeart/2005/8/layout/list1"/>
    <dgm:cxn modelId="{1FE17C7B-C6D5-4692-B0DA-91C7F263CD7F}" type="presParOf" srcId="{0DF78B80-FAD4-46CD-8D84-516399D6A524}" destId="{857C8238-7B03-43E3-B8B7-3AABAB810517}" srcOrd="1" destOrd="0" presId="urn:microsoft.com/office/officeart/2005/8/layout/list1"/>
    <dgm:cxn modelId="{061399D0-65FC-4E32-83CD-672F809D3877}" type="presParOf" srcId="{994BDF1A-6DA3-40B2-AA10-293F07560860}" destId="{3F713335-8404-4574-973A-AC070E452927}" srcOrd="1" destOrd="0" presId="urn:microsoft.com/office/officeart/2005/8/layout/list1"/>
    <dgm:cxn modelId="{37E14932-B65F-448A-894F-04E7DA4361A1}" type="presParOf" srcId="{994BDF1A-6DA3-40B2-AA10-293F07560860}" destId="{DD38AD1D-D253-4AAC-B9C1-B76B04AD40E3}" srcOrd="2" destOrd="0" presId="urn:microsoft.com/office/officeart/2005/8/layout/list1"/>
    <dgm:cxn modelId="{6D362BB4-22B7-4B8E-8718-F152977590B9}" type="presParOf" srcId="{994BDF1A-6DA3-40B2-AA10-293F07560860}" destId="{483BE4A3-21A4-4C29-B596-A7045DF9E5AA}" srcOrd="3" destOrd="0" presId="urn:microsoft.com/office/officeart/2005/8/layout/list1"/>
    <dgm:cxn modelId="{1A073236-6193-463D-8702-609367E5117E}" type="presParOf" srcId="{994BDF1A-6DA3-40B2-AA10-293F07560860}" destId="{BA21CA17-32AE-40DD-A6AE-D5470F068B43}" srcOrd="4" destOrd="0" presId="urn:microsoft.com/office/officeart/2005/8/layout/list1"/>
    <dgm:cxn modelId="{63BD7858-35BD-4DE7-9A34-1805A515C0F9}" type="presParOf" srcId="{BA21CA17-32AE-40DD-A6AE-D5470F068B43}" destId="{0485EA85-F87E-4699-945D-6545E94B0121}" srcOrd="0" destOrd="0" presId="urn:microsoft.com/office/officeart/2005/8/layout/list1"/>
    <dgm:cxn modelId="{9267870A-F6D3-43A9-A6D9-581E150856F5}" type="presParOf" srcId="{BA21CA17-32AE-40DD-A6AE-D5470F068B43}" destId="{E89F5E12-AE16-4C9F-A622-C0254C6806D7}" srcOrd="1" destOrd="0" presId="urn:microsoft.com/office/officeart/2005/8/layout/list1"/>
    <dgm:cxn modelId="{99DDCF9F-9AC1-47B0-AEC2-F54B928B9326}" type="presParOf" srcId="{994BDF1A-6DA3-40B2-AA10-293F07560860}" destId="{786BC0B1-CBBB-4D47-94B1-FF03C3A16F6F}" srcOrd="5" destOrd="0" presId="urn:microsoft.com/office/officeart/2005/8/layout/list1"/>
    <dgm:cxn modelId="{79CBBB6C-3013-4DB6-A7D7-F5F214B4B13B}" type="presParOf" srcId="{994BDF1A-6DA3-40B2-AA10-293F07560860}" destId="{D02E01DF-EA96-4D87-93A1-552A1DD88EF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D18249A-1D06-421A-919B-326F862B6E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dgm:spPr/>
      <dgm:t>
        <a:bodyPr/>
        <a:lstStyle/>
        <a:p>
          <a:r>
            <a:rPr lang="en-US" dirty="0"/>
            <a:t>Surgical Diagnostic and Staging Procedure </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pPr>
            <a:buNone/>
          </a:pPr>
          <a:r>
            <a:rPr lang="en-US" dirty="0"/>
            <a:t> 1</a:t>
          </a:r>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dirty="0"/>
            <a:t>Date 1</a:t>
          </a:r>
          <a:r>
            <a:rPr lang="en-US" baseline="30000" dirty="0"/>
            <a:t>st</a:t>
          </a:r>
          <a:r>
            <a:rPr lang="en-US" dirty="0"/>
            <a:t> Surgical Procedure</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pPr>
            <a:buNone/>
          </a:pPr>
          <a:r>
            <a:rPr lang="en-US" dirty="0"/>
            <a:t> </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E37D1CB4-E088-47AF-BE79-6A4AEC6A6DAE}">
      <dgm:prSet/>
      <dgm:spPr/>
      <dgm:t>
        <a:bodyPr/>
        <a:lstStyle/>
        <a:p>
          <a:r>
            <a:rPr lang="en-US" dirty="0"/>
            <a:t>Date of Most Definitive Surgical Resection</a:t>
          </a:r>
        </a:p>
      </dgm:t>
    </dgm:pt>
    <dgm:pt modelId="{2016AA22-D247-466F-B3FF-2D19726D54DB}" type="parTrans" cxnId="{F9DB3403-6690-4D32-A953-200EF471BEF7}">
      <dgm:prSet/>
      <dgm:spPr/>
      <dgm:t>
        <a:bodyPr/>
        <a:lstStyle/>
        <a:p>
          <a:endParaRPr lang="en-US"/>
        </a:p>
      </dgm:t>
    </dgm:pt>
    <dgm:pt modelId="{4CD4E884-D9A0-4805-845F-42DCEDFF5CE2}" type="sibTrans" cxnId="{F9DB3403-6690-4D32-A953-200EF471BEF7}">
      <dgm:prSet/>
      <dgm:spPr/>
      <dgm:t>
        <a:bodyPr/>
        <a:lstStyle/>
        <a:p>
          <a:endParaRPr lang="en-US"/>
        </a:p>
      </dgm:t>
    </dgm:pt>
    <dgm:pt modelId="{6CB06BBD-92BD-4688-9E00-7753F7B021A0}">
      <dgm:prSet/>
      <dgm:spPr/>
      <dgm:t>
        <a:bodyPr/>
        <a:lstStyle/>
        <a:p>
          <a:pPr>
            <a:buNone/>
          </a:pPr>
          <a:r>
            <a:rPr lang="en-US" dirty="0"/>
            <a:t> </a:t>
          </a:r>
        </a:p>
      </dgm:t>
    </dgm:pt>
    <dgm:pt modelId="{AAF261C2-6310-4004-B1D6-E2DB3B239196}" type="parTrans" cxnId="{080C55D3-6D43-496E-939D-81D99F657854}">
      <dgm:prSet/>
      <dgm:spPr/>
      <dgm:t>
        <a:bodyPr/>
        <a:lstStyle/>
        <a:p>
          <a:endParaRPr lang="en-US"/>
        </a:p>
      </dgm:t>
    </dgm:pt>
    <dgm:pt modelId="{A41C7925-2D94-44C4-BE9C-BA172EFFBBF1}" type="sibTrans" cxnId="{080C55D3-6D43-496E-939D-81D99F657854}">
      <dgm:prSet/>
      <dgm:spPr/>
      <dgm:t>
        <a:bodyPr/>
        <a:lstStyle/>
        <a:p>
          <a:endParaRPr lang="en-US"/>
        </a:p>
      </dgm:t>
    </dgm:pt>
    <dgm:pt modelId="{4F0AFE75-FA90-4B9D-A043-D5C13C74C304}">
      <dgm:prSet/>
      <dgm:spPr/>
      <dgm:t>
        <a:bodyPr/>
        <a:lstStyle/>
        <a:p>
          <a:r>
            <a:rPr lang="en-US" dirty="0"/>
            <a:t>Date of Surgical Discharge</a:t>
          </a:r>
        </a:p>
      </dgm:t>
    </dgm:pt>
    <dgm:pt modelId="{AA45C4C3-4300-441A-8714-FA28821FFEA1}" type="parTrans" cxnId="{44C445F3-73A5-4CD4-9AAA-BD0F56E8725F}">
      <dgm:prSet/>
      <dgm:spPr/>
      <dgm:t>
        <a:bodyPr/>
        <a:lstStyle/>
        <a:p>
          <a:endParaRPr lang="en-US"/>
        </a:p>
      </dgm:t>
    </dgm:pt>
    <dgm:pt modelId="{ADB407D1-4371-4606-BFB5-BD23BAA7CD45}" type="sibTrans" cxnId="{44C445F3-73A5-4CD4-9AAA-BD0F56E8725F}">
      <dgm:prSet/>
      <dgm:spPr/>
      <dgm:t>
        <a:bodyPr/>
        <a:lstStyle/>
        <a:p>
          <a:endParaRPr lang="en-US"/>
        </a:p>
      </dgm:t>
    </dgm:pt>
    <dgm:pt modelId="{06C5A023-B18D-4FA7-B1B5-AF97DAC574EF}">
      <dgm:prSet/>
      <dgm:spPr/>
      <dgm:t>
        <a:bodyPr/>
        <a:lstStyle/>
        <a:p>
          <a:pPr>
            <a:buNone/>
          </a:pPr>
          <a:r>
            <a:rPr lang="en-US" dirty="0"/>
            <a:t> </a:t>
          </a:r>
        </a:p>
      </dgm:t>
    </dgm:pt>
    <dgm:pt modelId="{D9E16197-94FC-4E97-9A97-3C891701E376}" type="parTrans" cxnId="{D2D89637-23E5-4911-9F87-865B4D11FBCF}">
      <dgm:prSet/>
      <dgm:spPr/>
      <dgm:t>
        <a:bodyPr/>
        <a:lstStyle/>
        <a:p>
          <a:endParaRPr lang="en-US"/>
        </a:p>
      </dgm:t>
    </dgm:pt>
    <dgm:pt modelId="{0C8B4541-C287-4FA9-A1E7-91B1688A214F}" type="sibTrans" cxnId="{D2D89637-23E5-4911-9F87-865B4D11FBCF}">
      <dgm:prSet/>
      <dgm:spPr/>
      <dgm:t>
        <a:bodyPr/>
        <a:lstStyle/>
        <a:p>
          <a:endParaRPr lang="en-US"/>
        </a:p>
      </dgm:t>
    </dgm:pt>
    <dgm:pt modelId="{F0C67951-3D2D-427D-AC4D-8CA8E7CD365B}">
      <dgm:prSet/>
      <dgm:spPr/>
      <dgm:t>
        <a:bodyPr/>
        <a:lstStyle/>
        <a:p>
          <a:pPr>
            <a:buNone/>
          </a:pPr>
          <a:r>
            <a:rPr lang="en-US" dirty="0"/>
            <a:t>02</a:t>
          </a:r>
        </a:p>
      </dgm:t>
    </dgm:pt>
    <dgm:pt modelId="{C533E936-F94D-4167-A1C2-2EF6E1EB18CA}" type="parTrans" cxnId="{5BAD09C3-6839-4174-B956-75ABBA0E9A8F}">
      <dgm:prSet/>
      <dgm:spPr/>
      <dgm:t>
        <a:bodyPr/>
        <a:lstStyle/>
        <a:p>
          <a:endParaRPr lang="en-US"/>
        </a:p>
      </dgm:t>
    </dgm:pt>
    <dgm:pt modelId="{9F077D0A-2679-4E10-A481-11CB52728709}" type="sibTrans" cxnId="{5BAD09C3-6839-4174-B956-75ABBA0E9A8F}">
      <dgm:prSet/>
      <dgm:spPr/>
      <dgm:t>
        <a:bodyPr/>
        <a:lstStyle/>
        <a:p>
          <a:endParaRPr lang="en-US"/>
        </a:p>
      </dgm:t>
    </dgm:pt>
    <dgm:pt modelId="{FA0C9300-E233-45DD-BA8F-2AB33D3653B1}">
      <dgm:prSet/>
      <dgm:spPr/>
      <dgm:t>
        <a:bodyPr/>
        <a:lstStyle/>
        <a:p>
          <a:pPr>
            <a:buNone/>
          </a:pPr>
          <a:r>
            <a:rPr lang="en-US" dirty="0"/>
            <a:t>Date of Surgical Diagnostic and Staging Procedure</a:t>
          </a:r>
        </a:p>
      </dgm:t>
    </dgm:pt>
    <dgm:pt modelId="{FECC063E-E2EB-4A6E-B63E-119923763C49}" type="parTrans" cxnId="{E4FC1559-0354-46F6-A539-B9498AB3D3C6}">
      <dgm:prSet/>
      <dgm:spPr/>
      <dgm:t>
        <a:bodyPr/>
        <a:lstStyle/>
        <a:p>
          <a:endParaRPr lang="en-US"/>
        </a:p>
      </dgm:t>
    </dgm:pt>
    <dgm:pt modelId="{5C173DE0-6B41-4259-A983-A9604C2EE37C}" type="sibTrans" cxnId="{E4FC1559-0354-46F6-A539-B9498AB3D3C6}">
      <dgm:prSet/>
      <dgm:spPr/>
      <dgm:t>
        <a:bodyPr/>
        <a:lstStyle/>
        <a:p>
          <a:endParaRPr lang="en-US"/>
        </a:p>
      </dgm:t>
    </dgm:pt>
    <dgm:pt modelId="{887C792B-09A1-4728-8A6D-BB79377AE37E}">
      <dgm:prSet/>
      <dgm:spPr/>
      <dgm:t>
        <a:bodyPr/>
        <a:lstStyle/>
        <a:p>
          <a:r>
            <a:rPr lang="en-US"/>
            <a:t>Reason </a:t>
          </a:r>
          <a:r>
            <a:rPr lang="en-US" dirty="0"/>
            <a:t>for No Surgery of Primary Site	</a:t>
          </a:r>
        </a:p>
      </dgm:t>
    </dgm:pt>
    <dgm:pt modelId="{114402F1-BA9C-408A-8C65-982AE7FA7649}" type="parTrans" cxnId="{60751C45-55E5-4C97-B06D-A34305C7517C}">
      <dgm:prSet/>
      <dgm:spPr/>
      <dgm:t>
        <a:bodyPr/>
        <a:lstStyle/>
        <a:p>
          <a:endParaRPr lang="en-US"/>
        </a:p>
      </dgm:t>
    </dgm:pt>
    <dgm:pt modelId="{AD8913A7-CA12-44F7-8652-494676DEF7BC}" type="sibTrans" cxnId="{60751C45-55E5-4C97-B06D-A34305C7517C}">
      <dgm:prSet/>
      <dgm:spPr/>
      <dgm:t>
        <a:bodyPr/>
        <a:lstStyle/>
        <a:p>
          <a:endParaRPr lang="en-US"/>
        </a:p>
      </dgm:t>
    </dgm:pt>
    <dgm:pt modelId="{EA6CAF2F-F9DA-475D-9BE0-8BC05C306274}">
      <dgm:prSet/>
      <dgm:spPr/>
      <dgm:t>
        <a:bodyPr/>
        <a:lstStyle/>
        <a:p>
          <a:pPr>
            <a:buNone/>
          </a:pPr>
          <a:r>
            <a:rPr lang="en-US" dirty="0"/>
            <a:t>11/03/2021</a:t>
          </a:r>
        </a:p>
      </dgm:t>
    </dgm:pt>
    <dgm:pt modelId="{67B03219-7319-4142-B288-C1802F311F37}" type="parTrans" cxnId="{F9A58F85-998F-4763-A4A5-0D8AD087CBEB}">
      <dgm:prSet/>
      <dgm:spPr/>
      <dgm:t>
        <a:bodyPr/>
        <a:lstStyle/>
        <a:p>
          <a:endParaRPr lang="en-US"/>
        </a:p>
      </dgm:t>
    </dgm:pt>
    <dgm:pt modelId="{7D09BA8F-74A5-4384-A8EA-30DD4EBEE17D}" type="sibTrans" cxnId="{F9A58F85-998F-4763-A4A5-0D8AD087CBEB}">
      <dgm:prSet/>
      <dgm:spPr/>
      <dgm:t>
        <a:bodyPr/>
        <a:lstStyle/>
        <a:p>
          <a:endParaRPr lang="en-US"/>
        </a:p>
      </dgm:t>
    </dgm:pt>
    <dgm:pt modelId="{1CF8C2F5-317D-4CF6-B491-0895FABBED69}" type="pres">
      <dgm:prSet presAssocID="{3D18249A-1D06-421A-919B-326F862B6EE9}" presName="linear" presStyleCnt="0">
        <dgm:presLayoutVars>
          <dgm:animLvl val="lvl"/>
          <dgm:resizeHandles val="exact"/>
        </dgm:presLayoutVars>
      </dgm:prSet>
      <dgm:spPr/>
    </dgm:pt>
    <dgm:pt modelId="{AC70D864-8A84-4490-B2E6-8DAC550DDCC1}" type="pres">
      <dgm:prSet presAssocID="{3F339E9D-9814-493A-A3C9-E4C5C4B02D95}" presName="parentText" presStyleLbl="node1" presStyleIdx="0" presStyleCnt="6">
        <dgm:presLayoutVars>
          <dgm:chMax val="0"/>
          <dgm:bulletEnabled val="1"/>
        </dgm:presLayoutVars>
      </dgm:prSet>
      <dgm:spPr/>
    </dgm:pt>
    <dgm:pt modelId="{320ECCFD-31A6-4FDC-AA90-44F9EDCA7A4E}" type="pres">
      <dgm:prSet presAssocID="{3F339E9D-9814-493A-A3C9-E4C5C4B02D95}" presName="childText" presStyleLbl="revTx" presStyleIdx="0" presStyleCnt="6">
        <dgm:presLayoutVars>
          <dgm:bulletEnabled val="1"/>
        </dgm:presLayoutVars>
      </dgm:prSet>
      <dgm:spPr/>
    </dgm:pt>
    <dgm:pt modelId="{FD362F00-ED66-4129-813D-04CED524A2EF}" type="pres">
      <dgm:prSet presAssocID="{FA0C9300-E233-45DD-BA8F-2AB33D3653B1}" presName="parentText" presStyleLbl="node1" presStyleIdx="1" presStyleCnt="6">
        <dgm:presLayoutVars>
          <dgm:chMax val="0"/>
          <dgm:bulletEnabled val="1"/>
        </dgm:presLayoutVars>
      </dgm:prSet>
      <dgm:spPr/>
    </dgm:pt>
    <dgm:pt modelId="{A5278F84-1E24-484D-B097-D7D28C34E110}" type="pres">
      <dgm:prSet presAssocID="{FA0C9300-E233-45DD-BA8F-2AB33D3653B1}" presName="childText" presStyleLbl="revTx" presStyleIdx="1" presStyleCnt="6">
        <dgm:presLayoutVars>
          <dgm:bulletEnabled val="1"/>
        </dgm:presLayoutVars>
      </dgm:prSet>
      <dgm:spPr/>
    </dgm:pt>
    <dgm:pt modelId="{4BAA28A2-59C4-40E2-9A2D-EC99B57A20F6}" type="pres">
      <dgm:prSet presAssocID="{887C792B-09A1-4728-8A6D-BB79377AE37E}" presName="parentText" presStyleLbl="node1" presStyleIdx="2" presStyleCnt="6">
        <dgm:presLayoutVars>
          <dgm:chMax val="0"/>
          <dgm:bulletEnabled val="1"/>
        </dgm:presLayoutVars>
      </dgm:prSet>
      <dgm:spPr/>
    </dgm:pt>
    <dgm:pt modelId="{744C826E-B4EC-4329-87FA-BF63320703F1}" type="pres">
      <dgm:prSet presAssocID="{887C792B-09A1-4728-8A6D-BB79377AE37E}" presName="childText" presStyleLbl="revTx" presStyleIdx="2" presStyleCnt="6">
        <dgm:presLayoutVars>
          <dgm:bulletEnabled val="1"/>
        </dgm:presLayoutVars>
      </dgm:prSet>
      <dgm:spPr/>
    </dgm:pt>
    <dgm:pt modelId="{30E5C9CD-0D45-4D9B-AF18-A4BB9232B266}" type="pres">
      <dgm:prSet presAssocID="{16597F33-5170-4E79-B6AC-2AE285823C93}" presName="parentText" presStyleLbl="node1" presStyleIdx="3" presStyleCnt="6">
        <dgm:presLayoutVars>
          <dgm:chMax val="0"/>
          <dgm:bulletEnabled val="1"/>
        </dgm:presLayoutVars>
      </dgm:prSet>
      <dgm:spPr/>
    </dgm:pt>
    <dgm:pt modelId="{E68B7483-A456-4DB9-AE8E-ED345D33D7B1}" type="pres">
      <dgm:prSet presAssocID="{16597F33-5170-4E79-B6AC-2AE285823C93}" presName="childText" presStyleLbl="revTx" presStyleIdx="3" presStyleCnt="6">
        <dgm:presLayoutVars>
          <dgm:bulletEnabled val="1"/>
        </dgm:presLayoutVars>
      </dgm:prSet>
      <dgm:spPr/>
    </dgm:pt>
    <dgm:pt modelId="{E0616F1A-7BB1-4239-9B55-0F2271CA657A}" type="pres">
      <dgm:prSet presAssocID="{E37D1CB4-E088-47AF-BE79-6A4AEC6A6DAE}" presName="parentText" presStyleLbl="node1" presStyleIdx="4" presStyleCnt="6">
        <dgm:presLayoutVars>
          <dgm:chMax val="0"/>
          <dgm:bulletEnabled val="1"/>
        </dgm:presLayoutVars>
      </dgm:prSet>
      <dgm:spPr/>
    </dgm:pt>
    <dgm:pt modelId="{4DA591B1-9F08-47B5-9E07-C8529DF39215}" type="pres">
      <dgm:prSet presAssocID="{E37D1CB4-E088-47AF-BE79-6A4AEC6A6DAE}" presName="childText" presStyleLbl="revTx" presStyleIdx="4" presStyleCnt="6">
        <dgm:presLayoutVars>
          <dgm:bulletEnabled val="1"/>
        </dgm:presLayoutVars>
      </dgm:prSet>
      <dgm:spPr/>
    </dgm:pt>
    <dgm:pt modelId="{5BDA43E4-0387-44FB-AF98-4053E75E7E2F}" type="pres">
      <dgm:prSet presAssocID="{4F0AFE75-FA90-4B9D-A043-D5C13C74C304}" presName="parentText" presStyleLbl="node1" presStyleIdx="5" presStyleCnt="6">
        <dgm:presLayoutVars>
          <dgm:chMax val="0"/>
          <dgm:bulletEnabled val="1"/>
        </dgm:presLayoutVars>
      </dgm:prSet>
      <dgm:spPr/>
    </dgm:pt>
    <dgm:pt modelId="{F2FF424B-2529-4381-A502-05C8660DBDAB}" type="pres">
      <dgm:prSet presAssocID="{4F0AFE75-FA90-4B9D-A043-D5C13C74C304}" presName="childText" presStyleLbl="revTx" presStyleIdx="5" presStyleCnt="6">
        <dgm:presLayoutVars>
          <dgm:bulletEnabled val="1"/>
        </dgm:presLayoutVars>
      </dgm:prSet>
      <dgm:spPr/>
    </dgm:pt>
  </dgm:ptLst>
  <dgm:cxnLst>
    <dgm:cxn modelId="{F9DB3403-6690-4D32-A953-200EF471BEF7}" srcId="{3D18249A-1D06-421A-919B-326F862B6EE9}" destId="{E37D1CB4-E088-47AF-BE79-6A4AEC6A6DAE}" srcOrd="4" destOrd="0" parTransId="{2016AA22-D247-466F-B3FF-2D19726D54DB}" sibTransId="{4CD4E884-D9A0-4805-845F-42DCEDFF5CE2}"/>
    <dgm:cxn modelId="{F23F120B-3C63-4477-B645-DA8AD6ABB428}" srcId="{887C792B-09A1-4728-8A6D-BB79377AE37E}" destId="{A8FF5386-AF7F-4389-B467-716BA54F411D}" srcOrd="0" destOrd="0" parTransId="{47B49236-34A5-40ED-BDD2-C95C31CF2393}" sibTransId="{E4DD5308-A129-4432-B3B4-B50E25D61933}"/>
    <dgm:cxn modelId="{1CF1B50F-9DE0-4821-82B8-8A1BB4A2E616}" type="presOf" srcId="{06C5A023-B18D-4FA7-B1B5-AF97DAC574EF}" destId="{F2FF424B-2529-4381-A502-05C8660DBDAB}" srcOrd="0" destOrd="0" presId="urn:microsoft.com/office/officeart/2005/8/layout/vList2"/>
    <dgm:cxn modelId="{6A613621-122F-4976-A298-3A670AB7252A}" type="presOf" srcId="{E37D1CB4-E088-47AF-BE79-6A4AEC6A6DAE}" destId="{E0616F1A-7BB1-4239-9B55-0F2271CA657A}" srcOrd="0" destOrd="0" presId="urn:microsoft.com/office/officeart/2005/8/layout/vList2"/>
    <dgm:cxn modelId="{E314BD25-6404-4CA3-8248-F57435FD33A1}" type="presOf" srcId="{6CB06BBD-92BD-4688-9E00-7753F7B021A0}" destId="{4DA591B1-9F08-47B5-9E07-C8529DF39215}" srcOrd="0" destOrd="0" presId="urn:microsoft.com/office/officeart/2005/8/layout/vList2"/>
    <dgm:cxn modelId="{7FA1FA2C-C9B1-4B8B-88A9-E3D37F4DA281}" type="presOf" srcId="{D3EDA274-2A72-4150-AEC8-68F9551B077F}" destId="{E68B7483-A456-4DB9-AE8E-ED345D33D7B1}" srcOrd="0" destOrd="0" presId="urn:microsoft.com/office/officeart/2005/8/layout/vList2"/>
    <dgm:cxn modelId="{D2D89637-23E5-4911-9F87-865B4D11FBCF}" srcId="{4F0AFE75-FA90-4B9D-A043-D5C13C74C304}" destId="{06C5A023-B18D-4FA7-B1B5-AF97DAC574EF}" srcOrd="0" destOrd="0" parTransId="{D9E16197-94FC-4E97-9A97-3C891701E376}" sibTransId="{0C8B4541-C287-4FA9-A1E7-91B1688A214F}"/>
    <dgm:cxn modelId="{BBD48939-E7B3-45B8-9EF9-72C88B1C8096}" type="presOf" srcId="{887C792B-09A1-4728-8A6D-BB79377AE37E}" destId="{4BAA28A2-59C4-40E2-9A2D-EC99B57A20F6}" srcOrd="0" destOrd="0" presId="urn:microsoft.com/office/officeart/2005/8/layout/vList2"/>
    <dgm:cxn modelId="{9C040E5C-F535-4018-A5D0-E053936E54FF}" type="presOf" srcId="{F0C67951-3D2D-427D-AC4D-8CA8E7CD365B}" destId="{320ECCFD-31A6-4FDC-AA90-44F9EDCA7A4E}" srcOrd="0" destOrd="0" presId="urn:microsoft.com/office/officeart/2005/8/layout/vList2"/>
    <dgm:cxn modelId="{60751C45-55E5-4C97-B06D-A34305C7517C}" srcId="{3D18249A-1D06-421A-919B-326F862B6EE9}" destId="{887C792B-09A1-4728-8A6D-BB79377AE37E}" srcOrd="2" destOrd="0" parTransId="{114402F1-BA9C-408A-8C65-982AE7FA7649}" sibTransId="{AD8913A7-CA12-44F7-8652-494676DEF7BC}"/>
    <dgm:cxn modelId="{E4FC1559-0354-46F6-A539-B9498AB3D3C6}" srcId="{3D18249A-1D06-421A-919B-326F862B6EE9}" destId="{FA0C9300-E233-45DD-BA8F-2AB33D3653B1}" srcOrd="1" destOrd="0" parTransId="{FECC063E-E2EB-4A6E-B63E-119923763C49}" sibTransId="{5C173DE0-6B41-4259-A983-A9604C2EE37C}"/>
    <dgm:cxn modelId="{F9A58F85-998F-4763-A4A5-0D8AD087CBEB}" srcId="{FA0C9300-E233-45DD-BA8F-2AB33D3653B1}" destId="{EA6CAF2F-F9DA-475D-9BE0-8BC05C306274}" srcOrd="0" destOrd="0" parTransId="{67B03219-7319-4142-B288-C1802F311F37}" sibTransId="{7D09BA8F-74A5-4384-A8EA-30DD4EBEE17D}"/>
    <dgm:cxn modelId="{3C628B88-2E96-4B6E-B464-EA94E02912DB}" type="presOf" srcId="{A8FF5386-AF7F-4389-B467-716BA54F411D}" destId="{744C826E-B4EC-4329-87FA-BF63320703F1}" srcOrd="0" destOrd="0" presId="urn:microsoft.com/office/officeart/2005/8/layout/vList2"/>
    <dgm:cxn modelId="{07F6F397-4A0F-4B8E-B384-E066F78445B2}" srcId="{3D18249A-1D06-421A-919B-326F862B6EE9}" destId="{3F339E9D-9814-493A-A3C9-E4C5C4B02D95}" srcOrd="0" destOrd="0" parTransId="{74EB6CE8-0ED6-458F-8F87-5926D6C73F55}" sibTransId="{686A833D-9E39-4F68-B56D-0570BA6DE90D}"/>
    <dgm:cxn modelId="{58ECA998-554B-4609-A841-B15C69333246}" type="presOf" srcId="{4F0AFE75-FA90-4B9D-A043-D5C13C74C304}" destId="{5BDA43E4-0387-44FB-AF98-4053E75E7E2F}" srcOrd="0" destOrd="0" presId="urn:microsoft.com/office/officeart/2005/8/layout/vList2"/>
    <dgm:cxn modelId="{361FFFA3-2C4C-45BC-9DD3-B27EE8719CBD}" type="presOf" srcId="{3F339E9D-9814-493A-A3C9-E4C5C4B02D95}" destId="{AC70D864-8A84-4490-B2E6-8DAC550DDCC1}" srcOrd="0" destOrd="0" presId="urn:microsoft.com/office/officeart/2005/8/layout/vList2"/>
    <dgm:cxn modelId="{C5DD48A8-6291-4FFC-93E7-B83DE00EDE9E}" type="presOf" srcId="{3D18249A-1D06-421A-919B-326F862B6EE9}" destId="{1CF8C2F5-317D-4CF6-B491-0895FABBED69}" srcOrd="0" destOrd="0" presId="urn:microsoft.com/office/officeart/2005/8/layout/vList2"/>
    <dgm:cxn modelId="{5BAD09C3-6839-4174-B956-75ABBA0E9A8F}" srcId="{3F339E9D-9814-493A-A3C9-E4C5C4B02D95}" destId="{F0C67951-3D2D-427D-AC4D-8CA8E7CD365B}" srcOrd="0" destOrd="0" parTransId="{C533E936-F94D-4167-A1C2-2EF6E1EB18CA}" sibTransId="{9F077D0A-2679-4E10-A481-11CB52728709}"/>
    <dgm:cxn modelId="{3230BBC4-6984-4887-8E17-AED1119CD187}" srcId="{16597F33-5170-4E79-B6AC-2AE285823C93}" destId="{D3EDA274-2A72-4150-AEC8-68F9551B077F}" srcOrd="0" destOrd="0" parTransId="{07B1805A-5A75-4241-8E36-BF0809F0734C}" sibTransId="{52F1AD4A-F45A-4C78-9914-BA9E73C5F089}"/>
    <dgm:cxn modelId="{6641FBCE-F7B1-46A6-8BF5-57E3631AD140}" srcId="{3D18249A-1D06-421A-919B-326F862B6EE9}" destId="{16597F33-5170-4E79-B6AC-2AE285823C93}" srcOrd="3" destOrd="0" parTransId="{6932C6F6-6E38-4119-89B3-61A0C4BDD51E}" sibTransId="{108114D5-2977-4D8C-81A8-F360F81CCB6C}"/>
    <dgm:cxn modelId="{3EFD90D2-0625-4125-8CB3-B4654AFBC9F4}" type="presOf" srcId="{FA0C9300-E233-45DD-BA8F-2AB33D3653B1}" destId="{FD362F00-ED66-4129-813D-04CED524A2EF}" srcOrd="0" destOrd="0" presId="urn:microsoft.com/office/officeart/2005/8/layout/vList2"/>
    <dgm:cxn modelId="{080C55D3-6D43-496E-939D-81D99F657854}" srcId="{E37D1CB4-E088-47AF-BE79-6A4AEC6A6DAE}" destId="{6CB06BBD-92BD-4688-9E00-7753F7B021A0}" srcOrd="0" destOrd="0" parTransId="{AAF261C2-6310-4004-B1D6-E2DB3B239196}" sibTransId="{A41C7925-2D94-44C4-BE9C-BA172EFFBBF1}"/>
    <dgm:cxn modelId="{44F9B4EF-E9D6-4D8F-8634-5FA5A1110B2A}" type="presOf" srcId="{16597F33-5170-4E79-B6AC-2AE285823C93}" destId="{30E5C9CD-0D45-4D9B-AF18-A4BB9232B266}" srcOrd="0" destOrd="0" presId="urn:microsoft.com/office/officeart/2005/8/layout/vList2"/>
    <dgm:cxn modelId="{44C445F3-73A5-4CD4-9AAA-BD0F56E8725F}" srcId="{3D18249A-1D06-421A-919B-326F862B6EE9}" destId="{4F0AFE75-FA90-4B9D-A043-D5C13C74C304}" srcOrd="5" destOrd="0" parTransId="{AA45C4C3-4300-441A-8714-FA28821FFEA1}" sibTransId="{ADB407D1-4371-4606-BFB5-BD23BAA7CD45}"/>
    <dgm:cxn modelId="{65B46BF4-A2BA-4F5D-BC8C-7DE0F13EACFB}" type="presOf" srcId="{EA6CAF2F-F9DA-475D-9BE0-8BC05C306274}" destId="{A5278F84-1E24-484D-B097-D7D28C34E110}" srcOrd="0" destOrd="0" presId="urn:microsoft.com/office/officeart/2005/8/layout/vList2"/>
    <dgm:cxn modelId="{C57E7E64-A4F7-4374-A5B7-125D5D92E36E}" type="presParOf" srcId="{1CF8C2F5-317D-4CF6-B491-0895FABBED69}" destId="{AC70D864-8A84-4490-B2E6-8DAC550DDCC1}" srcOrd="0" destOrd="0" presId="urn:microsoft.com/office/officeart/2005/8/layout/vList2"/>
    <dgm:cxn modelId="{553FFA7A-E3D7-472D-BFB5-30D8085CFC25}" type="presParOf" srcId="{1CF8C2F5-317D-4CF6-B491-0895FABBED69}" destId="{320ECCFD-31A6-4FDC-AA90-44F9EDCA7A4E}" srcOrd="1" destOrd="0" presId="urn:microsoft.com/office/officeart/2005/8/layout/vList2"/>
    <dgm:cxn modelId="{79CCB0A5-2155-4B70-9D48-D3728110B3D2}" type="presParOf" srcId="{1CF8C2F5-317D-4CF6-B491-0895FABBED69}" destId="{FD362F00-ED66-4129-813D-04CED524A2EF}" srcOrd="2" destOrd="0" presId="urn:microsoft.com/office/officeart/2005/8/layout/vList2"/>
    <dgm:cxn modelId="{5DF9C342-A7B2-4E36-842E-D3DDC4910FB5}" type="presParOf" srcId="{1CF8C2F5-317D-4CF6-B491-0895FABBED69}" destId="{A5278F84-1E24-484D-B097-D7D28C34E110}" srcOrd="3" destOrd="0" presId="urn:microsoft.com/office/officeart/2005/8/layout/vList2"/>
    <dgm:cxn modelId="{861C3958-487B-48B1-AD4C-E576423F6263}" type="presParOf" srcId="{1CF8C2F5-317D-4CF6-B491-0895FABBED69}" destId="{4BAA28A2-59C4-40E2-9A2D-EC99B57A20F6}" srcOrd="4" destOrd="0" presId="urn:microsoft.com/office/officeart/2005/8/layout/vList2"/>
    <dgm:cxn modelId="{38046366-91B4-47AF-BBDE-88B70FB6B623}" type="presParOf" srcId="{1CF8C2F5-317D-4CF6-B491-0895FABBED69}" destId="{744C826E-B4EC-4329-87FA-BF63320703F1}" srcOrd="5" destOrd="0" presId="urn:microsoft.com/office/officeart/2005/8/layout/vList2"/>
    <dgm:cxn modelId="{8CCA1CA3-481A-4901-9D33-4F5402009178}" type="presParOf" srcId="{1CF8C2F5-317D-4CF6-B491-0895FABBED69}" destId="{30E5C9CD-0D45-4D9B-AF18-A4BB9232B266}" srcOrd="6" destOrd="0" presId="urn:microsoft.com/office/officeart/2005/8/layout/vList2"/>
    <dgm:cxn modelId="{1686C50F-00C1-43DF-887D-E8FD3BD2632F}" type="presParOf" srcId="{1CF8C2F5-317D-4CF6-B491-0895FABBED69}" destId="{E68B7483-A456-4DB9-AE8E-ED345D33D7B1}" srcOrd="7" destOrd="0" presId="urn:microsoft.com/office/officeart/2005/8/layout/vList2"/>
    <dgm:cxn modelId="{FD51BF0F-1B62-4A28-B04B-E41904E9E580}" type="presParOf" srcId="{1CF8C2F5-317D-4CF6-B491-0895FABBED69}" destId="{E0616F1A-7BB1-4239-9B55-0F2271CA657A}" srcOrd="8" destOrd="0" presId="urn:microsoft.com/office/officeart/2005/8/layout/vList2"/>
    <dgm:cxn modelId="{89577AA8-94B4-49DA-8CB2-864BDA4E51C8}" type="presParOf" srcId="{1CF8C2F5-317D-4CF6-B491-0895FABBED69}" destId="{4DA591B1-9F08-47B5-9E07-C8529DF39215}" srcOrd="9" destOrd="0" presId="urn:microsoft.com/office/officeart/2005/8/layout/vList2"/>
    <dgm:cxn modelId="{EED55F2B-AD98-4A31-92F2-AD21E37CE431}" type="presParOf" srcId="{1CF8C2F5-317D-4CF6-B491-0895FABBED69}" destId="{5BDA43E4-0387-44FB-AF98-4053E75E7E2F}" srcOrd="10" destOrd="0" presId="urn:microsoft.com/office/officeart/2005/8/layout/vList2"/>
    <dgm:cxn modelId="{8CAF6961-1180-4E0D-8C6F-048EAC80985F}" type="presParOf" srcId="{1CF8C2F5-317D-4CF6-B491-0895FABBED69}" destId="{F2FF424B-2529-4381-A502-05C8660DBDAB}"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D18249A-1D06-421A-919B-326F862B6E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dgm:spPr/>
      <dgm:t>
        <a:bodyPr/>
        <a:lstStyle/>
        <a:p>
          <a:r>
            <a:rPr lang="en-US" dirty="0"/>
            <a:t>Surgical Margins of the Primary Site</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pPr>
            <a:buNone/>
          </a:pPr>
          <a:r>
            <a:rPr lang="en-US" dirty="0"/>
            <a:t> A000</a:t>
          </a:r>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dirty="0"/>
            <a:t>Rx </a:t>
          </a:r>
          <a:r>
            <a:rPr lang="en-US" dirty="0" err="1"/>
            <a:t>Summ</a:t>
          </a:r>
          <a:r>
            <a:rPr lang="en-US" dirty="0"/>
            <a:t> – Surg 2023</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pPr>
            <a:buNone/>
          </a:pPr>
          <a:r>
            <a:rPr lang="en-US" dirty="0"/>
            <a:t> A000</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408DA867-C327-4BB4-A644-DEE833DD14C6}">
      <dgm:prSet/>
      <dgm:spPr/>
      <dgm:t>
        <a:bodyPr/>
        <a:lstStyle/>
        <a:p>
          <a:pPr>
            <a:buNone/>
          </a:pPr>
          <a:r>
            <a:rPr lang="en-US" dirty="0"/>
            <a:t> 8</a:t>
          </a:r>
        </a:p>
      </dgm:t>
    </dgm:pt>
    <dgm:pt modelId="{BD3D99D4-A519-42FB-AF9B-1E52F72F7E00}" type="parTrans" cxnId="{696F40DC-523B-43CF-A380-BA4F6BE8B1E9}">
      <dgm:prSet/>
      <dgm:spPr/>
      <dgm:t>
        <a:bodyPr/>
        <a:lstStyle/>
        <a:p>
          <a:endParaRPr lang="en-US"/>
        </a:p>
      </dgm:t>
    </dgm:pt>
    <dgm:pt modelId="{366EAD5D-759F-4B9D-906A-733B5C9BC313}" type="sibTrans" cxnId="{696F40DC-523B-43CF-A380-BA4F6BE8B1E9}">
      <dgm:prSet/>
      <dgm:spPr/>
      <dgm:t>
        <a:bodyPr/>
        <a:lstStyle/>
        <a:p>
          <a:endParaRPr lang="en-US"/>
        </a:p>
      </dgm:t>
    </dgm:pt>
    <dgm:pt modelId="{B61B9C94-602E-4F40-932D-187243E483B4}">
      <dgm:prSet/>
      <dgm:spPr/>
      <dgm:t>
        <a:bodyPr/>
        <a:lstStyle/>
        <a:p>
          <a:r>
            <a:rPr lang="en-US" dirty="0"/>
            <a:t>Scope of Regional LN Surgery</a:t>
          </a:r>
        </a:p>
      </dgm:t>
    </dgm:pt>
    <dgm:pt modelId="{93F1617B-0812-49A7-8441-E675E2B4E3A0}" type="parTrans" cxnId="{CB762325-E10C-47BB-86D0-FEB0A5ABE8AA}">
      <dgm:prSet/>
      <dgm:spPr/>
      <dgm:t>
        <a:bodyPr/>
        <a:lstStyle/>
        <a:p>
          <a:endParaRPr lang="en-US"/>
        </a:p>
      </dgm:t>
    </dgm:pt>
    <dgm:pt modelId="{BAB29B8F-B613-45D0-8FA9-A308F1485477}" type="sibTrans" cxnId="{CB762325-E10C-47BB-86D0-FEB0A5ABE8AA}">
      <dgm:prSet/>
      <dgm:spPr/>
      <dgm:t>
        <a:bodyPr/>
        <a:lstStyle/>
        <a:p>
          <a:endParaRPr lang="en-US"/>
        </a:p>
      </dgm:t>
    </dgm:pt>
    <dgm:pt modelId="{DE2F852E-87A8-42D0-A937-ABC5B2355696}">
      <dgm:prSet/>
      <dgm:spPr/>
      <dgm:t>
        <a:bodyPr/>
        <a:lstStyle/>
        <a:p>
          <a:r>
            <a:rPr lang="en-US"/>
            <a:t>Rx </a:t>
          </a:r>
          <a:r>
            <a:rPr lang="en-US" dirty="0"/>
            <a:t>Hosp – Surg 2023</a:t>
          </a:r>
        </a:p>
      </dgm:t>
    </dgm:pt>
    <dgm:pt modelId="{774E5625-C662-4B00-B053-3687C86B022B}" type="parTrans" cxnId="{590AABDF-03F5-46EB-8099-D5D89BEE4BB2}">
      <dgm:prSet/>
      <dgm:spPr/>
      <dgm:t>
        <a:bodyPr/>
        <a:lstStyle/>
        <a:p>
          <a:endParaRPr lang="en-US"/>
        </a:p>
      </dgm:t>
    </dgm:pt>
    <dgm:pt modelId="{B834950A-74E5-42C5-B358-266FC2C7EB06}" type="sibTrans" cxnId="{590AABDF-03F5-46EB-8099-D5D89BEE4BB2}">
      <dgm:prSet/>
      <dgm:spPr/>
      <dgm:t>
        <a:bodyPr/>
        <a:lstStyle/>
        <a:p>
          <a:endParaRPr lang="en-US"/>
        </a:p>
      </dgm:t>
    </dgm:pt>
    <dgm:pt modelId="{32E949F8-767C-4E66-B5F1-D5330EA33DB5}">
      <dgm:prSet/>
      <dgm:spPr/>
      <dgm:t>
        <a:bodyPr/>
        <a:lstStyle/>
        <a:p>
          <a:pPr>
            <a:buNone/>
          </a:pPr>
          <a:r>
            <a:rPr lang="en-US" dirty="0"/>
            <a:t> 0</a:t>
          </a:r>
        </a:p>
      </dgm:t>
    </dgm:pt>
    <dgm:pt modelId="{A0B4E12F-4421-4117-B80A-03DBAA22668C}" type="parTrans" cxnId="{86352652-6D0F-4445-8F16-5A5A43485BDB}">
      <dgm:prSet/>
      <dgm:spPr/>
      <dgm:t>
        <a:bodyPr/>
        <a:lstStyle/>
        <a:p>
          <a:endParaRPr lang="en-US"/>
        </a:p>
      </dgm:t>
    </dgm:pt>
    <dgm:pt modelId="{982D9DC4-34A1-4989-9F98-610A41B2CA55}" type="sibTrans" cxnId="{86352652-6D0F-4445-8F16-5A5A43485BDB}">
      <dgm:prSet/>
      <dgm:spPr/>
      <dgm:t>
        <a:bodyPr/>
        <a:lstStyle/>
        <a:p>
          <a:endParaRPr lang="en-US"/>
        </a:p>
      </dgm:t>
    </dgm:pt>
    <dgm:pt modelId="{D094A18D-B9E8-4298-A3D9-F169D47C7BCC}">
      <dgm:prSet/>
      <dgm:spPr/>
      <dgm:t>
        <a:bodyPr/>
        <a:lstStyle/>
        <a:p>
          <a:r>
            <a:rPr lang="en-US" dirty="0"/>
            <a:t>Approach – Surgery of the Primary Site at this Facility</a:t>
          </a:r>
        </a:p>
      </dgm:t>
    </dgm:pt>
    <dgm:pt modelId="{C4F12E85-F54D-483E-A0B3-F68B21D528CA}" type="parTrans" cxnId="{363D7BF5-5F89-4C37-818D-9F3F20E29614}">
      <dgm:prSet/>
      <dgm:spPr/>
      <dgm:t>
        <a:bodyPr/>
        <a:lstStyle/>
        <a:p>
          <a:endParaRPr lang="en-US"/>
        </a:p>
      </dgm:t>
    </dgm:pt>
    <dgm:pt modelId="{8DEDE523-DF6E-4F57-8C0A-EDEDB2E69CB3}" type="sibTrans" cxnId="{363D7BF5-5F89-4C37-818D-9F3F20E29614}">
      <dgm:prSet/>
      <dgm:spPr/>
      <dgm:t>
        <a:bodyPr/>
        <a:lstStyle/>
        <a:p>
          <a:endParaRPr lang="en-US"/>
        </a:p>
      </dgm:t>
    </dgm:pt>
    <dgm:pt modelId="{DC43CF92-660C-4944-A20F-A77F00E7F8FD}">
      <dgm:prSet/>
      <dgm:spPr/>
      <dgm:t>
        <a:bodyPr/>
        <a:lstStyle/>
        <a:p>
          <a:pPr>
            <a:buNone/>
          </a:pPr>
          <a:r>
            <a:rPr lang="en-US" dirty="0"/>
            <a:t>0</a:t>
          </a:r>
        </a:p>
      </dgm:t>
    </dgm:pt>
    <dgm:pt modelId="{21ADAE88-C8E5-431D-BE59-A84D1FF898E7}" type="parTrans" cxnId="{EA2C861C-BAF1-47C9-961A-7E483516F0CA}">
      <dgm:prSet/>
      <dgm:spPr/>
      <dgm:t>
        <a:bodyPr/>
        <a:lstStyle/>
        <a:p>
          <a:endParaRPr lang="en-US"/>
        </a:p>
      </dgm:t>
    </dgm:pt>
    <dgm:pt modelId="{C4D949A6-989D-4521-9AC6-B5487D3756F6}" type="sibTrans" cxnId="{EA2C861C-BAF1-47C9-961A-7E483516F0CA}">
      <dgm:prSet/>
      <dgm:spPr/>
      <dgm:t>
        <a:bodyPr/>
        <a:lstStyle/>
        <a:p>
          <a:endParaRPr lang="en-US"/>
        </a:p>
      </dgm:t>
    </dgm:pt>
    <dgm:pt modelId="{1CF8C2F5-317D-4CF6-B491-0895FABBED69}" type="pres">
      <dgm:prSet presAssocID="{3D18249A-1D06-421A-919B-326F862B6EE9}" presName="linear" presStyleCnt="0">
        <dgm:presLayoutVars>
          <dgm:animLvl val="lvl"/>
          <dgm:resizeHandles val="exact"/>
        </dgm:presLayoutVars>
      </dgm:prSet>
      <dgm:spPr/>
    </dgm:pt>
    <dgm:pt modelId="{AC70D864-8A84-4490-B2E6-8DAC550DDCC1}" type="pres">
      <dgm:prSet presAssocID="{3F339E9D-9814-493A-A3C9-E4C5C4B02D95}" presName="parentText" presStyleLbl="node1" presStyleIdx="0" presStyleCnt="5">
        <dgm:presLayoutVars>
          <dgm:chMax val="0"/>
          <dgm:bulletEnabled val="1"/>
        </dgm:presLayoutVars>
      </dgm:prSet>
      <dgm:spPr/>
    </dgm:pt>
    <dgm:pt modelId="{320ECCFD-31A6-4FDC-AA90-44F9EDCA7A4E}" type="pres">
      <dgm:prSet presAssocID="{3F339E9D-9814-493A-A3C9-E4C5C4B02D95}" presName="childText" presStyleLbl="revTx" presStyleIdx="0" presStyleCnt="5">
        <dgm:presLayoutVars>
          <dgm:bulletEnabled val="1"/>
        </dgm:presLayoutVars>
      </dgm:prSet>
      <dgm:spPr/>
    </dgm:pt>
    <dgm:pt modelId="{66D04523-09C7-42C2-9012-24CBFAEE8FE3}" type="pres">
      <dgm:prSet presAssocID="{B61B9C94-602E-4F40-932D-187243E483B4}" presName="parentText" presStyleLbl="node1" presStyleIdx="1" presStyleCnt="5">
        <dgm:presLayoutVars>
          <dgm:chMax val="0"/>
          <dgm:bulletEnabled val="1"/>
        </dgm:presLayoutVars>
      </dgm:prSet>
      <dgm:spPr/>
    </dgm:pt>
    <dgm:pt modelId="{23BAF2E4-381D-45A0-8023-74731AFA9F63}" type="pres">
      <dgm:prSet presAssocID="{B61B9C94-602E-4F40-932D-187243E483B4}" presName="childText" presStyleLbl="revTx" presStyleIdx="1" presStyleCnt="5">
        <dgm:presLayoutVars>
          <dgm:bulletEnabled val="1"/>
        </dgm:presLayoutVars>
      </dgm:prSet>
      <dgm:spPr/>
    </dgm:pt>
    <dgm:pt modelId="{F910B7FC-8DA8-4283-9161-D5D204D24EEC}" type="pres">
      <dgm:prSet presAssocID="{DE2F852E-87A8-42D0-A937-ABC5B2355696}" presName="parentText" presStyleLbl="node1" presStyleIdx="2" presStyleCnt="5">
        <dgm:presLayoutVars>
          <dgm:chMax val="0"/>
          <dgm:bulletEnabled val="1"/>
        </dgm:presLayoutVars>
      </dgm:prSet>
      <dgm:spPr/>
    </dgm:pt>
    <dgm:pt modelId="{6C6476D6-1D05-4713-955D-CE18966F572B}" type="pres">
      <dgm:prSet presAssocID="{DE2F852E-87A8-42D0-A937-ABC5B2355696}" presName="childText" presStyleLbl="revTx" presStyleIdx="2" presStyleCnt="5">
        <dgm:presLayoutVars>
          <dgm:bulletEnabled val="1"/>
        </dgm:presLayoutVars>
      </dgm:prSet>
      <dgm:spPr/>
    </dgm:pt>
    <dgm:pt modelId="{30E5C9CD-0D45-4D9B-AF18-A4BB9232B266}" type="pres">
      <dgm:prSet presAssocID="{16597F33-5170-4E79-B6AC-2AE285823C93}" presName="parentText" presStyleLbl="node1" presStyleIdx="3" presStyleCnt="5">
        <dgm:presLayoutVars>
          <dgm:chMax val="0"/>
          <dgm:bulletEnabled val="1"/>
        </dgm:presLayoutVars>
      </dgm:prSet>
      <dgm:spPr/>
    </dgm:pt>
    <dgm:pt modelId="{E68B7483-A456-4DB9-AE8E-ED345D33D7B1}" type="pres">
      <dgm:prSet presAssocID="{16597F33-5170-4E79-B6AC-2AE285823C93}" presName="childText" presStyleLbl="revTx" presStyleIdx="3" presStyleCnt="5">
        <dgm:presLayoutVars>
          <dgm:bulletEnabled val="1"/>
        </dgm:presLayoutVars>
      </dgm:prSet>
      <dgm:spPr/>
    </dgm:pt>
    <dgm:pt modelId="{B3CC118C-9EFD-4BB3-8CA3-E66FCC661213}" type="pres">
      <dgm:prSet presAssocID="{D094A18D-B9E8-4298-A3D9-F169D47C7BCC}" presName="parentText" presStyleLbl="node1" presStyleIdx="4" presStyleCnt="5">
        <dgm:presLayoutVars>
          <dgm:chMax val="0"/>
          <dgm:bulletEnabled val="1"/>
        </dgm:presLayoutVars>
      </dgm:prSet>
      <dgm:spPr/>
    </dgm:pt>
    <dgm:pt modelId="{99E14CFE-2671-439A-814E-B3D9BC4BF80A}" type="pres">
      <dgm:prSet presAssocID="{D094A18D-B9E8-4298-A3D9-F169D47C7BCC}" presName="childText" presStyleLbl="revTx" presStyleIdx="4" presStyleCnt="5">
        <dgm:presLayoutVars>
          <dgm:bulletEnabled val="1"/>
        </dgm:presLayoutVars>
      </dgm:prSet>
      <dgm:spPr/>
    </dgm:pt>
  </dgm:ptLst>
  <dgm:cxnLst>
    <dgm:cxn modelId="{F23F120B-3C63-4477-B645-DA8AD6ABB428}" srcId="{DE2F852E-87A8-42D0-A937-ABC5B2355696}" destId="{A8FF5386-AF7F-4389-B467-716BA54F411D}" srcOrd="0" destOrd="0" parTransId="{47B49236-34A5-40ED-BDD2-C95C31CF2393}" sibTransId="{E4DD5308-A129-4432-B3B4-B50E25D61933}"/>
    <dgm:cxn modelId="{EA2C861C-BAF1-47C9-961A-7E483516F0CA}" srcId="{D094A18D-B9E8-4298-A3D9-F169D47C7BCC}" destId="{DC43CF92-660C-4944-A20F-A77F00E7F8FD}" srcOrd="0" destOrd="0" parTransId="{21ADAE88-C8E5-431D-BE59-A84D1FF898E7}" sibTransId="{C4D949A6-989D-4521-9AC6-B5487D3756F6}"/>
    <dgm:cxn modelId="{CB762325-E10C-47BB-86D0-FEB0A5ABE8AA}" srcId="{3D18249A-1D06-421A-919B-326F862B6EE9}" destId="{B61B9C94-602E-4F40-932D-187243E483B4}" srcOrd="1" destOrd="0" parTransId="{93F1617B-0812-49A7-8441-E675E2B4E3A0}" sibTransId="{BAB29B8F-B613-45D0-8FA9-A308F1485477}"/>
    <dgm:cxn modelId="{5312E127-9000-47B9-A8FE-8EBD0E88C623}" type="presOf" srcId="{DC43CF92-660C-4944-A20F-A77F00E7F8FD}" destId="{99E14CFE-2671-439A-814E-B3D9BC4BF80A}" srcOrd="0" destOrd="0" presId="urn:microsoft.com/office/officeart/2005/8/layout/vList2"/>
    <dgm:cxn modelId="{7FA1FA2C-C9B1-4B8B-88A9-E3D37F4DA281}" type="presOf" srcId="{D3EDA274-2A72-4150-AEC8-68F9551B077F}" destId="{E68B7483-A456-4DB9-AE8E-ED345D33D7B1}" srcOrd="0" destOrd="0" presId="urn:microsoft.com/office/officeart/2005/8/layout/vList2"/>
    <dgm:cxn modelId="{D3E9E261-055B-43A7-8549-94C85433C995}" type="presOf" srcId="{A8FF5386-AF7F-4389-B467-716BA54F411D}" destId="{6C6476D6-1D05-4713-955D-CE18966F572B}" srcOrd="0" destOrd="0" presId="urn:microsoft.com/office/officeart/2005/8/layout/vList2"/>
    <dgm:cxn modelId="{11D9504F-4E6F-4FAF-829C-F6B0066000D7}" type="presOf" srcId="{408DA867-C327-4BB4-A644-DEE833DD14C6}" destId="{320ECCFD-31A6-4FDC-AA90-44F9EDCA7A4E}" srcOrd="0" destOrd="0" presId="urn:microsoft.com/office/officeart/2005/8/layout/vList2"/>
    <dgm:cxn modelId="{86352652-6D0F-4445-8F16-5A5A43485BDB}" srcId="{B61B9C94-602E-4F40-932D-187243E483B4}" destId="{32E949F8-767C-4E66-B5F1-D5330EA33DB5}" srcOrd="0" destOrd="0" parTransId="{A0B4E12F-4421-4117-B80A-03DBAA22668C}" sibTransId="{982D9DC4-34A1-4989-9F98-610A41B2CA55}"/>
    <dgm:cxn modelId="{07F6F397-4A0F-4B8E-B384-E066F78445B2}" srcId="{3D18249A-1D06-421A-919B-326F862B6EE9}" destId="{3F339E9D-9814-493A-A3C9-E4C5C4B02D95}" srcOrd="0" destOrd="0" parTransId="{74EB6CE8-0ED6-458F-8F87-5926D6C73F55}" sibTransId="{686A833D-9E39-4F68-B56D-0570BA6DE90D}"/>
    <dgm:cxn modelId="{4D711599-4ED6-4B1F-812F-F04319CD4B13}" type="presOf" srcId="{D094A18D-B9E8-4298-A3D9-F169D47C7BCC}" destId="{B3CC118C-9EFD-4BB3-8CA3-E66FCC661213}" srcOrd="0" destOrd="0" presId="urn:microsoft.com/office/officeart/2005/8/layout/vList2"/>
    <dgm:cxn modelId="{B3D8BBA1-B130-4B07-AB30-D3C839D724EF}" type="presOf" srcId="{B61B9C94-602E-4F40-932D-187243E483B4}" destId="{66D04523-09C7-42C2-9012-24CBFAEE8FE3}" srcOrd="0" destOrd="0" presId="urn:microsoft.com/office/officeart/2005/8/layout/vList2"/>
    <dgm:cxn modelId="{361FFFA3-2C4C-45BC-9DD3-B27EE8719CBD}" type="presOf" srcId="{3F339E9D-9814-493A-A3C9-E4C5C4B02D95}" destId="{AC70D864-8A84-4490-B2E6-8DAC550DDCC1}" srcOrd="0" destOrd="0" presId="urn:microsoft.com/office/officeart/2005/8/layout/vList2"/>
    <dgm:cxn modelId="{C5DD48A8-6291-4FFC-93E7-B83DE00EDE9E}" type="presOf" srcId="{3D18249A-1D06-421A-919B-326F862B6EE9}" destId="{1CF8C2F5-317D-4CF6-B491-0895FABBED69}" srcOrd="0" destOrd="0" presId="urn:microsoft.com/office/officeart/2005/8/layout/vList2"/>
    <dgm:cxn modelId="{A1AE3BB2-ECD5-43C5-9E03-3F31010B914B}" type="presOf" srcId="{32E949F8-767C-4E66-B5F1-D5330EA33DB5}" destId="{23BAF2E4-381D-45A0-8023-74731AFA9F63}" srcOrd="0" destOrd="0" presId="urn:microsoft.com/office/officeart/2005/8/layout/vList2"/>
    <dgm:cxn modelId="{3230BBC4-6984-4887-8E17-AED1119CD187}" srcId="{16597F33-5170-4E79-B6AC-2AE285823C93}" destId="{D3EDA274-2A72-4150-AEC8-68F9551B077F}" srcOrd="0" destOrd="0" parTransId="{07B1805A-5A75-4241-8E36-BF0809F0734C}" sibTransId="{52F1AD4A-F45A-4C78-9914-BA9E73C5F089}"/>
    <dgm:cxn modelId="{239588C5-509B-468C-8B70-D9096A44D1FB}" type="presOf" srcId="{DE2F852E-87A8-42D0-A937-ABC5B2355696}" destId="{F910B7FC-8DA8-4283-9161-D5D204D24EEC}" srcOrd="0" destOrd="0" presId="urn:microsoft.com/office/officeart/2005/8/layout/vList2"/>
    <dgm:cxn modelId="{6641FBCE-F7B1-46A6-8BF5-57E3631AD140}" srcId="{3D18249A-1D06-421A-919B-326F862B6EE9}" destId="{16597F33-5170-4E79-B6AC-2AE285823C93}" srcOrd="3" destOrd="0" parTransId="{6932C6F6-6E38-4119-89B3-61A0C4BDD51E}" sibTransId="{108114D5-2977-4D8C-81A8-F360F81CCB6C}"/>
    <dgm:cxn modelId="{696F40DC-523B-43CF-A380-BA4F6BE8B1E9}" srcId="{3F339E9D-9814-493A-A3C9-E4C5C4B02D95}" destId="{408DA867-C327-4BB4-A644-DEE833DD14C6}" srcOrd="0" destOrd="0" parTransId="{BD3D99D4-A519-42FB-AF9B-1E52F72F7E00}" sibTransId="{366EAD5D-759F-4B9D-906A-733B5C9BC313}"/>
    <dgm:cxn modelId="{590AABDF-03F5-46EB-8099-D5D89BEE4BB2}" srcId="{3D18249A-1D06-421A-919B-326F862B6EE9}" destId="{DE2F852E-87A8-42D0-A937-ABC5B2355696}" srcOrd="2" destOrd="0" parTransId="{774E5625-C662-4B00-B053-3687C86B022B}" sibTransId="{B834950A-74E5-42C5-B358-266FC2C7EB06}"/>
    <dgm:cxn modelId="{44F9B4EF-E9D6-4D8F-8634-5FA5A1110B2A}" type="presOf" srcId="{16597F33-5170-4E79-B6AC-2AE285823C93}" destId="{30E5C9CD-0D45-4D9B-AF18-A4BB9232B266}" srcOrd="0" destOrd="0" presId="urn:microsoft.com/office/officeart/2005/8/layout/vList2"/>
    <dgm:cxn modelId="{363D7BF5-5F89-4C37-818D-9F3F20E29614}" srcId="{3D18249A-1D06-421A-919B-326F862B6EE9}" destId="{D094A18D-B9E8-4298-A3D9-F169D47C7BCC}" srcOrd="4" destOrd="0" parTransId="{C4F12E85-F54D-483E-A0B3-F68B21D528CA}" sibTransId="{8DEDE523-DF6E-4F57-8C0A-EDEDB2E69CB3}"/>
    <dgm:cxn modelId="{C57E7E64-A4F7-4374-A5B7-125D5D92E36E}" type="presParOf" srcId="{1CF8C2F5-317D-4CF6-B491-0895FABBED69}" destId="{AC70D864-8A84-4490-B2E6-8DAC550DDCC1}" srcOrd="0" destOrd="0" presId="urn:microsoft.com/office/officeart/2005/8/layout/vList2"/>
    <dgm:cxn modelId="{553FFA7A-E3D7-472D-BFB5-30D8085CFC25}" type="presParOf" srcId="{1CF8C2F5-317D-4CF6-B491-0895FABBED69}" destId="{320ECCFD-31A6-4FDC-AA90-44F9EDCA7A4E}" srcOrd="1" destOrd="0" presId="urn:microsoft.com/office/officeart/2005/8/layout/vList2"/>
    <dgm:cxn modelId="{AC8FFBAF-8D3A-40A4-9FB1-D12DCD0EA9B9}" type="presParOf" srcId="{1CF8C2F5-317D-4CF6-B491-0895FABBED69}" destId="{66D04523-09C7-42C2-9012-24CBFAEE8FE3}" srcOrd="2" destOrd="0" presId="urn:microsoft.com/office/officeart/2005/8/layout/vList2"/>
    <dgm:cxn modelId="{2FEB0A0D-8785-4DE1-BE78-E863C99ECB82}" type="presParOf" srcId="{1CF8C2F5-317D-4CF6-B491-0895FABBED69}" destId="{23BAF2E4-381D-45A0-8023-74731AFA9F63}" srcOrd="3" destOrd="0" presId="urn:microsoft.com/office/officeart/2005/8/layout/vList2"/>
    <dgm:cxn modelId="{7B47D039-953F-4D29-8ECF-C450E0285960}" type="presParOf" srcId="{1CF8C2F5-317D-4CF6-B491-0895FABBED69}" destId="{F910B7FC-8DA8-4283-9161-D5D204D24EEC}" srcOrd="4" destOrd="0" presId="urn:microsoft.com/office/officeart/2005/8/layout/vList2"/>
    <dgm:cxn modelId="{0D561792-0344-4A28-844A-715D06DB0318}" type="presParOf" srcId="{1CF8C2F5-317D-4CF6-B491-0895FABBED69}" destId="{6C6476D6-1D05-4713-955D-CE18966F572B}" srcOrd="5" destOrd="0" presId="urn:microsoft.com/office/officeart/2005/8/layout/vList2"/>
    <dgm:cxn modelId="{8CCA1CA3-481A-4901-9D33-4F5402009178}" type="presParOf" srcId="{1CF8C2F5-317D-4CF6-B491-0895FABBED69}" destId="{30E5C9CD-0D45-4D9B-AF18-A4BB9232B266}" srcOrd="6" destOrd="0" presId="urn:microsoft.com/office/officeart/2005/8/layout/vList2"/>
    <dgm:cxn modelId="{1686C50F-00C1-43DF-887D-E8FD3BD2632F}" type="presParOf" srcId="{1CF8C2F5-317D-4CF6-B491-0895FABBED69}" destId="{E68B7483-A456-4DB9-AE8E-ED345D33D7B1}" srcOrd="7" destOrd="0" presId="urn:microsoft.com/office/officeart/2005/8/layout/vList2"/>
    <dgm:cxn modelId="{D7279A41-26B5-4546-B003-25CFA9D2A545}" type="presParOf" srcId="{1CF8C2F5-317D-4CF6-B491-0895FABBED69}" destId="{B3CC118C-9EFD-4BB3-8CA3-E66FCC661213}" srcOrd="8" destOrd="0" presId="urn:microsoft.com/office/officeart/2005/8/layout/vList2"/>
    <dgm:cxn modelId="{8F5FD033-84C9-4981-BC97-A97F2D59DEA0}" type="presParOf" srcId="{1CF8C2F5-317D-4CF6-B491-0895FABBED69}" destId="{99E14CFE-2671-439A-814E-B3D9BC4BF80A}"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a:t>Date of First Course of Treatment</a:t>
          </a:r>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custT="1"/>
      <dgm:spPr/>
      <dgm:t>
        <a:bodyPr/>
        <a:lstStyle/>
        <a:p>
          <a:pPr>
            <a:buNone/>
          </a:pPr>
          <a:r>
            <a:rPr lang="en-US" sz="2400" dirty="0"/>
            <a:t>11/17/2021</a:t>
          </a:r>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dirty="0"/>
            <a:t>Date Systemic Therapy Started</a:t>
          </a:r>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custT="1"/>
      <dgm:spPr/>
      <dgm:t>
        <a:bodyPr/>
        <a:lstStyle/>
        <a:p>
          <a:pPr>
            <a:buNone/>
          </a:pPr>
          <a:r>
            <a:rPr lang="en-US" sz="2400" dirty="0"/>
            <a:t>11/17/2021</a:t>
          </a:r>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dirty="0"/>
            <a:t>Systemic/Surgery Sequence</a:t>
          </a:r>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custT="1"/>
      <dgm:spPr/>
      <dgm:t>
        <a:bodyPr/>
        <a:lstStyle/>
        <a:p>
          <a:pPr>
            <a:buNone/>
          </a:pPr>
          <a:r>
            <a:rPr lang="en-US" sz="2400" dirty="0"/>
            <a:t>0</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0" presStyleCnt="3">
        <dgm:presLayoutVars>
          <dgm:chMax val="1"/>
          <dgm:bulletEnabled val="1"/>
        </dgm:presLayoutVars>
      </dgm:prSet>
      <dgm:spPr/>
    </dgm:pt>
    <dgm:pt modelId="{7A4B3DCF-75A5-4B2C-BFC7-70989BEDA03E}" type="pres">
      <dgm:prSet presAssocID="{40AA0B27-6FE2-4C5D-A4FA-2B5D16F30398}" presName="descendantText" presStyleLbl="alignAccFollowNode1" presStyleIdx="0" presStyleCnt="3">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1" presStyleCnt="3">
        <dgm:presLayoutVars>
          <dgm:chMax val="1"/>
          <dgm:bulletEnabled val="1"/>
        </dgm:presLayoutVars>
      </dgm:prSet>
      <dgm:spPr/>
    </dgm:pt>
    <dgm:pt modelId="{BFD03675-B0E3-43E9-AD76-F4E5AF7D989E}" type="pres">
      <dgm:prSet presAssocID="{F1DE2961-5448-400A-9BB8-263EC663C1B7}" presName="descendantText" presStyleLbl="alignAccFollowNode1" presStyleIdx="1" presStyleCnt="3">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2" presStyleCnt="3">
        <dgm:presLayoutVars>
          <dgm:chMax val="1"/>
          <dgm:bulletEnabled val="1"/>
        </dgm:presLayoutVars>
      </dgm:prSet>
      <dgm:spPr/>
    </dgm:pt>
    <dgm:pt modelId="{0D30B544-A589-4D38-A14C-C92307FD721C}" type="pres">
      <dgm:prSet presAssocID="{85A72882-97EE-4D6D-B25A-1C789F631418}" presName="descendantText" presStyleLbl="alignAccFollowNode1" presStyleIdx="2" presStyleCnt="3">
        <dgm:presLayoutVars>
          <dgm:bulletEnabled val="1"/>
        </dgm:presLayoutVars>
      </dgm:prSet>
      <dgm:spPr/>
    </dgm:pt>
  </dgm:ptLst>
  <dgm:cxnLst>
    <dgm:cxn modelId="{6BE93108-9052-44A4-93B4-EFEA7B66B9A1}" srcId="{86275D45-ED65-454D-812D-3EB671B01CE9}" destId="{40AA0B27-6FE2-4C5D-A4FA-2B5D16F30398}" srcOrd="0"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4ED3EE13-304D-495A-AAA5-43D2C10BFC86}" type="presOf" srcId="{193910EE-9276-4B58-9EE3-50243E0CDA66}"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E0CC8352-4378-4447-B4B6-3AE4C672B19D}" srcId="{85A72882-97EE-4D6D-B25A-1C789F631418}" destId="{193910EE-9276-4B58-9EE3-50243E0CDA66}" srcOrd="0" destOrd="0" parTransId="{859981ED-0D99-443D-8EA9-67FA952C5D7E}" sibTransId="{29DA0AED-1798-42F6-8DF9-EC3C2DE7A59F}"/>
    <dgm:cxn modelId="{13DB9754-4D59-48F4-A82C-0E92B19920F8}" type="presOf" srcId="{85A72882-97EE-4D6D-B25A-1C789F631418}" destId="{D27642D7-E153-4C72-83E0-00EEA221232E}" srcOrd="0" destOrd="0" presId="urn:microsoft.com/office/officeart/2005/8/layout/vList5"/>
    <dgm:cxn modelId="{5ACC1275-99A7-42DF-B0FD-55518A43AD81}" srcId="{86275D45-ED65-454D-812D-3EB671B01CE9}" destId="{F1DE2961-5448-400A-9BB8-263EC663C1B7}" srcOrd="1" destOrd="0" parTransId="{9CDBF8C3-3314-441E-A96E-C62BBF3B9A12}" sibTransId="{A77D8832-E7CB-42D2-BD57-61B6D218E36E}"/>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2" destOrd="0" parTransId="{DCA38A2B-A77D-4248-AAA9-D29B2455434D}" sibTransId="{EF8D5996-E7F4-4769-8DEC-5B4A9A03D91A}"/>
    <dgm:cxn modelId="{16F0C298-8E93-44DA-A26A-4D9C463A4A31}" type="presOf" srcId="{3A8A2480-D981-416F-9376-D1E84A68B93B}" destId="{7A4B3DCF-75A5-4B2C-BFC7-70989BEDA03E}" srcOrd="0" destOrd="0" presId="urn:microsoft.com/office/officeart/2005/8/layout/vList5"/>
    <dgm:cxn modelId="{15DD6ACD-4C1D-49F2-BEE1-BDF6C9D76488}" type="presOf" srcId="{86275D45-ED65-454D-812D-3EB671B01CE9}" destId="{7413983F-02A0-4007-B3DB-C857C4C43026}" srcOrd="0" destOrd="0" presId="urn:microsoft.com/office/officeart/2005/8/layout/vList5"/>
    <dgm:cxn modelId="{544AEBD3-F297-420A-8154-F345DA45D7A4}" srcId="{40AA0B27-6FE2-4C5D-A4FA-2B5D16F30398}" destId="{3A8A2480-D981-416F-9376-D1E84A68B93B}" srcOrd="0" destOrd="0" parTransId="{D9550BF3-D20A-4BB7-936D-71A991066322}" sibTransId="{05BB7D6A-CA7C-4FD7-8099-B9AC7B63DED2}"/>
    <dgm:cxn modelId="{D8E943A7-2A78-499D-B902-80D385D11B22}" type="presParOf" srcId="{7413983F-02A0-4007-B3DB-C857C4C43026}" destId="{995DE019-40BE-4A92-A2A3-B1BCA4D9C5B8}" srcOrd="0"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FF28F344-0CFB-425D-896F-19D4D7B92AF1}" type="presParOf" srcId="{995DE019-40BE-4A92-A2A3-B1BCA4D9C5B8}" destId="{7A4B3DCF-75A5-4B2C-BFC7-70989BEDA03E}" srcOrd="1" destOrd="0" presId="urn:microsoft.com/office/officeart/2005/8/layout/vList5"/>
    <dgm:cxn modelId="{B6572F46-3CD8-46C6-A596-B3AD8B3742A8}" type="presParOf" srcId="{7413983F-02A0-4007-B3DB-C857C4C43026}" destId="{8F923590-7EA5-4D26-A2FD-1827D27F5592}" srcOrd="1" destOrd="0" presId="urn:microsoft.com/office/officeart/2005/8/layout/vList5"/>
    <dgm:cxn modelId="{B5FEA404-8FC6-4B0C-96DE-4778F50AC070}" type="presParOf" srcId="{7413983F-02A0-4007-B3DB-C857C4C43026}" destId="{95834C27-5357-497D-B8A8-4F14677B296C}" srcOrd="2"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3" destOrd="0" presId="urn:microsoft.com/office/officeart/2005/8/layout/vList5"/>
    <dgm:cxn modelId="{C343FE0F-C87A-4C4C-BDDD-903F484D54DB}" type="presParOf" srcId="{7413983F-02A0-4007-B3DB-C857C4C43026}" destId="{2964646D-776F-4D81-8873-1115069485F7}" srcOrd="4"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dgm:spPr/>
      <dgm:t>
        <a:bodyPr/>
        <a:lstStyle/>
        <a:p>
          <a:r>
            <a:rPr lang="en-US" dirty="0"/>
            <a:t>Chemotherapy</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custT="1"/>
      <dgm:spPr/>
      <dgm:t>
        <a:bodyPr/>
        <a:lstStyle/>
        <a:p>
          <a:pPr>
            <a:buNone/>
          </a:pPr>
          <a:r>
            <a:rPr lang="en-US" sz="2400" dirty="0"/>
            <a:t>03</a:t>
          </a:r>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dgm:spPr/>
      <dgm:t>
        <a:bodyPr/>
        <a:lstStyle/>
        <a:p>
          <a:r>
            <a:rPr lang="en-US" dirty="0"/>
            <a:t>Immunotherapy</a:t>
          </a:r>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custT="1"/>
      <dgm:spPr/>
      <dgm:t>
        <a:bodyPr/>
        <a:lstStyle/>
        <a:p>
          <a:pPr>
            <a:buNone/>
          </a:pPr>
          <a:r>
            <a:rPr lang="en-US" sz="2400" dirty="0"/>
            <a:t>00</a:t>
          </a:r>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E0CA4D98-6ECA-44A1-ADB8-DCC3568BC1C9}">
      <dgm:prSet/>
      <dgm:spPr/>
      <dgm:t>
        <a:bodyPr/>
        <a:lstStyle/>
        <a:p>
          <a:r>
            <a:rPr lang="en-US" dirty="0"/>
            <a:t>Hormone Therapy</a:t>
          </a:r>
        </a:p>
      </dgm:t>
    </dgm:pt>
    <dgm:pt modelId="{02A4C90C-6E48-42A2-ABE3-105507467D2F}" type="parTrans" cxnId="{62AE1B8E-F6DE-4253-A02E-C98EC30F7034}">
      <dgm:prSet/>
      <dgm:spPr/>
      <dgm:t>
        <a:bodyPr/>
        <a:lstStyle/>
        <a:p>
          <a:endParaRPr lang="en-US"/>
        </a:p>
      </dgm:t>
    </dgm:pt>
    <dgm:pt modelId="{CE6234C8-1B49-4DDB-9ECB-6B994B7246BE}" type="sibTrans" cxnId="{62AE1B8E-F6DE-4253-A02E-C98EC30F7034}">
      <dgm:prSet/>
      <dgm:spPr/>
      <dgm:t>
        <a:bodyPr/>
        <a:lstStyle/>
        <a:p>
          <a:endParaRPr lang="en-US"/>
        </a:p>
      </dgm:t>
    </dgm:pt>
    <dgm:pt modelId="{6BDE6816-6D6C-4A50-891D-43C4E47672A8}">
      <dgm:prSet custT="1"/>
      <dgm:spPr/>
      <dgm:t>
        <a:bodyPr/>
        <a:lstStyle/>
        <a:p>
          <a:pPr>
            <a:buNone/>
          </a:pPr>
          <a:r>
            <a:rPr lang="en-US" sz="2400" dirty="0"/>
            <a:t>00</a:t>
          </a:r>
        </a:p>
      </dgm:t>
    </dgm:pt>
    <dgm:pt modelId="{AFBD9B66-3DAF-4B64-9DC8-D1E5BF651201}" type="parTrans" cxnId="{35AB2089-A422-48CD-B498-3BD6DC0FE937}">
      <dgm:prSet/>
      <dgm:spPr/>
      <dgm:t>
        <a:bodyPr/>
        <a:lstStyle/>
        <a:p>
          <a:endParaRPr lang="en-US"/>
        </a:p>
      </dgm:t>
    </dgm:pt>
    <dgm:pt modelId="{C4A86E32-521F-42C3-AB23-5BE1F1828440}" type="sibTrans" cxnId="{35AB2089-A422-48CD-B498-3BD6DC0FE937}">
      <dgm:prSet/>
      <dgm:spPr/>
      <dgm:t>
        <a:bodyPr/>
        <a:lstStyle/>
        <a:p>
          <a:endParaRPr lang="en-US"/>
        </a:p>
      </dgm:t>
    </dgm:pt>
    <dgm:pt modelId="{6C4F74E1-431F-4D7E-949D-0913F4E0AD98}">
      <dgm:prSet/>
      <dgm:spPr/>
      <dgm:t>
        <a:bodyPr/>
        <a:lstStyle/>
        <a:p>
          <a:r>
            <a:rPr lang="en-US" dirty="0"/>
            <a:t>Rx </a:t>
          </a:r>
          <a:r>
            <a:rPr lang="en-US" dirty="0" err="1"/>
            <a:t>Summ</a:t>
          </a:r>
          <a:r>
            <a:rPr lang="en-US" dirty="0"/>
            <a:t> – Treatment Status</a:t>
          </a:r>
        </a:p>
      </dgm:t>
    </dgm:pt>
    <dgm:pt modelId="{64E5DE0A-F799-4337-9DC6-DEA24B079221}" type="parTrans" cxnId="{0479CDFD-84EC-48D1-9C1A-9F72200C1E08}">
      <dgm:prSet/>
      <dgm:spPr/>
      <dgm:t>
        <a:bodyPr/>
        <a:lstStyle/>
        <a:p>
          <a:endParaRPr lang="en-US"/>
        </a:p>
      </dgm:t>
    </dgm:pt>
    <dgm:pt modelId="{CA961A4C-D62B-4B5E-B2A8-FF70978DF3A6}" type="sibTrans" cxnId="{0479CDFD-84EC-48D1-9C1A-9F72200C1E08}">
      <dgm:prSet/>
      <dgm:spPr/>
      <dgm:t>
        <a:bodyPr/>
        <a:lstStyle/>
        <a:p>
          <a:endParaRPr lang="en-US"/>
        </a:p>
      </dgm:t>
    </dgm:pt>
    <dgm:pt modelId="{0290CD75-F1AD-4FD1-9B6B-5D0679B73C10}">
      <dgm:prSet custT="1"/>
      <dgm:spPr/>
      <dgm:t>
        <a:bodyPr/>
        <a:lstStyle/>
        <a:p>
          <a:pPr>
            <a:buNone/>
          </a:pPr>
          <a:r>
            <a:rPr lang="en-US" sz="2400" dirty="0"/>
            <a:t>1</a:t>
          </a:r>
        </a:p>
      </dgm:t>
    </dgm:pt>
    <dgm:pt modelId="{3E6C173B-D098-4DA1-A93F-436976229D37}" type="parTrans" cxnId="{F92B1E1F-67B9-4DAA-A2DF-889087057EEA}">
      <dgm:prSet/>
      <dgm:spPr/>
      <dgm:t>
        <a:bodyPr/>
        <a:lstStyle/>
        <a:p>
          <a:endParaRPr lang="en-US"/>
        </a:p>
      </dgm:t>
    </dgm:pt>
    <dgm:pt modelId="{3D404106-3240-4AC9-AE1A-3426EC979589}" type="sibTrans" cxnId="{F92B1E1F-67B9-4DAA-A2DF-889087057EEA}">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4">
        <dgm:presLayoutVars>
          <dgm:chMax val="1"/>
          <dgm:bulletEnabled val="1"/>
        </dgm:presLayoutVars>
      </dgm:prSet>
      <dgm:spPr/>
    </dgm:pt>
    <dgm:pt modelId="{FDEFAA7C-DA98-40CD-8CB4-B872EEDE944F}" type="pres">
      <dgm:prSet presAssocID="{49C65BF4-295B-41C9-BBCD-5FF340DAD6E5}" presName="descendantText" presStyleLbl="alignAccFollowNode1" presStyleIdx="0" presStyleCnt="4">
        <dgm:presLayoutVars>
          <dgm:bulletEnabled val="1"/>
        </dgm:presLayoutVars>
      </dgm:prSet>
      <dgm:spPr/>
    </dgm:pt>
    <dgm:pt modelId="{C72D4EF3-5131-4D9D-A8AA-64C230F7B3B7}" type="pres">
      <dgm:prSet presAssocID="{025AB5BF-7EC4-45AF-8079-7B95FD871DD9}"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1" presStyleCnt="4">
        <dgm:presLayoutVars>
          <dgm:chMax val="1"/>
          <dgm:bulletEnabled val="1"/>
        </dgm:presLayoutVars>
      </dgm:prSet>
      <dgm:spPr/>
    </dgm:pt>
    <dgm:pt modelId="{BCFDC4CA-8045-4DC9-B248-7B11A8A1EA82}" type="pres">
      <dgm:prSet presAssocID="{6E303D45-9FB1-4402-A156-C62744EE6021}" presName="descendantText" presStyleLbl="alignAccFollowNode1" presStyleIdx="1" presStyleCnt="4">
        <dgm:presLayoutVars>
          <dgm:bulletEnabled val="1"/>
        </dgm:presLayoutVars>
      </dgm:prSet>
      <dgm:spPr/>
    </dgm:pt>
    <dgm:pt modelId="{B705892E-7456-4B46-8EA4-AB8A61305C53}" type="pres">
      <dgm:prSet presAssocID="{33686A16-D506-4CD0-84E9-4695F2A10D05}" presName="sp" presStyleCnt="0"/>
      <dgm:spPr/>
    </dgm:pt>
    <dgm:pt modelId="{EA32752E-3ACF-4B72-98F6-B8F25BC64D75}" type="pres">
      <dgm:prSet presAssocID="{E0CA4D98-6ECA-44A1-ADB8-DCC3568BC1C9}" presName="linNode" presStyleCnt="0"/>
      <dgm:spPr/>
    </dgm:pt>
    <dgm:pt modelId="{FF828BE0-0E99-48F9-B94D-4CF2DD3A6061}" type="pres">
      <dgm:prSet presAssocID="{E0CA4D98-6ECA-44A1-ADB8-DCC3568BC1C9}" presName="parentText" presStyleLbl="node1" presStyleIdx="2" presStyleCnt="4">
        <dgm:presLayoutVars>
          <dgm:chMax val="1"/>
          <dgm:bulletEnabled val="1"/>
        </dgm:presLayoutVars>
      </dgm:prSet>
      <dgm:spPr/>
    </dgm:pt>
    <dgm:pt modelId="{959663A1-3DD3-40F0-B196-F2FDF53EBB40}" type="pres">
      <dgm:prSet presAssocID="{E0CA4D98-6ECA-44A1-ADB8-DCC3568BC1C9}" presName="descendantText" presStyleLbl="alignAccFollowNode1" presStyleIdx="2" presStyleCnt="4">
        <dgm:presLayoutVars>
          <dgm:bulletEnabled val="1"/>
        </dgm:presLayoutVars>
      </dgm:prSet>
      <dgm:spPr/>
    </dgm:pt>
    <dgm:pt modelId="{B683EB65-6760-46DC-A20E-044E19B0739C}" type="pres">
      <dgm:prSet presAssocID="{CE6234C8-1B49-4DDB-9ECB-6B994B7246BE}" presName="sp" presStyleCnt="0"/>
      <dgm:spPr/>
    </dgm:pt>
    <dgm:pt modelId="{C58D2BED-F842-4A51-B13C-BB57AD61F560}" type="pres">
      <dgm:prSet presAssocID="{6C4F74E1-431F-4D7E-949D-0913F4E0AD98}" presName="linNode" presStyleCnt="0"/>
      <dgm:spPr/>
    </dgm:pt>
    <dgm:pt modelId="{2E3EC0AA-17F2-45E0-B660-B1637F8AD639}" type="pres">
      <dgm:prSet presAssocID="{6C4F74E1-431F-4D7E-949D-0913F4E0AD98}" presName="parentText" presStyleLbl="node1" presStyleIdx="3" presStyleCnt="4">
        <dgm:presLayoutVars>
          <dgm:chMax val="1"/>
          <dgm:bulletEnabled val="1"/>
        </dgm:presLayoutVars>
      </dgm:prSet>
      <dgm:spPr/>
    </dgm:pt>
    <dgm:pt modelId="{3FB8490F-F286-4C65-9F41-492B7E4F0BA3}" type="pres">
      <dgm:prSet presAssocID="{6C4F74E1-431F-4D7E-949D-0913F4E0AD98}" presName="descendantText" presStyleLbl="alignAccFollowNode1" presStyleIdx="3" presStyleCnt="4">
        <dgm:presLayoutVars>
          <dgm:bulletEnabled val="1"/>
        </dgm:presLayoutVars>
      </dgm:prSet>
      <dgm:spPr/>
    </dgm:pt>
  </dgm:ptLst>
  <dgm:cxnLst>
    <dgm:cxn modelId="{FA109215-2FE7-4BDF-904B-E98D3E97D750}" srcId="{64B4386E-EDB6-4617-8DCB-63F74AF4B0C5}" destId="{6E303D45-9FB1-4402-A156-C62744EE6021}" srcOrd="1" destOrd="0" parTransId="{F3E775E5-A07C-4537-B8B3-4D006E71C834}" sibTransId="{33686A16-D506-4CD0-84E9-4695F2A10D05}"/>
    <dgm:cxn modelId="{F92B1E1F-67B9-4DAA-A2DF-889087057EEA}" srcId="{6C4F74E1-431F-4D7E-949D-0913F4E0AD98}" destId="{0290CD75-F1AD-4FD1-9B6B-5D0679B73C10}" srcOrd="0" destOrd="0" parTransId="{3E6C173B-D098-4DA1-A93F-436976229D37}" sibTransId="{3D404106-3240-4AC9-AE1A-3426EC979589}"/>
    <dgm:cxn modelId="{5D733847-451D-4E99-B53A-45A452EB7FD3}" type="presOf" srcId="{64B4386E-EDB6-4617-8DCB-63F74AF4B0C5}" destId="{F9A911F9-71A2-4E01-AA41-4867FF9B8A23}" srcOrd="0" destOrd="0" presId="urn:microsoft.com/office/officeart/2005/8/layout/vList5"/>
    <dgm:cxn modelId="{99410D48-5086-4C4B-BE90-3BF17E2E82D3}" srcId="{49C65BF4-295B-41C9-BBCD-5FF340DAD6E5}" destId="{BC642CDC-36A4-4DA7-981F-EABDADA5CFA6}" srcOrd="0" destOrd="0" parTransId="{35BA9B28-E6AF-4B47-ABA5-212F55A7B2F8}" sibTransId="{71A34B9B-33C2-4493-B7BA-8E0A2F7E4D3B}"/>
    <dgm:cxn modelId="{A448F17B-9725-4BD5-9900-7F433E67FED5}" srcId="{6E303D45-9FB1-4402-A156-C62744EE6021}" destId="{2DCE9588-ABCF-4E68-B5FA-5E6D615C5230}" srcOrd="0" destOrd="0" parTransId="{11B128D7-EA56-470E-9E11-411E08ED0A06}" sibTransId="{46139240-27B2-40F1-A627-5C7EC192EEB8}"/>
    <dgm:cxn modelId="{35AB2089-A422-48CD-B498-3BD6DC0FE937}" srcId="{E0CA4D98-6ECA-44A1-ADB8-DCC3568BC1C9}" destId="{6BDE6816-6D6C-4A50-891D-43C4E47672A8}" srcOrd="0" destOrd="0" parTransId="{AFBD9B66-3DAF-4B64-9DC8-D1E5BF651201}" sibTransId="{C4A86E32-521F-42C3-AB23-5BE1F1828440}"/>
    <dgm:cxn modelId="{62AE1B8E-F6DE-4253-A02E-C98EC30F7034}" srcId="{64B4386E-EDB6-4617-8DCB-63F74AF4B0C5}" destId="{E0CA4D98-6ECA-44A1-ADB8-DCC3568BC1C9}" srcOrd="2" destOrd="0" parTransId="{02A4C90C-6E48-42A2-ABE3-105507467D2F}" sibTransId="{CE6234C8-1B49-4DDB-9ECB-6B994B7246BE}"/>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7F6E77B8-0882-481F-82D7-5DEDC1C1F5A0}" type="presOf" srcId="{0290CD75-F1AD-4FD1-9B6B-5D0679B73C10}" destId="{3FB8490F-F286-4C65-9F41-492B7E4F0BA3}" srcOrd="0" destOrd="0" presId="urn:microsoft.com/office/officeart/2005/8/layout/vList5"/>
    <dgm:cxn modelId="{91D6D8D6-06B4-4AEC-B5DF-2E7C0B3A05AE}" type="presOf" srcId="{6BDE6816-6D6C-4A50-891D-43C4E47672A8}" destId="{959663A1-3DD3-40F0-B196-F2FDF53EBB40}" srcOrd="0" destOrd="0" presId="urn:microsoft.com/office/officeart/2005/8/layout/vList5"/>
    <dgm:cxn modelId="{4FFCA7E4-0D5A-4DEE-9FBD-8B1539E31927}" type="presOf" srcId="{6C4F74E1-431F-4D7E-949D-0913F4E0AD98}" destId="{2E3EC0AA-17F2-45E0-B660-B1637F8AD639}" srcOrd="0" destOrd="0" presId="urn:microsoft.com/office/officeart/2005/8/layout/vList5"/>
    <dgm:cxn modelId="{126133EF-702F-496B-9F64-1CEEFD6CD0AD}" type="presOf" srcId="{BC642CDC-36A4-4DA7-981F-EABDADA5CFA6}" destId="{FDEFAA7C-DA98-40CD-8CB4-B872EEDE944F}"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E77771FD-65A2-4D17-9C61-6C4EBAFB1EDD}" type="presOf" srcId="{E0CA4D98-6ECA-44A1-ADB8-DCC3568BC1C9}" destId="{FF828BE0-0E99-48F9-B94D-4CF2DD3A6061}" srcOrd="0" destOrd="0" presId="urn:microsoft.com/office/officeart/2005/8/layout/vList5"/>
    <dgm:cxn modelId="{0479CDFD-84EC-48D1-9C1A-9F72200C1E08}" srcId="{64B4386E-EDB6-4617-8DCB-63F74AF4B0C5}" destId="{6C4F74E1-431F-4D7E-949D-0913F4E0AD98}" srcOrd="3" destOrd="0" parTransId="{64E5DE0A-F799-4337-9DC6-DEA24B079221}" sibTransId="{CA961A4C-D62B-4B5E-B2A8-FF70978DF3A6}"/>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34D81CC0-4CF0-4268-9B28-E882EF1C35DD}" type="presParOf" srcId="{FE27FAE4-0E83-41A8-85CD-C96C0FFBC915}" destId="{FDEFAA7C-DA98-40CD-8CB4-B872EEDE944F}" srcOrd="1"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38A95201-4387-4ADF-8363-EBD2C66F29E3}" type="presParOf" srcId="{F9A911F9-71A2-4E01-AA41-4867FF9B8A23}" destId="{8F83F1BC-5F15-41FA-BB85-9EA434720E7D}" srcOrd="2"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 modelId="{EE46EEBA-309C-4166-BB0E-AD94C64FD058}" type="presParOf" srcId="{F9A911F9-71A2-4E01-AA41-4867FF9B8A23}" destId="{B705892E-7456-4B46-8EA4-AB8A61305C53}" srcOrd="3" destOrd="0" presId="urn:microsoft.com/office/officeart/2005/8/layout/vList5"/>
    <dgm:cxn modelId="{4A2DF85E-C20E-46DD-A284-CEB1E9D45735}" type="presParOf" srcId="{F9A911F9-71A2-4E01-AA41-4867FF9B8A23}" destId="{EA32752E-3ACF-4B72-98F6-B8F25BC64D75}" srcOrd="4" destOrd="0" presId="urn:microsoft.com/office/officeart/2005/8/layout/vList5"/>
    <dgm:cxn modelId="{8B19C06E-6BFB-46B9-A992-0F9F87ABF4D3}" type="presParOf" srcId="{EA32752E-3ACF-4B72-98F6-B8F25BC64D75}" destId="{FF828BE0-0E99-48F9-B94D-4CF2DD3A6061}" srcOrd="0" destOrd="0" presId="urn:microsoft.com/office/officeart/2005/8/layout/vList5"/>
    <dgm:cxn modelId="{AC9463AB-819A-4ACD-B6D0-398233D0767F}" type="presParOf" srcId="{EA32752E-3ACF-4B72-98F6-B8F25BC64D75}" destId="{959663A1-3DD3-40F0-B196-F2FDF53EBB40}" srcOrd="1" destOrd="0" presId="urn:microsoft.com/office/officeart/2005/8/layout/vList5"/>
    <dgm:cxn modelId="{C10265B4-769D-4FC5-8ED6-78F11461273D}" type="presParOf" srcId="{F9A911F9-71A2-4E01-AA41-4867FF9B8A23}" destId="{B683EB65-6760-46DC-A20E-044E19B0739C}" srcOrd="5" destOrd="0" presId="urn:microsoft.com/office/officeart/2005/8/layout/vList5"/>
    <dgm:cxn modelId="{CFD183E7-5404-48D7-891E-A85EE6C70F37}" type="presParOf" srcId="{F9A911F9-71A2-4E01-AA41-4867FF9B8A23}" destId="{C58D2BED-F842-4A51-B13C-BB57AD61F560}" srcOrd="6" destOrd="0" presId="urn:microsoft.com/office/officeart/2005/8/layout/vList5"/>
    <dgm:cxn modelId="{E633F9DE-2A76-43B3-BA35-AA25428E7325}" type="presParOf" srcId="{C58D2BED-F842-4A51-B13C-BB57AD61F560}" destId="{2E3EC0AA-17F2-45E0-B660-B1637F8AD639}" srcOrd="0" destOrd="0" presId="urn:microsoft.com/office/officeart/2005/8/layout/vList5"/>
    <dgm:cxn modelId="{F9899293-7EAB-46C5-A471-3AB26D41DA36}" type="presParOf" srcId="{C58D2BED-F842-4A51-B13C-BB57AD61F560}" destId="{3FB8490F-F286-4C65-9F41-492B7E4F0BA3}"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D18249A-1D06-421A-919B-326F862B6E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F339E9D-9814-493A-A3C9-E4C5C4B02D95}">
      <dgm:prSet/>
      <dgm:spPr/>
      <dgm:t>
        <a:bodyPr/>
        <a:lstStyle/>
        <a:p>
          <a:r>
            <a:rPr lang="en-US"/>
            <a:t>Reason for No Radiation</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pPr>
            <a:buNone/>
          </a:pPr>
          <a:r>
            <a:rPr lang="en-US" b="0" dirty="0"/>
            <a:t>0 Radiation was administered</a:t>
          </a:r>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a:t>Date Radiation Started</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pPr>
            <a:buNone/>
          </a:pPr>
          <a:r>
            <a:rPr lang="en-US" b="0" dirty="0"/>
            <a:t>03/28/2022</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E37D1CB4-E088-47AF-BE79-6A4AEC6A6DAE}">
      <dgm:prSet/>
      <dgm:spPr/>
      <dgm:t>
        <a:bodyPr/>
        <a:lstStyle/>
        <a:p>
          <a:r>
            <a:rPr lang="en-US"/>
            <a:t>Date Radiation Ended</a:t>
          </a:r>
        </a:p>
      </dgm:t>
    </dgm:pt>
    <dgm:pt modelId="{2016AA22-D247-466F-B3FF-2D19726D54DB}" type="parTrans" cxnId="{F9DB3403-6690-4D32-A953-200EF471BEF7}">
      <dgm:prSet/>
      <dgm:spPr/>
      <dgm:t>
        <a:bodyPr/>
        <a:lstStyle/>
        <a:p>
          <a:endParaRPr lang="en-US"/>
        </a:p>
      </dgm:t>
    </dgm:pt>
    <dgm:pt modelId="{4CD4E884-D9A0-4805-845F-42DCEDFF5CE2}" type="sibTrans" cxnId="{F9DB3403-6690-4D32-A953-200EF471BEF7}">
      <dgm:prSet/>
      <dgm:spPr/>
      <dgm:t>
        <a:bodyPr/>
        <a:lstStyle/>
        <a:p>
          <a:endParaRPr lang="en-US"/>
        </a:p>
      </dgm:t>
    </dgm:pt>
    <dgm:pt modelId="{6CB06BBD-92BD-4688-9E00-7753F7B021A0}">
      <dgm:prSet/>
      <dgm:spPr/>
      <dgm:t>
        <a:bodyPr/>
        <a:lstStyle/>
        <a:p>
          <a:pPr>
            <a:buNone/>
          </a:pPr>
          <a:r>
            <a:rPr lang="en-US" b="0" dirty="0"/>
            <a:t>05/04/2022</a:t>
          </a:r>
        </a:p>
      </dgm:t>
    </dgm:pt>
    <dgm:pt modelId="{AAF261C2-6310-4004-B1D6-E2DB3B239196}" type="parTrans" cxnId="{080C55D3-6D43-496E-939D-81D99F657854}">
      <dgm:prSet/>
      <dgm:spPr/>
      <dgm:t>
        <a:bodyPr/>
        <a:lstStyle/>
        <a:p>
          <a:endParaRPr lang="en-US"/>
        </a:p>
      </dgm:t>
    </dgm:pt>
    <dgm:pt modelId="{A41C7925-2D94-44C4-BE9C-BA172EFFBBF1}" type="sibTrans" cxnId="{080C55D3-6D43-496E-939D-81D99F657854}">
      <dgm:prSet/>
      <dgm:spPr/>
      <dgm:t>
        <a:bodyPr/>
        <a:lstStyle/>
        <a:p>
          <a:endParaRPr lang="en-US"/>
        </a:p>
      </dgm:t>
    </dgm:pt>
    <dgm:pt modelId="{4F0AFE75-FA90-4B9D-A043-D5C13C74C304}">
      <dgm:prSet/>
      <dgm:spPr/>
      <dgm:t>
        <a:bodyPr/>
        <a:lstStyle/>
        <a:p>
          <a:r>
            <a:rPr lang="en-US"/>
            <a:t>Radiation Treatment Discontinued Early</a:t>
          </a:r>
        </a:p>
      </dgm:t>
    </dgm:pt>
    <dgm:pt modelId="{AA45C4C3-4300-441A-8714-FA28821FFEA1}" type="parTrans" cxnId="{44C445F3-73A5-4CD4-9AAA-BD0F56E8725F}">
      <dgm:prSet/>
      <dgm:spPr/>
      <dgm:t>
        <a:bodyPr/>
        <a:lstStyle/>
        <a:p>
          <a:endParaRPr lang="en-US"/>
        </a:p>
      </dgm:t>
    </dgm:pt>
    <dgm:pt modelId="{ADB407D1-4371-4606-BFB5-BD23BAA7CD45}" type="sibTrans" cxnId="{44C445F3-73A5-4CD4-9AAA-BD0F56E8725F}">
      <dgm:prSet/>
      <dgm:spPr/>
      <dgm:t>
        <a:bodyPr/>
        <a:lstStyle/>
        <a:p>
          <a:endParaRPr lang="en-US"/>
        </a:p>
      </dgm:t>
    </dgm:pt>
    <dgm:pt modelId="{06C5A023-B18D-4FA7-B1B5-AF97DAC574EF}">
      <dgm:prSet/>
      <dgm:spPr/>
      <dgm:t>
        <a:bodyPr/>
        <a:lstStyle/>
        <a:p>
          <a:pPr>
            <a:buNone/>
          </a:pPr>
          <a:r>
            <a:rPr lang="en-US" b="0"/>
            <a:t>01 Radiation treatment completed as prescribed</a:t>
          </a:r>
        </a:p>
      </dgm:t>
    </dgm:pt>
    <dgm:pt modelId="{D9E16197-94FC-4E97-9A97-3C891701E376}" type="parTrans" cxnId="{D2D89637-23E5-4911-9F87-865B4D11FBCF}">
      <dgm:prSet/>
      <dgm:spPr/>
      <dgm:t>
        <a:bodyPr/>
        <a:lstStyle/>
        <a:p>
          <a:endParaRPr lang="en-US"/>
        </a:p>
      </dgm:t>
    </dgm:pt>
    <dgm:pt modelId="{0C8B4541-C287-4FA9-A1E7-91B1688A214F}" type="sibTrans" cxnId="{D2D89637-23E5-4911-9F87-865B4D11FBCF}">
      <dgm:prSet/>
      <dgm:spPr/>
      <dgm:t>
        <a:bodyPr/>
        <a:lstStyle/>
        <a:p>
          <a:endParaRPr lang="en-US"/>
        </a:p>
      </dgm:t>
    </dgm:pt>
    <dgm:pt modelId="{A12771F8-D684-449E-8ED3-8BEF5E2BF6F0}">
      <dgm:prSet/>
      <dgm:spPr/>
      <dgm:t>
        <a:bodyPr/>
        <a:lstStyle/>
        <a:p>
          <a:r>
            <a:rPr lang="en-US"/>
            <a:t>Radiation Course Total Dose</a:t>
          </a:r>
        </a:p>
      </dgm:t>
    </dgm:pt>
    <dgm:pt modelId="{C82D5C1E-6E42-4EB1-A3ED-D9F6298962D4}" type="parTrans" cxnId="{55C1A4C4-EF28-4181-80A9-2C48D57D042A}">
      <dgm:prSet/>
      <dgm:spPr/>
      <dgm:t>
        <a:bodyPr/>
        <a:lstStyle/>
        <a:p>
          <a:endParaRPr lang="en-US"/>
        </a:p>
      </dgm:t>
    </dgm:pt>
    <dgm:pt modelId="{6E7E2C70-8694-4C68-A6A4-FF706CA4A9A3}" type="sibTrans" cxnId="{55C1A4C4-EF28-4181-80A9-2C48D57D042A}">
      <dgm:prSet/>
      <dgm:spPr/>
      <dgm:t>
        <a:bodyPr/>
        <a:lstStyle/>
        <a:p>
          <a:endParaRPr lang="en-US"/>
        </a:p>
      </dgm:t>
    </dgm:pt>
    <dgm:pt modelId="{61DD7C1E-F3A1-4D11-A8F1-139855AFC90F}">
      <dgm:prSet/>
      <dgm:spPr/>
      <dgm:t>
        <a:bodyPr/>
        <a:lstStyle/>
        <a:p>
          <a:pPr>
            <a:buNone/>
          </a:pPr>
          <a:r>
            <a:rPr lang="en-US" b="0" dirty="0"/>
            <a:t>005040</a:t>
          </a:r>
        </a:p>
      </dgm:t>
    </dgm:pt>
    <dgm:pt modelId="{3AB9CC51-EF88-4E84-989D-FEBE04E66EE5}" type="parTrans" cxnId="{860BB09F-1ABB-4D6B-86CD-BD0EF7AFECE6}">
      <dgm:prSet/>
      <dgm:spPr/>
      <dgm:t>
        <a:bodyPr/>
        <a:lstStyle/>
        <a:p>
          <a:endParaRPr lang="en-US"/>
        </a:p>
      </dgm:t>
    </dgm:pt>
    <dgm:pt modelId="{BFFE721D-CEA4-4E30-A96A-9B8186332703}" type="sibTrans" cxnId="{860BB09F-1ABB-4D6B-86CD-BD0EF7AFECE6}">
      <dgm:prSet/>
      <dgm:spPr/>
      <dgm:t>
        <a:bodyPr/>
        <a:lstStyle/>
        <a:p>
          <a:endParaRPr lang="en-US"/>
        </a:p>
      </dgm:t>
    </dgm:pt>
    <dgm:pt modelId="{FDFD422D-78C7-4736-8AC0-AF748706D777}">
      <dgm:prSet/>
      <dgm:spPr/>
      <dgm:t>
        <a:bodyPr/>
        <a:lstStyle/>
        <a:p>
          <a:r>
            <a:rPr lang="en-US"/>
            <a:t>Number of Phases of Radiation Treatment</a:t>
          </a:r>
        </a:p>
      </dgm:t>
    </dgm:pt>
    <dgm:pt modelId="{2B26FC29-21D1-433C-8ACF-CB090167D266}" type="parTrans" cxnId="{ED9D7BC0-BA97-469D-B430-19613FF70086}">
      <dgm:prSet/>
      <dgm:spPr/>
      <dgm:t>
        <a:bodyPr/>
        <a:lstStyle/>
        <a:p>
          <a:endParaRPr lang="en-US"/>
        </a:p>
      </dgm:t>
    </dgm:pt>
    <dgm:pt modelId="{9DAA5165-8CD7-4951-B8CA-B4EB33FCA55A}" type="sibTrans" cxnId="{ED9D7BC0-BA97-469D-B430-19613FF70086}">
      <dgm:prSet/>
      <dgm:spPr/>
      <dgm:t>
        <a:bodyPr/>
        <a:lstStyle/>
        <a:p>
          <a:endParaRPr lang="en-US"/>
        </a:p>
      </dgm:t>
    </dgm:pt>
    <dgm:pt modelId="{76702741-20F6-44A7-B7B2-3A3F2E7DCFA9}">
      <dgm:prSet/>
      <dgm:spPr/>
      <dgm:t>
        <a:bodyPr/>
        <a:lstStyle/>
        <a:p>
          <a:pPr>
            <a:buNone/>
          </a:pPr>
          <a:r>
            <a:rPr lang="en-US" b="0" dirty="0"/>
            <a:t>002</a:t>
          </a:r>
        </a:p>
      </dgm:t>
    </dgm:pt>
    <dgm:pt modelId="{FF0EAD23-4E57-4211-9712-66064C9EBD87}" type="parTrans" cxnId="{5E2E47EE-E097-4757-AEFB-85CBB72A4332}">
      <dgm:prSet/>
      <dgm:spPr/>
      <dgm:t>
        <a:bodyPr/>
        <a:lstStyle/>
        <a:p>
          <a:endParaRPr lang="en-US"/>
        </a:p>
      </dgm:t>
    </dgm:pt>
    <dgm:pt modelId="{A90EF3E6-EAEE-485F-A36C-A241BBAC46DE}" type="sibTrans" cxnId="{5E2E47EE-E097-4757-AEFB-85CBB72A4332}">
      <dgm:prSet/>
      <dgm:spPr/>
      <dgm:t>
        <a:bodyPr/>
        <a:lstStyle/>
        <a:p>
          <a:endParaRPr lang="en-US"/>
        </a:p>
      </dgm:t>
    </dgm:pt>
    <dgm:pt modelId="{EB88407B-CA24-453B-8C90-E9DE9DF80A33}" type="pres">
      <dgm:prSet presAssocID="{3D18249A-1D06-421A-919B-326F862B6EE9}" presName="Name0" presStyleCnt="0">
        <dgm:presLayoutVars>
          <dgm:dir/>
          <dgm:animLvl val="lvl"/>
          <dgm:resizeHandles val="exact"/>
        </dgm:presLayoutVars>
      </dgm:prSet>
      <dgm:spPr/>
    </dgm:pt>
    <dgm:pt modelId="{5EDD90C9-38F7-4B15-AC94-F70217738D91}" type="pres">
      <dgm:prSet presAssocID="{3F339E9D-9814-493A-A3C9-E4C5C4B02D95}" presName="linNode" presStyleCnt="0"/>
      <dgm:spPr/>
    </dgm:pt>
    <dgm:pt modelId="{0C60A03F-6F74-4771-8DC2-16EC8E7146CB}" type="pres">
      <dgm:prSet presAssocID="{3F339E9D-9814-493A-A3C9-E4C5C4B02D95}" presName="parentText" presStyleLbl="node1" presStyleIdx="0" presStyleCnt="6">
        <dgm:presLayoutVars>
          <dgm:chMax val="1"/>
          <dgm:bulletEnabled val="1"/>
        </dgm:presLayoutVars>
      </dgm:prSet>
      <dgm:spPr/>
    </dgm:pt>
    <dgm:pt modelId="{628C91BF-3210-4991-A191-F1FD624C36D1}" type="pres">
      <dgm:prSet presAssocID="{3F339E9D-9814-493A-A3C9-E4C5C4B02D95}" presName="descendantText" presStyleLbl="alignAccFollowNode1" presStyleIdx="0" presStyleCnt="6">
        <dgm:presLayoutVars>
          <dgm:bulletEnabled val="1"/>
        </dgm:presLayoutVars>
      </dgm:prSet>
      <dgm:spPr/>
    </dgm:pt>
    <dgm:pt modelId="{4634EFCB-5D0C-456F-8911-1D69048D38BB}" type="pres">
      <dgm:prSet presAssocID="{686A833D-9E39-4F68-B56D-0570BA6DE90D}" presName="sp" presStyleCnt="0"/>
      <dgm:spPr/>
    </dgm:pt>
    <dgm:pt modelId="{E32250E6-0719-468E-932C-054F665D4860}" type="pres">
      <dgm:prSet presAssocID="{16597F33-5170-4E79-B6AC-2AE285823C93}" presName="linNode" presStyleCnt="0"/>
      <dgm:spPr/>
    </dgm:pt>
    <dgm:pt modelId="{AD52E706-C23B-43EE-8020-C446D65CAB3F}" type="pres">
      <dgm:prSet presAssocID="{16597F33-5170-4E79-B6AC-2AE285823C93}" presName="parentText" presStyleLbl="node1" presStyleIdx="1" presStyleCnt="6">
        <dgm:presLayoutVars>
          <dgm:chMax val="1"/>
          <dgm:bulletEnabled val="1"/>
        </dgm:presLayoutVars>
      </dgm:prSet>
      <dgm:spPr/>
    </dgm:pt>
    <dgm:pt modelId="{4B7EFE6B-E9D8-49D8-BD7B-9C6046BA4109}" type="pres">
      <dgm:prSet presAssocID="{16597F33-5170-4E79-B6AC-2AE285823C93}" presName="descendantText" presStyleLbl="alignAccFollowNode1" presStyleIdx="1" presStyleCnt="6">
        <dgm:presLayoutVars>
          <dgm:bulletEnabled val="1"/>
        </dgm:presLayoutVars>
      </dgm:prSet>
      <dgm:spPr/>
    </dgm:pt>
    <dgm:pt modelId="{E746724B-A00C-4E75-98F0-277F99F36558}" type="pres">
      <dgm:prSet presAssocID="{108114D5-2977-4D8C-81A8-F360F81CCB6C}" presName="sp" presStyleCnt="0"/>
      <dgm:spPr/>
    </dgm:pt>
    <dgm:pt modelId="{3937EF55-5898-4877-A3E9-C24F5A74FDB2}" type="pres">
      <dgm:prSet presAssocID="{E37D1CB4-E088-47AF-BE79-6A4AEC6A6DAE}" presName="linNode" presStyleCnt="0"/>
      <dgm:spPr/>
    </dgm:pt>
    <dgm:pt modelId="{A2F0BBE1-055C-48E5-A6DF-959D4CD7E0AF}" type="pres">
      <dgm:prSet presAssocID="{E37D1CB4-E088-47AF-BE79-6A4AEC6A6DAE}" presName="parentText" presStyleLbl="node1" presStyleIdx="2" presStyleCnt="6">
        <dgm:presLayoutVars>
          <dgm:chMax val="1"/>
          <dgm:bulletEnabled val="1"/>
        </dgm:presLayoutVars>
      </dgm:prSet>
      <dgm:spPr/>
    </dgm:pt>
    <dgm:pt modelId="{FE246676-E727-4D08-87E1-342F71481C67}" type="pres">
      <dgm:prSet presAssocID="{E37D1CB4-E088-47AF-BE79-6A4AEC6A6DAE}" presName="descendantText" presStyleLbl="alignAccFollowNode1" presStyleIdx="2" presStyleCnt="6">
        <dgm:presLayoutVars>
          <dgm:bulletEnabled val="1"/>
        </dgm:presLayoutVars>
      </dgm:prSet>
      <dgm:spPr/>
    </dgm:pt>
    <dgm:pt modelId="{878A57F0-A305-4A06-ABC0-6D113F026E3F}" type="pres">
      <dgm:prSet presAssocID="{4CD4E884-D9A0-4805-845F-42DCEDFF5CE2}" presName="sp" presStyleCnt="0"/>
      <dgm:spPr/>
    </dgm:pt>
    <dgm:pt modelId="{C683F2E8-EC2B-4EF5-85BB-EC426E8D06FD}" type="pres">
      <dgm:prSet presAssocID="{4F0AFE75-FA90-4B9D-A043-D5C13C74C304}" presName="linNode" presStyleCnt="0"/>
      <dgm:spPr/>
    </dgm:pt>
    <dgm:pt modelId="{2C4D7034-183B-4A06-8BB8-07A73E4485E9}" type="pres">
      <dgm:prSet presAssocID="{4F0AFE75-FA90-4B9D-A043-D5C13C74C304}" presName="parentText" presStyleLbl="node1" presStyleIdx="3" presStyleCnt="6">
        <dgm:presLayoutVars>
          <dgm:chMax val="1"/>
          <dgm:bulletEnabled val="1"/>
        </dgm:presLayoutVars>
      </dgm:prSet>
      <dgm:spPr/>
    </dgm:pt>
    <dgm:pt modelId="{26B97A1D-E518-4B25-B469-BD053E4CC66F}" type="pres">
      <dgm:prSet presAssocID="{4F0AFE75-FA90-4B9D-A043-D5C13C74C304}" presName="descendantText" presStyleLbl="alignAccFollowNode1" presStyleIdx="3" presStyleCnt="6">
        <dgm:presLayoutVars>
          <dgm:bulletEnabled val="1"/>
        </dgm:presLayoutVars>
      </dgm:prSet>
      <dgm:spPr/>
    </dgm:pt>
    <dgm:pt modelId="{2E13DC38-43F8-4C90-BD31-0EFE87A69DA9}" type="pres">
      <dgm:prSet presAssocID="{ADB407D1-4371-4606-BFB5-BD23BAA7CD45}" presName="sp" presStyleCnt="0"/>
      <dgm:spPr/>
    </dgm:pt>
    <dgm:pt modelId="{9C817A36-1874-4A19-951B-30876CA7BFE8}" type="pres">
      <dgm:prSet presAssocID="{A12771F8-D684-449E-8ED3-8BEF5E2BF6F0}" presName="linNode" presStyleCnt="0"/>
      <dgm:spPr/>
    </dgm:pt>
    <dgm:pt modelId="{3106FCB6-04A8-4299-8F0C-3480D8465321}" type="pres">
      <dgm:prSet presAssocID="{A12771F8-D684-449E-8ED3-8BEF5E2BF6F0}" presName="parentText" presStyleLbl="node1" presStyleIdx="4" presStyleCnt="6">
        <dgm:presLayoutVars>
          <dgm:chMax val="1"/>
          <dgm:bulletEnabled val="1"/>
        </dgm:presLayoutVars>
      </dgm:prSet>
      <dgm:spPr/>
    </dgm:pt>
    <dgm:pt modelId="{45B1118F-5417-4736-BC3E-B31B89C9B7B1}" type="pres">
      <dgm:prSet presAssocID="{A12771F8-D684-449E-8ED3-8BEF5E2BF6F0}" presName="descendantText" presStyleLbl="alignAccFollowNode1" presStyleIdx="4" presStyleCnt="6">
        <dgm:presLayoutVars>
          <dgm:bulletEnabled val="1"/>
        </dgm:presLayoutVars>
      </dgm:prSet>
      <dgm:spPr/>
    </dgm:pt>
    <dgm:pt modelId="{C11988FF-150E-486A-9957-33151ACFBD5A}" type="pres">
      <dgm:prSet presAssocID="{6E7E2C70-8694-4C68-A6A4-FF706CA4A9A3}" presName="sp" presStyleCnt="0"/>
      <dgm:spPr/>
    </dgm:pt>
    <dgm:pt modelId="{CCA52D36-E74A-43E6-B58A-646EA684F7DE}" type="pres">
      <dgm:prSet presAssocID="{FDFD422D-78C7-4736-8AC0-AF748706D777}" presName="linNode" presStyleCnt="0"/>
      <dgm:spPr/>
    </dgm:pt>
    <dgm:pt modelId="{185AB2B1-8A98-4A61-B042-9CAEDEB8C7E1}" type="pres">
      <dgm:prSet presAssocID="{FDFD422D-78C7-4736-8AC0-AF748706D777}" presName="parentText" presStyleLbl="node1" presStyleIdx="5" presStyleCnt="6">
        <dgm:presLayoutVars>
          <dgm:chMax val="1"/>
          <dgm:bulletEnabled val="1"/>
        </dgm:presLayoutVars>
      </dgm:prSet>
      <dgm:spPr/>
    </dgm:pt>
    <dgm:pt modelId="{B98831EE-95CF-410A-86FE-AA46554EC09C}" type="pres">
      <dgm:prSet presAssocID="{FDFD422D-78C7-4736-8AC0-AF748706D777}" presName="descendantText" presStyleLbl="alignAccFollowNode1" presStyleIdx="5" presStyleCnt="6">
        <dgm:presLayoutVars>
          <dgm:bulletEnabled val="1"/>
        </dgm:presLayoutVars>
      </dgm:prSet>
      <dgm:spPr/>
    </dgm:pt>
  </dgm:ptLst>
  <dgm:cxnLst>
    <dgm:cxn modelId="{469E3F00-54F8-4D7B-9753-A59211182DB9}" type="presOf" srcId="{6CB06BBD-92BD-4688-9E00-7753F7B021A0}" destId="{FE246676-E727-4D08-87E1-342F71481C67}" srcOrd="0" destOrd="0" presId="urn:microsoft.com/office/officeart/2005/8/layout/vList5"/>
    <dgm:cxn modelId="{F9DB3403-6690-4D32-A953-200EF471BEF7}" srcId="{3D18249A-1D06-421A-919B-326F862B6EE9}" destId="{E37D1CB4-E088-47AF-BE79-6A4AEC6A6DAE}" srcOrd="2" destOrd="0" parTransId="{2016AA22-D247-466F-B3FF-2D19726D54DB}" sibTransId="{4CD4E884-D9A0-4805-845F-42DCEDFF5CE2}"/>
    <dgm:cxn modelId="{21C58707-3D30-417D-9AA8-4809FC6E494F}" type="presOf" srcId="{4F0AFE75-FA90-4B9D-A043-D5C13C74C304}" destId="{2C4D7034-183B-4A06-8BB8-07A73E4485E9}" srcOrd="0" destOrd="0" presId="urn:microsoft.com/office/officeart/2005/8/layout/vList5"/>
    <dgm:cxn modelId="{57EB7C0A-6855-4A10-AEEE-9FFB434F7AC8}" type="presOf" srcId="{3D18249A-1D06-421A-919B-326F862B6EE9}" destId="{EB88407B-CA24-453B-8C90-E9DE9DF80A33}" srcOrd="0" destOrd="0" presId="urn:microsoft.com/office/officeart/2005/8/layout/vList5"/>
    <dgm:cxn modelId="{F23F120B-3C63-4477-B645-DA8AD6ABB428}" srcId="{3F339E9D-9814-493A-A3C9-E4C5C4B02D95}" destId="{A8FF5386-AF7F-4389-B467-716BA54F411D}" srcOrd="0" destOrd="0" parTransId="{47B49236-34A5-40ED-BDD2-C95C31CF2393}" sibTransId="{E4DD5308-A129-4432-B3B4-B50E25D61933}"/>
    <dgm:cxn modelId="{D2D89637-23E5-4911-9F87-865B4D11FBCF}" srcId="{4F0AFE75-FA90-4B9D-A043-D5C13C74C304}" destId="{06C5A023-B18D-4FA7-B1B5-AF97DAC574EF}" srcOrd="0" destOrd="0" parTransId="{D9E16197-94FC-4E97-9A97-3C891701E376}" sibTransId="{0C8B4541-C287-4FA9-A1E7-91B1688A214F}"/>
    <dgm:cxn modelId="{5E2F0343-D0A2-4608-B37D-7D14BB6413FB}" type="presOf" srcId="{06C5A023-B18D-4FA7-B1B5-AF97DAC574EF}" destId="{26B97A1D-E518-4B25-B469-BD053E4CC66F}" srcOrd="0" destOrd="0" presId="urn:microsoft.com/office/officeart/2005/8/layout/vList5"/>
    <dgm:cxn modelId="{55B44644-0E33-441E-95AC-FC11A0DDFCD4}" type="presOf" srcId="{E37D1CB4-E088-47AF-BE79-6A4AEC6A6DAE}" destId="{A2F0BBE1-055C-48E5-A6DF-959D4CD7E0AF}" srcOrd="0" destOrd="0" presId="urn:microsoft.com/office/officeart/2005/8/layout/vList5"/>
    <dgm:cxn modelId="{8937AC4D-3E44-462A-98F3-4AE5B58B0348}" type="presOf" srcId="{A12771F8-D684-449E-8ED3-8BEF5E2BF6F0}" destId="{3106FCB6-04A8-4299-8F0C-3480D8465321}" srcOrd="0" destOrd="0" presId="urn:microsoft.com/office/officeart/2005/8/layout/vList5"/>
    <dgm:cxn modelId="{2D68C172-18F7-4F23-BCA9-30ED08B6C90D}" type="presOf" srcId="{D3EDA274-2A72-4150-AEC8-68F9551B077F}" destId="{4B7EFE6B-E9D8-49D8-BD7B-9C6046BA4109}" srcOrd="0" destOrd="0" presId="urn:microsoft.com/office/officeart/2005/8/layout/vList5"/>
    <dgm:cxn modelId="{DC96F479-61B9-454D-B250-C86210F2651B}" type="presOf" srcId="{FDFD422D-78C7-4736-8AC0-AF748706D777}" destId="{185AB2B1-8A98-4A61-B042-9CAEDEB8C7E1}" srcOrd="0" destOrd="0" presId="urn:microsoft.com/office/officeart/2005/8/layout/vList5"/>
    <dgm:cxn modelId="{DF00BA8C-4DE1-4831-B0D0-9721870876A0}" type="presOf" srcId="{3F339E9D-9814-493A-A3C9-E4C5C4B02D95}" destId="{0C60A03F-6F74-4771-8DC2-16EC8E7146CB}" srcOrd="0" destOrd="0" presId="urn:microsoft.com/office/officeart/2005/8/layout/vList5"/>
    <dgm:cxn modelId="{07F6F397-4A0F-4B8E-B384-E066F78445B2}" srcId="{3D18249A-1D06-421A-919B-326F862B6EE9}" destId="{3F339E9D-9814-493A-A3C9-E4C5C4B02D95}" srcOrd="0" destOrd="0" parTransId="{74EB6CE8-0ED6-458F-8F87-5926D6C73F55}" sibTransId="{686A833D-9E39-4F68-B56D-0570BA6DE90D}"/>
    <dgm:cxn modelId="{1429E99B-8418-4DBF-8D63-8989686E1EAC}" type="presOf" srcId="{A8FF5386-AF7F-4389-B467-716BA54F411D}" destId="{628C91BF-3210-4991-A191-F1FD624C36D1}" srcOrd="0" destOrd="0" presId="urn:microsoft.com/office/officeart/2005/8/layout/vList5"/>
    <dgm:cxn modelId="{860BB09F-1ABB-4D6B-86CD-BD0EF7AFECE6}" srcId="{A12771F8-D684-449E-8ED3-8BEF5E2BF6F0}" destId="{61DD7C1E-F3A1-4D11-A8F1-139855AFC90F}" srcOrd="0" destOrd="0" parTransId="{3AB9CC51-EF88-4E84-989D-FEBE04E66EE5}" sibTransId="{BFFE721D-CEA4-4E30-A96A-9B8186332703}"/>
    <dgm:cxn modelId="{2B1577BE-6A03-4DDC-9F9E-BD2B7CFC92FE}" type="presOf" srcId="{16597F33-5170-4E79-B6AC-2AE285823C93}" destId="{AD52E706-C23B-43EE-8020-C446D65CAB3F}" srcOrd="0" destOrd="0" presId="urn:microsoft.com/office/officeart/2005/8/layout/vList5"/>
    <dgm:cxn modelId="{ED9D7BC0-BA97-469D-B430-19613FF70086}" srcId="{3D18249A-1D06-421A-919B-326F862B6EE9}" destId="{FDFD422D-78C7-4736-8AC0-AF748706D777}" srcOrd="5" destOrd="0" parTransId="{2B26FC29-21D1-433C-8ACF-CB090167D266}" sibTransId="{9DAA5165-8CD7-4951-B8CA-B4EB33FCA55A}"/>
    <dgm:cxn modelId="{7C7318C2-EB8D-448C-A182-FAAA055B5688}" type="presOf" srcId="{76702741-20F6-44A7-B7B2-3A3F2E7DCFA9}" destId="{B98831EE-95CF-410A-86FE-AA46554EC09C}" srcOrd="0" destOrd="0" presId="urn:microsoft.com/office/officeart/2005/8/layout/vList5"/>
    <dgm:cxn modelId="{55C1A4C4-EF28-4181-80A9-2C48D57D042A}" srcId="{3D18249A-1D06-421A-919B-326F862B6EE9}" destId="{A12771F8-D684-449E-8ED3-8BEF5E2BF6F0}" srcOrd="4" destOrd="0" parTransId="{C82D5C1E-6E42-4EB1-A3ED-D9F6298962D4}" sibTransId="{6E7E2C70-8694-4C68-A6A4-FF706CA4A9A3}"/>
    <dgm:cxn modelId="{3230BBC4-6984-4887-8E17-AED1119CD187}" srcId="{16597F33-5170-4E79-B6AC-2AE285823C93}" destId="{D3EDA274-2A72-4150-AEC8-68F9551B077F}" srcOrd="0" destOrd="0" parTransId="{07B1805A-5A75-4241-8E36-BF0809F0734C}" sibTransId="{52F1AD4A-F45A-4C78-9914-BA9E73C5F089}"/>
    <dgm:cxn modelId="{6641FBCE-F7B1-46A6-8BF5-57E3631AD140}" srcId="{3D18249A-1D06-421A-919B-326F862B6EE9}" destId="{16597F33-5170-4E79-B6AC-2AE285823C93}" srcOrd="1" destOrd="0" parTransId="{6932C6F6-6E38-4119-89B3-61A0C4BDD51E}" sibTransId="{108114D5-2977-4D8C-81A8-F360F81CCB6C}"/>
    <dgm:cxn modelId="{C1C6E2D2-67D2-4B5D-B75F-FF81950765FA}" type="presOf" srcId="{61DD7C1E-F3A1-4D11-A8F1-139855AFC90F}" destId="{45B1118F-5417-4736-BC3E-B31B89C9B7B1}" srcOrd="0" destOrd="0" presId="urn:microsoft.com/office/officeart/2005/8/layout/vList5"/>
    <dgm:cxn modelId="{080C55D3-6D43-496E-939D-81D99F657854}" srcId="{E37D1CB4-E088-47AF-BE79-6A4AEC6A6DAE}" destId="{6CB06BBD-92BD-4688-9E00-7753F7B021A0}" srcOrd="0" destOrd="0" parTransId="{AAF261C2-6310-4004-B1D6-E2DB3B239196}" sibTransId="{A41C7925-2D94-44C4-BE9C-BA172EFFBBF1}"/>
    <dgm:cxn modelId="{5E2E47EE-E097-4757-AEFB-85CBB72A4332}" srcId="{FDFD422D-78C7-4736-8AC0-AF748706D777}" destId="{76702741-20F6-44A7-B7B2-3A3F2E7DCFA9}" srcOrd="0" destOrd="0" parTransId="{FF0EAD23-4E57-4211-9712-66064C9EBD87}" sibTransId="{A90EF3E6-EAEE-485F-A36C-A241BBAC46DE}"/>
    <dgm:cxn modelId="{44C445F3-73A5-4CD4-9AAA-BD0F56E8725F}" srcId="{3D18249A-1D06-421A-919B-326F862B6EE9}" destId="{4F0AFE75-FA90-4B9D-A043-D5C13C74C304}" srcOrd="3" destOrd="0" parTransId="{AA45C4C3-4300-441A-8714-FA28821FFEA1}" sibTransId="{ADB407D1-4371-4606-BFB5-BD23BAA7CD45}"/>
    <dgm:cxn modelId="{1BA742AD-3565-4024-A6B6-B584B2CB6211}" type="presParOf" srcId="{EB88407B-CA24-453B-8C90-E9DE9DF80A33}" destId="{5EDD90C9-38F7-4B15-AC94-F70217738D91}" srcOrd="0" destOrd="0" presId="urn:microsoft.com/office/officeart/2005/8/layout/vList5"/>
    <dgm:cxn modelId="{FCA6EAC0-8A33-41AF-9F18-4DEDF7353D4D}" type="presParOf" srcId="{5EDD90C9-38F7-4B15-AC94-F70217738D91}" destId="{0C60A03F-6F74-4771-8DC2-16EC8E7146CB}" srcOrd="0" destOrd="0" presId="urn:microsoft.com/office/officeart/2005/8/layout/vList5"/>
    <dgm:cxn modelId="{D344AC10-AA69-46C3-9458-A3FB0FC71945}" type="presParOf" srcId="{5EDD90C9-38F7-4B15-AC94-F70217738D91}" destId="{628C91BF-3210-4991-A191-F1FD624C36D1}" srcOrd="1" destOrd="0" presId="urn:microsoft.com/office/officeart/2005/8/layout/vList5"/>
    <dgm:cxn modelId="{8D64BFE3-555F-455C-B870-AB97E9005736}" type="presParOf" srcId="{EB88407B-CA24-453B-8C90-E9DE9DF80A33}" destId="{4634EFCB-5D0C-456F-8911-1D69048D38BB}" srcOrd="1" destOrd="0" presId="urn:microsoft.com/office/officeart/2005/8/layout/vList5"/>
    <dgm:cxn modelId="{AE5D3CD6-3EF9-4573-AC44-ECC68B33C868}" type="presParOf" srcId="{EB88407B-CA24-453B-8C90-E9DE9DF80A33}" destId="{E32250E6-0719-468E-932C-054F665D4860}" srcOrd="2" destOrd="0" presId="urn:microsoft.com/office/officeart/2005/8/layout/vList5"/>
    <dgm:cxn modelId="{E202210D-72B0-4A6F-B909-B23FB1AF0C72}" type="presParOf" srcId="{E32250E6-0719-468E-932C-054F665D4860}" destId="{AD52E706-C23B-43EE-8020-C446D65CAB3F}" srcOrd="0" destOrd="0" presId="urn:microsoft.com/office/officeart/2005/8/layout/vList5"/>
    <dgm:cxn modelId="{2A5D2A0E-4E59-4D7F-863D-E3A40D5ECBCE}" type="presParOf" srcId="{E32250E6-0719-468E-932C-054F665D4860}" destId="{4B7EFE6B-E9D8-49D8-BD7B-9C6046BA4109}" srcOrd="1" destOrd="0" presId="urn:microsoft.com/office/officeart/2005/8/layout/vList5"/>
    <dgm:cxn modelId="{D766E4D8-04D2-4F68-AB8F-E169ADC7810D}" type="presParOf" srcId="{EB88407B-CA24-453B-8C90-E9DE9DF80A33}" destId="{E746724B-A00C-4E75-98F0-277F99F36558}" srcOrd="3" destOrd="0" presId="urn:microsoft.com/office/officeart/2005/8/layout/vList5"/>
    <dgm:cxn modelId="{B62F1B1B-454F-4047-9189-47632507F747}" type="presParOf" srcId="{EB88407B-CA24-453B-8C90-E9DE9DF80A33}" destId="{3937EF55-5898-4877-A3E9-C24F5A74FDB2}" srcOrd="4" destOrd="0" presId="urn:microsoft.com/office/officeart/2005/8/layout/vList5"/>
    <dgm:cxn modelId="{C4D8DC85-7BE5-4D95-86C8-E42B677A6D76}" type="presParOf" srcId="{3937EF55-5898-4877-A3E9-C24F5A74FDB2}" destId="{A2F0BBE1-055C-48E5-A6DF-959D4CD7E0AF}" srcOrd="0" destOrd="0" presId="urn:microsoft.com/office/officeart/2005/8/layout/vList5"/>
    <dgm:cxn modelId="{9A12E245-C5C2-44AB-A62D-DA0AEF4316B9}" type="presParOf" srcId="{3937EF55-5898-4877-A3E9-C24F5A74FDB2}" destId="{FE246676-E727-4D08-87E1-342F71481C67}" srcOrd="1" destOrd="0" presId="urn:microsoft.com/office/officeart/2005/8/layout/vList5"/>
    <dgm:cxn modelId="{5FD305AB-8423-4FAA-9C8F-3E31C74CCBFC}" type="presParOf" srcId="{EB88407B-CA24-453B-8C90-E9DE9DF80A33}" destId="{878A57F0-A305-4A06-ABC0-6D113F026E3F}" srcOrd="5" destOrd="0" presId="urn:microsoft.com/office/officeart/2005/8/layout/vList5"/>
    <dgm:cxn modelId="{271203F9-3838-4B1F-AE98-B7E6E360CB9B}" type="presParOf" srcId="{EB88407B-CA24-453B-8C90-E9DE9DF80A33}" destId="{C683F2E8-EC2B-4EF5-85BB-EC426E8D06FD}" srcOrd="6" destOrd="0" presId="urn:microsoft.com/office/officeart/2005/8/layout/vList5"/>
    <dgm:cxn modelId="{42BFC5CD-1058-4569-A700-42A7B5D69AC5}" type="presParOf" srcId="{C683F2E8-EC2B-4EF5-85BB-EC426E8D06FD}" destId="{2C4D7034-183B-4A06-8BB8-07A73E4485E9}" srcOrd="0" destOrd="0" presId="urn:microsoft.com/office/officeart/2005/8/layout/vList5"/>
    <dgm:cxn modelId="{08A24EC7-5481-402D-B81B-C754A3FC14CF}" type="presParOf" srcId="{C683F2E8-EC2B-4EF5-85BB-EC426E8D06FD}" destId="{26B97A1D-E518-4B25-B469-BD053E4CC66F}" srcOrd="1" destOrd="0" presId="urn:microsoft.com/office/officeart/2005/8/layout/vList5"/>
    <dgm:cxn modelId="{A975AA47-B770-47D3-BAE4-8E9E91850228}" type="presParOf" srcId="{EB88407B-CA24-453B-8C90-E9DE9DF80A33}" destId="{2E13DC38-43F8-4C90-BD31-0EFE87A69DA9}" srcOrd="7" destOrd="0" presId="urn:microsoft.com/office/officeart/2005/8/layout/vList5"/>
    <dgm:cxn modelId="{8B6D7971-956A-4990-928B-57198E12A941}" type="presParOf" srcId="{EB88407B-CA24-453B-8C90-E9DE9DF80A33}" destId="{9C817A36-1874-4A19-951B-30876CA7BFE8}" srcOrd="8" destOrd="0" presId="urn:microsoft.com/office/officeart/2005/8/layout/vList5"/>
    <dgm:cxn modelId="{0E7CE89C-7202-4C01-B3CF-AE70DE4AD0D9}" type="presParOf" srcId="{9C817A36-1874-4A19-951B-30876CA7BFE8}" destId="{3106FCB6-04A8-4299-8F0C-3480D8465321}" srcOrd="0" destOrd="0" presId="urn:microsoft.com/office/officeart/2005/8/layout/vList5"/>
    <dgm:cxn modelId="{EA3AC472-1B5B-4AB0-8156-957FCE85CF7D}" type="presParOf" srcId="{9C817A36-1874-4A19-951B-30876CA7BFE8}" destId="{45B1118F-5417-4736-BC3E-B31B89C9B7B1}" srcOrd="1" destOrd="0" presId="urn:microsoft.com/office/officeart/2005/8/layout/vList5"/>
    <dgm:cxn modelId="{B2CE5668-951A-4C8D-A8B6-D171AAEDC306}" type="presParOf" srcId="{EB88407B-CA24-453B-8C90-E9DE9DF80A33}" destId="{C11988FF-150E-486A-9957-33151ACFBD5A}" srcOrd="9" destOrd="0" presId="urn:microsoft.com/office/officeart/2005/8/layout/vList5"/>
    <dgm:cxn modelId="{22FE0E00-55D6-4510-97BA-855D48CA1009}" type="presParOf" srcId="{EB88407B-CA24-453B-8C90-E9DE9DF80A33}" destId="{CCA52D36-E74A-43E6-B58A-646EA684F7DE}" srcOrd="10" destOrd="0" presId="urn:microsoft.com/office/officeart/2005/8/layout/vList5"/>
    <dgm:cxn modelId="{C61FD93E-0275-4099-A818-CD7133034F9C}" type="presParOf" srcId="{CCA52D36-E74A-43E6-B58A-646EA684F7DE}" destId="{185AB2B1-8A98-4A61-B042-9CAEDEB8C7E1}" srcOrd="0" destOrd="0" presId="urn:microsoft.com/office/officeart/2005/8/layout/vList5"/>
    <dgm:cxn modelId="{29EADF57-C11E-4D5E-915C-EFAAE326A5A7}" type="presParOf" srcId="{CCA52D36-E74A-43E6-B58A-646EA684F7DE}" destId="{B98831EE-95CF-410A-86FE-AA46554EC09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a:t>Radiation Primary Treatment Volume</a:t>
          </a:r>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custT="1"/>
      <dgm:spPr/>
      <dgm:t>
        <a:bodyPr/>
        <a:lstStyle/>
        <a:p>
          <a:pPr>
            <a:buNone/>
          </a:pPr>
          <a:r>
            <a:rPr lang="en-US" sz="2400" dirty="0"/>
            <a:t>54 Rectum</a:t>
          </a:r>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dirty="0"/>
            <a:t>Radiation to Draining Lymph Nodes</a:t>
          </a:r>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custT="1"/>
      <dgm:spPr/>
      <dgm:t>
        <a:bodyPr/>
        <a:lstStyle/>
        <a:p>
          <a:pPr>
            <a:buNone/>
          </a:pPr>
          <a:r>
            <a:rPr lang="en-US" sz="2400" dirty="0"/>
            <a:t>06 Pelvic Nodes</a:t>
          </a:r>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dirty="0"/>
            <a:t>Radiation Treatment Modality</a:t>
          </a:r>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custT="1"/>
      <dgm:spPr/>
      <dgm:t>
        <a:bodyPr/>
        <a:lstStyle/>
        <a:p>
          <a:pPr>
            <a:buNone/>
          </a:pPr>
          <a:r>
            <a:rPr lang="en-US" sz="2400" dirty="0"/>
            <a:t>02 External beam, photons</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0" presStyleCnt="3">
        <dgm:presLayoutVars>
          <dgm:chMax val="1"/>
          <dgm:bulletEnabled val="1"/>
        </dgm:presLayoutVars>
      </dgm:prSet>
      <dgm:spPr/>
    </dgm:pt>
    <dgm:pt modelId="{7A4B3DCF-75A5-4B2C-BFC7-70989BEDA03E}" type="pres">
      <dgm:prSet presAssocID="{40AA0B27-6FE2-4C5D-A4FA-2B5D16F30398}" presName="descendantText" presStyleLbl="alignAccFollowNode1" presStyleIdx="0" presStyleCnt="3">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1" presStyleCnt="3">
        <dgm:presLayoutVars>
          <dgm:chMax val="1"/>
          <dgm:bulletEnabled val="1"/>
        </dgm:presLayoutVars>
      </dgm:prSet>
      <dgm:spPr/>
    </dgm:pt>
    <dgm:pt modelId="{BFD03675-B0E3-43E9-AD76-F4E5AF7D989E}" type="pres">
      <dgm:prSet presAssocID="{F1DE2961-5448-400A-9BB8-263EC663C1B7}" presName="descendantText" presStyleLbl="alignAccFollowNode1" presStyleIdx="1" presStyleCnt="3">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2" presStyleCnt="3">
        <dgm:presLayoutVars>
          <dgm:chMax val="1"/>
          <dgm:bulletEnabled val="1"/>
        </dgm:presLayoutVars>
      </dgm:prSet>
      <dgm:spPr/>
    </dgm:pt>
    <dgm:pt modelId="{0D30B544-A589-4D38-A14C-C92307FD721C}" type="pres">
      <dgm:prSet presAssocID="{85A72882-97EE-4D6D-B25A-1C789F631418}" presName="descendantText" presStyleLbl="alignAccFollowNode1" presStyleIdx="2" presStyleCnt="3">
        <dgm:presLayoutVars>
          <dgm:bulletEnabled val="1"/>
        </dgm:presLayoutVars>
      </dgm:prSet>
      <dgm:spPr/>
    </dgm:pt>
  </dgm:ptLst>
  <dgm:cxnLst>
    <dgm:cxn modelId="{6BE93108-9052-44A4-93B4-EFEA7B66B9A1}" srcId="{86275D45-ED65-454D-812D-3EB671B01CE9}" destId="{40AA0B27-6FE2-4C5D-A4FA-2B5D16F30398}" srcOrd="0"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4ED3EE13-304D-495A-AAA5-43D2C10BFC86}" type="presOf" srcId="{193910EE-9276-4B58-9EE3-50243E0CDA66}"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E0CC8352-4378-4447-B4B6-3AE4C672B19D}" srcId="{85A72882-97EE-4D6D-B25A-1C789F631418}" destId="{193910EE-9276-4B58-9EE3-50243E0CDA66}" srcOrd="0" destOrd="0" parTransId="{859981ED-0D99-443D-8EA9-67FA952C5D7E}" sibTransId="{29DA0AED-1798-42F6-8DF9-EC3C2DE7A59F}"/>
    <dgm:cxn modelId="{13DB9754-4D59-48F4-A82C-0E92B19920F8}" type="presOf" srcId="{85A72882-97EE-4D6D-B25A-1C789F631418}" destId="{D27642D7-E153-4C72-83E0-00EEA221232E}" srcOrd="0" destOrd="0" presId="urn:microsoft.com/office/officeart/2005/8/layout/vList5"/>
    <dgm:cxn modelId="{5ACC1275-99A7-42DF-B0FD-55518A43AD81}" srcId="{86275D45-ED65-454D-812D-3EB671B01CE9}" destId="{F1DE2961-5448-400A-9BB8-263EC663C1B7}" srcOrd="1" destOrd="0" parTransId="{9CDBF8C3-3314-441E-A96E-C62BBF3B9A12}" sibTransId="{A77D8832-E7CB-42D2-BD57-61B6D218E36E}"/>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2" destOrd="0" parTransId="{DCA38A2B-A77D-4248-AAA9-D29B2455434D}" sibTransId="{EF8D5996-E7F4-4769-8DEC-5B4A9A03D91A}"/>
    <dgm:cxn modelId="{16F0C298-8E93-44DA-A26A-4D9C463A4A31}" type="presOf" srcId="{3A8A2480-D981-416F-9376-D1E84A68B93B}" destId="{7A4B3DCF-75A5-4B2C-BFC7-70989BEDA03E}" srcOrd="0" destOrd="0" presId="urn:microsoft.com/office/officeart/2005/8/layout/vList5"/>
    <dgm:cxn modelId="{15DD6ACD-4C1D-49F2-BEE1-BDF6C9D76488}" type="presOf" srcId="{86275D45-ED65-454D-812D-3EB671B01CE9}" destId="{7413983F-02A0-4007-B3DB-C857C4C43026}" srcOrd="0" destOrd="0" presId="urn:microsoft.com/office/officeart/2005/8/layout/vList5"/>
    <dgm:cxn modelId="{544AEBD3-F297-420A-8154-F345DA45D7A4}" srcId="{40AA0B27-6FE2-4C5D-A4FA-2B5D16F30398}" destId="{3A8A2480-D981-416F-9376-D1E84A68B93B}" srcOrd="0" destOrd="0" parTransId="{D9550BF3-D20A-4BB7-936D-71A991066322}" sibTransId="{05BB7D6A-CA7C-4FD7-8099-B9AC7B63DED2}"/>
    <dgm:cxn modelId="{D8E943A7-2A78-499D-B902-80D385D11B22}" type="presParOf" srcId="{7413983F-02A0-4007-B3DB-C857C4C43026}" destId="{995DE019-40BE-4A92-A2A3-B1BCA4D9C5B8}" srcOrd="0"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FF28F344-0CFB-425D-896F-19D4D7B92AF1}" type="presParOf" srcId="{995DE019-40BE-4A92-A2A3-B1BCA4D9C5B8}" destId="{7A4B3DCF-75A5-4B2C-BFC7-70989BEDA03E}" srcOrd="1" destOrd="0" presId="urn:microsoft.com/office/officeart/2005/8/layout/vList5"/>
    <dgm:cxn modelId="{B6572F46-3CD8-46C6-A596-B3AD8B3742A8}" type="presParOf" srcId="{7413983F-02A0-4007-B3DB-C857C4C43026}" destId="{8F923590-7EA5-4D26-A2FD-1827D27F5592}" srcOrd="1" destOrd="0" presId="urn:microsoft.com/office/officeart/2005/8/layout/vList5"/>
    <dgm:cxn modelId="{B5FEA404-8FC6-4B0C-96DE-4778F50AC070}" type="presParOf" srcId="{7413983F-02A0-4007-B3DB-C857C4C43026}" destId="{95834C27-5357-497D-B8A8-4F14677B296C}" srcOrd="2"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3" destOrd="0" presId="urn:microsoft.com/office/officeart/2005/8/layout/vList5"/>
    <dgm:cxn modelId="{C343FE0F-C87A-4C4C-BDDD-903F484D54DB}" type="presParOf" srcId="{7413983F-02A0-4007-B3DB-C857C4C43026}" destId="{2964646D-776F-4D81-8873-1115069485F7}" srcOrd="4"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dgm:spPr/>
      <dgm:t>
        <a:bodyPr/>
        <a:lstStyle/>
        <a:p>
          <a:r>
            <a:rPr lang="en-US"/>
            <a:t>External beam Radiation Planning Technique</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custT="1"/>
      <dgm:spPr/>
      <dgm:t>
        <a:bodyPr/>
        <a:lstStyle/>
        <a:p>
          <a:pPr>
            <a:buNone/>
          </a:pPr>
          <a:r>
            <a:rPr lang="en-US" sz="2400" dirty="0"/>
            <a:t>04 Conformal or 3-D conformal therapy</a:t>
          </a:r>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dgm:spPr/>
      <dgm:t>
        <a:bodyPr/>
        <a:lstStyle/>
        <a:p>
          <a:r>
            <a:rPr lang="en-US"/>
            <a:t>Dose per Fraction</a:t>
          </a:r>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custT="1"/>
      <dgm:spPr/>
      <dgm:t>
        <a:bodyPr/>
        <a:lstStyle/>
        <a:p>
          <a:pPr>
            <a:buNone/>
          </a:pPr>
          <a:r>
            <a:rPr lang="en-US" sz="2400" dirty="0"/>
            <a:t>00180</a:t>
          </a:r>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E0CA4D98-6ECA-44A1-ADB8-DCC3568BC1C9}">
      <dgm:prSet/>
      <dgm:spPr/>
      <dgm:t>
        <a:bodyPr/>
        <a:lstStyle/>
        <a:p>
          <a:r>
            <a:rPr lang="en-US"/>
            <a:t>Number of Fractions</a:t>
          </a:r>
        </a:p>
      </dgm:t>
    </dgm:pt>
    <dgm:pt modelId="{02A4C90C-6E48-42A2-ABE3-105507467D2F}" type="parTrans" cxnId="{62AE1B8E-F6DE-4253-A02E-C98EC30F7034}">
      <dgm:prSet/>
      <dgm:spPr/>
      <dgm:t>
        <a:bodyPr/>
        <a:lstStyle/>
        <a:p>
          <a:endParaRPr lang="en-US"/>
        </a:p>
      </dgm:t>
    </dgm:pt>
    <dgm:pt modelId="{CE6234C8-1B49-4DDB-9ECB-6B994B7246BE}" type="sibTrans" cxnId="{62AE1B8E-F6DE-4253-A02E-C98EC30F7034}">
      <dgm:prSet/>
      <dgm:spPr/>
      <dgm:t>
        <a:bodyPr/>
        <a:lstStyle/>
        <a:p>
          <a:endParaRPr lang="en-US"/>
        </a:p>
      </dgm:t>
    </dgm:pt>
    <dgm:pt modelId="{6BDE6816-6D6C-4A50-891D-43C4E47672A8}">
      <dgm:prSet custT="1"/>
      <dgm:spPr/>
      <dgm:t>
        <a:bodyPr/>
        <a:lstStyle/>
        <a:p>
          <a:pPr>
            <a:buNone/>
          </a:pPr>
          <a:r>
            <a:rPr lang="en-US" sz="2400" dirty="0"/>
            <a:t>025</a:t>
          </a:r>
        </a:p>
      </dgm:t>
    </dgm:pt>
    <dgm:pt modelId="{AFBD9B66-3DAF-4B64-9DC8-D1E5BF651201}" type="parTrans" cxnId="{35AB2089-A422-48CD-B498-3BD6DC0FE937}">
      <dgm:prSet/>
      <dgm:spPr/>
      <dgm:t>
        <a:bodyPr/>
        <a:lstStyle/>
        <a:p>
          <a:endParaRPr lang="en-US"/>
        </a:p>
      </dgm:t>
    </dgm:pt>
    <dgm:pt modelId="{C4A86E32-521F-42C3-AB23-5BE1F1828440}" type="sibTrans" cxnId="{35AB2089-A422-48CD-B498-3BD6DC0FE937}">
      <dgm:prSet/>
      <dgm:spPr/>
      <dgm:t>
        <a:bodyPr/>
        <a:lstStyle/>
        <a:p>
          <a:endParaRPr lang="en-US"/>
        </a:p>
      </dgm:t>
    </dgm:pt>
    <dgm:pt modelId="{6C4F74E1-431F-4D7E-949D-0913F4E0AD98}">
      <dgm:prSet/>
      <dgm:spPr/>
      <dgm:t>
        <a:bodyPr/>
        <a:lstStyle/>
        <a:p>
          <a:r>
            <a:rPr lang="en-US" dirty="0"/>
            <a:t>Total Dose</a:t>
          </a:r>
        </a:p>
      </dgm:t>
    </dgm:pt>
    <dgm:pt modelId="{64E5DE0A-F799-4337-9DC6-DEA24B079221}" type="parTrans" cxnId="{0479CDFD-84EC-48D1-9C1A-9F72200C1E08}">
      <dgm:prSet/>
      <dgm:spPr/>
      <dgm:t>
        <a:bodyPr/>
        <a:lstStyle/>
        <a:p>
          <a:endParaRPr lang="en-US"/>
        </a:p>
      </dgm:t>
    </dgm:pt>
    <dgm:pt modelId="{CA961A4C-D62B-4B5E-B2A8-FF70978DF3A6}" type="sibTrans" cxnId="{0479CDFD-84EC-48D1-9C1A-9F72200C1E08}">
      <dgm:prSet/>
      <dgm:spPr/>
      <dgm:t>
        <a:bodyPr/>
        <a:lstStyle/>
        <a:p>
          <a:endParaRPr lang="en-US"/>
        </a:p>
      </dgm:t>
    </dgm:pt>
    <dgm:pt modelId="{0290CD75-F1AD-4FD1-9B6B-5D0679B73C10}">
      <dgm:prSet custT="1"/>
      <dgm:spPr/>
      <dgm:t>
        <a:bodyPr/>
        <a:lstStyle/>
        <a:p>
          <a:pPr>
            <a:buNone/>
          </a:pPr>
          <a:r>
            <a:rPr lang="en-US" sz="2400" dirty="0"/>
            <a:t>004500</a:t>
          </a:r>
        </a:p>
      </dgm:t>
    </dgm:pt>
    <dgm:pt modelId="{3E6C173B-D098-4DA1-A93F-436976229D37}" type="parTrans" cxnId="{F92B1E1F-67B9-4DAA-A2DF-889087057EEA}">
      <dgm:prSet/>
      <dgm:spPr/>
      <dgm:t>
        <a:bodyPr/>
        <a:lstStyle/>
        <a:p>
          <a:endParaRPr lang="en-US"/>
        </a:p>
      </dgm:t>
    </dgm:pt>
    <dgm:pt modelId="{3D404106-3240-4AC9-AE1A-3426EC979589}" type="sibTrans" cxnId="{F92B1E1F-67B9-4DAA-A2DF-889087057EEA}">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4">
        <dgm:presLayoutVars>
          <dgm:chMax val="1"/>
          <dgm:bulletEnabled val="1"/>
        </dgm:presLayoutVars>
      </dgm:prSet>
      <dgm:spPr/>
    </dgm:pt>
    <dgm:pt modelId="{FDEFAA7C-DA98-40CD-8CB4-B872EEDE944F}" type="pres">
      <dgm:prSet presAssocID="{49C65BF4-295B-41C9-BBCD-5FF340DAD6E5}" presName="descendantText" presStyleLbl="alignAccFollowNode1" presStyleIdx="0" presStyleCnt="4">
        <dgm:presLayoutVars>
          <dgm:bulletEnabled val="1"/>
        </dgm:presLayoutVars>
      </dgm:prSet>
      <dgm:spPr/>
    </dgm:pt>
    <dgm:pt modelId="{C72D4EF3-5131-4D9D-A8AA-64C230F7B3B7}" type="pres">
      <dgm:prSet presAssocID="{025AB5BF-7EC4-45AF-8079-7B95FD871DD9}"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1" presStyleCnt="4">
        <dgm:presLayoutVars>
          <dgm:chMax val="1"/>
          <dgm:bulletEnabled val="1"/>
        </dgm:presLayoutVars>
      </dgm:prSet>
      <dgm:spPr/>
    </dgm:pt>
    <dgm:pt modelId="{BCFDC4CA-8045-4DC9-B248-7B11A8A1EA82}" type="pres">
      <dgm:prSet presAssocID="{6E303D45-9FB1-4402-A156-C62744EE6021}" presName="descendantText" presStyleLbl="alignAccFollowNode1" presStyleIdx="1" presStyleCnt="4">
        <dgm:presLayoutVars>
          <dgm:bulletEnabled val="1"/>
        </dgm:presLayoutVars>
      </dgm:prSet>
      <dgm:spPr/>
    </dgm:pt>
    <dgm:pt modelId="{B705892E-7456-4B46-8EA4-AB8A61305C53}" type="pres">
      <dgm:prSet presAssocID="{33686A16-D506-4CD0-84E9-4695F2A10D05}" presName="sp" presStyleCnt="0"/>
      <dgm:spPr/>
    </dgm:pt>
    <dgm:pt modelId="{EA32752E-3ACF-4B72-98F6-B8F25BC64D75}" type="pres">
      <dgm:prSet presAssocID="{E0CA4D98-6ECA-44A1-ADB8-DCC3568BC1C9}" presName="linNode" presStyleCnt="0"/>
      <dgm:spPr/>
    </dgm:pt>
    <dgm:pt modelId="{FF828BE0-0E99-48F9-B94D-4CF2DD3A6061}" type="pres">
      <dgm:prSet presAssocID="{E0CA4D98-6ECA-44A1-ADB8-DCC3568BC1C9}" presName="parentText" presStyleLbl="node1" presStyleIdx="2" presStyleCnt="4">
        <dgm:presLayoutVars>
          <dgm:chMax val="1"/>
          <dgm:bulletEnabled val="1"/>
        </dgm:presLayoutVars>
      </dgm:prSet>
      <dgm:spPr/>
    </dgm:pt>
    <dgm:pt modelId="{959663A1-3DD3-40F0-B196-F2FDF53EBB40}" type="pres">
      <dgm:prSet presAssocID="{E0CA4D98-6ECA-44A1-ADB8-DCC3568BC1C9}" presName="descendantText" presStyleLbl="alignAccFollowNode1" presStyleIdx="2" presStyleCnt="4">
        <dgm:presLayoutVars>
          <dgm:bulletEnabled val="1"/>
        </dgm:presLayoutVars>
      </dgm:prSet>
      <dgm:spPr/>
    </dgm:pt>
    <dgm:pt modelId="{B683EB65-6760-46DC-A20E-044E19B0739C}" type="pres">
      <dgm:prSet presAssocID="{CE6234C8-1B49-4DDB-9ECB-6B994B7246BE}" presName="sp" presStyleCnt="0"/>
      <dgm:spPr/>
    </dgm:pt>
    <dgm:pt modelId="{C58D2BED-F842-4A51-B13C-BB57AD61F560}" type="pres">
      <dgm:prSet presAssocID="{6C4F74E1-431F-4D7E-949D-0913F4E0AD98}" presName="linNode" presStyleCnt="0"/>
      <dgm:spPr/>
    </dgm:pt>
    <dgm:pt modelId="{2E3EC0AA-17F2-45E0-B660-B1637F8AD639}" type="pres">
      <dgm:prSet presAssocID="{6C4F74E1-431F-4D7E-949D-0913F4E0AD98}" presName="parentText" presStyleLbl="node1" presStyleIdx="3" presStyleCnt="4">
        <dgm:presLayoutVars>
          <dgm:chMax val="1"/>
          <dgm:bulletEnabled val="1"/>
        </dgm:presLayoutVars>
      </dgm:prSet>
      <dgm:spPr/>
    </dgm:pt>
    <dgm:pt modelId="{3FB8490F-F286-4C65-9F41-492B7E4F0BA3}" type="pres">
      <dgm:prSet presAssocID="{6C4F74E1-431F-4D7E-949D-0913F4E0AD98}" presName="descendantText" presStyleLbl="alignAccFollowNode1" presStyleIdx="3" presStyleCnt="4">
        <dgm:presLayoutVars>
          <dgm:bulletEnabled val="1"/>
        </dgm:presLayoutVars>
      </dgm:prSet>
      <dgm:spPr/>
    </dgm:pt>
  </dgm:ptLst>
  <dgm:cxnLst>
    <dgm:cxn modelId="{FA109215-2FE7-4BDF-904B-E98D3E97D750}" srcId="{64B4386E-EDB6-4617-8DCB-63F74AF4B0C5}" destId="{6E303D45-9FB1-4402-A156-C62744EE6021}" srcOrd="1" destOrd="0" parTransId="{F3E775E5-A07C-4537-B8B3-4D006E71C834}" sibTransId="{33686A16-D506-4CD0-84E9-4695F2A10D05}"/>
    <dgm:cxn modelId="{F92B1E1F-67B9-4DAA-A2DF-889087057EEA}" srcId="{6C4F74E1-431F-4D7E-949D-0913F4E0AD98}" destId="{0290CD75-F1AD-4FD1-9B6B-5D0679B73C10}" srcOrd="0" destOrd="0" parTransId="{3E6C173B-D098-4DA1-A93F-436976229D37}" sibTransId="{3D404106-3240-4AC9-AE1A-3426EC979589}"/>
    <dgm:cxn modelId="{5D733847-451D-4E99-B53A-45A452EB7FD3}" type="presOf" srcId="{64B4386E-EDB6-4617-8DCB-63F74AF4B0C5}" destId="{F9A911F9-71A2-4E01-AA41-4867FF9B8A23}" srcOrd="0" destOrd="0" presId="urn:microsoft.com/office/officeart/2005/8/layout/vList5"/>
    <dgm:cxn modelId="{99410D48-5086-4C4B-BE90-3BF17E2E82D3}" srcId="{49C65BF4-295B-41C9-BBCD-5FF340DAD6E5}" destId="{BC642CDC-36A4-4DA7-981F-EABDADA5CFA6}" srcOrd="0" destOrd="0" parTransId="{35BA9B28-E6AF-4B47-ABA5-212F55A7B2F8}" sibTransId="{71A34B9B-33C2-4493-B7BA-8E0A2F7E4D3B}"/>
    <dgm:cxn modelId="{A448F17B-9725-4BD5-9900-7F433E67FED5}" srcId="{6E303D45-9FB1-4402-A156-C62744EE6021}" destId="{2DCE9588-ABCF-4E68-B5FA-5E6D615C5230}" srcOrd="0" destOrd="0" parTransId="{11B128D7-EA56-470E-9E11-411E08ED0A06}" sibTransId="{46139240-27B2-40F1-A627-5C7EC192EEB8}"/>
    <dgm:cxn modelId="{35AB2089-A422-48CD-B498-3BD6DC0FE937}" srcId="{E0CA4D98-6ECA-44A1-ADB8-DCC3568BC1C9}" destId="{6BDE6816-6D6C-4A50-891D-43C4E47672A8}" srcOrd="0" destOrd="0" parTransId="{AFBD9B66-3DAF-4B64-9DC8-D1E5BF651201}" sibTransId="{C4A86E32-521F-42C3-AB23-5BE1F1828440}"/>
    <dgm:cxn modelId="{62AE1B8E-F6DE-4253-A02E-C98EC30F7034}" srcId="{64B4386E-EDB6-4617-8DCB-63F74AF4B0C5}" destId="{E0CA4D98-6ECA-44A1-ADB8-DCC3568BC1C9}" srcOrd="2" destOrd="0" parTransId="{02A4C90C-6E48-42A2-ABE3-105507467D2F}" sibTransId="{CE6234C8-1B49-4DDB-9ECB-6B994B7246BE}"/>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7F6E77B8-0882-481F-82D7-5DEDC1C1F5A0}" type="presOf" srcId="{0290CD75-F1AD-4FD1-9B6B-5D0679B73C10}" destId="{3FB8490F-F286-4C65-9F41-492B7E4F0BA3}" srcOrd="0" destOrd="0" presId="urn:microsoft.com/office/officeart/2005/8/layout/vList5"/>
    <dgm:cxn modelId="{91D6D8D6-06B4-4AEC-B5DF-2E7C0B3A05AE}" type="presOf" srcId="{6BDE6816-6D6C-4A50-891D-43C4E47672A8}" destId="{959663A1-3DD3-40F0-B196-F2FDF53EBB40}" srcOrd="0" destOrd="0" presId="urn:microsoft.com/office/officeart/2005/8/layout/vList5"/>
    <dgm:cxn modelId="{4FFCA7E4-0D5A-4DEE-9FBD-8B1539E31927}" type="presOf" srcId="{6C4F74E1-431F-4D7E-949D-0913F4E0AD98}" destId="{2E3EC0AA-17F2-45E0-B660-B1637F8AD639}" srcOrd="0" destOrd="0" presId="urn:microsoft.com/office/officeart/2005/8/layout/vList5"/>
    <dgm:cxn modelId="{126133EF-702F-496B-9F64-1CEEFD6CD0AD}" type="presOf" srcId="{BC642CDC-36A4-4DA7-981F-EABDADA5CFA6}" destId="{FDEFAA7C-DA98-40CD-8CB4-B872EEDE944F}"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E77771FD-65A2-4D17-9C61-6C4EBAFB1EDD}" type="presOf" srcId="{E0CA4D98-6ECA-44A1-ADB8-DCC3568BC1C9}" destId="{FF828BE0-0E99-48F9-B94D-4CF2DD3A6061}" srcOrd="0" destOrd="0" presId="urn:microsoft.com/office/officeart/2005/8/layout/vList5"/>
    <dgm:cxn modelId="{0479CDFD-84EC-48D1-9C1A-9F72200C1E08}" srcId="{64B4386E-EDB6-4617-8DCB-63F74AF4B0C5}" destId="{6C4F74E1-431F-4D7E-949D-0913F4E0AD98}" srcOrd="3" destOrd="0" parTransId="{64E5DE0A-F799-4337-9DC6-DEA24B079221}" sibTransId="{CA961A4C-D62B-4B5E-B2A8-FF70978DF3A6}"/>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34D81CC0-4CF0-4268-9B28-E882EF1C35DD}" type="presParOf" srcId="{FE27FAE4-0E83-41A8-85CD-C96C0FFBC915}" destId="{FDEFAA7C-DA98-40CD-8CB4-B872EEDE944F}" srcOrd="1"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38A95201-4387-4ADF-8363-EBD2C66F29E3}" type="presParOf" srcId="{F9A911F9-71A2-4E01-AA41-4867FF9B8A23}" destId="{8F83F1BC-5F15-41FA-BB85-9EA434720E7D}" srcOrd="2"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 modelId="{EE46EEBA-309C-4166-BB0E-AD94C64FD058}" type="presParOf" srcId="{F9A911F9-71A2-4E01-AA41-4867FF9B8A23}" destId="{B705892E-7456-4B46-8EA4-AB8A61305C53}" srcOrd="3" destOrd="0" presId="urn:microsoft.com/office/officeart/2005/8/layout/vList5"/>
    <dgm:cxn modelId="{4A2DF85E-C20E-46DD-A284-CEB1E9D45735}" type="presParOf" srcId="{F9A911F9-71A2-4E01-AA41-4867FF9B8A23}" destId="{EA32752E-3ACF-4B72-98F6-B8F25BC64D75}" srcOrd="4" destOrd="0" presId="urn:microsoft.com/office/officeart/2005/8/layout/vList5"/>
    <dgm:cxn modelId="{8B19C06E-6BFB-46B9-A992-0F9F87ABF4D3}" type="presParOf" srcId="{EA32752E-3ACF-4B72-98F6-B8F25BC64D75}" destId="{FF828BE0-0E99-48F9-B94D-4CF2DD3A6061}" srcOrd="0" destOrd="0" presId="urn:microsoft.com/office/officeart/2005/8/layout/vList5"/>
    <dgm:cxn modelId="{AC9463AB-819A-4ACD-B6D0-398233D0767F}" type="presParOf" srcId="{EA32752E-3ACF-4B72-98F6-B8F25BC64D75}" destId="{959663A1-3DD3-40F0-B196-F2FDF53EBB40}" srcOrd="1" destOrd="0" presId="urn:microsoft.com/office/officeart/2005/8/layout/vList5"/>
    <dgm:cxn modelId="{C10265B4-769D-4FC5-8ED6-78F11461273D}" type="presParOf" srcId="{F9A911F9-71A2-4E01-AA41-4867FF9B8A23}" destId="{B683EB65-6760-46DC-A20E-044E19B0739C}" srcOrd="5" destOrd="0" presId="urn:microsoft.com/office/officeart/2005/8/layout/vList5"/>
    <dgm:cxn modelId="{CFD183E7-5404-48D7-891E-A85EE6C70F37}" type="presParOf" srcId="{F9A911F9-71A2-4E01-AA41-4867FF9B8A23}" destId="{C58D2BED-F842-4A51-B13C-BB57AD61F560}" srcOrd="6" destOrd="0" presId="urn:microsoft.com/office/officeart/2005/8/layout/vList5"/>
    <dgm:cxn modelId="{E633F9DE-2A76-43B3-BA35-AA25428E7325}" type="presParOf" srcId="{C58D2BED-F842-4A51-B13C-BB57AD61F560}" destId="{2E3EC0AA-17F2-45E0-B660-B1637F8AD639}" srcOrd="0" destOrd="0" presId="urn:microsoft.com/office/officeart/2005/8/layout/vList5"/>
    <dgm:cxn modelId="{F9899293-7EAB-46C5-A471-3AB26D41DA36}" type="presParOf" srcId="{C58D2BED-F842-4A51-B13C-BB57AD61F560}" destId="{3FB8490F-F286-4C65-9F41-492B7E4F0BA3}"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a:t>Radiation Primary Treatment Volume</a:t>
          </a:r>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custT="1"/>
      <dgm:spPr/>
      <dgm:t>
        <a:bodyPr/>
        <a:lstStyle/>
        <a:p>
          <a:pPr>
            <a:buNone/>
          </a:pPr>
          <a:r>
            <a:rPr lang="en-US" sz="2400" dirty="0"/>
            <a:t>54 Rectum</a:t>
          </a:r>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a:t>Radiation to Draining Lymph Nodes</a:t>
          </a:r>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custT="1"/>
      <dgm:spPr/>
      <dgm:t>
        <a:bodyPr/>
        <a:lstStyle/>
        <a:p>
          <a:pPr>
            <a:buNone/>
          </a:pPr>
          <a:r>
            <a:rPr lang="en-US" sz="2400" dirty="0"/>
            <a:t>00 No radiation treatment to lymph nodes</a:t>
          </a:r>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a:t>Radiation Treatment Modality</a:t>
          </a:r>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custT="1"/>
      <dgm:spPr/>
      <dgm:t>
        <a:bodyPr/>
        <a:lstStyle/>
        <a:p>
          <a:pPr>
            <a:buNone/>
          </a:pPr>
          <a:r>
            <a:rPr lang="en-US" sz="2400" dirty="0"/>
            <a:t>02 External beam, photons</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0" presStyleCnt="3">
        <dgm:presLayoutVars>
          <dgm:chMax val="1"/>
          <dgm:bulletEnabled val="1"/>
        </dgm:presLayoutVars>
      </dgm:prSet>
      <dgm:spPr/>
    </dgm:pt>
    <dgm:pt modelId="{7A4B3DCF-75A5-4B2C-BFC7-70989BEDA03E}" type="pres">
      <dgm:prSet presAssocID="{40AA0B27-6FE2-4C5D-A4FA-2B5D16F30398}" presName="descendantText" presStyleLbl="alignAccFollowNode1" presStyleIdx="0" presStyleCnt="3">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1" presStyleCnt="3">
        <dgm:presLayoutVars>
          <dgm:chMax val="1"/>
          <dgm:bulletEnabled val="1"/>
        </dgm:presLayoutVars>
      </dgm:prSet>
      <dgm:spPr/>
    </dgm:pt>
    <dgm:pt modelId="{BFD03675-B0E3-43E9-AD76-F4E5AF7D989E}" type="pres">
      <dgm:prSet presAssocID="{F1DE2961-5448-400A-9BB8-263EC663C1B7}" presName="descendantText" presStyleLbl="alignAccFollowNode1" presStyleIdx="1" presStyleCnt="3">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2" presStyleCnt="3">
        <dgm:presLayoutVars>
          <dgm:chMax val="1"/>
          <dgm:bulletEnabled val="1"/>
        </dgm:presLayoutVars>
      </dgm:prSet>
      <dgm:spPr/>
    </dgm:pt>
    <dgm:pt modelId="{0D30B544-A589-4D38-A14C-C92307FD721C}" type="pres">
      <dgm:prSet presAssocID="{85A72882-97EE-4D6D-B25A-1C789F631418}" presName="descendantText" presStyleLbl="alignAccFollowNode1" presStyleIdx="2" presStyleCnt="3">
        <dgm:presLayoutVars>
          <dgm:bulletEnabled val="1"/>
        </dgm:presLayoutVars>
      </dgm:prSet>
      <dgm:spPr/>
    </dgm:pt>
  </dgm:ptLst>
  <dgm:cxnLst>
    <dgm:cxn modelId="{6BE93108-9052-44A4-93B4-EFEA7B66B9A1}" srcId="{86275D45-ED65-454D-812D-3EB671B01CE9}" destId="{40AA0B27-6FE2-4C5D-A4FA-2B5D16F30398}" srcOrd="0"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4ED3EE13-304D-495A-AAA5-43D2C10BFC86}" type="presOf" srcId="{193910EE-9276-4B58-9EE3-50243E0CDA66}"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E0CC8352-4378-4447-B4B6-3AE4C672B19D}" srcId="{85A72882-97EE-4D6D-B25A-1C789F631418}" destId="{193910EE-9276-4B58-9EE3-50243E0CDA66}" srcOrd="0" destOrd="0" parTransId="{859981ED-0D99-443D-8EA9-67FA952C5D7E}" sibTransId="{29DA0AED-1798-42F6-8DF9-EC3C2DE7A59F}"/>
    <dgm:cxn modelId="{13DB9754-4D59-48F4-A82C-0E92B19920F8}" type="presOf" srcId="{85A72882-97EE-4D6D-B25A-1C789F631418}" destId="{D27642D7-E153-4C72-83E0-00EEA221232E}" srcOrd="0" destOrd="0" presId="urn:microsoft.com/office/officeart/2005/8/layout/vList5"/>
    <dgm:cxn modelId="{5ACC1275-99A7-42DF-B0FD-55518A43AD81}" srcId="{86275D45-ED65-454D-812D-3EB671B01CE9}" destId="{F1DE2961-5448-400A-9BB8-263EC663C1B7}" srcOrd="1" destOrd="0" parTransId="{9CDBF8C3-3314-441E-A96E-C62BBF3B9A12}" sibTransId="{A77D8832-E7CB-42D2-BD57-61B6D218E36E}"/>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2" destOrd="0" parTransId="{DCA38A2B-A77D-4248-AAA9-D29B2455434D}" sibTransId="{EF8D5996-E7F4-4769-8DEC-5B4A9A03D91A}"/>
    <dgm:cxn modelId="{16F0C298-8E93-44DA-A26A-4D9C463A4A31}" type="presOf" srcId="{3A8A2480-D981-416F-9376-D1E84A68B93B}" destId="{7A4B3DCF-75A5-4B2C-BFC7-70989BEDA03E}" srcOrd="0" destOrd="0" presId="urn:microsoft.com/office/officeart/2005/8/layout/vList5"/>
    <dgm:cxn modelId="{15DD6ACD-4C1D-49F2-BEE1-BDF6C9D76488}" type="presOf" srcId="{86275D45-ED65-454D-812D-3EB671B01CE9}" destId="{7413983F-02A0-4007-B3DB-C857C4C43026}" srcOrd="0" destOrd="0" presId="urn:microsoft.com/office/officeart/2005/8/layout/vList5"/>
    <dgm:cxn modelId="{544AEBD3-F297-420A-8154-F345DA45D7A4}" srcId="{40AA0B27-6FE2-4C5D-A4FA-2B5D16F30398}" destId="{3A8A2480-D981-416F-9376-D1E84A68B93B}" srcOrd="0" destOrd="0" parTransId="{D9550BF3-D20A-4BB7-936D-71A991066322}" sibTransId="{05BB7D6A-CA7C-4FD7-8099-B9AC7B63DED2}"/>
    <dgm:cxn modelId="{D8E943A7-2A78-499D-B902-80D385D11B22}" type="presParOf" srcId="{7413983F-02A0-4007-B3DB-C857C4C43026}" destId="{995DE019-40BE-4A92-A2A3-B1BCA4D9C5B8}" srcOrd="0"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FF28F344-0CFB-425D-896F-19D4D7B92AF1}" type="presParOf" srcId="{995DE019-40BE-4A92-A2A3-B1BCA4D9C5B8}" destId="{7A4B3DCF-75A5-4B2C-BFC7-70989BEDA03E}" srcOrd="1" destOrd="0" presId="urn:microsoft.com/office/officeart/2005/8/layout/vList5"/>
    <dgm:cxn modelId="{B6572F46-3CD8-46C6-A596-B3AD8B3742A8}" type="presParOf" srcId="{7413983F-02A0-4007-B3DB-C857C4C43026}" destId="{8F923590-7EA5-4D26-A2FD-1827D27F5592}" srcOrd="1" destOrd="0" presId="urn:microsoft.com/office/officeart/2005/8/layout/vList5"/>
    <dgm:cxn modelId="{B5FEA404-8FC6-4B0C-96DE-4778F50AC070}" type="presParOf" srcId="{7413983F-02A0-4007-B3DB-C857C4C43026}" destId="{95834C27-5357-497D-B8A8-4F14677B296C}" srcOrd="2"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3" destOrd="0" presId="urn:microsoft.com/office/officeart/2005/8/layout/vList5"/>
    <dgm:cxn modelId="{C343FE0F-C87A-4C4C-BDDD-903F484D54DB}" type="presParOf" srcId="{7413983F-02A0-4007-B3DB-C857C4C43026}" destId="{2964646D-776F-4D81-8873-1115069485F7}" srcOrd="4"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dgm:spPr/>
      <dgm:t>
        <a:bodyPr/>
        <a:lstStyle/>
        <a:p>
          <a:r>
            <a:rPr lang="en-US" dirty="0"/>
            <a:t>External beam Radiation Planning Technique</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custT="1"/>
      <dgm:spPr/>
      <dgm:t>
        <a:bodyPr/>
        <a:lstStyle/>
        <a:p>
          <a:pPr>
            <a:buNone/>
          </a:pPr>
          <a:r>
            <a:rPr lang="en-US" sz="2400" dirty="0"/>
            <a:t>04 Conformal or 3-D conformal therapy</a:t>
          </a:r>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dgm:spPr/>
      <dgm:t>
        <a:bodyPr/>
        <a:lstStyle/>
        <a:p>
          <a:r>
            <a:rPr lang="en-US"/>
            <a:t>Dose per Fraction</a:t>
          </a:r>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custT="1"/>
      <dgm:spPr/>
      <dgm:t>
        <a:bodyPr/>
        <a:lstStyle/>
        <a:p>
          <a:pPr>
            <a:buNone/>
          </a:pPr>
          <a:r>
            <a:rPr lang="en-US" sz="2400" dirty="0"/>
            <a:t>00180</a:t>
          </a:r>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E0CA4D98-6ECA-44A1-ADB8-DCC3568BC1C9}">
      <dgm:prSet/>
      <dgm:spPr/>
      <dgm:t>
        <a:bodyPr/>
        <a:lstStyle/>
        <a:p>
          <a:r>
            <a:rPr lang="en-US"/>
            <a:t>Number of Fractions</a:t>
          </a:r>
        </a:p>
      </dgm:t>
    </dgm:pt>
    <dgm:pt modelId="{02A4C90C-6E48-42A2-ABE3-105507467D2F}" type="parTrans" cxnId="{62AE1B8E-F6DE-4253-A02E-C98EC30F7034}">
      <dgm:prSet/>
      <dgm:spPr/>
      <dgm:t>
        <a:bodyPr/>
        <a:lstStyle/>
        <a:p>
          <a:endParaRPr lang="en-US"/>
        </a:p>
      </dgm:t>
    </dgm:pt>
    <dgm:pt modelId="{CE6234C8-1B49-4DDB-9ECB-6B994B7246BE}" type="sibTrans" cxnId="{62AE1B8E-F6DE-4253-A02E-C98EC30F7034}">
      <dgm:prSet/>
      <dgm:spPr/>
      <dgm:t>
        <a:bodyPr/>
        <a:lstStyle/>
        <a:p>
          <a:endParaRPr lang="en-US"/>
        </a:p>
      </dgm:t>
    </dgm:pt>
    <dgm:pt modelId="{6BDE6816-6D6C-4A50-891D-43C4E47672A8}">
      <dgm:prSet custT="1"/>
      <dgm:spPr/>
      <dgm:t>
        <a:bodyPr/>
        <a:lstStyle/>
        <a:p>
          <a:pPr>
            <a:buNone/>
          </a:pPr>
          <a:r>
            <a:rPr lang="en-US" sz="2400" dirty="0"/>
            <a:t>003</a:t>
          </a:r>
        </a:p>
      </dgm:t>
    </dgm:pt>
    <dgm:pt modelId="{AFBD9B66-3DAF-4B64-9DC8-D1E5BF651201}" type="parTrans" cxnId="{35AB2089-A422-48CD-B498-3BD6DC0FE937}">
      <dgm:prSet/>
      <dgm:spPr/>
      <dgm:t>
        <a:bodyPr/>
        <a:lstStyle/>
        <a:p>
          <a:endParaRPr lang="en-US"/>
        </a:p>
      </dgm:t>
    </dgm:pt>
    <dgm:pt modelId="{C4A86E32-521F-42C3-AB23-5BE1F1828440}" type="sibTrans" cxnId="{35AB2089-A422-48CD-B498-3BD6DC0FE937}">
      <dgm:prSet/>
      <dgm:spPr/>
      <dgm:t>
        <a:bodyPr/>
        <a:lstStyle/>
        <a:p>
          <a:endParaRPr lang="en-US"/>
        </a:p>
      </dgm:t>
    </dgm:pt>
    <dgm:pt modelId="{6C4F74E1-431F-4D7E-949D-0913F4E0AD98}">
      <dgm:prSet/>
      <dgm:spPr/>
      <dgm:t>
        <a:bodyPr/>
        <a:lstStyle/>
        <a:p>
          <a:r>
            <a:rPr lang="en-US"/>
            <a:t>Total Dose</a:t>
          </a:r>
        </a:p>
      </dgm:t>
    </dgm:pt>
    <dgm:pt modelId="{64E5DE0A-F799-4337-9DC6-DEA24B079221}" type="parTrans" cxnId="{0479CDFD-84EC-48D1-9C1A-9F72200C1E08}">
      <dgm:prSet/>
      <dgm:spPr/>
      <dgm:t>
        <a:bodyPr/>
        <a:lstStyle/>
        <a:p>
          <a:endParaRPr lang="en-US"/>
        </a:p>
      </dgm:t>
    </dgm:pt>
    <dgm:pt modelId="{CA961A4C-D62B-4B5E-B2A8-FF70978DF3A6}" type="sibTrans" cxnId="{0479CDFD-84EC-48D1-9C1A-9F72200C1E08}">
      <dgm:prSet/>
      <dgm:spPr/>
      <dgm:t>
        <a:bodyPr/>
        <a:lstStyle/>
        <a:p>
          <a:endParaRPr lang="en-US"/>
        </a:p>
      </dgm:t>
    </dgm:pt>
    <dgm:pt modelId="{0290CD75-F1AD-4FD1-9B6B-5D0679B73C10}">
      <dgm:prSet custT="1"/>
      <dgm:spPr/>
      <dgm:t>
        <a:bodyPr/>
        <a:lstStyle/>
        <a:p>
          <a:pPr>
            <a:buNone/>
          </a:pPr>
          <a:r>
            <a:rPr lang="en-US" sz="2400" dirty="0"/>
            <a:t>000540</a:t>
          </a:r>
        </a:p>
      </dgm:t>
    </dgm:pt>
    <dgm:pt modelId="{3E6C173B-D098-4DA1-A93F-436976229D37}" type="parTrans" cxnId="{F92B1E1F-67B9-4DAA-A2DF-889087057EEA}">
      <dgm:prSet/>
      <dgm:spPr/>
      <dgm:t>
        <a:bodyPr/>
        <a:lstStyle/>
        <a:p>
          <a:endParaRPr lang="en-US"/>
        </a:p>
      </dgm:t>
    </dgm:pt>
    <dgm:pt modelId="{3D404106-3240-4AC9-AE1A-3426EC979589}" type="sibTrans" cxnId="{F92B1E1F-67B9-4DAA-A2DF-889087057EEA}">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4">
        <dgm:presLayoutVars>
          <dgm:chMax val="1"/>
          <dgm:bulletEnabled val="1"/>
        </dgm:presLayoutVars>
      </dgm:prSet>
      <dgm:spPr/>
    </dgm:pt>
    <dgm:pt modelId="{FDEFAA7C-DA98-40CD-8CB4-B872EEDE944F}" type="pres">
      <dgm:prSet presAssocID="{49C65BF4-295B-41C9-BBCD-5FF340DAD6E5}" presName="descendantText" presStyleLbl="alignAccFollowNode1" presStyleIdx="0" presStyleCnt="4">
        <dgm:presLayoutVars>
          <dgm:bulletEnabled val="1"/>
        </dgm:presLayoutVars>
      </dgm:prSet>
      <dgm:spPr/>
    </dgm:pt>
    <dgm:pt modelId="{C72D4EF3-5131-4D9D-A8AA-64C230F7B3B7}" type="pres">
      <dgm:prSet presAssocID="{025AB5BF-7EC4-45AF-8079-7B95FD871DD9}"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1" presStyleCnt="4">
        <dgm:presLayoutVars>
          <dgm:chMax val="1"/>
          <dgm:bulletEnabled val="1"/>
        </dgm:presLayoutVars>
      </dgm:prSet>
      <dgm:spPr/>
    </dgm:pt>
    <dgm:pt modelId="{BCFDC4CA-8045-4DC9-B248-7B11A8A1EA82}" type="pres">
      <dgm:prSet presAssocID="{6E303D45-9FB1-4402-A156-C62744EE6021}" presName="descendantText" presStyleLbl="alignAccFollowNode1" presStyleIdx="1" presStyleCnt="4">
        <dgm:presLayoutVars>
          <dgm:bulletEnabled val="1"/>
        </dgm:presLayoutVars>
      </dgm:prSet>
      <dgm:spPr/>
    </dgm:pt>
    <dgm:pt modelId="{B705892E-7456-4B46-8EA4-AB8A61305C53}" type="pres">
      <dgm:prSet presAssocID="{33686A16-D506-4CD0-84E9-4695F2A10D05}" presName="sp" presStyleCnt="0"/>
      <dgm:spPr/>
    </dgm:pt>
    <dgm:pt modelId="{EA32752E-3ACF-4B72-98F6-B8F25BC64D75}" type="pres">
      <dgm:prSet presAssocID="{E0CA4D98-6ECA-44A1-ADB8-DCC3568BC1C9}" presName="linNode" presStyleCnt="0"/>
      <dgm:spPr/>
    </dgm:pt>
    <dgm:pt modelId="{FF828BE0-0E99-48F9-B94D-4CF2DD3A6061}" type="pres">
      <dgm:prSet presAssocID="{E0CA4D98-6ECA-44A1-ADB8-DCC3568BC1C9}" presName="parentText" presStyleLbl="node1" presStyleIdx="2" presStyleCnt="4">
        <dgm:presLayoutVars>
          <dgm:chMax val="1"/>
          <dgm:bulletEnabled val="1"/>
        </dgm:presLayoutVars>
      </dgm:prSet>
      <dgm:spPr/>
    </dgm:pt>
    <dgm:pt modelId="{959663A1-3DD3-40F0-B196-F2FDF53EBB40}" type="pres">
      <dgm:prSet presAssocID="{E0CA4D98-6ECA-44A1-ADB8-DCC3568BC1C9}" presName="descendantText" presStyleLbl="alignAccFollowNode1" presStyleIdx="2" presStyleCnt="4">
        <dgm:presLayoutVars>
          <dgm:bulletEnabled val="1"/>
        </dgm:presLayoutVars>
      </dgm:prSet>
      <dgm:spPr/>
    </dgm:pt>
    <dgm:pt modelId="{B683EB65-6760-46DC-A20E-044E19B0739C}" type="pres">
      <dgm:prSet presAssocID="{CE6234C8-1B49-4DDB-9ECB-6B994B7246BE}" presName="sp" presStyleCnt="0"/>
      <dgm:spPr/>
    </dgm:pt>
    <dgm:pt modelId="{C58D2BED-F842-4A51-B13C-BB57AD61F560}" type="pres">
      <dgm:prSet presAssocID="{6C4F74E1-431F-4D7E-949D-0913F4E0AD98}" presName="linNode" presStyleCnt="0"/>
      <dgm:spPr/>
    </dgm:pt>
    <dgm:pt modelId="{2E3EC0AA-17F2-45E0-B660-B1637F8AD639}" type="pres">
      <dgm:prSet presAssocID="{6C4F74E1-431F-4D7E-949D-0913F4E0AD98}" presName="parentText" presStyleLbl="node1" presStyleIdx="3" presStyleCnt="4">
        <dgm:presLayoutVars>
          <dgm:chMax val="1"/>
          <dgm:bulletEnabled val="1"/>
        </dgm:presLayoutVars>
      </dgm:prSet>
      <dgm:spPr/>
    </dgm:pt>
    <dgm:pt modelId="{3FB8490F-F286-4C65-9F41-492B7E4F0BA3}" type="pres">
      <dgm:prSet presAssocID="{6C4F74E1-431F-4D7E-949D-0913F4E0AD98}" presName="descendantText" presStyleLbl="alignAccFollowNode1" presStyleIdx="3" presStyleCnt="4">
        <dgm:presLayoutVars>
          <dgm:bulletEnabled val="1"/>
        </dgm:presLayoutVars>
      </dgm:prSet>
      <dgm:spPr/>
    </dgm:pt>
  </dgm:ptLst>
  <dgm:cxnLst>
    <dgm:cxn modelId="{FA109215-2FE7-4BDF-904B-E98D3E97D750}" srcId="{64B4386E-EDB6-4617-8DCB-63F74AF4B0C5}" destId="{6E303D45-9FB1-4402-A156-C62744EE6021}" srcOrd="1" destOrd="0" parTransId="{F3E775E5-A07C-4537-B8B3-4D006E71C834}" sibTransId="{33686A16-D506-4CD0-84E9-4695F2A10D05}"/>
    <dgm:cxn modelId="{F92B1E1F-67B9-4DAA-A2DF-889087057EEA}" srcId="{6C4F74E1-431F-4D7E-949D-0913F4E0AD98}" destId="{0290CD75-F1AD-4FD1-9B6B-5D0679B73C10}" srcOrd="0" destOrd="0" parTransId="{3E6C173B-D098-4DA1-A93F-436976229D37}" sibTransId="{3D404106-3240-4AC9-AE1A-3426EC979589}"/>
    <dgm:cxn modelId="{5D733847-451D-4E99-B53A-45A452EB7FD3}" type="presOf" srcId="{64B4386E-EDB6-4617-8DCB-63F74AF4B0C5}" destId="{F9A911F9-71A2-4E01-AA41-4867FF9B8A23}" srcOrd="0" destOrd="0" presId="urn:microsoft.com/office/officeart/2005/8/layout/vList5"/>
    <dgm:cxn modelId="{99410D48-5086-4C4B-BE90-3BF17E2E82D3}" srcId="{49C65BF4-295B-41C9-BBCD-5FF340DAD6E5}" destId="{BC642CDC-36A4-4DA7-981F-EABDADA5CFA6}" srcOrd="0" destOrd="0" parTransId="{35BA9B28-E6AF-4B47-ABA5-212F55A7B2F8}" sibTransId="{71A34B9B-33C2-4493-B7BA-8E0A2F7E4D3B}"/>
    <dgm:cxn modelId="{A448F17B-9725-4BD5-9900-7F433E67FED5}" srcId="{6E303D45-9FB1-4402-A156-C62744EE6021}" destId="{2DCE9588-ABCF-4E68-B5FA-5E6D615C5230}" srcOrd="0" destOrd="0" parTransId="{11B128D7-EA56-470E-9E11-411E08ED0A06}" sibTransId="{46139240-27B2-40F1-A627-5C7EC192EEB8}"/>
    <dgm:cxn modelId="{35AB2089-A422-48CD-B498-3BD6DC0FE937}" srcId="{E0CA4D98-6ECA-44A1-ADB8-DCC3568BC1C9}" destId="{6BDE6816-6D6C-4A50-891D-43C4E47672A8}" srcOrd="0" destOrd="0" parTransId="{AFBD9B66-3DAF-4B64-9DC8-D1E5BF651201}" sibTransId="{C4A86E32-521F-42C3-AB23-5BE1F1828440}"/>
    <dgm:cxn modelId="{62AE1B8E-F6DE-4253-A02E-C98EC30F7034}" srcId="{64B4386E-EDB6-4617-8DCB-63F74AF4B0C5}" destId="{E0CA4D98-6ECA-44A1-ADB8-DCC3568BC1C9}" srcOrd="2" destOrd="0" parTransId="{02A4C90C-6E48-42A2-ABE3-105507467D2F}" sibTransId="{CE6234C8-1B49-4DDB-9ECB-6B994B7246BE}"/>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7F6E77B8-0882-481F-82D7-5DEDC1C1F5A0}" type="presOf" srcId="{0290CD75-F1AD-4FD1-9B6B-5D0679B73C10}" destId="{3FB8490F-F286-4C65-9F41-492B7E4F0BA3}" srcOrd="0" destOrd="0" presId="urn:microsoft.com/office/officeart/2005/8/layout/vList5"/>
    <dgm:cxn modelId="{91D6D8D6-06B4-4AEC-B5DF-2E7C0B3A05AE}" type="presOf" srcId="{6BDE6816-6D6C-4A50-891D-43C4E47672A8}" destId="{959663A1-3DD3-40F0-B196-F2FDF53EBB40}" srcOrd="0" destOrd="0" presId="urn:microsoft.com/office/officeart/2005/8/layout/vList5"/>
    <dgm:cxn modelId="{4FFCA7E4-0D5A-4DEE-9FBD-8B1539E31927}" type="presOf" srcId="{6C4F74E1-431F-4D7E-949D-0913F4E0AD98}" destId="{2E3EC0AA-17F2-45E0-B660-B1637F8AD639}" srcOrd="0" destOrd="0" presId="urn:microsoft.com/office/officeart/2005/8/layout/vList5"/>
    <dgm:cxn modelId="{126133EF-702F-496B-9F64-1CEEFD6CD0AD}" type="presOf" srcId="{BC642CDC-36A4-4DA7-981F-EABDADA5CFA6}" destId="{FDEFAA7C-DA98-40CD-8CB4-B872EEDE944F}"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E77771FD-65A2-4D17-9C61-6C4EBAFB1EDD}" type="presOf" srcId="{E0CA4D98-6ECA-44A1-ADB8-DCC3568BC1C9}" destId="{FF828BE0-0E99-48F9-B94D-4CF2DD3A6061}" srcOrd="0" destOrd="0" presId="urn:microsoft.com/office/officeart/2005/8/layout/vList5"/>
    <dgm:cxn modelId="{0479CDFD-84EC-48D1-9C1A-9F72200C1E08}" srcId="{64B4386E-EDB6-4617-8DCB-63F74AF4B0C5}" destId="{6C4F74E1-431F-4D7E-949D-0913F4E0AD98}" srcOrd="3" destOrd="0" parTransId="{64E5DE0A-F799-4337-9DC6-DEA24B079221}" sibTransId="{CA961A4C-D62B-4B5E-B2A8-FF70978DF3A6}"/>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34D81CC0-4CF0-4268-9B28-E882EF1C35DD}" type="presParOf" srcId="{FE27FAE4-0E83-41A8-85CD-C96C0FFBC915}" destId="{FDEFAA7C-DA98-40CD-8CB4-B872EEDE944F}" srcOrd="1"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38A95201-4387-4ADF-8363-EBD2C66F29E3}" type="presParOf" srcId="{F9A911F9-71A2-4E01-AA41-4867FF9B8A23}" destId="{8F83F1BC-5F15-41FA-BB85-9EA434720E7D}" srcOrd="2"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 modelId="{EE46EEBA-309C-4166-BB0E-AD94C64FD058}" type="presParOf" srcId="{F9A911F9-71A2-4E01-AA41-4867FF9B8A23}" destId="{B705892E-7456-4B46-8EA4-AB8A61305C53}" srcOrd="3" destOrd="0" presId="urn:microsoft.com/office/officeart/2005/8/layout/vList5"/>
    <dgm:cxn modelId="{4A2DF85E-C20E-46DD-A284-CEB1E9D45735}" type="presParOf" srcId="{F9A911F9-71A2-4E01-AA41-4867FF9B8A23}" destId="{EA32752E-3ACF-4B72-98F6-B8F25BC64D75}" srcOrd="4" destOrd="0" presId="urn:microsoft.com/office/officeart/2005/8/layout/vList5"/>
    <dgm:cxn modelId="{8B19C06E-6BFB-46B9-A992-0F9F87ABF4D3}" type="presParOf" srcId="{EA32752E-3ACF-4B72-98F6-B8F25BC64D75}" destId="{FF828BE0-0E99-48F9-B94D-4CF2DD3A6061}" srcOrd="0" destOrd="0" presId="urn:microsoft.com/office/officeart/2005/8/layout/vList5"/>
    <dgm:cxn modelId="{AC9463AB-819A-4ACD-B6D0-398233D0767F}" type="presParOf" srcId="{EA32752E-3ACF-4B72-98F6-B8F25BC64D75}" destId="{959663A1-3DD3-40F0-B196-F2FDF53EBB40}" srcOrd="1" destOrd="0" presId="urn:microsoft.com/office/officeart/2005/8/layout/vList5"/>
    <dgm:cxn modelId="{C10265B4-769D-4FC5-8ED6-78F11461273D}" type="presParOf" srcId="{F9A911F9-71A2-4E01-AA41-4867FF9B8A23}" destId="{B683EB65-6760-46DC-A20E-044E19B0739C}" srcOrd="5" destOrd="0" presId="urn:microsoft.com/office/officeart/2005/8/layout/vList5"/>
    <dgm:cxn modelId="{CFD183E7-5404-48D7-891E-A85EE6C70F37}" type="presParOf" srcId="{F9A911F9-71A2-4E01-AA41-4867FF9B8A23}" destId="{C58D2BED-F842-4A51-B13C-BB57AD61F560}" srcOrd="6" destOrd="0" presId="urn:microsoft.com/office/officeart/2005/8/layout/vList5"/>
    <dgm:cxn modelId="{E633F9DE-2A76-43B3-BA35-AA25428E7325}" type="presParOf" srcId="{C58D2BED-F842-4A51-B13C-BB57AD61F560}" destId="{2E3EC0AA-17F2-45E0-B660-B1637F8AD639}" srcOrd="0" destOrd="0" presId="urn:microsoft.com/office/officeart/2005/8/layout/vList5"/>
    <dgm:cxn modelId="{F9899293-7EAB-46C5-A471-3AB26D41DA36}" type="presParOf" srcId="{C58D2BED-F842-4A51-B13C-BB57AD61F560}" destId="{3FB8490F-F286-4C65-9F41-492B7E4F0BA3}"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a:t>Date of First Recurrence</a:t>
          </a:r>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custT="1"/>
      <dgm:spPr/>
      <dgm:t>
        <a:bodyPr/>
        <a:lstStyle/>
        <a:p>
          <a:endParaRPr lang="en-US" sz="2800" dirty="0"/>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dirty="0"/>
            <a:t>Type of First Recurrence</a:t>
          </a:r>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custT="1"/>
      <dgm:spPr/>
      <dgm:t>
        <a:bodyPr/>
        <a:lstStyle/>
        <a:p>
          <a:pPr>
            <a:buNone/>
          </a:pPr>
          <a:r>
            <a:rPr lang="en-US" sz="2800" dirty="0"/>
            <a:t>00</a:t>
          </a:r>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dirty="0"/>
            <a:t>Date of Last Cancer (tumor) Status</a:t>
          </a:r>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custT="1"/>
      <dgm:spPr/>
      <dgm:t>
        <a:bodyPr/>
        <a:lstStyle/>
        <a:p>
          <a:pPr>
            <a:buNone/>
          </a:pPr>
          <a:r>
            <a:rPr lang="en-US" sz="2800" dirty="0"/>
            <a:t>06/22/2022</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0" presStyleCnt="3">
        <dgm:presLayoutVars>
          <dgm:chMax val="1"/>
          <dgm:bulletEnabled val="1"/>
        </dgm:presLayoutVars>
      </dgm:prSet>
      <dgm:spPr/>
    </dgm:pt>
    <dgm:pt modelId="{7A4B3DCF-75A5-4B2C-BFC7-70989BEDA03E}" type="pres">
      <dgm:prSet presAssocID="{40AA0B27-6FE2-4C5D-A4FA-2B5D16F30398}" presName="descendantText" presStyleLbl="alignAccFollowNode1" presStyleIdx="0" presStyleCnt="3">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1" presStyleCnt="3">
        <dgm:presLayoutVars>
          <dgm:chMax val="1"/>
          <dgm:bulletEnabled val="1"/>
        </dgm:presLayoutVars>
      </dgm:prSet>
      <dgm:spPr/>
    </dgm:pt>
    <dgm:pt modelId="{BFD03675-B0E3-43E9-AD76-F4E5AF7D989E}" type="pres">
      <dgm:prSet presAssocID="{F1DE2961-5448-400A-9BB8-263EC663C1B7}" presName="descendantText" presStyleLbl="alignAccFollowNode1" presStyleIdx="1" presStyleCnt="3">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2" presStyleCnt="3">
        <dgm:presLayoutVars>
          <dgm:chMax val="1"/>
          <dgm:bulletEnabled val="1"/>
        </dgm:presLayoutVars>
      </dgm:prSet>
      <dgm:spPr/>
    </dgm:pt>
    <dgm:pt modelId="{0D30B544-A589-4D38-A14C-C92307FD721C}" type="pres">
      <dgm:prSet presAssocID="{85A72882-97EE-4D6D-B25A-1C789F631418}" presName="descendantText" presStyleLbl="alignAccFollowNode1" presStyleIdx="2" presStyleCnt="3">
        <dgm:presLayoutVars>
          <dgm:bulletEnabled val="1"/>
        </dgm:presLayoutVars>
      </dgm:prSet>
      <dgm:spPr/>
    </dgm:pt>
  </dgm:ptLst>
  <dgm:cxnLst>
    <dgm:cxn modelId="{6BE93108-9052-44A4-93B4-EFEA7B66B9A1}" srcId="{86275D45-ED65-454D-812D-3EB671B01CE9}" destId="{40AA0B27-6FE2-4C5D-A4FA-2B5D16F30398}" srcOrd="0"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4ED3EE13-304D-495A-AAA5-43D2C10BFC86}" type="presOf" srcId="{193910EE-9276-4B58-9EE3-50243E0CDA66}"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E0CC8352-4378-4447-B4B6-3AE4C672B19D}" srcId="{85A72882-97EE-4D6D-B25A-1C789F631418}" destId="{193910EE-9276-4B58-9EE3-50243E0CDA66}" srcOrd="0" destOrd="0" parTransId="{859981ED-0D99-443D-8EA9-67FA952C5D7E}" sibTransId="{29DA0AED-1798-42F6-8DF9-EC3C2DE7A59F}"/>
    <dgm:cxn modelId="{13DB9754-4D59-48F4-A82C-0E92B19920F8}" type="presOf" srcId="{85A72882-97EE-4D6D-B25A-1C789F631418}" destId="{D27642D7-E153-4C72-83E0-00EEA221232E}" srcOrd="0" destOrd="0" presId="urn:microsoft.com/office/officeart/2005/8/layout/vList5"/>
    <dgm:cxn modelId="{5ACC1275-99A7-42DF-B0FD-55518A43AD81}" srcId="{86275D45-ED65-454D-812D-3EB671B01CE9}" destId="{F1DE2961-5448-400A-9BB8-263EC663C1B7}" srcOrd="1" destOrd="0" parTransId="{9CDBF8C3-3314-441E-A96E-C62BBF3B9A12}" sibTransId="{A77D8832-E7CB-42D2-BD57-61B6D218E36E}"/>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2" destOrd="0" parTransId="{DCA38A2B-A77D-4248-AAA9-D29B2455434D}" sibTransId="{EF8D5996-E7F4-4769-8DEC-5B4A9A03D91A}"/>
    <dgm:cxn modelId="{16F0C298-8E93-44DA-A26A-4D9C463A4A31}" type="presOf" srcId="{3A8A2480-D981-416F-9376-D1E84A68B93B}" destId="{7A4B3DCF-75A5-4B2C-BFC7-70989BEDA03E}" srcOrd="0" destOrd="0" presId="urn:microsoft.com/office/officeart/2005/8/layout/vList5"/>
    <dgm:cxn modelId="{15DD6ACD-4C1D-49F2-BEE1-BDF6C9D76488}" type="presOf" srcId="{86275D45-ED65-454D-812D-3EB671B01CE9}" destId="{7413983F-02A0-4007-B3DB-C857C4C43026}" srcOrd="0" destOrd="0" presId="urn:microsoft.com/office/officeart/2005/8/layout/vList5"/>
    <dgm:cxn modelId="{544AEBD3-F297-420A-8154-F345DA45D7A4}" srcId="{40AA0B27-6FE2-4C5D-A4FA-2B5D16F30398}" destId="{3A8A2480-D981-416F-9376-D1E84A68B93B}" srcOrd="0" destOrd="0" parTransId="{D9550BF3-D20A-4BB7-936D-71A991066322}" sibTransId="{05BB7D6A-CA7C-4FD7-8099-B9AC7B63DED2}"/>
    <dgm:cxn modelId="{D8E943A7-2A78-499D-B902-80D385D11B22}" type="presParOf" srcId="{7413983F-02A0-4007-B3DB-C857C4C43026}" destId="{995DE019-40BE-4A92-A2A3-B1BCA4D9C5B8}" srcOrd="0"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FF28F344-0CFB-425D-896F-19D4D7B92AF1}" type="presParOf" srcId="{995DE019-40BE-4A92-A2A3-B1BCA4D9C5B8}" destId="{7A4B3DCF-75A5-4B2C-BFC7-70989BEDA03E}" srcOrd="1" destOrd="0" presId="urn:microsoft.com/office/officeart/2005/8/layout/vList5"/>
    <dgm:cxn modelId="{B6572F46-3CD8-46C6-A596-B3AD8B3742A8}" type="presParOf" srcId="{7413983F-02A0-4007-B3DB-C857C4C43026}" destId="{8F923590-7EA5-4D26-A2FD-1827D27F5592}" srcOrd="1" destOrd="0" presId="urn:microsoft.com/office/officeart/2005/8/layout/vList5"/>
    <dgm:cxn modelId="{B5FEA404-8FC6-4B0C-96DE-4778F50AC070}" type="presParOf" srcId="{7413983F-02A0-4007-B3DB-C857C4C43026}" destId="{95834C27-5357-497D-B8A8-4F14677B296C}" srcOrd="2"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3" destOrd="0" presId="urn:microsoft.com/office/officeart/2005/8/layout/vList5"/>
    <dgm:cxn modelId="{C343FE0F-C87A-4C4C-BDDD-903F484D54DB}" type="presParOf" srcId="{7413983F-02A0-4007-B3DB-C857C4C43026}" destId="{2964646D-776F-4D81-8873-1115069485F7}" srcOrd="4"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err="1"/>
            <a:t>cT</a:t>
          </a:r>
          <a:endParaRPr lang="en-US" dirty="0"/>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dgm:spPr/>
      <dgm:t>
        <a:bodyPr/>
        <a:lstStyle/>
        <a:p>
          <a:pPr>
            <a:buNone/>
          </a:pPr>
          <a:r>
            <a:rPr lang="en-US" dirty="0"/>
            <a:t>4a</a:t>
          </a:r>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dirty="0" err="1"/>
            <a:t>cN</a:t>
          </a:r>
          <a:endParaRPr lang="en-US" dirty="0"/>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dgm:spPr/>
      <dgm:t>
        <a:bodyPr/>
        <a:lstStyle/>
        <a:p>
          <a:pPr>
            <a:buNone/>
          </a:pPr>
          <a:r>
            <a:rPr lang="en-US" dirty="0"/>
            <a:t>2b</a:t>
          </a:r>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dirty="0" err="1"/>
            <a:t>cM</a:t>
          </a:r>
          <a:endParaRPr lang="en-US" dirty="0"/>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dgm:spPr/>
      <dgm:t>
        <a:bodyPr/>
        <a:lstStyle/>
        <a:p>
          <a:r>
            <a:rPr lang="en-US" dirty="0"/>
            <a:t>Stage Group</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E1BE7A68-689E-4EE4-BCB9-9D5C818299CA}">
      <dgm:prSet/>
      <dgm:spPr>
        <a:solidFill>
          <a:schemeClr val="accent2"/>
        </a:solidFill>
      </dgm:spPr>
      <dgm:t>
        <a:bodyPr/>
        <a:lstStyle/>
        <a:p>
          <a:r>
            <a:rPr lang="en-US" dirty="0"/>
            <a:t>Clinical</a:t>
          </a:r>
        </a:p>
      </dgm:t>
    </dgm:pt>
    <dgm:pt modelId="{22349B2B-56DA-4D21-94BE-BE847835FF89}" type="parTrans" cxnId="{E907F198-9EB9-4995-9121-C107034C3821}">
      <dgm:prSet/>
      <dgm:spPr/>
      <dgm:t>
        <a:bodyPr/>
        <a:lstStyle/>
        <a:p>
          <a:endParaRPr lang="en-US"/>
        </a:p>
      </dgm:t>
    </dgm:pt>
    <dgm:pt modelId="{C093FAD4-E58D-49D4-A394-C6390FFB62D9}" type="sibTrans" cxnId="{E907F198-9EB9-4995-9121-C107034C3821}">
      <dgm:prSet/>
      <dgm:spPr/>
      <dgm:t>
        <a:bodyPr/>
        <a:lstStyle/>
        <a:p>
          <a:endParaRPr lang="en-US"/>
        </a:p>
      </dgm:t>
    </dgm:pt>
    <dgm:pt modelId="{B3474838-E8FB-41E9-915A-4FF8020CB998}">
      <dgm:prSet/>
      <dgm:spPr/>
      <dgm:t>
        <a:bodyPr/>
        <a:lstStyle/>
        <a:p>
          <a:pPr>
            <a:buNone/>
          </a:pPr>
          <a:r>
            <a:rPr lang="en-US" dirty="0"/>
            <a:t>0</a:t>
          </a:r>
        </a:p>
      </dgm:t>
    </dgm:pt>
    <dgm:pt modelId="{6038A4DC-5817-441B-9B56-33F609CD753A}" type="parTrans" cxnId="{0F2795EA-40EF-4E3A-962E-5AFB84E67B72}">
      <dgm:prSet/>
      <dgm:spPr/>
      <dgm:t>
        <a:bodyPr/>
        <a:lstStyle/>
        <a:p>
          <a:endParaRPr lang="en-US"/>
        </a:p>
      </dgm:t>
    </dgm:pt>
    <dgm:pt modelId="{DB044FAF-2873-4EF1-8D58-E8E42DD0781C}" type="sibTrans" cxnId="{0F2795EA-40EF-4E3A-962E-5AFB84E67B72}">
      <dgm:prSet/>
      <dgm:spPr/>
      <dgm:t>
        <a:bodyPr/>
        <a:lstStyle/>
        <a:p>
          <a:endParaRPr lang="en-US"/>
        </a:p>
      </dgm:t>
    </dgm:pt>
    <dgm:pt modelId="{87E93E64-5EEF-478A-A614-B4F0F5AF5A0D}">
      <dgm:prSet/>
      <dgm:spPr/>
      <dgm:t>
        <a:bodyPr/>
        <a:lstStyle/>
        <a:p>
          <a:pPr>
            <a:buNone/>
          </a:pPr>
          <a:r>
            <a:rPr lang="en-US" dirty="0"/>
            <a:t>IIIC</a:t>
          </a:r>
        </a:p>
      </dgm:t>
    </dgm:pt>
    <dgm:pt modelId="{F37AF5E7-9542-4C8F-ACE8-637419D0B319}" type="parTrans" cxnId="{6A2F3054-9F46-4496-89DB-78E6E57FA4DA}">
      <dgm:prSet/>
      <dgm:spPr/>
      <dgm:t>
        <a:bodyPr/>
        <a:lstStyle/>
        <a:p>
          <a:endParaRPr lang="en-US"/>
        </a:p>
      </dgm:t>
    </dgm:pt>
    <dgm:pt modelId="{93E69C31-B64A-4802-ADCC-FE2A15EAE1B7}" type="sibTrans" cxnId="{6A2F3054-9F46-4496-89DB-78E6E57FA4DA}">
      <dgm:prSet/>
      <dgm:spPr/>
      <dgm:t>
        <a:bodyPr/>
        <a:lstStyle/>
        <a:p>
          <a:endParaRPr lang="en-US"/>
        </a:p>
      </dgm:t>
    </dgm:pt>
    <dgm:pt modelId="{4C422FE5-E04A-4929-8AF3-FC771419CA30}">
      <dgm:prSet/>
      <dgm:spPr/>
      <dgm:t>
        <a:bodyPr/>
        <a:lstStyle/>
        <a:p>
          <a:r>
            <a:rPr lang="en-US" dirty="0"/>
            <a:t>Grade</a:t>
          </a:r>
        </a:p>
      </dgm:t>
    </dgm:pt>
    <dgm:pt modelId="{460CF45A-D5F0-4812-8EDC-64AD228C80D9}" type="parTrans" cxnId="{93A55EC8-7908-4487-9AD9-2EDBC3C7F454}">
      <dgm:prSet/>
      <dgm:spPr/>
      <dgm:t>
        <a:bodyPr/>
        <a:lstStyle/>
        <a:p>
          <a:endParaRPr lang="en-US"/>
        </a:p>
      </dgm:t>
    </dgm:pt>
    <dgm:pt modelId="{942F8815-4D50-4F4C-B8BA-2E63AB6D4DB2}" type="sibTrans" cxnId="{93A55EC8-7908-4487-9AD9-2EDBC3C7F454}">
      <dgm:prSet/>
      <dgm:spPr/>
      <dgm:t>
        <a:bodyPr/>
        <a:lstStyle/>
        <a:p>
          <a:endParaRPr lang="en-US"/>
        </a:p>
      </dgm:t>
    </dgm:pt>
    <dgm:pt modelId="{FFBDA6F0-0F50-4FD0-8758-390A0FADBEE1}">
      <dgm:prSet/>
      <dgm:spPr/>
      <dgm:t>
        <a:bodyPr/>
        <a:lstStyle/>
        <a:p>
          <a:pPr>
            <a:buNone/>
          </a:pPr>
          <a:r>
            <a:rPr lang="en-US" dirty="0"/>
            <a:t>2</a:t>
          </a:r>
        </a:p>
      </dgm:t>
    </dgm:pt>
    <dgm:pt modelId="{05F068B4-C576-45EF-A9E8-33A02DF30616}" type="parTrans" cxnId="{7F24A374-F294-457E-9B20-13A01D559A7D}">
      <dgm:prSet/>
      <dgm:spPr/>
      <dgm:t>
        <a:bodyPr/>
        <a:lstStyle/>
        <a:p>
          <a:endParaRPr lang="en-US"/>
        </a:p>
      </dgm:t>
    </dgm:pt>
    <dgm:pt modelId="{E73C0EA7-67E0-4D96-B99F-E1E9C4AADADF}" type="sibTrans" cxnId="{7F24A374-F294-457E-9B20-13A01D559A7D}">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4BFABF32-F342-403A-ADC5-40A0289D5693}" type="pres">
      <dgm:prSet presAssocID="{E1BE7A68-689E-4EE4-BCB9-9D5C818299CA}" presName="linNode" presStyleCnt="0"/>
      <dgm:spPr/>
    </dgm:pt>
    <dgm:pt modelId="{AC502CAC-6859-4342-A9E6-7450415DF84C}" type="pres">
      <dgm:prSet presAssocID="{E1BE7A68-689E-4EE4-BCB9-9D5C818299CA}" presName="parentText" presStyleLbl="node1" presStyleIdx="0" presStyleCnt="6" custScaleX="277778">
        <dgm:presLayoutVars>
          <dgm:chMax val="1"/>
          <dgm:bulletEnabled val="1"/>
        </dgm:presLayoutVars>
      </dgm:prSet>
      <dgm:spPr/>
    </dgm:pt>
    <dgm:pt modelId="{912E2CDD-C2FB-4E90-9CBE-EB08A6A4A212}" type="pres">
      <dgm:prSet presAssocID="{C093FAD4-E58D-49D4-A394-C6390FFB62D9}" presName="sp" presStyleCnt="0"/>
      <dgm:spPr/>
    </dgm:pt>
    <dgm:pt modelId="{75DBC4FB-C7E0-4056-BA1D-FFA6F411F32C}" type="pres">
      <dgm:prSet presAssocID="{4C422FE5-E04A-4929-8AF3-FC771419CA30}" presName="linNode" presStyleCnt="0"/>
      <dgm:spPr/>
    </dgm:pt>
    <dgm:pt modelId="{A5985B41-6B9B-499D-ACB2-368BA9D1B45E}" type="pres">
      <dgm:prSet presAssocID="{4C422FE5-E04A-4929-8AF3-FC771419CA30}" presName="parentText" presStyleLbl="node1" presStyleIdx="1" presStyleCnt="6">
        <dgm:presLayoutVars>
          <dgm:chMax val="1"/>
          <dgm:bulletEnabled val="1"/>
        </dgm:presLayoutVars>
      </dgm:prSet>
      <dgm:spPr/>
    </dgm:pt>
    <dgm:pt modelId="{FD3ABA77-1CFC-4691-8959-55A04FD7321E}" type="pres">
      <dgm:prSet presAssocID="{4C422FE5-E04A-4929-8AF3-FC771419CA30}" presName="descendantText" presStyleLbl="alignAccFollowNode1" presStyleIdx="0" presStyleCnt="5">
        <dgm:presLayoutVars>
          <dgm:bulletEnabled val="1"/>
        </dgm:presLayoutVars>
      </dgm:prSet>
      <dgm:spPr/>
    </dgm:pt>
    <dgm:pt modelId="{65AE7523-6930-480C-849E-AB9FFAAA24DE}" type="pres">
      <dgm:prSet presAssocID="{942F8815-4D50-4F4C-B8BA-2E63AB6D4DB2}" presName="sp" presStyleCnt="0"/>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2" presStyleCnt="6">
        <dgm:presLayoutVars>
          <dgm:chMax val="1"/>
          <dgm:bulletEnabled val="1"/>
        </dgm:presLayoutVars>
      </dgm:prSet>
      <dgm:spPr/>
    </dgm:pt>
    <dgm:pt modelId="{D2024C07-86F2-4FB7-A45B-74F93A524D2C}" type="pres">
      <dgm:prSet presAssocID="{40AA0B27-6FE2-4C5D-A4FA-2B5D16F30398}" presName="descendantText" presStyleLbl="alignAccFollowNode1" presStyleIdx="1" presStyleCnt="5">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3" presStyleCnt="6">
        <dgm:presLayoutVars>
          <dgm:chMax val="1"/>
          <dgm:bulletEnabled val="1"/>
        </dgm:presLayoutVars>
      </dgm:prSet>
      <dgm:spPr/>
    </dgm:pt>
    <dgm:pt modelId="{BFD03675-B0E3-43E9-AD76-F4E5AF7D989E}" type="pres">
      <dgm:prSet presAssocID="{F1DE2961-5448-400A-9BB8-263EC663C1B7}" presName="descendantText" presStyleLbl="alignAccFollowNode1" presStyleIdx="2" presStyleCnt="5">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4" presStyleCnt="6">
        <dgm:presLayoutVars>
          <dgm:chMax val="1"/>
          <dgm:bulletEnabled val="1"/>
        </dgm:presLayoutVars>
      </dgm:prSet>
      <dgm:spPr/>
    </dgm:pt>
    <dgm:pt modelId="{0D30B544-A589-4D38-A14C-C92307FD721C}" type="pres">
      <dgm:prSet presAssocID="{85A72882-97EE-4D6D-B25A-1C789F631418}" presName="descendantText" presStyleLbl="alignAccFollowNode1" presStyleIdx="3" presStyleCnt="5">
        <dgm:presLayoutVars>
          <dgm:bulletEnabled val="1"/>
        </dgm:presLayoutVars>
      </dgm:prSet>
      <dgm:spPr/>
    </dgm:pt>
    <dgm:pt modelId="{7C844EB0-7526-498F-88C3-79C353099D61}" type="pres">
      <dgm:prSet presAssocID="{EF8D5996-E7F4-4769-8DEC-5B4A9A03D91A}" presName="sp" presStyleCnt="0"/>
      <dgm:spPr/>
    </dgm:pt>
    <dgm:pt modelId="{C58E5045-0A4E-4A4C-9E30-DE9F573E3B40}" type="pres">
      <dgm:prSet presAssocID="{193910EE-9276-4B58-9EE3-50243E0CDA66}" presName="linNode" presStyleCnt="0"/>
      <dgm:spPr/>
    </dgm:pt>
    <dgm:pt modelId="{A46727F9-7FAE-4CD8-8ED0-CB8A51703291}" type="pres">
      <dgm:prSet presAssocID="{193910EE-9276-4B58-9EE3-50243E0CDA66}" presName="parentText" presStyleLbl="node1" presStyleIdx="5" presStyleCnt="6">
        <dgm:presLayoutVars>
          <dgm:chMax val="1"/>
          <dgm:bulletEnabled val="1"/>
        </dgm:presLayoutVars>
      </dgm:prSet>
      <dgm:spPr/>
    </dgm:pt>
    <dgm:pt modelId="{50735C93-1DB6-444F-B810-E52C7AC67BFC}" type="pres">
      <dgm:prSet presAssocID="{193910EE-9276-4B58-9EE3-50243E0CDA66}" presName="descendantText" presStyleLbl="alignAccFollowNode1" presStyleIdx="4" presStyleCnt="5">
        <dgm:presLayoutVars>
          <dgm:bulletEnabled val="1"/>
        </dgm:presLayoutVars>
      </dgm:prSet>
      <dgm:spPr/>
    </dgm:pt>
  </dgm:ptLst>
  <dgm:cxnLst>
    <dgm:cxn modelId="{6BE93108-9052-44A4-93B4-EFEA7B66B9A1}" srcId="{86275D45-ED65-454D-812D-3EB671B01CE9}" destId="{40AA0B27-6FE2-4C5D-A4FA-2B5D16F30398}" srcOrd="2"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5785A227-E281-4927-97B8-B015FED053B7}" type="presOf" srcId="{E1BE7A68-689E-4EE4-BCB9-9D5C818299CA}" destId="{AC502CAC-6859-4342-A9E6-7450415DF84C}" srcOrd="0" destOrd="0" presId="urn:microsoft.com/office/officeart/2005/8/layout/vList5"/>
    <dgm:cxn modelId="{C44C483C-1579-4D07-8385-B074BE4E05BA}" type="presOf" srcId="{B3474838-E8FB-41E9-915A-4FF8020CB998}"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B46A695D-2E45-4C51-A0A9-9684B4072804}" type="presOf" srcId="{3A8A2480-D981-416F-9376-D1E84A68B93B}" destId="{D2024C07-86F2-4FB7-A45B-74F93A524D2C}" srcOrd="0" destOrd="0" presId="urn:microsoft.com/office/officeart/2005/8/layout/vList5"/>
    <dgm:cxn modelId="{00A48560-1E37-43F9-97DB-6D9166C2177F}" type="presOf" srcId="{FFBDA6F0-0F50-4FD0-8758-390A0FADBEE1}" destId="{FD3ABA77-1CFC-4691-8959-55A04FD7321E}" srcOrd="0" destOrd="0" presId="urn:microsoft.com/office/officeart/2005/8/layout/vList5"/>
    <dgm:cxn modelId="{DDAA7943-D63C-42B7-A72D-412E9ADB3099}" type="presOf" srcId="{87E93E64-5EEF-478A-A614-B4F0F5AF5A0D}" destId="{50735C93-1DB6-444F-B810-E52C7AC67BFC}" srcOrd="0" destOrd="0" presId="urn:microsoft.com/office/officeart/2005/8/layout/vList5"/>
    <dgm:cxn modelId="{E0CC8352-4378-4447-B4B6-3AE4C672B19D}" srcId="{86275D45-ED65-454D-812D-3EB671B01CE9}" destId="{193910EE-9276-4B58-9EE3-50243E0CDA66}" srcOrd="5" destOrd="0" parTransId="{859981ED-0D99-443D-8EA9-67FA952C5D7E}" sibTransId="{29DA0AED-1798-42F6-8DF9-EC3C2DE7A59F}"/>
    <dgm:cxn modelId="{6A2F3054-9F46-4496-89DB-78E6E57FA4DA}" srcId="{193910EE-9276-4B58-9EE3-50243E0CDA66}" destId="{87E93E64-5EEF-478A-A614-B4F0F5AF5A0D}" srcOrd="0" destOrd="0" parTransId="{F37AF5E7-9542-4C8F-ACE8-637419D0B319}" sibTransId="{93E69C31-B64A-4802-ADCC-FE2A15EAE1B7}"/>
    <dgm:cxn modelId="{13DB9754-4D59-48F4-A82C-0E92B19920F8}" type="presOf" srcId="{85A72882-97EE-4D6D-B25A-1C789F631418}" destId="{D27642D7-E153-4C72-83E0-00EEA221232E}" srcOrd="0" destOrd="0" presId="urn:microsoft.com/office/officeart/2005/8/layout/vList5"/>
    <dgm:cxn modelId="{7F24A374-F294-457E-9B20-13A01D559A7D}" srcId="{4C422FE5-E04A-4929-8AF3-FC771419CA30}" destId="{FFBDA6F0-0F50-4FD0-8758-390A0FADBEE1}" srcOrd="0" destOrd="0" parTransId="{05F068B4-C576-45EF-A9E8-33A02DF30616}" sibTransId="{E73C0EA7-67E0-4D96-B99F-E1E9C4AADADF}"/>
    <dgm:cxn modelId="{CAE8E874-5764-443A-A9E2-6B72AB6ACCDC}" type="presOf" srcId="{4C422FE5-E04A-4929-8AF3-FC771419CA30}" destId="{A5985B41-6B9B-499D-ACB2-368BA9D1B45E}" srcOrd="0" destOrd="0" presId="urn:microsoft.com/office/officeart/2005/8/layout/vList5"/>
    <dgm:cxn modelId="{5ACC1275-99A7-42DF-B0FD-55518A43AD81}" srcId="{86275D45-ED65-454D-812D-3EB671B01CE9}" destId="{F1DE2961-5448-400A-9BB8-263EC663C1B7}" srcOrd="3" destOrd="0" parTransId="{9CDBF8C3-3314-441E-A96E-C62BBF3B9A12}" sibTransId="{A77D8832-E7CB-42D2-BD57-61B6D218E36E}"/>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4" destOrd="0" parTransId="{DCA38A2B-A77D-4248-AAA9-D29B2455434D}" sibTransId="{EF8D5996-E7F4-4769-8DEC-5B4A9A03D91A}"/>
    <dgm:cxn modelId="{E907F198-9EB9-4995-9121-C107034C3821}" srcId="{86275D45-ED65-454D-812D-3EB671B01CE9}" destId="{E1BE7A68-689E-4EE4-BCB9-9D5C818299CA}" srcOrd="0" destOrd="0" parTransId="{22349B2B-56DA-4D21-94BE-BE847835FF89}" sibTransId="{C093FAD4-E58D-49D4-A394-C6390FFB62D9}"/>
    <dgm:cxn modelId="{93A55EC8-7908-4487-9AD9-2EDBC3C7F454}" srcId="{86275D45-ED65-454D-812D-3EB671B01CE9}" destId="{4C422FE5-E04A-4929-8AF3-FC771419CA30}" srcOrd="1" destOrd="0" parTransId="{460CF45A-D5F0-4812-8EDC-64AD228C80D9}" sibTransId="{942F8815-4D50-4F4C-B8BA-2E63AB6D4DB2}"/>
    <dgm:cxn modelId="{15DD6ACD-4C1D-49F2-BEE1-BDF6C9D76488}" type="presOf" srcId="{86275D45-ED65-454D-812D-3EB671B01CE9}" destId="{7413983F-02A0-4007-B3DB-C857C4C43026}" srcOrd="0" destOrd="0" presId="urn:microsoft.com/office/officeart/2005/8/layout/vList5"/>
    <dgm:cxn modelId="{544AEBD3-F297-420A-8154-F345DA45D7A4}" srcId="{40AA0B27-6FE2-4C5D-A4FA-2B5D16F30398}" destId="{3A8A2480-D981-416F-9376-D1E84A68B93B}" srcOrd="0" destOrd="0" parTransId="{D9550BF3-D20A-4BB7-936D-71A991066322}" sibTransId="{05BB7D6A-CA7C-4FD7-8099-B9AC7B63DED2}"/>
    <dgm:cxn modelId="{0F2795EA-40EF-4E3A-962E-5AFB84E67B72}" srcId="{85A72882-97EE-4D6D-B25A-1C789F631418}" destId="{B3474838-E8FB-41E9-915A-4FF8020CB998}" srcOrd="0" destOrd="0" parTransId="{6038A4DC-5817-441B-9B56-33F609CD753A}" sibTransId="{DB044FAF-2873-4EF1-8D58-E8E42DD0781C}"/>
    <dgm:cxn modelId="{D1B8D5EE-80BF-4BDA-A1AE-E9893C6FE557}" type="presOf" srcId="{193910EE-9276-4B58-9EE3-50243E0CDA66}" destId="{A46727F9-7FAE-4CD8-8ED0-CB8A51703291}" srcOrd="0" destOrd="0" presId="urn:microsoft.com/office/officeart/2005/8/layout/vList5"/>
    <dgm:cxn modelId="{9CCD9024-D902-4E75-8C2C-4EE497D97971}" type="presParOf" srcId="{7413983F-02A0-4007-B3DB-C857C4C43026}" destId="{4BFABF32-F342-403A-ADC5-40A0289D5693}" srcOrd="0" destOrd="0" presId="urn:microsoft.com/office/officeart/2005/8/layout/vList5"/>
    <dgm:cxn modelId="{BFDB9D8F-5740-4179-82E3-784EBB9FBDF6}" type="presParOf" srcId="{4BFABF32-F342-403A-ADC5-40A0289D5693}" destId="{AC502CAC-6859-4342-A9E6-7450415DF84C}" srcOrd="0" destOrd="0" presId="urn:microsoft.com/office/officeart/2005/8/layout/vList5"/>
    <dgm:cxn modelId="{0CAD57BB-C1C4-4AB1-96B2-55B706710348}" type="presParOf" srcId="{7413983F-02A0-4007-B3DB-C857C4C43026}" destId="{912E2CDD-C2FB-4E90-9CBE-EB08A6A4A212}" srcOrd="1" destOrd="0" presId="urn:microsoft.com/office/officeart/2005/8/layout/vList5"/>
    <dgm:cxn modelId="{095B457B-7C2C-4229-AFFB-AFE7F21CA1E3}" type="presParOf" srcId="{7413983F-02A0-4007-B3DB-C857C4C43026}" destId="{75DBC4FB-C7E0-4056-BA1D-FFA6F411F32C}" srcOrd="2" destOrd="0" presId="urn:microsoft.com/office/officeart/2005/8/layout/vList5"/>
    <dgm:cxn modelId="{485A0659-9E34-4556-875A-FCA2547433EA}" type="presParOf" srcId="{75DBC4FB-C7E0-4056-BA1D-FFA6F411F32C}" destId="{A5985B41-6B9B-499D-ACB2-368BA9D1B45E}" srcOrd="0" destOrd="0" presId="urn:microsoft.com/office/officeart/2005/8/layout/vList5"/>
    <dgm:cxn modelId="{FA15CEC5-C817-4861-BE14-97B732C0FE30}" type="presParOf" srcId="{75DBC4FB-C7E0-4056-BA1D-FFA6F411F32C}" destId="{FD3ABA77-1CFC-4691-8959-55A04FD7321E}" srcOrd="1" destOrd="0" presId="urn:microsoft.com/office/officeart/2005/8/layout/vList5"/>
    <dgm:cxn modelId="{A986F27B-DD0D-4736-BD76-21E10495EE44}" type="presParOf" srcId="{7413983F-02A0-4007-B3DB-C857C4C43026}" destId="{65AE7523-6930-480C-849E-AB9FFAAA24DE}" srcOrd="3" destOrd="0" presId="urn:microsoft.com/office/officeart/2005/8/layout/vList5"/>
    <dgm:cxn modelId="{D8E943A7-2A78-499D-B902-80D385D11B22}" type="presParOf" srcId="{7413983F-02A0-4007-B3DB-C857C4C43026}" destId="{995DE019-40BE-4A92-A2A3-B1BCA4D9C5B8}" srcOrd="4"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71DDD7F5-4D71-4CFD-8608-CAFB848B28B9}" type="presParOf" srcId="{995DE019-40BE-4A92-A2A3-B1BCA4D9C5B8}" destId="{D2024C07-86F2-4FB7-A45B-74F93A524D2C}" srcOrd="1" destOrd="0" presId="urn:microsoft.com/office/officeart/2005/8/layout/vList5"/>
    <dgm:cxn modelId="{B6572F46-3CD8-46C6-A596-B3AD8B3742A8}" type="presParOf" srcId="{7413983F-02A0-4007-B3DB-C857C4C43026}" destId="{8F923590-7EA5-4D26-A2FD-1827D27F5592}" srcOrd="5" destOrd="0" presId="urn:microsoft.com/office/officeart/2005/8/layout/vList5"/>
    <dgm:cxn modelId="{B5FEA404-8FC6-4B0C-96DE-4778F50AC070}" type="presParOf" srcId="{7413983F-02A0-4007-B3DB-C857C4C43026}" destId="{95834C27-5357-497D-B8A8-4F14677B296C}" srcOrd="6"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7" destOrd="0" presId="urn:microsoft.com/office/officeart/2005/8/layout/vList5"/>
    <dgm:cxn modelId="{C343FE0F-C87A-4C4C-BDDD-903F484D54DB}" type="presParOf" srcId="{7413983F-02A0-4007-B3DB-C857C4C43026}" destId="{2964646D-776F-4D81-8873-1115069485F7}" srcOrd="8"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 modelId="{DFBA88CE-2897-47F0-A194-E32D68681505}" type="presParOf" srcId="{7413983F-02A0-4007-B3DB-C857C4C43026}" destId="{7C844EB0-7526-498F-88C3-79C353099D61}" srcOrd="9" destOrd="0" presId="urn:microsoft.com/office/officeart/2005/8/layout/vList5"/>
    <dgm:cxn modelId="{DE65741B-72A7-461F-9B9D-A9159D49A0AE}" type="presParOf" srcId="{7413983F-02A0-4007-B3DB-C857C4C43026}" destId="{C58E5045-0A4E-4A4C-9E30-DE9F573E3B40}" srcOrd="10" destOrd="0" presId="urn:microsoft.com/office/officeart/2005/8/layout/vList5"/>
    <dgm:cxn modelId="{99C30B32-961A-453E-95F0-E420181A08BD}" type="presParOf" srcId="{C58E5045-0A4E-4A4C-9E30-DE9F573E3B40}" destId="{A46727F9-7FAE-4CD8-8ED0-CB8A51703291}" srcOrd="0" destOrd="0" presId="urn:microsoft.com/office/officeart/2005/8/layout/vList5"/>
    <dgm:cxn modelId="{E5F9834B-9BE6-4E36-8991-A3D271CF7CFA}" type="presParOf" srcId="{C58E5045-0A4E-4A4C-9E30-DE9F573E3B40}" destId="{50735C93-1DB6-444F-B810-E52C7AC67BF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custT="1"/>
      <dgm:spPr/>
      <dgm:t>
        <a:bodyPr/>
        <a:lstStyle/>
        <a:p>
          <a:r>
            <a:rPr lang="en-US" sz="2800" dirty="0"/>
            <a:t>Cancer Status</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custT="1"/>
      <dgm:spPr/>
      <dgm:t>
        <a:bodyPr/>
        <a:lstStyle/>
        <a:p>
          <a:pPr>
            <a:buNone/>
          </a:pPr>
          <a:r>
            <a:rPr lang="en-US" sz="2800" dirty="0"/>
            <a:t>1</a:t>
          </a:r>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custT="1"/>
      <dgm:spPr/>
      <dgm:t>
        <a:bodyPr/>
        <a:lstStyle/>
        <a:p>
          <a:r>
            <a:rPr lang="en-US" sz="2800" dirty="0"/>
            <a:t>Vital Status</a:t>
          </a:r>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custT="1"/>
      <dgm:spPr/>
      <dgm:t>
        <a:bodyPr/>
        <a:lstStyle/>
        <a:p>
          <a:pPr>
            <a:buNone/>
          </a:pPr>
          <a:r>
            <a:rPr lang="en-US" sz="2800" dirty="0"/>
            <a:t>1</a:t>
          </a:r>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2">
        <dgm:presLayoutVars>
          <dgm:chMax val="1"/>
          <dgm:bulletEnabled val="1"/>
        </dgm:presLayoutVars>
      </dgm:prSet>
      <dgm:spPr/>
    </dgm:pt>
    <dgm:pt modelId="{FDEFAA7C-DA98-40CD-8CB4-B872EEDE944F}" type="pres">
      <dgm:prSet presAssocID="{49C65BF4-295B-41C9-BBCD-5FF340DAD6E5}" presName="descendantText" presStyleLbl="alignAccFollowNode1" presStyleIdx="0" presStyleCnt="2">
        <dgm:presLayoutVars>
          <dgm:bulletEnabled val="1"/>
        </dgm:presLayoutVars>
      </dgm:prSet>
      <dgm:spPr/>
    </dgm:pt>
    <dgm:pt modelId="{C72D4EF3-5131-4D9D-A8AA-64C230F7B3B7}" type="pres">
      <dgm:prSet presAssocID="{025AB5BF-7EC4-45AF-8079-7B95FD871DD9}"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1" presStyleCnt="2">
        <dgm:presLayoutVars>
          <dgm:chMax val="1"/>
          <dgm:bulletEnabled val="1"/>
        </dgm:presLayoutVars>
      </dgm:prSet>
      <dgm:spPr/>
    </dgm:pt>
    <dgm:pt modelId="{BCFDC4CA-8045-4DC9-B248-7B11A8A1EA82}" type="pres">
      <dgm:prSet presAssocID="{6E303D45-9FB1-4402-A156-C62744EE6021}" presName="descendantText" presStyleLbl="alignAccFollowNode1" presStyleIdx="1" presStyleCnt="2">
        <dgm:presLayoutVars>
          <dgm:bulletEnabled val="1"/>
        </dgm:presLayoutVars>
      </dgm:prSet>
      <dgm:spPr/>
    </dgm:pt>
  </dgm:ptLst>
  <dgm:cxnLst>
    <dgm:cxn modelId="{FA109215-2FE7-4BDF-904B-E98D3E97D750}" srcId="{64B4386E-EDB6-4617-8DCB-63F74AF4B0C5}" destId="{6E303D45-9FB1-4402-A156-C62744EE6021}" srcOrd="1" destOrd="0" parTransId="{F3E775E5-A07C-4537-B8B3-4D006E71C834}" sibTransId="{33686A16-D506-4CD0-84E9-4695F2A10D05}"/>
    <dgm:cxn modelId="{5D733847-451D-4E99-B53A-45A452EB7FD3}" type="presOf" srcId="{64B4386E-EDB6-4617-8DCB-63F74AF4B0C5}" destId="{F9A911F9-71A2-4E01-AA41-4867FF9B8A23}" srcOrd="0" destOrd="0" presId="urn:microsoft.com/office/officeart/2005/8/layout/vList5"/>
    <dgm:cxn modelId="{99410D48-5086-4C4B-BE90-3BF17E2E82D3}" srcId="{49C65BF4-295B-41C9-BBCD-5FF340DAD6E5}" destId="{BC642CDC-36A4-4DA7-981F-EABDADA5CFA6}" srcOrd="0" destOrd="0" parTransId="{35BA9B28-E6AF-4B47-ABA5-212F55A7B2F8}" sibTransId="{71A34B9B-33C2-4493-B7BA-8E0A2F7E4D3B}"/>
    <dgm:cxn modelId="{A448F17B-9725-4BD5-9900-7F433E67FED5}" srcId="{6E303D45-9FB1-4402-A156-C62744EE6021}" destId="{2DCE9588-ABCF-4E68-B5FA-5E6D615C5230}" srcOrd="0" destOrd="0" parTransId="{11B128D7-EA56-470E-9E11-411E08ED0A06}" sibTransId="{46139240-27B2-40F1-A627-5C7EC192EEB8}"/>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126133EF-702F-496B-9F64-1CEEFD6CD0AD}" type="presOf" srcId="{BC642CDC-36A4-4DA7-981F-EABDADA5CFA6}" destId="{FDEFAA7C-DA98-40CD-8CB4-B872EEDE944F}"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34D81CC0-4CF0-4268-9B28-E882EF1C35DD}" type="presParOf" srcId="{FE27FAE4-0E83-41A8-85CD-C96C0FFBC915}" destId="{FDEFAA7C-DA98-40CD-8CB4-B872EEDE944F}" srcOrd="1"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38A95201-4387-4ADF-8363-EBD2C66F29E3}" type="presParOf" srcId="{F9A911F9-71A2-4E01-AA41-4867FF9B8A23}" destId="{8F83F1BC-5F15-41FA-BB85-9EA434720E7D}" srcOrd="2"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701A292-CB7F-489D-B034-80605936804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B6BC5EE-D2B7-436E-8DF6-941B49F6F997}">
      <dgm:prSet/>
      <dgm:spPr/>
      <dgm:t>
        <a:bodyPr/>
        <a:lstStyle/>
        <a:p>
          <a:pPr>
            <a:lnSpc>
              <a:spcPct val="100000"/>
            </a:lnSpc>
          </a:pPr>
          <a:r>
            <a:rPr lang="en-US" dirty="0"/>
            <a:t>CTR Guide for Coding Radiation</a:t>
          </a:r>
        </a:p>
      </dgm:t>
    </dgm:pt>
    <dgm:pt modelId="{AB77A648-7AEF-47FA-899C-AA927EA18286}" type="parTrans" cxnId="{201B7A13-B14C-4382-A658-2788643D672C}">
      <dgm:prSet/>
      <dgm:spPr/>
      <dgm:t>
        <a:bodyPr/>
        <a:lstStyle/>
        <a:p>
          <a:endParaRPr lang="en-US"/>
        </a:p>
      </dgm:t>
    </dgm:pt>
    <dgm:pt modelId="{1510D768-516D-4DED-9A66-C4D2879038CC}" type="sibTrans" cxnId="{201B7A13-B14C-4382-A658-2788643D672C}">
      <dgm:prSet/>
      <dgm:spPr/>
      <dgm:t>
        <a:bodyPr/>
        <a:lstStyle/>
        <a:p>
          <a:endParaRPr lang="en-US"/>
        </a:p>
      </dgm:t>
    </dgm:pt>
    <dgm:pt modelId="{8F611868-3B58-488A-A1DD-2F3253FBED68}">
      <dgm:prSet/>
      <dgm:spPr/>
      <dgm:t>
        <a:bodyPr/>
        <a:lstStyle/>
        <a:p>
          <a:pPr>
            <a:lnSpc>
              <a:spcPct val="100000"/>
            </a:lnSpc>
          </a:pPr>
          <a:r>
            <a:rPr lang="en-US" dirty="0"/>
            <a:t>STORE</a:t>
          </a:r>
        </a:p>
      </dgm:t>
    </dgm:pt>
    <dgm:pt modelId="{CEF8C6E5-3F2E-4DAA-A93E-40A2E54D447B}" type="parTrans" cxnId="{A9ADC56F-F627-49D8-8306-C36E5359F287}">
      <dgm:prSet/>
      <dgm:spPr/>
      <dgm:t>
        <a:bodyPr/>
        <a:lstStyle/>
        <a:p>
          <a:endParaRPr lang="en-US"/>
        </a:p>
      </dgm:t>
    </dgm:pt>
    <dgm:pt modelId="{C1956E34-E24B-4FD5-A0DC-44D294F0909E}" type="sibTrans" cxnId="{A9ADC56F-F627-49D8-8306-C36E5359F287}">
      <dgm:prSet/>
      <dgm:spPr/>
      <dgm:t>
        <a:bodyPr/>
        <a:lstStyle/>
        <a:p>
          <a:endParaRPr lang="en-US"/>
        </a:p>
      </dgm:t>
    </dgm:pt>
    <dgm:pt modelId="{9EA3602C-2DBD-4EC8-8784-122E2AC71BA6}">
      <dgm:prSet/>
      <dgm:spPr/>
      <dgm:t>
        <a:bodyPr/>
        <a:lstStyle/>
        <a:p>
          <a:pPr>
            <a:lnSpc>
              <a:spcPct val="100000"/>
            </a:lnSpc>
          </a:pPr>
          <a:r>
            <a:rPr lang="en-US" dirty="0"/>
            <a:t>Physicians</a:t>
          </a:r>
        </a:p>
      </dgm:t>
    </dgm:pt>
    <dgm:pt modelId="{ABE0FAF7-8FE0-4B90-8976-D2BE46411F4D}" type="parTrans" cxnId="{0A7AF004-9A83-4625-A0CB-B4EB3010E8F4}">
      <dgm:prSet/>
      <dgm:spPr/>
      <dgm:t>
        <a:bodyPr/>
        <a:lstStyle/>
        <a:p>
          <a:endParaRPr lang="en-US"/>
        </a:p>
      </dgm:t>
    </dgm:pt>
    <dgm:pt modelId="{9C24757C-5D07-4FEB-9977-B501C4E4454E}" type="sibTrans" cxnId="{0A7AF004-9A83-4625-A0CB-B4EB3010E8F4}">
      <dgm:prSet/>
      <dgm:spPr/>
      <dgm:t>
        <a:bodyPr/>
        <a:lstStyle/>
        <a:p>
          <a:endParaRPr lang="en-US"/>
        </a:p>
      </dgm:t>
    </dgm:pt>
    <dgm:pt modelId="{1CEE98B0-B124-4BEA-A676-597541968864}">
      <dgm:prSet/>
      <dgm:spPr/>
      <dgm:t>
        <a:bodyPr/>
        <a:lstStyle/>
        <a:p>
          <a:pPr>
            <a:lnSpc>
              <a:spcPct val="100000"/>
            </a:lnSpc>
          </a:pPr>
          <a:r>
            <a:rPr lang="en-US"/>
            <a:t>CAnswer Forum</a:t>
          </a:r>
        </a:p>
      </dgm:t>
    </dgm:pt>
    <dgm:pt modelId="{5466EA22-A912-4726-91AB-F0EEBD2920F5}" type="parTrans" cxnId="{B9B5F042-5EE1-421A-A4D6-2BEC9C820FED}">
      <dgm:prSet/>
      <dgm:spPr/>
      <dgm:t>
        <a:bodyPr/>
        <a:lstStyle/>
        <a:p>
          <a:endParaRPr lang="en-US"/>
        </a:p>
      </dgm:t>
    </dgm:pt>
    <dgm:pt modelId="{43009416-1FDA-41FB-B5F8-49C293D4695E}" type="sibTrans" cxnId="{B9B5F042-5EE1-421A-A4D6-2BEC9C820FED}">
      <dgm:prSet/>
      <dgm:spPr/>
      <dgm:t>
        <a:bodyPr/>
        <a:lstStyle/>
        <a:p>
          <a:endParaRPr lang="en-US"/>
        </a:p>
      </dgm:t>
    </dgm:pt>
    <dgm:pt modelId="{37695EAE-368C-4FCD-9736-73CD313D974A}">
      <dgm:prSet/>
      <dgm:spPr/>
      <dgm:t>
        <a:bodyPr/>
        <a:lstStyle/>
        <a:p>
          <a:pPr>
            <a:lnSpc>
              <a:spcPct val="100000"/>
            </a:lnSpc>
          </a:pPr>
          <a:r>
            <a:rPr lang="en-US" dirty="0"/>
            <a:t>Webinars</a:t>
          </a:r>
        </a:p>
      </dgm:t>
    </dgm:pt>
    <dgm:pt modelId="{B9E5286D-A5AF-4750-BF46-544051B2C9EE}" type="parTrans" cxnId="{9D51BBFD-F180-470D-910B-99A666AAD5A2}">
      <dgm:prSet/>
      <dgm:spPr/>
      <dgm:t>
        <a:bodyPr/>
        <a:lstStyle/>
        <a:p>
          <a:endParaRPr lang="en-US"/>
        </a:p>
      </dgm:t>
    </dgm:pt>
    <dgm:pt modelId="{B4AB184C-BDED-415A-9C2B-82D15D6B4709}" type="sibTrans" cxnId="{9D51BBFD-F180-470D-910B-99A666AAD5A2}">
      <dgm:prSet/>
      <dgm:spPr/>
      <dgm:t>
        <a:bodyPr/>
        <a:lstStyle/>
        <a:p>
          <a:endParaRPr lang="en-US"/>
        </a:p>
      </dgm:t>
    </dgm:pt>
    <dgm:pt modelId="{13A4B3D2-1B8C-4737-A9DB-9585639218F6}" type="pres">
      <dgm:prSet presAssocID="{D701A292-CB7F-489D-B034-80605936804E}" presName="root" presStyleCnt="0">
        <dgm:presLayoutVars>
          <dgm:dir/>
          <dgm:resizeHandles val="exact"/>
        </dgm:presLayoutVars>
      </dgm:prSet>
      <dgm:spPr/>
    </dgm:pt>
    <dgm:pt modelId="{52ACA571-E216-4903-92DC-9943D2EFF25C}" type="pres">
      <dgm:prSet presAssocID="{8F611868-3B58-488A-A1DD-2F3253FBED68}" presName="compNode" presStyleCnt="0"/>
      <dgm:spPr/>
    </dgm:pt>
    <dgm:pt modelId="{60CA244A-E795-486B-AC6C-5130B47BA6CA}" type="pres">
      <dgm:prSet presAssocID="{8F611868-3B58-488A-A1DD-2F3253FBED68}" presName="bgRect" presStyleLbl="bgShp" presStyleIdx="0" presStyleCnt="5"/>
      <dgm:spPr/>
    </dgm:pt>
    <dgm:pt modelId="{8D94D30C-4979-4A5B-B424-F37E8E7792AC}" type="pres">
      <dgm:prSet presAssocID="{8F611868-3B58-488A-A1DD-2F3253FBED6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re"/>
        </a:ext>
      </dgm:extLst>
    </dgm:pt>
    <dgm:pt modelId="{88BC5128-8A66-4551-A11E-C1747A288CC7}" type="pres">
      <dgm:prSet presAssocID="{8F611868-3B58-488A-A1DD-2F3253FBED68}" presName="spaceRect" presStyleCnt="0"/>
      <dgm:spPr/>
    </dgm:pt>
    <dgm:pt modelId="{34430EBB-E4EE-45AA-B5B7-BC4E6A59059F}" type="pres">
      <dgm:prSet presAssocID="{8F611868-3B58-488A-A1DD-2F3253FBED68}" presName="parTx" presStyleLbl="revTx" presStyleIdx="0" presStyleCnt="5">
        <dgm:presLayoutVars>
          <dgm:chMax val="0"/>
          <dgm:chPref val="0"/>
        </dgm:presLayoutVars>
      </dgm:prSet>
      <dgm:spPr/>
    </dgm:pt>
    <dgm:pt modelId="{28499FCB-ADD4-4AD6-A9C4-FE9141252CDF}" type="pres">
      <dgm:prSet presAssocID="{C1956E34-E24B-4FD5-A0DC-44D294F0909E}" presName="sibTrans" presStyleCnt="0"/>
      <dgm:spPr/>
    </dgm:pt>
    <dgm:pt modelId="{F36A9A78-433B-4ADD-8CD1-58DA2A9E1AA0}" type="pres">
      <dgm:prSet presAssocID="{9B6BC5EE-D2B7-436E-8DF6-941B49F6F997}" presName="compNode" presStyleCnt="0"/>
      <dgm:spPr/>
    </dgm:pt>
    <dgm:pt modelId="{4D6711AC-20D9-45F1-A9D6-391311C468B9}" type="pres">
      <dgm:prSet presAssocID="{9B6BC5EE-D2B7-436E-8DF6-941B49F6F997}" presName="bgRect" presStyleLbl="bgShp" presStyleIdx="1" presStyleCnt="5"/>
      <dgm:spPr/>
    </dgm:pt>
    <dgm:pt modelId="{EDB2316F-0063-4BEC-B347-F772D3CAC85F}" type="pres">
      <dgm:prSet presAssocID="{9B6BC5EE-D2B7-436E-8DF6-941B49F6F99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active"/>
        </a:ext>
      </dgm:extLst>
    </dgm:pt>
    <dgm:pt modelId="{F1880044-0AEC-449E-AD1C-E4AB6B9CD78E}" type="pres">
      <dgm:prSet presAssocID="{9B6BC5EE-D2B7-436E-8DF6-941B49F6F997}" presName="spaceRect" presStyleCnt="0"/>
      <dgm:spPr/>
    </dgm:pt>
    <dgm:pt modelId="{8BD3B5F1-1576-40D1-B36D-584B2145846E}" type="pres">
      <dgm:prSet presAssocID="{9B6BC5EE-D2B7-436E-8DF6-941B49F6F997}" presName="parTx" presStyleLbl="revTx" presStyleIdx="1" presStyleCnt="5">
        <dgm:presLayoutVars>
          <dgm:chMax val="0"/>
          <dgm:chPref val="0"/>
        </dgm:presLayoutVars>
      </dgm:prSet>
      <dgm:spPr/>
    </dgm:pt>
    <dgm:pt modelId="{7D229ABB-AC72-4686-9CE8-9BBE23643E40}" type="pres">
      <dgm:prSet presAssocID="{1510D768-516D-4DED-9A66-C4D2879038CC}" presName="sibTrans" presStyleCnt="0"/>
      <dgm:spPr/>
    </dgm:pt>
    <dgm:pt modelId="{0180C180-8D82-4926-B0A1-589BCE555C6B}" type="pres">
      <dgm:prSet presAssocID="{9EA3602C-2DBD-4EC8-8784-122E2AC71BA6}" presName="compNode" presStyleCnt="0"/>
      <dgm:spPr/>
    </dgm:pt>
    <dgm:pt modelId="{B0AA7F6F-15A2-461B-8BFF-113DCABCE7E4}" type="pres">
      <dgm:prSet presAssocID="{9EA3602C-2DBD-4EC8-8784-122E2AC71BA6}" presName="bgRect" presStyleLbl="bgShp" presStyleIdx="2" presStyleCnt="5"/>
      <dgm:spPr/>
    </dgm:pt>
    <dgm:pt modelId="{06B22B03-6A0D-47EC-9F58-82683027997E}" type="pres">
      <dgm:prSet presAssocID="{9EA3602C-2DBD-4EC8-8784-122E2AC71BA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tom"/>
        </a:ext>
      </dgm:extLst>
    </dgm:pt>
    <dgm:pt modelId="{42B33D22-B2E8-4F14-B02C-760CA4E455C2}" type="pres">
      <dgm:prSet presAssocID="{9EA3602C-2DBD-4EC8-8784-122E2AC71BA6}" presName="spaceRect" presStyleCnt="0"/>
      <dgm:spPr/>
    </dgm:pt>
    <dgm:pt modelId="{833DBDE7-D1BC-47C9-A27E-D6096B218D01}" type="pres">
      <dgm:prSet presAssocID="{9EA3602C-2DBD-4EC8-8784-122E2AC71BA6}" presName="parTx" presStyleLbl="revTx" presStyleIdx="2" presStyleCnt="5">
        <dgm:presLayoutVars>
          <dgm:chMax val="0"/>
          <dgm:chPref val="0"/>
        </dgm:presLayoutVars>
      </dgm:prSet>
      <dgm:spPr/>
    </dgm:pt>
    <dgm:pt modelId="{7AB9768D-34D6-4027-B781-FF059E3FAF12}" type="pres">
      <dgm:prSet presAssocID="{9C24757C-5D07-4FEB-9977-B501C4E4454E}" presName="sibTrans" presStyleCnt="0"/>
      <dgm:spPr/>
    </dgm:pt>
    <dgm:pt modelId="{2B6AD5F5-60C1-409E-A053-ABAEE2DF9EB6}" type="pres">
      <dgm:prSet presAssocID="{1CEE98B0-B124-4BEA-A676-597541968864}" presName="compNode" presStyleCnt="0"/>
      <dgm:spPr/>
    </dgm:pt>
    <dgm:pt modelId="{6A0ADAB5-01CA-4CD1-B3E0-1C84FC8113BA}" type="pres">
      <dgm:prSet presAssocID="{1CEE98B0-B124-4BEA-A676-597541968864}" presName="bgRect" presStyleLbl="bgShp" presStyleIdx="3" presStyleCnt="5"/>
      <dgm:spPr/>
    </dgm:pt>
    <dgm:pt modelId="{0E1BAE88-5B81-4C42-ABB3-0B0D644B29DA}" type="pres">
      <dgm:prSet presAssocID="{1CEE98B0-B124-4BEA-A676-59754196886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D0246219-3937-40F6-996B-DB89F19417B0}" type="pres">
      <dgm:prSet presAssocID="{1CEE98B0-B124-4BEA-A676-597541968864}" presName="spaceRect" presStyleCnt="0"/>
      <dgm:spPr/>
    </dgm:pt>
    <dgm:pt modelId="{13ABE2F8-1EC0-4D83-A70B-A84639CB2310}" type="pres">
      <dgm:prSet presAssocID="{1CEE98B0-B124-4BEA-A676-597541968864}" presName="parTx" presStyleLbl="revTx" presStyleIdx="3" presStyleCnt="5">
        <dgm:presLayoutVars>
          <dgm:chMax val="0"/>
          <dgm:chPref val="0"/>
        </dgm:presLayoutVars>
      </dgm:prSet>
      <dgm:spPr/>
    </dgm:pt>
    <dgm:pt modelId="{6BB29387-4DD8-435E-9D04-79B9E06340DF}" type="pres">
      <dgm:prSet presAssocID="{43009416-1FDA-41FB-B5F8-49C293D4695E}" presName="sibTrans" presStyleCnt="0"/>
      <dgm:spPr/>
    </dgm:pt>
    <dgm:pt modelId="{7E6A2321-4588-467C-9A7F-745F1B0BA07D}" type="pres">
      <dgm:prSet presAssocID="{37695EAE-368C-4FCD-9736-73CD313D974A}" presName="compNode" presStyleCnt="0"/>
      <dgm:spPr/>
    </dgm:pt>
    <dgm:pt modelId="{B6225A18-90A5-42A1-939E-B54594D5A44E}" type="pres">
      <dgm:prSet presAssocID="{37695EAE-368C-4FCD-9736-73CD313D974A}" presName="bgRect" presStyleLbl="bgShp" presStyleIdx="4" presStyleCnt="5"/>
      <dgm:spPr/>
    </dgm:pt>
    <dgm:pt modelId="{C091EE95-9B4D-4A09-944C-5852CC8AD692}" type="pres">
      <dgm:prSet presAssocID="{37695EAE-368C-4FCD-9736-73CD313D974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itor"/>
        </a:ext>
      </dgm:extLst>
    </dgm:pt>
    <dgm:pt modelId="{8FEA56CF-3896-4026-8691-F64FFB53233D}" type="pres">
      <dgm:prSet presAssocID="{37695EAE-368C-4FCD-9736-73CD313D974A}" presName="spaceRect" presStyleCnt="0"/>
      <dgm:spPr/>
    </dgm:pt>
    <dgm:pt modelId="{9F41F739-96B3-49E0-9648-818B9DBE0249}" type="pres">
      <dgm:prSet presAssocID="{37695EAE-368C-4FCD-9736-73CD313D974A}" presName="parTx" presStyleLbl="revTx" presStyleIdx="4" presStyleCnt="5">
        <dgm:presLayoutVars>
          <dgm:chMax val="0"/>
          <dgm:chPref val="0"/>
        </dgm:presLayoutVars>
      </dgm:prSet>
      <dgm:spPr/>
    </dgm:pt>
  </dgm:ptLst>
  <dgm:cxnLst>
    <dgm:cxn modelId="{0A7AF004-9A83-4625-A0CB-B4EB3010E8F4}" srcId="{D701A292-CB7F-489D-B034-80605936804E}" destId="{9EA3602C-2DBD-4EC8-8784-122E2AC71BA6}" srcOrd="2" destOrd="0" parTransId="{ABE0FAF7-8FE0-4B90-8976-D2BE46411F4D}" sibTransId="{9C24757C-5D07-4FEB-9977-B501C4E4454E}"/>
    <dgm:cxn modelId="{B91B270B-C556-4327-8BFC-E7A89CE4B494}" type="presOf" srcId="{37695EAE-368C-4FCD-9736-73CD313D974A}" destId="{9F41F739-96B3-49E0-9648-818B9DBE0249}" srcOrd="0" destOrd="0" presId="urn:microsoft.com/office/officeart/2018/2/layout/IconVerticalSolidList"/>
    <dgm:cxn modelId="{201B7A13-B14C-4382-A658-2788643D672C}" srcId="{D701A292-CB7F-489D-B034-80605936804E}" destId="{9B6BC5EE-D2B7-436E-8DF6-941B49F6F997}" srcOrd="1" destOrd="0" parTransId="{AB77A648-7AEF-47FA-899C-AA927EA18286}" sibTransId="{1510D768-516D-4DED-9A66-C4D2879038CC}"/>
    <dgm:cxn modelId="{75E6FD27-AE7E-48AE-814C-12324F0DEC28}" type="presOf" srcId="{9EA3602C-2DBD-4EC8-8784-122E2AC71BA6}" destId="{833DBDE7-D1BC-47C9-A27E-D6096B218D01}" srcOrd="0" destOrd="0" presId="urn:microsoft.com/office/officeart/2018/2/layout/IconVerticalSolidList"/>
    <dgm:cxn modelId="{B9B5F042-5EE1-421A-A4D6-2BEC9C820FED}" srcId="{D701A292-CB7F-489D-B034-80605936804E}" destId="{1CEE98B0-B124-4BEA-A676-597541968864}" srcOrd="3" destOrd="0" parTransId="{5466EA22-A912-4726-91AB-F0EEBD2920F5}" sibTransId="{43009416-1FDA-41FB-B5F8-49C293D4695E}"/>
    <dgm:cxn modelId="{A9ADC56F-F627-49D8-8306-C36E5359F287}" srcId="{D701A292-CB7F-489D-B034-80605936804E}" destId="{8F611868-3B58-488A-A1DD-2F3253FBED68}" srcOrd="0" destOrd="0" parTransId="{CEF8C6E5-3F2E-4DAA-A93E-40A2E54D447B}" sibTransId="{C1956E34-E24B-4FD5-A0DC-44D294F0909E}"/>
    <dgm:cxn modelId="{6872B59F-A88B-42F2-BB0A-F7E07AB5D2A4}" type="presOf" srcId="{9B6BC5EE-D2B7-436E-8DF6-941B49F6F997}" destId="{8BD3B5F1-1576-40D1-B36D-584B2145846E}" srcOrd="0" destOrd="0" presId="urn:microsoft.com/office/officeart/2018/2/layout/IconVerticalSolidList"/>
    <dgm:cxn modelId="{B7405FB3-00CE-425A-BE3B-F61813EC4D4F}" type="presOf" srcId="{8F611868-3B58-488A-A1DD-2F3253FBED68}" destId="{34430EBB-E4EE-45AA-B5B7-BC4E6A59059F}" srcOrd="0" destOrd="0" presId="urn:microsoft.com/office/officeart/2018/2/layout/IconVerticalSolidList"/>
    <dgm:cxn modelId="{13BAAAE2-F29A-490B-A868-22468161D0D5}" type="presOf" srcId="{1CEE98B0-B124-4BEA-A676-597541968864}" destId="{13ABE2F8-1EC0-4D83-A70B-A84639CB2310}" srcOrd="0" destOrd="0" presId="urn:microsoft.com/office/officeart/2018/2/layout/IconVerticalSolidList"/>
    <dgm:cxn modelId="{149B63FC-AA10-4B51-B1C6-F48A73D49483}" type="presOf" srcId="{D701A292-CB7F-489D-B034-80605936804E}" destId="{13A4B3D2-1B8C-4737-A9DB-9585639218F6}" srcOrd="0" destOrd="0" presId="urn:microsoft.com/office/officeart/2018/2/layout/IconVerticalSolidList"/>
    <dgm:cxn modelId="{9D51BBFD-F180-470D-910B-99A666AAD5A2}" srcId="{D701A292-CB7F-489D-B034-80605936804E}" destId="{37695EAE-368C-4FCD-9736-73CD313D974A}" srcOrd="4" destOrd="0" parTransId="{B9E5286D-A5AF-4750-BF46-544051B2C9EE}" sibTransId="{B4AB184C-BDED-415A-9C2B-82D15D6B4709}"/>
    <dgm:cxn modelId="{2E2A4174-56DA-4044-B3C9-F5AF38E4F6C6}" type="presParOf" srcId="{13A4B3D2-1B8C-4737-A9DB-9585639218F6}" destId="{52ACA571-E216-4903-92DC-9943D2EFF25C}" srcOrd="0" destOrd="0" presId="urn:microsoft.com/office/officeart/2018/2/layout/IconVerticalSolidList"/>
    <dgm:cxn modelId="{3DFC6B0A-E1A1-440B-9B9A-5F1B579365C7}" type="presParOf" srcId="{52ACA571-E216-4903-92DC-9943D2EFF25C}" destId="{60CA244A-E795-486B-AC6C-5130B47BA6CA}" srcOrd="0" destOrd="0" presId="urn:microsoft.com/office/officeart/2018/2/layout/IconVerticalSolidList"/>
    <dgm:cxn modelId="{75551EB5-C81E-4EB6-AA7C-64FE286375F9}" type="presParOf" srcId="{52ACA571-E216-4903-92DC-9943D2EFF25C}" destId="{8D94D30C-4979-4A5B-B424-F37E8E7792AC}" srcOrd="1" destOrd="0" presId="urn:microsoft.com/office/officeart/2018/2/layout/IconVerticalSolidList"/>
    <dgm:cxn modelId="{59640DDF-DF96-47E6-91DF-7E8E65E60BFE}" type="presParOf" srcId="{52ACA571-E216-4903-92DC-9943D2EFF25C}" destId="{88BC5128-8A66-4551-A11E-C1747A288CC7}" srcOrd="2" destOrd="0" presId="urn:microsoft.com/office/officeart/2018/2/layout/IconVerticalSolidList"/>
    <dgm:cxn modelId="{BEE5F51F-0A72-4294-B0FF-A89F6CF926A8}" type="presParOf" srcId="{52ACA571-E216-4903-92DC-9943D2EFF25C}" destId="{34430EBB-E4EE-45AA-B5B7-BC4E6A59059F}" srcOrd="3" destOrd="0" presId="urn:microsoft.com/office/officeart/2018/2/layout/IconVerticalSolidList"/>
    <dgm:cxn modelId="{E6980B9A-6F9F-4A5C-8108-D77E001B24F7}" type="presParOf" srcId="{13A4B3D2-1B8C-4737-A9DB-9585639218F6}" destId="{28499FCB-ADD4-4AD6-A9C4-FE9141252CDF}" srcOrd="1" destOrd="0" presId="urn:microsoft.com/office/officeart/2018/2/layout/IconVerticalSolidList"/>
    <dgm:cxn modelId="{85AF9BDF-FBBC-4F3F-88B3-5D9EC7587C11}" type="presParOf" srcId="{13A4B3D2-1B8C-4737-A9DB-9585639218F6}" destId="{F36A9A78-433B-4ADD-8CD1-58DA2A9E1AA0}" srcOrd="2" destOrd="0" presId="urn:microsoft.com/office/officeart/2018/2/layout/IconVerticalSolidList"/>
    <dgm:cxn modelId="{337C6FDD-E0C7-4830-A673-BE4794D0B376}" type="presParOf" srcId="{F36A9A78-433B-4ADD-8CD1-58DA2A9E1AA0}" destId="{4D6711AC-20D9-45F1-A9D6-391311C468B9}" srcOrd="0" destOrd="0" presId="urn:microsoft.com/office/officeart/2018/2/layout/IconVerticalSolidList"/>
    <dgm:cxn modelId="{1C14CF0A-E0A3-44DF-9639-725E2E2594D3}" type="presParOf" srcId="{F36A9A78-433B-4ADD-8CD1-58DA2A9E1AA0}" destId="{EDB2316F-0063-4BEC-B347-F772D3CAC85F}" srcOrd="1" destOrd="0" presId="urn:microsoft.com/office/officeart/2018/2/layout/IconVerticalSolidList"/>
    <dgm:cxn modelId="{D7BE6D02-8064-4ABE-9E5C-51C947B7D12C}" type="presParOf" srcId="{F36A9A78-433B-4ADD-8CD1-58DA2A9E1AA0}" destId="{F1880044-0AEC-449E-AD1C-E4AB6B9CD78E}" srcOrd="2" destOrd="0" presId="urn:microsoft.com/office/officeart/2018/2/layout/IconVerticalSolidList"/>
    <dgm:cxn modelId="{DE6249C7-4696-4E24-A30E-0790BAC4CD7D}" type="presParOf" srcId="{F36A9A78-433B-4ADD-8CD1-58DA2A9E1AA0}" destId="{8BD3B5F1-1576-40D1-B36D-584B2145846E}" srcOrd="3" destOrd="0" presId="urn:microsoft.com/office/officeart/2018/2/layout/IconVerticalSolidList"/>
    <dgm:cxn modelId="{95E43EFD-0780-4805-8EEE-E47BA0259CD0}" type="presParOf" srcId="{13A4B3D2-1B8C-4737-A9DB-9585639218F6}" destId="{7D229ABB-AC72-4686-9CE8-9BBE23643E40}" srcOrd="3" destOrd="0" presId="urn:microsoft.com/office/officeart/2018/2/layout/IconVerticalSolidList"/>
    <dgm:cxn modelId="{376C64D4-FF37-401A-ADBB-8E9CF4C56BA7}" type="presParOf" srcId="{13A4B3D2-1B8C-4737-A9DB-9585639218F6}" destId="{0180C180-8D82-4926-B0A1-589BCE555C6B}" srcOrd="4" destOrd="0" presId="urn:microsoft.com/office/officeart/2018/2/layout/IconVerticalSolidList"/>
    <dgm:cxn modelId="{FA799FBA-4ECD-4C02-9176-23C2210809E8}" type="presParOf" srcId="{0180C180-8D82-4926-B0A1-589BCE555C6B}" destId="{B0AA7F6F-15A2-461B-8BFF-113DCABCE7E4}" srcOrd="0" destOrd="0" presId="urn:microsoft.com/office/officeart/2018/2/layout/IconVerticalSolidList"/>
    <dgm:cxn modelId="{E8152D14-AAD0-4931-8EDB-152AE456208D}" type="presParOf" srcId="{0180C180-8D82-4926-B0A1-589BCE555C6B}" destId="{06B22B03-6A0D-47EC-9F58-82683027997E}" srcOrd="1" destOrd="0" presId="urn:microsoft.com/office/officeart/2018/2/layout/IconVerticalSolidList"/>
    <dgm:cxn modelId="{6A3E08B4-47D1-4E81-B1E5-AEF31F2DA06E}" type="presParOf" srcId="{0180C180-8D82-4926-B0A1-589BCE555C6B}" destId="{42B33D22-B2E8-4F14-B02C-760CA4E455C2}" srcOrd="2" destOrd="0" presId="urn:microsoft.com/office/officeart/2018/2/layout/IconVerticalSolidList"/>
    <dgm:cxn modelId="{03695D1E-E83D-4617-A51C-FFDBFE8059FF}" type="presParOf" srcId="{0180C180-8D82-4926-B0A1-589BCE555C6B}" destId="{833DBDE7-D1BC-47C9-A27E-D6096B218D01}" srcOrd="3" destOrd="0" presId="urn:microsoft.com/office/officeart/2018/2/layout/IconVerticalSolidList"/>
    <dgm:cxn modelId="{D2DE6F4E-5E62-4579-91C7-B1D711E489EC}" type="presParOf" srcId="{13A4B3D2-1B8C-4737-A9DB-9585639218F6}" destId="{7AB9768D-34D6-4027-B781-FF059E3FAF12}" srcOrd="5" destOrd="0" presId="urn:microsoft.com/office/officeart/2018/2/layout/IconVerticalSolidList"/>
    <dgm:cxn modelId="{9832A2A6-E17F-4A1F-8CB4-84C74177B707}" type="presParOf" srcId="{13A4B3D2-1B8C-4737-A9DB-9585639218F6}" destId="{2B6AD5F5-60C1-409E-A053-ABAEE2DF9EB6}" srcOrd="6" destOrd="0" presId="urn:microsoft.com/office/officeart/2018/2/layout/IconVerticalSolidList"/>
    <dgm:cxn modelId="{94F2304E-652B-4043-9CCD-1D902FCD87BF}" type="presParOf" srcId="{2B6AD5F5-60C1-409E-A053-ABAEE2DF9EB6}" destId="{6A0ADAB5-01CA-4CD1-B3E0-1C84FC8113BA}" srcOrd="0" destOrd="0" presId="urn:microsoft.com/office/officeart/2018/2/layout/IconVerticalSolidList"/>
    <dgm:cxn modelId="{9F1708BC-B956-4605-87AE-C3C8C71713EF}" type="presParOf" srcId="{2B6AD5F5-60C1-409E-A053-ABAEE2DF9EB6}" destId="{0E1BAE88-5B81-4C42-ABB3-0B0D644B29DA}" srcOrd="1" destOrd="0" presId="urn:microsoft.com/office/officeart/2018/2/layout/IconVerticalSolidList"/>
    <dgm:cxn modelId="{E787EEC1-5613-43D3-A91D-2A04A4E7EA74}" type="presParOf" srcId="{2B6AD5F5-60C1-409E-A053-ABAEE2DF9EB6}" destId="{D0246219-3937-40F6-996B-DB89F19417B0}" srcOrd="2" destOrd="0" presId="urn:microsoft.com/office/officeart/2018/2/layout/IconVerticalSolidList"/>
    <dgm:cxn modelId="{4E710AF3-CA8B-45F2-AC76-FB16132E9198}" type="presParOf" srcId="{2B6AD5F5-60C1-409E-A053-ABAEE2DF9EB6}" destId="{13ABE2F8-1EC0-4D83-A70B-A84639CB2310}" srcOrd="3" destOrd="0" presId="urn:microsoft.com/office/officeart/2018/2/layout/IconVerticalSolidList"/>
    <dgm:cxn modelId="{0867760E-899A-4655-8DFA-5BCFCAD41A56}" type="presParOf" srcId="{13A4B3D2-1B8C-4737-A9DB-9585639218F6}" destId="{6BB29387-4DD8-435E-9D04-79B9E06340DF}" srcOrd="7" destOrd="0" presId="urn:microsoft.com/office/officeart/2018/2/layout/IconVerticalSolidList"/>
    <dgm:cxn modelId="{367E8F43-2E66-4192-AC16-35BA45EABD08}" type="presParOf" srcId="{13A4B3D2-1B8C-4737-A9DB-9585639218F6}" destId="{7E6A2321-4588-467C-9A7F-745F1B0BA07D}" srcOrd="8" destOrd="0" presId="urn:microsoft.com/office/officeart/2018/2/layout/IconVerticalSolidList"/>
    <dgm:cxn modelId="{93EC3C80-25D0-43A4-8F14-F62EA3F76A6F}" type="presParOf" srcId="{7E6A2321-4588-467C-9A7F-745F1B0BA07D}" destId="{B6225A18-90A5-42A1-939E-B54594D5A44E}" srcOrd="0" destOrd="0" presId="urn:microsoft.com/office/officeart/2018/2/layout/IconVerticalSolidList"/>
    <dgm:cxn modelId="{60FC2E95-1A78-46E2-A493-E315E7A061E3}" type="presParOf" srcId="{7E6A2321-4588-467C-9A7F-745F1B0BA07D}" destId="{C091EE95-9B4D-4A09-944C-5852CC8AD692}" srcOrd="1" destOrd="0" presId="urn:microsoft.com/office/officeart/2018/2/layout/IconVerticalSolidList"/>
    <dgm:cxn modelId="{A552BD84-F6A9-409F-B8F4-5349F875AC80}" type="presParOf" srcId="{7E6A2321-4588-467C-9A7F-745F1B0BA07D}" destId="{8FEA56CF-3896-4026-8691-F64FFB53233D}" srcOrd="2" destOrd="0" presId="urn:microsoft.com/office/officeart/2018/2/layout/IconVerticalSolidList"/>
    <dgm:cxn modelId="{AEF05785-1AA6-4ED4-9B22-8DCC21B9C6AB}" type="presParOf" srcId="{7E6A2321-4588-467C-9A7F-745F1B0BA07D}" destId="{9F41F739-96B3-49E0-9648-818B9DBE024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dgm:spPr>
        <a:solidFill>
          <a:schemeClr val="accent2"/>
        </a:solidFill>
      </dgm:spPr>
      <dgm:t>
        <a:bodyPr/>
        <a:lstStyle/>
        <a:p>
          <a:r>
            <a:rPr lang="en-US" dirty="0"/>
            <a:t>Post Therapy Clinical</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dgm:spPr/>
      <dgm:t>
        <a:bodyPr/>
        <a:lstStyle/>
        <a:p>
          <a:r>
            <a:rPr lang="en-US" dirty="0" err="1"/>
            <a:t>ycT</a:t>
          </a:r>
          <a:endParaRPr lang="en-US" dirty="0"/>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dgm:spPr/>
      <dgm:t>
        <a:bodyPr/>
        <a:lstStyle/>
        <a:p>
          <a:r>
            <a:rPr lang="en-US" dirty="0" err="1"/>
            <a:t>ycN</a:t>
          </a:r>
          <a:endParaRPr lang="en-US" dirty="0"/>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dgm:spPr/>
      <dgm:t>
        <a:bodyPr/>
        <a:lstStyle/>
        <a:p>
          <a:pPr>
            <a:buNone/>
          </a:pPr>
          <a:r>
            <a:rPr lang="en-US" dirty="0"/>
            <a:t>0</a:t>
          </a:r>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E0CA4D98-6ECA-44A1-ADB8-DCC3568BC1C9}">
      <dgm:prSet/>
      <dgm:spPr/>
      <dgm:t>
        <a:bodyPr/>
        <a:lstStyle/>
        <a:p>
          <a:r>
            <a:rPr lang="en-US" dirty="0" err="1"/>
            <a:t>ycM</a:t>
          </a:r>
          <a:endParaRPr lang="en-US" dirty="0"/>
        </a:p>
      </dgm:t>
    </dgm:pt>
    <dgm:pt modelId="{02A4C90C-6E48-42A2-ABE3-105507467D2F}" type="parTrans" cxnId="{62AE1B8E-F6DE-4253-A02E-C98EC30F7034}">
      <dgm:prSet/>
      <dgm:spPr/>
      <dgm:t>
        <a:bodyPr/>
        <a:lstStyle/>
        <a:p>
          <a:endParaRPr lang="en-US"/>
        </a:p>
      </dgm:t>
    </dgm:pt>
    <dgm:pt modelId="{CE6234C8-1B49-4DDB-9ECB-6B994B7246BE}" type="sibTrans" cxnId="{62AE1B8E-F6DE-4253-A02E-C98EC30F7034}">
      <dgm:prSet/>
      <dgm:spPr/>
      <dgm:t>
        <a:bodyPr/>
        <a:lstStyle/>
        <a:p>
          <a:endParaRPr lang="en-US"/>
        </a:p>
      </dgm:t>
    </dgm:pt>
    <dgm:pt modelId="{6BDE6816-6D6C-4A50-891D-43C4E47672A8}">
      <dgm:prSet/>
      <dgm:spPr/>
      <dgm:t>
        <a:bodyPr/>
        <a:lstStyle/>
        <a:p>
          <a:pPr>
            <a:buNone/>
          </a:pPr>
          <a:r>
            <a:rPr lang="en-US" dirty="0"/>
            <a:t>0</a:t>
          </a:r>
        </a:p>
      </dgm:t>
    </dgm:pt>
    <dgm:pt modelId="{AFBD9B66-3DAF-4B64-9DC8-D1E5BF651201}" type="parTrans" cxnId="{35AB2089-A422-48CD-B498-3BD6DC0FE937}">
      <dgm:prSet/>
      <dgm:spPr/>
      <dgm:t>
        <a:bodyPr/>
        <a:lstStyle/>
        <a:p>
          <a:endParaRPr lang="en-US"/>
        </a:p>
      </dgm:t>
    </dgm:pt>
    <dgm:pt modelId="{C4A86E32-521F-42C3-AB23-5BE1F1828440}" type="sibTrans" cxnId="{35AB2089-A422-48CD-B498-3BD6DC0FE937}">
      <dgm:prSet/>
      <dgm:spPr/>
      <dgm:t>
        <a:bodyPr/>
        <a:lstStyle/>
        <a:p>
          <a:endParaRPr lang="en-US"/>
        </a:p>
      </dgm:t>
    </dgm:pt>
    <dgm:pt modelId="{6C4F74E1-431F-4D7E-949D-0913F4E0AD98}">
      <dgm:prSet/>
      <dgm:spPr/>
      <dgm:t>
        <a:bodyPr/>
        <a:lstStyle/>
        <a:p>
          <a:r>
            <a:rPr lang="en-US" dirty="0"/>
            <a:t>Stage Group</a:t>
          </a:r>
        </a:p>
      </dgm:t>
    </dgm:pt>
    <dgm:pt modelId="{64E5DE0A-F799-4337-9DC6-DEA24B079221}" type="parTrans" cxnId="{0479CDFD-84EC-48D1-9C1A-9F72200C1E08}">
      <dgm:prSet/>
      <dgm:spPr/>
      <dgm:t>
        <a:bodyPr/>
        <a:lstStyle/>
        <a:p>
          <a:endParaRPr lang="en-US"/>
        </a:p>
      </dgm:t>
    </dgm:pt>
    <dgm:pt modelId="{CA961A4C-D62B-4B5E-B2A8-FF70978DF3A6}" type="sibTrans" cxnId="{0479CDFD-84EC-48D1-9C1A-9F72200C1E08}">
      <dgm:prSet/>
      <dgm:spPr/>
      <dgm:t>
        <a:bodyPr/>
        <a:lstStyle/>
        <a:p>
          <a:endParaRPr lang="en-US"/>
        </a:p>
      </dgm:t>
    </dgm:pt>
    <dgm:pt modelId="{0290CD75-F1AD-4FD1-9B6B-5D0679B73C10}">
      <dgm:prSet/>
      <dgm:spPr/>
      <dgm:t>
        <a:bodyPr/>
        <a:lstStyle/>
        <a:p>
          <a:pPr>
            <a:buNone/>
          </a:pPr>
          <a:r>
            <a:rPr lang="en-US" dirty="0"/>
            <a:t>N/A</a:t>
          </a:r>
        </a:p>
      </dgm:t>
    </dgm:pt>
    <dgm:pt modelId="{3E6C173B-D098-4DA1-A93F-436976229D37}" type="parTrans" cxnId="{F92B1E1F-67B9-4DAA-A2DF-889087057EEA}">
      <dgm:prSet/>
      <dgm:spPr/>
      <dgm:t>
        <a:bodyPr/>
        <a:lstStyle/>
        <a:p>
          <a:endParaRPr lang="en-US"/>
        </a:p>
      </dgm:t>
    </dgm:pt>
    <dgm:pt modelId="{3D404106-3240-4AC9-AE1A-3426EC979589}" type="sibTrans" cxnId="{F92B1E1F-67B9-4DAA-A2DF-889087057EEA}">
      <dgm:prSet/>
      <dgm:spPr/>
      <dgm:t>
        <a:bodyPr/>
        <a:lstStyle/>
        <a:p>
          <a:endParaRPr lang="en-US"/>
        </a:p>
      </dgm:t>
    </dgm:pt>
    <dgm:pt modelId="{9DE457D1-5ACA-42EC-AC8E-D53DBB2311EF}">
      <dgm:prSet/>
      <dgm:spPr/>
      <dgm:t>
        <a:bodyPr/>
        <a:lstStyle/>
        <a:p>
          <a:pPr>
            <a:buNone/>
          </a:pPr>
          <a:r>
            <a:rPr lang="en-US" dirty="0"/>
            <a:t>3</a:t>
          </a:r>
        </a:p>
      </dgm:t>
    </dgm:pt>
    <dgm:pt modelId="{162CC090-0923-4785-A45E-E1A871E23979}" type="parTrans" cxnId="{B99CC26F-7AF0-4285-9023-72E5265DCC7E}">
      <dgm:prSet/>
      <dgm:spPr/>
      <dgm:t>
        <a:bodyPr/>
        <a:lstStyle/>
        <a:p>
          <a:endParaRPr lang="en-US"/>
        </a:p>
      </dgm:t>
    </dgm:pt>
    <dgm:pt modelId="{C0851888-F13D-41A7-A35F-9B21D480C5B1}" type="sibTrans" cxnId="{B99CC26F-7AF0-4285-9023-72E5265DCC7E}">
      <dgm:prSet/>
      <dgm:spPr/>
      <dgm:t>
        <a:bodyPr/>
        <a:lstStyle/>
        <a:p>
          <a:endParaRPr lang="en-US"/>
        </a:p>
      </dgm:t>
    </dgm:pt>
    <dgm:pt modelId="{1E84C822-C5EC-41C7-9D52-5E1D7F0D0E4E}">
      <dgm:prSet/>
      <dgm:spPr/>
      <dgm:t>
        <a:bodyPr/>
        <a:lstStyle/>
        <a:p>
          <a:r>
            <a:rPr lang="en-US" dirty="0"/>
            <a:t>Grade</a:t>
          </a:r>
        </a:p>
      </dgm:t>
    </dgm:pt>
    <dgm:pt modelId="{4E5FB3A9-BD8B-4DE0-BF4F-52EC10412385}" type="parTrans" cxnId="{0D97F4A8-96C2-4F14-B132-CD3E1FC8202C}">
      <dgm:prSet/>
      <dgm:spPr/>
      <dgm:t>
        <a:bodyPr/>
        <a:lstStyle/>
        <a:p>
          <a:endParaRPr lang="en-US"/>
        </a:p>
      </dgm:t>
    </dgm:pt>
    <dgm:pt modelId="{11AEE0E9-10CD-4B03-BDC6-8797B60341FB}" type="sibTrans" cxnId="{0D97F4A8-96C2-4F14-B132-CD3E1FC8202C}">
      <dgm:prSet/>
      <dgm:spPr/>
      <dgm:t>
        <a:bodyPr/>
        <a:lstStyle/>
        <a:p>
          <a:endParaRPr lang="en-US"/>
        </a:p>
      </dgm:t>
    </dgm:pt>
    <dgm:pt modelId="{32E7C2A0-8065-4C58-9FC7-EA1616170253}">
      <dgm:prSet/>
      <dgm:spPr/>
      <dgm:t>
        <a:bodyPr/>
        <a:lstStyle/>
        <a:p>
          <a:pPr>
            <a:buNone/>
          </a:pPr>
          <a:r>
            <a:rPr lang="en-US" dirty="0"/>
            <a:t>9</a:t>
          </a:r>
        </a:p>
      </dgm:t>
    </dgm:pt>
    <dgm:pt modelId="{33374B77-6874-4B4D-AA8D-902E46DF4E31}" type="parTrans" cxnId="{056097AC-5F27-42DC-B184-3D1F4340F485}">
      <dgm:prSet/>
      <dgm:spPr/>
      <dgm:t>
        <a:bodyPr/>
        <a:lstStyle/>
        <a:p>
          <a:endParaRPr lang="en-US"/>
        </a:p>
      </dgm:t>
    </dgm:pt>
    <dgm:pt modelId="{02961EC3-49DC-4F02-ADD4-5BCC722B0610}" type="sibTrans" cxnId="{056097AC-5F27-42DC-B184-3D1F4340F485}">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6" custScaleX="277778">
        <dgm:presLayoutVars>
          <dgm:chMax val="1"/>
          <dgm:bulletEnabled val="1"/>
        </dgm:presLayoutVars>
      </dgm:prSet>
      <dgm:spPr/>
    </dgm:pt>
    <dgm:pt modelId="{C72D4EF3-5131-4D9D-A8AA-64C230F7B3B7}" type="pres">
      <dgm:prSet presAssocID="{025AB5BF-7EC4-45AF-8079-7B95FD871DD9}" presName="sp" presStyleCnt="0"/>
      <dgm:spPr/>
    </dgm:pt>
    <dgm:pt modelId="{2A23C118-C5CF-4C61-9503-43A677B54392}" type="pres">
      <dgm:prSet presAssocID="{1E84C822-C5EC-41C7-9D52-5E1D7F0D0E4E}" presName="linNode" presStyleCnt="0"/>
      <dgm:spPr/>
    </dgm:pt>
    <dgm:pt modelId="{CF0F30DA-134A-46ED-9A5F-C54E0E1B41FB}" type="pres">
      <dgm:prSet presAssocID="{1E84C822-C5EC-41C7-9D52-5E1D7F0D0E4E}" presName="parentText" presStyleLbl="node1" presStyleIdx="1" presStyleCnt="6">
        <dgm:presLayoutVars>
          <dgm:chMax val="1"/>
          <dgm:bulletEnabled val="1"/>
        </dgm:presLayoutVars>
      </dgm:prSet>
      <dgm:spPr/>
    </dgm:pt>
    <dgm:pt modelId="{CEC99481-0B74-493E-AE1D-920D32BBF7E7}" type="pres">
      <dgm:prSet presAssocID="{1E84C822-C5EC-41C7-9D52-5E1D7F0D0E4E}" presName="descendantText" presStyleLbl="alignAccFollowNode1" presStyleIdx="0" presStyleCnt="5">
        <dgm:presLayoutVars>
          <dgm:bulletEnabled val="1"/>
        </dgm:presLayoutVars>
      </dgm:prSet>
      <dgm:spPr/>
    </dgm:pt>
    <dgm:pt modelId="{901FAB84-FA9A-4E15-8CD5-96E57386EA59}" type="pres">
      <dgm:prSet presAssocID="{11AEE0E9-10CD-4B03-BDC6-8797B60341FB}" presName="sp" presStyleCnt="0"/>
      <dgm:spPr/>
    </dgm:pt>
    <dgm:pt modelId="{F14F90A0-9923-4A4A-A02E-6C9CFE8C7ACE}" type="pres">
      <dgm:prSet presAssocID="{BC642CDC-36A4-4DA7-981F-EABDADA5CFA6}" presName="linNode" presStyleCnt="0"/>
      <dgm:spPr/>
    </dgm:pt>
    <dgm:pt modelId="{81BF311A-F598-4550-8760-B9AF5FF41A14}" type="pres">
      <dgm:prSet presAssocID="{BC642CDC-36A4-4DA7-981F-EABDADA5CFA6}" presName="parentText" presStyleLbl="node1" presStyleIdx="2" presStyleCnt="6">
        <dgm:presLayoutVars>
          <dgm:chMax val="1"/>
          <dgm:bulletEnabled val="1"/>
        </dgm:presLayoutVars>
      </dgm:prSet>
      <dgm:spPr/>
    </dgm:pt>
    <dgm:pt modelId="{BCCA0229-C655-47EB-8B0F-CA24CE9A4A31}" type="pres">
      <dgm:prSet presAssocID="{BC642CDC-36A4-4DA7-981F-EABDADA5CFA6}" presName="descendantText" presStyleLbl="alignAccFollowNode1" presStyleIdx="1" presStyleCnt="5">
        <dgm:presLayoutVars>
          <dgm:bulletEnabled val="1"/>
        </dgm:presLayoutVars>
      </dgm:prSet>
      <dgm:spPr/>
    </dgm:pt>
    <dgm:pt modelId="{7ECC843F-744C-4355-880C-CA3340530419}" type="pres">
      <dgm:prSet presAssocID="{71A34B9B-33C2-4493-B7BA-8E0A2F7E4D3B}"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3" presStyleCnt="6">
        <dgm:presLayoutVars>
          <dgm:chMax val="1"/>
          <dgm:bulletEnabled val="1"/>
        </dgm:presLayoutVars>
      </dgm:prSet>
      <dgm:spPr/>
    </dgm:pt>
    <dgm:pt modelId="{BCFDC4CA-8045-4DC9-B248-7B11A8A1EA82}" type="pres">
      <dgm:prSet presAssocID="{6E303D45-9FB1-4402-A156-C62744EE6021}" presName="descendantText" presStyleLbl="alignAccFollowNode1" presStyleIdx="2" presStyleCnt="5">
        <dgm:presLayoutVars>
          <dgm:bulletEnabled val="1"/>
        </dgm:presLayoutVars>
      </dgm:prSet>
      <dgm:spPr/>
    </dgm:pt>
    <dgm:pt modelId="{B705892E-7456-4B46-8EA4-AB8A61305C53}" type="pres">
      <dgm:prSet presAssocID="{33686A16-D506-4CD0-84E9-4695F2A10D05}" presName="sp" presStyleCnt="0"/>
      <dgm:spPr/>
    </dgm:pt>
    <dgm:pt modelId="{EA32752E-3ACF-4B72-98F6-B8F25BC64D75}" type="pres">
      <dgm:prSet presAssocID="{E0CA4D98-6ECA-44A1-ADB8-DCC3568BC1C9}" presName="linNode" presStyleCnt="0"/>
      <dgm:spPr/>
    </dgm:pt>
    <dgm:pt modelId="{FF828BE0-0E99-48F9-B94D-4CF2DD3A6061}" type="pres">
      <dgm:prSet presAssocID="{E0CA4D98-6ECA-44A1-ADB8-DCC3568BC1C9}" presName="parentText" presStyleLbl="node1" presStyleIdx="4" presStyleCnt="6">
        <dgm:presLayoutVars>
          <dgm:chMax val="1"/>
          <dgm:bulletEnabled val="1"/>
        </dgm:presLayoutVars>
      </dgm:prSet>
      <dgm:spPr/>
    </dgm:pt>
    <dgm:pt modelId="{959663A1-3DD3-40F0-B196-F2FDF53EBB40}" type="pres">
      <dgm:prSet presAssocID="{E0CA4D98-6ECA-44A1-ADB8-DCC3568BC1C9}" presName="descendantText" presStyleLbl="alignAccFollowNode1" presStyleIdx="3" presStyleCnt="5">
        <dgm:presLayoutVars>
          <dgm:bulletEnabled val="1"/>
        </dgm:presLayoutVars>
      </dgm:prSet>
      <dgm:spPr/>
    </dgm:pt>
    <dgm:pt modelId="{B683EB65-6760-46DC-A20E-044E19B0739C}" type="pres">
      <dgm:prSet presAssocID="{CE6234C8-1B49-4DDB-9ECB-6B994B7246BE}" presName="sp" presStyleCnt="0"/>
      <dgm:spPr/>
    </dgm:pt>
    <dgm:pt modelId="{C58D2BED-F842-4A51-B13C-BB57AD61F560}" type="pres">
      <dgm:prSet presAssocID="{6C4F74E1-431F-4D7E-949D-0913F4E0AD98}" presName="linNode" presStyleCnt="0"/>
      <dgm:spPr/>
    </dgm:pt>
    <dgm:pt modelId="{2E3EC0AA-17F2-45E0-B660-B1637F8AD639}" type="pres">
      <dgm:prSet presAssocID="{6C4F74E1-431F-4D7E-949D-0913F4E0AD98}" presName="parentText" presStyleLbl="node1" presStyleIdx="5" presStyleCnt="6">
        <dgm:presLayoutVars>
          <dgm:chMax val="1"/>
          <dgm:bulletEnabled val="1"/>
        </dgm:presLayoutVars>
      </dgm:prSet>
      <dgm:spPr/>
    </dgm:pt>
    <dgm:pt modelId="{3FB8490F-F286-4C65-9F41-492B7E4F0BA3}" type="pres">
      <dgm:prSet presAssocID="{6C4F74E1-431F-4D7E-949D-0913F4E0AD98}" presName="descendantText" presStyleLbl="alignAccFollowNode1" presStyleIdx="4" presStyleCnt="5">
        <dgm:presLayoutVars>
          <dgm:bulletEnabled val="1"/>
        </dgm:presLayoutVars>
      </dgm:prSet>
      <dgm:spPr/>
    </dgm:pt>
  </dgm:ptLst>
  <dgm:cxnLst>
    <dgm:cxn modelId="{FA109215-2FE7-4BDF-904B-E98D3E97D750}" srcId="{64B4386E-EDB6-4617-8DCB-63F74AF4B0C5}" destId="{6E303D45-9FB1-4402-A156-C62744EE6021}" srcOrd="3" destOrd="0" parTransId="{F3E775E5-A07C-4537-B8B3-4D006E71C834}" sibTransId="{33686A16-D506-4CD0-84E9-4695F2A10D05}"/>
    <dgm:cxn modelId="{F92B1E1F-67B9-4DAA-A2DF-889087057EEA}" srcId="{6C4F74E1-431F-4D7E-949D-0913F4E0AD98}" destId="{0290CD75-F1AD-4FD1-9B6B-5D0679B73C10}" srcOrd="0" destOrd="0" parTransId="{3E6C173B-D098-4DA1-A93F-436976229D37}" sibTransId="{3D404106-3240-4AC9-AE1A-3426EC979589}"/>
    <dgm:cxn modelId="{EFF1A463-FC5F-454A-A181-8E3B3692B307}" type="presOf" srcId="{32E7C2A0-8065-4C58-9FC7-EA1616170253}" destId="{CEC99481-0B74-493E-AE1D-920D32BBF7E7}" srcOrd="0" destOrd="0" presId="urn:microsoft.com/office/officeart/2005/8/layout/vList5"/>
    <dgm:cxn modelId="{B76B9044-A300-45B5-AFD2-12ABB647803B}" type="presOf" srcId="{1E84C822-C5EC-41C7-9D52-5E1D7F0D0E4E}" destId="{CF0F30DA-134A-46ED-9A5F-C54E0E1B41FB}" srcOrd="0" destOrd="0" presId="urn:microsoft.com/office/officeart/2005/8/layout/vList5"/>
    <dgm:cxn modelId="{FAC7FB65-23E6-4456-A52C-1C0140C2F8A7}" type="presOf" srcId="{BC642CDC-36A4-4DA7-981F-EABDADA5CFA6}" destId="{81BF311A-F598-4550-8760-B9AF5FF41A14}" srcOrd="0" destOrd="0" presId="urn:microsoft.com/office/officeart/2005/8/layout/vList5"/>
    <dgm:cxn modelId="{5D733847-451D-4E99-B53A-45A452EB7FD3}" type="presOf" srcId="{64B4386E-EDB6-4617-8DCB-63F74AF4B0C5}" destId="{F9A911F9-71A2-4E01-AA41-4867FF9B8A23}" srcOrd="0" destOrd="0" presId="urn:microsoft.com/office/officeart/2005/8/layout/vList5"/>
    <dgm:cxn modelId="{99410D48-5086-4C4B-BE90-3BF17E2E82D3}" srcId="{64B4386E-EDB6-4617-8DCB-63F74AF4B0C5}" destId="{BC642CDC-36A4-4DA7-981F-EABDADA5CFA6}" srcOrd="2" destOrd="0" parTransId="{35BA9B28-E6AF-4B47-ABA5-212F55A7B2F8}" sibTransId="{71A34B9B-33C2-4493-B7BA-8E0A2F7E4D3B}"/>
    <dgm:cxn modelId="{B99CC26F-7AF0-4285-9023-72E5265DCC7E}" srcId="{BC642CDC-36A4-4DA7-981F-EABDADA5CFA6}" destId="{9DE457D1-5ACA-42EC-AC8E-D53DBB2311EF}" srcOrd="0" destOrd="0" parTransId="{162CC090-0923-4785-A45E-E1A871E23979}" sibTransId="{C0851888-F13D-41A7-A35F-9B21D480C5B1}"/>
    <dgm:cxn modelId="{A448F17B-9725-4BD5-9900-7F433E67FED5}" srcId="{6E303D45-9FB1-4402-A156-C62744EE6021}" destId="{2DCE9588-ABCF-4E68-B5FA-5E6D615C5230}" srcOrd="0" destOrd="0" parTransId="{11B128D7-EA56-470E-9E11-411E08ED0A06}" sibTransId="{46139240-27B2-40F1-A627-5C7EC192EEB8}"/>
    <dgm:cxn modelId="{DB84997C-6039-4D65-90AD-687CF3785DD2}" type="presOf" srcId="{9DE457D1-5ACA-42EC-AC8E-D53DBB2311EF}" destId="{BCCA0229-C655-47EB-8B0F-CA24CE9A4A31}" srcOrd="0" destOrd="0" presId="urn:microsoft.com/office/officeart/2005/8/layout/vList5"/>
    <dgm:cxn modelId="{35AB2089-A422-48CD-B498-3BD6DC0FE937}" srcId="{E0CA4D98-6ECA-44A1-ADB8-DCC3568BC1C9}" destId="{6BDE6816-6D6C-4A50-891D-43C4E47672A8}" srcOrd="0" destOrd="0" parTransId="{AFBD9B66-3DAF-4B64-9DC8-D1E5BF651201}" sibTransId="{C4A86E32-521F-42C3-AB23-5BE1F1828440}"/>
    <dgm:cxn modelId="{62AE1B8E-F6DE-4253-A02E-C98EC30F7034}" srcId="{64B4386E-EDB6-4617-8DCB-63F74AF4B0C5}" destId="{E0CA4D98-6ECA-44A1-ADB8-DCC3568BC1C9}" srcOrd="4" destOrd="0" parTransId="{02A4C90C-6E48-42A2-ABE3-105507467D2F}" sibTransId="{CE6234C8-1B49-4DDB-9ECB-6B994B7246BE}"/>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0D97F4A8-96C2-4F14-B132-CD3E1FC8202C}" srcId="{64B4386E-EDB6-4617-8DCB-63F74AF4B0C5}" destId="{1E84C822-C5EC-41C7-9D52-5E1D7F0D0E4E}" srcOrd="1" destOrd="0" parTransId="{4E5FB3A9-BD8B-4DE0-BF4F-52EC10412385}" sibTransId="{11AEE0E9-10CD-4B03-BDC6-8797B60341FB}"/>
    <dgm:cxn modelId="{056097AC-5F27-42DC-B184-3D1F4340F485}" srcId="{1E84C822-C5EC-41C7-9D52-5E1D7F0D0E4E}" destId="{32E7C2A0-8065-4C58-9FC7-EA1616170253}" srcOrd="0" destOrd="0" parTransId="{33374B77-6874-4B4D-AA8D-902E46DF4E31}" sibTransId="{02961EC3-49DC-4F02-ADD4-5BCC722B0610}"/>
    <dgm:cxn modelId="{7F6E77B8-0882-481F-82D7-5DEDC1C1F5A0}" type="presOf" srcId="{0290CD75-F1AD-4FD1-9B6B-5D0679B73C10}" destId="{3FB8490F-F286-4C65-9F41-492B7E4F0BA3}" srcOrd="0" destOrd="0" presId="urn:microsoft.com/office/officeart/2005/8/layout/vList5"/>
    <dgm:cxn modelId="{91D6D8D6-06B4-4AEC-B5DF-2E7C0B3A05AE}" type="presOf" srcId="{6BDE6816-6D6C-4A50-891D-43C4E47672A8}" destId="{959663A1-3DD3-40F0-B196-F2FDF53EBB40}" srcOrd="0" destOrd="0" presId="urn:microsoft.com/office/officeart/2005/8/layout/vList5"/>
    <dgm:cxn modelId="{4FFCA7E4-0D5A-4DEE-9FBD-8B1539E31927}" type="presOf" srcId="{6C4F74E1-431F-4D7E-949D-0913F4E0AD98}" destId="{2E3EC0AA-17F2-45E0-B660-B1637F8AD639}"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E77771FD-65A2-4D17-9C61-6C4EBAFB1EDD}" type="presOf" srcId="{E0CA4D98-6ECA-44A1-ADB8-DCC3568BC1C9}" destId="{FF828BE0-0E99-48F9-B94D-4CF2DD3A6061}" srcOrd="0" destOrd="0" presId="urn:microsoft.com/office/officeart/2005/8/layout/vList5"/>
    <dgm:cxn modelId="{0479CDFD-84EC-48D1-9C1A-9F72200C1E08}" srcId="{64B4386E-EDB6-4617-8DCB-63F74AF4B0C5}" destId="{6C4F74E1-431F-4D7E-949D-0913F4E0AD98}" srcOrd="5" destOrd="0" parTransId="{64E5DE0A-F799-4337-9DC6-DEA24B079221}" sibTransId="{CA961A4C-D62B-4B5E-B2A8-FF70978DF3A6}"/>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060195EC-275D-41FE-94E8-07BB1C107FB4}" type="presParOf" srcId="{F9A911F9-71A2-4E01-AA41-4867FF9B8A23}" destId="{2A23C118-C5CF-4C61-9503-43A677B54392}" srcOrd="2" destOrd="0" presId="urn:microsoft.com/office/officeart/2005/8/layout/vList5"/>
    <dgm:cxn modelId="{C2A27E70-0C56-44CA-BAD2-72B0000155CA}" type="presParOf" srcId="{2A23C118-C5CF-4C61-9503-43A677B54392}" destId="{CF0F30DA-134A-46ED-9A5F-C54E0E1B41FB}" srcOrd="0" destOrd="0" presId="urn:microsoft.com/office/officeart/2005/8/layout/vList5"/>
    <dgm:cxn modelId="{D650F625-6016-459D-820A-139E28E8F465}" type="presParOf" srcId="{2A23C118-C5CF-4C61-9503-43A677B54392}" destId="{CEC99481-0B74-493E-AE1D-920D32BBF7E7}" srcOrd="1" destOrd="0" presId="urn:microsoft.com/office/officeart/2005/8/layout/vList5"/>
    <dgm:cxn modelId="{80C89055-1F09-4728-9721-8932C3C3D13B}" type="presParOf" srcId="{F9A911F9-71A2-4E01-AA41-4867FF9B8A23}" destId="{901FAB84-FA9A-4E15-8CD5-96E57386EA59}" srcOrd="3" destOrd="0" presId="urn:microsoft.com/office/officeart/2005/8/layout/vList5"/>
    <dgm:cxn modelId="{D6B657A0-F955-4D65-A91D-50501B075BD2}" type="presParOf" srcId="{F9A911F9-71A2-4E01-AA41-4867FF9B8A23}" destId="{F14F90A0-9923-4A4A-A02E-6C9CFE8C7ACE}" srcOrd="4" destOrd="0" presId="urn:microsoft.com/office/officeart/2005/8/layout/vList5"/>
    <dgm:cxn modelId="{507A412D-C875-4755-840C-3E330F0E9EC6}" type="presParOf" srcId="{F14F90A0-9923-4A4A-A02E-6C9CFE8C7ACE}" destId="{81BF311A-F598-4550-8760-B9AF5FF41A14}" srcOrd="0" destOrd="0" presId="urn:microsoft.com/office/officeart/2005/8/layout/vList5"/>
    <dgm:cxn modelId="{4BB6F433-356B-4FBD-AAB7-98FA107657A6}" type="presParOf" srcId="{F14F90A0-9923-4A4A-A02E-6C9CFE8C7ACE}" destId="{BCCA0229-C655-47EB-8B0F-CA24CE9A4A31}" srcOrd="1" destOrd="0" presId="urn:microsoft.com/office/officeart/2005/8/layout/vList5"/>
    <dgm:cxn modelId="{0EE073DE-40C7-4EBD-B291-DFCD82E9F295}" type="presParOf" srcId="{F9A911F9-71A2-4E01-AA41-4867FF9B8A23}" destId="{7ECC843F-744C-4355-880C-CA3340530419}" srcOrd="5" destOrd="0" presId="urn:microsoft.com/office/officeart/2005/8/layout/vList5"/>
    <dgm:cxn modelId="{38A95201-4387-4ADF-8363-EBD2C66F29E3}" type="presParOf" srcId="{F9A911F9-71A2-4E01-AA41-4867FF9B8A23}" destId="{8F83F1BC-5F15-41FA-BB85-9EA434720E7D}" srcOrd="6"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 modelId="{EE46EEBA-309C-4166-BB0E-AD94C64FD058}" type="presParOf" srcId="{F9A911F9-71A2-4E01-AA41-4867FF9B8A23}" destId="{B705892E-7456-4B46-8EA4-AB8A61305C53}" srcOrd="7" destOrd="0" presId="urn:microsoft.com/office/officeart/2005/8/layout/vList5"/>
    <dgm:cxn modelId="{4A2DF85E-C20E-46DD-A284-CEB1E9D45735}" type="presParOf" srcId="{F9A911F9-71A2-4E01-AA41-4867FF9B8A23}" destId="{EA32752E-3ACF-4B72-98F6-B8F25BC64D75}" srcOrd="8" destOrd="0" presId="urn:microsoft.com/office/officeart/2005/8/layout/vList5"/>
    <dgm:cxn modelId="{8B19C06E-6BFB-46B9-A992-0F9F87ABF4D3}" type="presParOf" srcId="{EA32752E-3ACF-4B72-98F6-B8F25BC64D75}" destId="{FF828BE0-0E99-48F9-B94D-4CF2DD3A6061}" srcOrd="0" destOrd="0" presId="urn:microsoft.com/office/officeart/2005/8/layout/vList5"/>
    <dgm:cxn modelId="{AC9463AB-819A-4ACD-B6D0-398233D0767F}" type="presParOf" srcId="{EA32752E-3ACF-4B72-98F6-B8F25BC64D75}" destId="{959663A1-3DD3-40F0-B196-F2FDF53EBB40}" srcOrd="1" destOrd="0" presId="urn:microsoft.com/office/officeart/2005/8/layout/vList5"/>
    <dgm:cxn modelId="{C10265B4-769D-4FC5-8ED6-78F11461273D}" type="presParOf" srcId="{F9A911F9-71A2-4E01-AA41-4867FF9B8A23}" destId="{B683EB65-6760-46DC-A20E-044E19B0739C}" srcOrd="9" destOrd="0" presId="urn:microsoft.com/office/officeart/2005/8/layout/vList5"/>
    <dgm:cxn modelId="{CFD183E7-5404-48D7-891E-A85EE6C70F37}" type="presParOf" srcId="{F9A911F9-71A2-4E01-AA41-4867FF9B8A23}" destId="{C58D2BED-F842-4A51-B13C-BB57AD61F560}" srcOrd="10" destOrd="0" presId="urn:microsoft.com/office/officeart/2005/8/layout/vList5"/>
    <dgm:cxn modelId="{E633F9DE-2A76-43B3-BA35-AA25428E7325}" type="presParOf" srcId="{C58D2BED-F842-4A51-B13C-BB57AD61F560}" destId="{2E3EC0AA-17F2-45E0-B660-B1637F8AD639}" srcOrd="0" destOrd="0" presId="urn:microsoft.com/office/officeart/2005/8/layout/vList5"/>
    <dgm:cxn modelId="{F9899293-7EAB-46C5-A471-3AB26D41DA36}" type="presParOf" srcId="{C58D2BED-F842-4A51-B13C-BB57AD61F560}" destId="{3FB8490F-F286-4C65-9F41-492B7E4F0BA3}"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275D45-ED65-454D-812D-3EB671B01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AA0B27-6FE2-4C5D-A4FA-2B5D16F30398}">
      <dgm:prSet/>
      <dgm:spPr/>
      <dgm:t>
        <a:bodyPr/>
        <a:lstStyle/>
        <a:p>
          <a:r>
            <a:rPr lang="en-US" dirty="0" err="1"/>
            <a:t>pT</a:t>
          </a:r>
          <a:endParaRPr lang="en-US" dirty="0"/>
        </a:p>
      </dgm:t>
    </dgm:pt>
    <dgm:pt modelId="{924BD17E-5016-4B63-AD22-21D440130A23}" type="parTrans" cxnId="{6BE93108-9052-44A4-93B4-EFEA7B66B9A1}">
      <dgm:prSet/>
      <dgm:spPr/>
      <dgm:t>
        <a:bodyPr/>
        <a:lstStyle/>
        <a:p>
          <a:endParaRPr lang="en-US"/>
        </a:p>
      </dgm:t>
    </dgm:pt>
    <dgm:pt modelId="{2D43643F-2BC9-4DE5-BBD9-E9C430030E71}" type="sibTrans" cxnId="{6BE93108-9052-44A4-93B4-EFEA7B66B9A1}">
      <dgm:prSet/>
      <dgm:spPr/>
      <dgm:t>
        <a:bodyPr/>
        <a:lstStyle/>
        <a:p>
          <a:endParaRPr lang="en-US"/>
        </a:p>
      </dgm:t>
    </dgm:pt>
    <dgm:pt modelId="{3A8A2480-D981-416F-9376-D1E84A68B93B}">
      <dgm:prSet/>
      <dgm:spPr/>
      <dgm:t>
        <a:bodyPr/>
        <a:lstStyle/>
        <a:p>
          <a:endParaRPr lang="en-US" dirty="0"/>
        </a:p>
      </dgm:t>
    </dgm:pt>
    <dgm:pt modelId="{D9550BF3-D20A-4BB7-936D-71A991066322}" type="parTrans" cxnId="{544AEBD3-F297-420A-8154-F345DA45D7A4}">
      <dgm:prSet/>
      <dgm:spPr/>
      <dgm:t>
        <a:bodyPr/>
        <a:lstStyle/>
        <a:p>
          <a:endParaRPr lang="en-US"/>
        </a:p>
      </dgm:t>
    </dgm:pt>
    <dgm:pt modelId="{05BB7D6A-CA7C-4FD7-8099-B9AC7B63DED2}" type="sibTrans" cxnId="{544AEBD3-F297-420A-8154-F345DA45D7A4}">
      <dgm:prSet/>
      <dgm:spPr/>
      <dgm:t>
        <a:bodyPr/>
        <a:lstStyle/>
        <a:p>
          <a:endParaRPr lang="en-US"/>
        </a:p>
      </dgm:t>
    </dgm:pt>
    <dgm:pt modelId="{F1DE2961-5448-400A-9BB8-263EC663C1B7}">
      <dgm:prSet/>
      <dgm:spPr/>
      <dgm:t>
        <a:bodyPr/>
        <a:lstStyle/>
        <a:p>
          <a:r>
            <a:rPr lang="en-US" dirty="0" err="1"/>
            <a:t>pN</a:t>
          </a:r>
          <a:endParaRPr lang="en-US" dirty="0"/>
        </a:p>
      </dgm:t>
    </dgm:pt>
    <dgm:pt modelId="{9CDBF8C3-3314-441E-A96E-C62BBF3B9A12}" type="parTrans" cxnId="{5ACC1275-99A7-42DF-B0FD-55518A43AD81}">
      <dgm:prSet/>
      <dgm:spPr/>
      <dgm:t>
        <a:bodyPr/>
        <a:lstStyle/>
        <a:p>
          <a:endParaRPr lang="en-US"/>
        </a:p>
      </dgm:t>
    </dgm:pt>
    <dgm:pt modelId="{A77D8832-E7CB-42D2-BD57-61B6D218E36E}" type="sibTrans" cxnId="{5ACC1275-99A7-42DF-B0FD-55518A43AD81}">
      <dgm:prSet/>
      <dgm:spPr/>
      <dgm:t>
        <a:bodyPr/>
        <a:lstStyle/>
        <a:p>
          <a:endParaRPr lang="en-US"/>
        </a:p>
      </dgm:t>
    </dgm:pt>
    <dgm:pt modelId="{88BA843E-012B-4B3F-B36A-90F81446EDF6}">
      <dgm:prSet/>
      <dgm:spPr/>
      <dgm:t>
        <a:bodyPr/>
        <a:lstStyle/>
        <a:p>
          <a:endParaRPr lang="en-US" dirty="0"/>
        </a:p>
      </dgm:t>
    </dgm:pt>
    <dgm:pt modelId="{CCA79216-27E9-4FD8-9096-4281C81B8DFA}" type="parTrans" cxnId="{C260A37E-CF6F-4011-93DC-9D68C1A8CAB6}">
      <dgm:prSet/>
      <dgm:spPr/>
      <dgm:t>
        <a:bodyPr/>
        <a:lstStyle/>
        <a:p>
          <a:endParaRPr lang="en-US"/>
        </a:p>
      </dgm:t>
    </dgm:pt>
    <dgm:pt modelId="{A2D0A8B1-97E7-47FE-80CE-53F1B25CC1F6}" type="sibTrans" cxnId="{C260A37E-CF6F-4011-93DC-9D68C1A8CAB6}">
      <dgm:prSet/>
      <dgm:spPr/>
      <dgm:t>
        <a:bodyPr/>
        <a:lstStyle/>
        <a:p>
          <a:endParaRPr lang="en-US"/>
        </a:p>
      </dgm:t>
    </dgm:pt>
    <dgm:pt modelId="{85A72882-97EE-4D6D-B25A-1C789F631418}">
      <dgm:prSet/>
      <dgm:spPr/>
      <dgm:t>
        <a:bodyPr/>
        <a:lstStyle/>
        <a:p>
          <a:r>
            <a:rPr lang="en-US" dirty="0" err="1"/>
            <a:t>pM</a:t>
          </a:r>
          <a:endParaRPr lang="en-US" dirty="0"/>
        </a:p>
      </dgm:t>
    </dgm:pt>
    <dgm:pt modelId="{DCA38A2B-A77D-4248-AAA9-D29B2455434D}" type="parTrans" cxnId="{BF979198-4081-4C5D-AFCC-2FC2031F9BA4}">
      <dgm:prSet/>
      <dgm:spPr/>
      <dgm:t>
        <a:bodyPr/>
        <a:lstStyle/>
        <a:p>
          <a:endParaRPr lang="en-US"/>
        </a:p>
      </dgm:t>
    </dgm:pt>
    <dgm:pt modelId="{EF8D5996-E7F4-4769-8DEC-5B4A9A03D91A}" type="sibTrans" cxnId="{BF979198-4081-4C5D-AFCC-2FC2031F9BA4}">
      <dgm:prSet/>
      <dgm:spPr/>
      <dgm:t>
        <a:bodyPr/>
        <a:lstStyle/>
        <a:p>
          <a:endParaRPr lang="en-US"/>
        </a:p>
      </dgm:t>
    </dgm:pt>
    <dgm:pt modelId="{193910EE-9276-4B58-9EE3-50243E0CDA66}">
      <dgm:prSet/>
      <dgm:spPr/>
      <dgm:t>
        <a:bodyPr/>
        <a:lstStyle/>
        <a:p>
          <a:r>
            <a:rPr lang="en-US" dirty="0"/>
            <a:t>Stage Group</a:t>
          </a:r>
        </a:p>
      </dgm:t>
    </dgm:pt>
    <dgm:pt modelId="{859981ED-0D99-443D-8EA9-67FA952C5D7E}" type="parTrans" cxnId="{E0CC8352-4378-4447-B4B6-3AE4C672B19D}">
      <dgm:prSet/>
      <dgm:spPr/>
      <dgm:t>
        <a:bodyPr/>
        <a:lstStyle/>
        <a:p>
          <a:endParaRPr lang="en-US"/>
        </a:p>
      </dgm:t>
    </dgm:pt>
    <dgm:pt modelId="{29DA0AED-1798-42F6-8DF9-EC3C2DE7A59F}" type="sibTrans" cxnId="{E0CC8352-4378-4447-B4B6-3AE4C672B19D}">
      <dgm:prSet/>
      <dgm:spPr/>
      <dgm:t>
        <a:bodyPr/>
        <a:lstStyle/>
        <a:p>
          <a:endParaRPr lang="en-US"/>
        </a:p>
      </dgm:t>
    </dgm:pt>
    <dgm:pt modelId="{E1BE7A68-689E-4EE4-BCB9-9D5C818299CA}">
      <dgm:prSet/>
      <dgm:spPr>
        <a:solidFill>
          <a:schemeClr val="accent2"/>
        </a:solidFill>
      </dgm:spPr>
      <dgm:t>
        <a:bodyPr/>
        <a:lstStyle/>
        <a:p>
          <a:r>
            <a:rPr lang="en-US" dirty="0"/>
            <a:t>Pathological</a:t>
          </a:r>
        </a:p>
      </dgm:t>
    </dgm:pt>
    <dgm:pt modelId="{22349B2B-56DA-4D21-94BE-BE847835FF89}" type="parTrans" cxnId="{E907F198-9EB9-4995-9121-C107034C3821}">
      <dgm:prSet/>
      <dgm:spPr/>
      <dgm:t>
        <a:bodyPr/>
        <a:lstStyle/>
        <a:p>
          <a:endParaRPr lang="en-US"/>
        </a:p>
      </dgm:t>
    </dgm:pt>
    <dgm:pt modelId="{C093FAD4-E58D-49D4-A394-C6390FFB62D9}" type="sibTrans" cxnId="{E907F198-9EB9-4995-9121-C107034C3821}">
      <dgm:prSet/>
      <dgm:spPr/>
      <dgm:t>
        <a:bodyPr/>
        <a:lstStyle/>
        <a:p>
          <a:endParaRPr lang="en-US"/>
        </a:p>
      </dgm:t>
    </dgm:pt>
    <dgm:pt modelId="{B3474838-E8FB-41E9-915A-4FF8020CB998}">
      <dgm:prSet/>
      <dgm:spPr/>
      <dgm:t>
        <a:bodyPr/>
        <a:lstStyle/>
        <a:p>
          <a:endParaRPr lang="en-US" dirty="0"/>
        </a:p>
      </dgm:t>
    </dgm:pt>
    <dgm:pt modelId="{6038A4DC-5817-441B-9B56-33F609CD753A}" type="parTrans" cxnId="{0F2795EA-40EF-4E3A-962E-5AFB84E67B72}">
      <dgm:prSet/>
      <dgm:spPr/>
      <dgm:t>
        <a:bodyPr/>
        <a:lstStyle/>
        <a:p>
          <a:endParaRPr lang="en-US"/>
        </a:p>
      </dgm:t>
    </dgm:pt>
    <dgm:pt modelId="{DB044FAF-2873-4EF1-8D58-E8E42DD0781C}" type="sibTrans" cxnId="{0F2795EA-40EF-4E3A-962E-5AFB84E67B72}">
      <dgm:prSet/>
      <dgm:spPr/>
      <dgm:t>
        <a:bodyPr/>
        <a:lstStyle/>
        <a:p>
          <a:endParaRPr lang="en-US"/>
        </a:p>
      </dgm:t>
    </dgm:pt>
    <dgm:pt modelId="{87E93E64-5EEF-478A-A614-B4F0F5AF5A0D}">
      <dgm:prSet/>
      <dgm:spPr/>
      <dgm:t>
        <a:bodyPr/>
        <a:lstStyle/>
        <a:p>
          <a:endParaRPr lang="en-US" dirty="0"/>
        </a:p>
      </dgm:t>
    </dgm:pt>
    <dgm:pt modelId="{F37AF5E7-9542-4C8F-ACE8-637419D0B319}" type="parTrans" cxnId="{6A2F3054-9F46-4496-89DB-78E6E57FA4DA}">
      <dgm:prSet/>
      <dgm:spPr/>
      <dgm:t>
        <a:bodyPr/>
        <a:lstStyle/>
        <a:p>
          <a:endParaRPr lang="en-US"/>
        </a:p>
      </dgm:t>
    </dgm:pt>
    <dgm:pt modelId="{93E69C31-B64A-4802-ADCC-FE2A15EAE1B7}" type="sibTrans" cxnId="{6A2F3054-9F46-4496-89DB-78E6E57FA4DA}">
      <dgm:prSet/>
      <dgm:spPr/>
      <dgm:t>
        <a:bodyPr/>
        <a:lstStyle/>
        <a:p>
          <a:endParaRPr lang="en-US"/>
        </a:p>
      </dgm:t>
    </dgm:pt>
    <dgm:pt modelId="{F9031FAA-F234-4E81-84B9-5E3BC100BB5D}">
      <dgm:prSet/>
      <dgm:spPr/>
      <dgm:t>
        <a:bodyPr/>
        <a:lstStyle/>
        <a:p>
          <a:r>
            <a:rPr lang="en-US" dirty="0"/>
            <a:t>Grade</a:t>
          </a:r>
        </a:p>
      </dgm:t>
    </dgm:pt>
    <dgm:pt modelId="{B5680489-CC38-4F3B-8D59-C42EC6694012}" type="parTrans" cxnId="{10D59C03-308D-45C8-948D-88316ECC0D58}">
      <dgm:prSet/>
      <dgm:spPr/>
      <dgm:t>
        <a:bodyPr/>
        <a:lstStyle/>
        <a:p>
          <a:endParaRPr lang="en-US"/>
        </a:p>
      </dgm:t>
    </dgm:pt>
    <dgm:pt modelId="{D925816D-B770-4645-B45E-BAB2096DF467}" type="sibTrans" cxnId="{10D59C03-308D-45C8-948D-88316ECC0D58}">
      <dgm:prSet/>
      <dgm:spPr/>
      <dgm:t>
        <a:bodyPr/>
        <a:lstStyle/>
        <a:p>
          <a:endParaRPr lang="en-US"/>
        </a:p>
      </dgm:t>
    </dgm:pt>
    <dgm:pt modelId="{F768192B-1422-4672-83AC-511CA0684A47}">
      <dgm:prSet/>
      <dgm:spPr/>
      <dgm:t>
        <a:bodyPr/>
        <a:lstStyle/>
        <a:p>
          <a:pPr>
            <a:buNone/>
          </a:pPr>
          <a:r>
            <a:rPr lang="en-US" dirty="0"/>
            <a:t>9</a:t>
          </a:r>
        </a:p>
      </dgm:t>
    </dgm:pt>
    <dgm:pt modelId="{E4BAF0C7-E993-4FF2-9F8A-0AE3F8DA0A5B}" type="parTrans" cxnId="{BBAFEED3-57F7-4FD8-BFF2-48A2C4E4000B}">
      <dgm:prSet/>
      <dgm:spPr/>
      <dgm:t>
        <a:bodyPr/>
        <a:lstStyle/>
        <a:p>
          <a:endParaRPr lang="en-US"/>
        </a:p>
      </dgm:t>
    </dgm:pt>
    <dgm:pt modelId="{3714BC37-AC79-4CA7-AB7D-CFA88B773782}" type="sibTrans" cxnId="{BBAFEED3-57F7-4FD8-BFF2-48A2C4E4000B}">
      <dgm:prSet/>
      <dgm:spPr/>
      <dgm:t>
        <a:bodyPr/>
        <a:lstStyle/>
        <a:p>
          <a:endParaRPr lang="en-US"/>
        </a:p>
      </dgm:t>
    </dgm:pt>
    <dgm:pt modelId="{7413983F-02A0-4007-B3DB-C857C4C43026}" type="pres">
      <dgm:prSet presAssocID="{86275D45-ED65-454D-812D-3EB671B01CE9}" presName="Name0" presStyleCnt="0">
        <dgm:presLayoutVars>
          <dgm:dir/>
          <dgm:animLvl val="lvl"/>
          <dgm:resizeHandles val="exact"/>
        </dgm:presLayoutVars>
      </dgm:prSet>
      <dgm:spPr/>
    </dgm:pt>
    <dgm:pt modelId="{4BFABF32-F342-403A-ADC5-40A0289D5693}" type="pres">
      <dgm:prSet presAssocID="{E1BE7A68-689E-4EE4-BCB9-9D5C818299CA}" presName="linNode" presStyleCnt="0"/>
      <dgm:spPr/>
    </dgm:pt>
    <dgm:pt modelId="{AC502CAC-6859-4342-A9E6-7450415DF84C}" type="pres">
      <dgm:prSet presAssocID="{E1BE7A68-689E-4EE4-BCB9-9D5C818299CA}" presName="parentText" presStyleLbl="node1" presStyleIdx="0" presStyleCnt="6" custScaleX="277778">
        <dgm:presLayoutVars>
          <dgm:chMax val="1"/>
          <dgm:bulletEnabled val="1"/>
        </dgm:presLayoutVars>
      </dgm:prSet>
      <dgm:spPr/>
    </dgm:pt>
    <dgm:pt modelId="{912E2CDD-C2FB-4E90-9CBE-EB08A6A4A212}" type="pres">
      <dgm:prSet presAssocID="{C093FAD4-E58D-49D4-A394-C6390FFB62D9}" presName="sp" presStyleCnt="0"/>
      <dgm:spPr/>
    </dgm:pt>
    <dgm:pt modelId="{613DC79C-7023-4271-A869-CBCEA63D06C7}" type="pres">
      <dgm:prSet presAssocID="{F9031FAA-F234-4E81-84B9-5E3BC100BB5D}" presName="linNode" presStyleCnt="0"/>
      <dgm:spPr/>
    </dgm:pt>
    <dgm:pt modelId="{5F6EE7D5-A9A0-46D3-A7C5-9321AF388E96}" type="pres">
      <dgm:prSet presAssocID="{F9031FAA-F234-4E81-84B9-5E3BC100BB5D}" presName="parentText" presStyleLbl="node1" presStyleIdx="1" presStyleCnt="6">
        <dgm:presLayoutVars>
          <dgm:chMax val="1"/>
          <dgm:bulletEnabled val="1"/>
        </dgm:presLayoutVars>
      </dgm:prSet>
      <dgm:spPr/>
    </dgm:pt>
    <dgm:pt modelId="{555ABDDD-522E-435E-9B1E-461D378F0345}" type="pres">
      <dgm:prSet presAssocID="{F9031FAA-F234-4E81-84B9-5E3BC100BB5D}" presName="descendantText" presStyleLbl="alignAccFollowNode1" presStyleIdx="0" presStyleCnt="5">
        <dgm:presLayoutVars>
          <dgm:bulletEnabled val="1"/>
        </dgm:presLayoutVars>
      </dgm:prSet>
      <dgm:spPr/>
    </dgm:pt>
    <dgm:pt modelId="{1442A69D-1AC7-49D1-9F97-990A6D949110}" type="pres">
      <dgm:prSet presAssocID="{D925816D-B770-4645-B45E-BAB2096DF467}" presName="sp" presStyleCnt="0"/>
      <dgm:spPr/>
    </dgm:pt>
    <dgm:pt modelId="{995DE019-40BE-4A92-A2A3-B1BCA4D9C5B8}" type="pres">
      <dgm:prSet presAssocID="{40AA0B27-6FE2-4C5D-A4FA-2B5D16F30398}" presName="linNode" presStyleCnt="0"/>
      <dgm:spPr/>
    </dgm:pt>
    <dgm:pt modelId="{33CA61A4-A5FA-42EC-A449-D51F79757D3D}" type="pres">
      <dgm:prSet presAssocID="{40AA0B27-6FE2-4C5D-A4FA-2B5D16F30398}" presName="parentText" presStyleLbl="node1" presStyleIdx="2" presStyleCnt="6">
        <dgm:presLayoutVars>
          <dgm:chMax val="1"/>
          <dgm:bulletEnabled val="1"/>
        </dgm:presLayoutVars>
      </dgm:prSet>
      <dgm:spPr/>
    </dgm:pt>
    <dgm:pt modelId="{7A4B3DCF-75A5-4B2C-BFC7-70989BEDA03E}" type="pres">
      <dgm:prSet presAssocID="{40AA0B27-6FE2-4C5D-A4FA-2B5D16F30398}" presName="descendantText" presStyleLbl="alignAccFollowNode1" presStyleIdx="1" presStyleCnt="5">
        <dgm:presLayoutVars>
          <dgm:bulletEnabled val="1"/>
        </dgm:presLayoutVars>
      </dgm:prSet>
      <dgm:spPr/>
    </dgm:pt>
    <dgm:pt modelId="{8F923590-7EA5-4D26-A2FD-1827D27F5592}" type="pres">
      <dgm:prSet presAssocID="{2D43643F-2BC9-4DE5-BBD9-E9C430030E71}" presName="sp" presStyleCnt="0"/>
      <dgm:spPr/>
    </dgm:pt>
    <dgm:pt modelId="{95834C27-5357-497D-B8A8-4F14677B296C}" type="pres">
      <dgm:prSet presAssocID="{F1DE2961-5448-400A-9BB8-263EC663C1B7}" presName="linNode" presStyleCnt="0"/>
      <dgm:spPr/>
    </dgm:pt>
    <dgm:pt modelId="{0B29AC9C-9464-48D2-9B35-ED2FFE015D36}" type="pres">
      <dgm:prSet presAssocID="{F1DE2961-5448-400A-9BB8-263EC663C1B7}" presName="parentText" presStyleLbl="node1" presStyleIdx="3" presStyleCnt="6">
        <dgm:presLayoutVars>
          <dgm:chMax val="1"/>
          <dgm:bulletEnabled val="1"/>
        </dgm:presLayoutVars>
      </dgm:prSet>
      <dgm:spPr/>
    </dgm:pt>
    <dgm:pt modelId="{BFD03675-B0E3-43E9-AD76-F4E5AF7D989E}" type="pres">
      <dgm:prSet presAssocID="{F1DE2961-5448-400A-9BB8-263EC663C1B7}" presName="descendantText" presStyleLbl="alignAccFollowNode1" presStyleIdx="2" presStyleCnt="5">
        <dgm:presLayoutVars>
          <dgm:bulletEnabled val="1"/>
        </dgm:presLayoutVars>
      </dgm:prSet>
      <dgm:spPr/>
    </dgm:pt>
    <dgm:pt modelId="{9C917C3E-5E68-4BD4-B79E-2FD0B812E66E}" type="pres">
      <dgm:prSet presAssocID="{A77D8832-E7CB-42D2-BD57-61B6D218E36E}" presName="sp" presStyleCnt="0"/>
      <dgm:spPr/>
    </dgm:pt>
    <dgm:pt modelId="{2964646D-776F-4D81-8873-1115069485F7}" type="pres">
      <dgm:prSet presAssocID="{85A72882-97EE-4D6D-B25A-1C789F631418}" presName="linNode" presStyleCnt="0"/>
      <dgm:spPr/>
    </dgm:pt>
    <dgm:pt modelId="{D27642D7-E153-4C72-83E0-00EEA221232E}" type="pres">
      <dgm:prSet presAssocID="{85A72882-97EE-4D6D-B25A-1C789F631418}" presName="parentText" presStyleLbl="node1" presStyleIdx="4" presStyleCnt="6">
        <dgm:presLayoutVars>
          <dgm:chMax val="1"/>
          <dgm:bulletEnabled val="1"/>
        </dgm:presLayoutVars>
      </dgm:prSet>
      <dgm:spPr/>
    </dgm:pt>
    <dgm:pt modelId="{0D30B544-A589-4D38-A14C-C92307FD721C}" type="pres">
      <dgm:prSet presAssocID="{85A72882-97EE-4D6D-B25A-1C789F631418}" presName="descendantText" presStyleLbl="alignAccFollowNode1" presStyleIdx="3" presStyleCnt="5">
        <dgm:presLayoutVars>
          <dgm:bulletEnabled val="1"/>
        </dgm:presLayoutVars>
      </dgm:prSet>
      <dgm:spPr/>
    </dgm:pt>
    <dgm:pt modelId="{7C844EB0-7526-498F-88C3-79C353099D61}" type="pres">
      <dgm:prSet presAssocID="{EF8D5996-E7F4-4769-8DEC-5B4A9A03D91A}" presName="sp" presStyleCnt="0"/>
      <dgm:spPr/>
    </dgm:pt>
    <dgm:pt modelId="{C58E5045-0A4E-4A4C-9E30-DE9F573E3B40}" type="pres">
      <dgm:prSet presAssocID="{193910EE-9276-4B58-9EE3-50243E0CDA66}" presName="linNode" presStyleCnt="0"/>
      <dgm:spPr/>
    </dgm:pt>
    <dgm:pt modelId="{A46727F9-7FAE-4CD8-8ED0-CB8A51703291}" type="pres">
      <dgm:prSet presAssocID="{193910EE-9276-4B58-9EE3-50243E0CDA66}" presName="parentText" presStyleLbl="node1" presStyleIdx="5" presStyleCnt="6">
        <dgm:presLayoutVars>
          <dgm:chMax val="1"/>
          <dgm:bulletEnabled val="1"/>
        </dgm:presLayoutVars>
      </dgm:prSet>
      <dgm:spPr/>
    </dgm:pt>
    <dgm:pt modelId="{50735C93-1DB6-444F-B810-E52C7AC67BFC}" type="pres">
      <dgm:prSet presAssocID="{193910EE-9276-4B58-9EE3-50243E0CDA66}" presName="descendantText" presStyleLbl="alignAccFollowNode1" presStyleIdx="4" presStyleCnt="5">
        <dgm:presLayoutVars>
          <dgm:bulletEnabled val="1"/>
        </dgm:presLayoutVars>
      </dgm:prSet>
      <dgm:spPr/>
    </dgm:pt>
  </dgm:ptLst>
  <dgm:cxnLst>
    <dgm:cxn modelId="{10D59C03-308D-45C8-948D-88316ECC0D58}" srcId="{86275D45-ED65-454D-812D-3EB671B01CE9}" destId="{F9031FAA-F234-4E81-84B9-5E3BC100BB5D}" srcOrd="1" destOrd="0" parTransId="{B5680489-CC38-4F3B-8D59-C42EC6694012}" sibTransId="{D925816D-B770-4645-B45E-BAB2096DF467}"/>
    <dgm:cxn modelId="{6BE93108-9052-44A4-93B4-EFEA7B66B9A1}" srcId="{86275D45-ED65-454D-812D-3EB671B01CE9}" destId="{40AA0B27-6FE2-4C5D-A4FA-2B5D16F30398}" srcOrd="2" destOrd="0" parTransId="{924BD17E-5016-4B63-AD22-21D440130A23}" sibTransId="{2D43643F-2BC9-4DE5-BBD9-E9C430030E71}"/>
    <dgm:cxn modelId="{CA9DEB09-534C-4739-834F-BFFF0703A3D0}" type="presOf" srcId="{40AA0B27-6FE2-4C5D-A4FA-2B5D16F30398}" destId="{33CA61A4-A5FA-42EC-A449-D51F79757D3D}" srcOrd="0" destOrd="0" presId="urn:microsoft.com/office/officeart/2005/8/layout/vList5"/>
    <dgm:cxn modelId="{5785A227-E281-4927-97B8-B015FED053B7}" type="presOf" srcId="{E1BE7A68-689E-4EE4-BCB9-9D5C818299CA}" destId="{AC502CAC-6859-4342-A9E6-7450415DF84C}" srcOrd="0" destOrd="0" presId="urn:microsoft.com/office/officeart/2005/8/layout/vList5"/>
    <dgm:cxn modelId="{C44C483C-1579-4D07-8385-B074BE4E05BA}" type="presOf" srcId="{B3474838-E8FB-41E9-915A-4FF8020CB998}" destId="{0D30B544-A589-4D38-A14C-C92307FD721C}" srcOrd="0" destOrd="0" presId="urn:microsoft.com/office/officeart/2005/8/layout/vList5"/>
    <dgm:cxn modelId="{165BBA3C-4897-4020-B5A6-32AFA7E7D2B7}" type="presOf" srcId="{88BA843E-012B-4B3F-B36A-90F81446EDF6}" destId="{BFD03675-B0E3-43E9-AD76-F4E5AF7D989E}" srcOrd="0" destOrd="0" presId="urn:microsoft.com/office/officeart/2005/8/layout/vList5"/>
    <dgm:cxn modelId="{DDAA7943-D63C-42B7-A72D-412E9ADB3099}" type="presOf" srcId="{87E93E64-5EEF-478A-A614-B4F0F5AF5A0D}" destId="{50735C93-1DB6-444F-B810-E52C7AC67BFC}" srcOrd="0" destOrd="0" presId="urn:microsoft.com/office/officeart/2005/8/layout/vList5"/>
    <dgm:cxn modelId="{AE64B54B-05A3-470E-B5D1-0EA3CCB682D6}" type="presOf" srcId="{F9031FAA-F234-4E81-84B9-5E3BC100BB5D}" destId="{5F6EE7D5-A9A0-46D3-A7C5-9321AF388E96}" srcOrd="0" destOrd="0" presId="urn:microsoft.com/office/officeart/2005/8/layout/vList5"/>
    <dgm:cxn modelId="{3588C550-F2FB-4E76-A852-5BF918AD13C0}" type="presOf" srcId="{F768192B-1422-4672-83AC-511CA0684A47}" destId="{555ABDDD-522E-435E-9B1E-461D378F0345}" srcOrd="0" destOrd="0" presId="urn:microsoft.com/office/officeart/2005/8/layout/vList5"/>
    <dgm:cxn modelId="{E0CC8352-4378-4447-B4B6-3AE4C672B19D}" srcId="{86275D45-ED65-454D-812D-3EB671B01CE9}" destId="{193910EE-9276-4B58-9EE3-50243E0CDA66}" srcOrd="5" destOrd="0" parTransId="{859981ED-0D99-443D-8EA9-67FA952C5D7E}" sibTransId="{29DA0AED-1798-42F6-8DF9-EC3C2DE7A59F}"/>
    <dgm:cxn modelId="{6A2F3054-9F46-4496-89DB-78E6E57FA4DA}" srcId="{193910EE-9276-4B58-9EE3-50243E0CDA66}" destId="{87E93E64-5EEF-478A-A614-B4F0F5AF5A0D}" srcOrd="0" destOrd="0" parTransId="{F37AF5E7-9542-4C8F-ACE8-637419D0B319}" sibTransId="{93E69C31-B64A-4802-ADCC-FE2A15EAE1B7}"/>
    <dgm:cxn modelId="{13DB9754-4D59-48F4-A82C-0E92B19920F8}" type="presOf" srcId="{85A72882-97EE-4D6D-B25A-1C789F631418}" destId="{D27642D7-E153-4C72-83E0-00EEA221232E}" srcOrd="0" destOrd="0" presId="urn:microsoft.com/office/officeart/2005/8/layout/vList5"/>
    <dgm:cxn modelId="{5ACC1275-99A7-42DF-B0FD-55518A43AD81}" srcId="{86275D45-ED65-454D-812D-3EB671B01CE9}" destId="{F1DE2961-5448-400A-9BB8-263EC663C1B7}" srcOrd="3" destOrd="0" parTransId="{9CDBF8C3-3314-441E-A96E-C62BBF3B9A12}" sibTransId="{A77D8832-E7CB-42D2-BD57-61B6D218E36E}"/>
    <dgm:cxn modelId="{C260A37E-CF6F-4011-93DC-9D68C1A8CAB6}" srcId="{F1DE2961-5448-400A-9BB8-263EC663C1B7}" destId="{88BA843E-012B-4B3F-B36A-90F81446EDF6}" srcOrd="0" destOrd="0" parTransId="{CCA79216-27E9-4FD8-9096-4281C81B8DFA}" sibTransId="{A2D0A8B1-97E7-47FE-80CE-53F1B25CC1F6}"/>
    <dgm:cxn modelId="{BB328296-B0CB-40FE-97A4-93387F2938AF}" type="presOf" srcId="{F1DE2961-5448-400A-9BB8-263EC663C1B7}" destId="{0B29AC9C-9464-48D2-9B35-ED2FFE015D36}" srcOrd="0" destOrd="0" presId="urn:microsoft.com/office/officeart/2005/8/layout/vList5"/>
    <dgm:cxn modelId="{BF979198-4081-4C5D-AFCC-2FC2031F9BA4}" srcId="{86275D45-ED65-454D-812D-3EB671B01CE9}" destId="{85A72882-97EE-4D6D-B25A-1C789F631418}" srcOrd="4" destOrd="0" parTransId="{DCA38A2B-A77D-4248-AAA9-D29B2455434D}" sibTransId="{EF8D5996-E7F4-4769-8DEC-5B4A9A03D91A}"/>
    <dgm:cxn modelId="{16F0C298-8E93-44DA-A26A-4D9C463A4A31}" type="presOf" srcId="{3A8A2480-D981-416F-9376-D1E84A68B93B}" destId="{7A4B3DCF-75A5-4B2C-BFC7-70989BEDA03E}" srcOrd="0" destOrd="0" presId="urn:microsoft.com/office/officeart/2005/8/layout/vList5"/>
    <dgm:cxn modelId="{E907F198-9EB9-4995-9121-C107034C3821}" srcId="{86275D45-ED65-454D-812D-3EB671B01CE9}" destId="{E1BE7A68-689E-4EE4-BCB9-9D5C818299CA}" srcOrd="0" destOrd="0" parTransId="{22349B2B-56DA-4D21-94BE-BE847835FF89}" sibTransId="{C093FAD4-E58D-49D4-A394-C6390FFB62D9}"/>
    <dgm:cxn modelId="{15DD6ACD-4C1D-49F2-BEE1-BDF6C9D76488}" type="presOf" srcId="{86275D45-ED65-454D-812D-3EB671B01CE9}" destId="{7413983F-02A0-4007-B3DB-C857C4C43026}" srcOrd="0" destOrd="0" presId="urn:microsoft.com/office/officeart/2005/8/layout/vList5"/>
    <dgm:cxn modelId="{544AEBD3-F297-420A-8154-F345DA45D7A4}" srcId="{40AA0B27-6FE2-4C5D-A4FA-2B5D16F30398}" destId="{3A8A2480-D981-416F-9376-D1E84A68B93B}" srcOrd="0" destOrd="0" parTransId="{D9550BF3-D20A-4BB7-936D-71A991066322}" sibTransId="{05BB7D6A-CA7C-4FD7-8099-B9AC7B63DED2}"/>
    <dgm:cxn modelId="{BBAFEED3-57F7-4FD8-BFF2-48A2C4E4000B}" srcId="{F9031FAA-F234-4E81-84B9-5E3BC100BB5D}" destId="{F768192B-1422-4672-83AC-511CA0684A47}" srcOrd="0" destOrd="0" parTransId="{E4BAF0C7-E993-4FF2-9F8A-0AE3F8DA0A5B}" sibTransId="{3714BC37-AC79-4CA7-AB7D-CFA88B773782}"/>
    <dgm:cxn modelId="{0F2795EA-40EF-4E3A-962E-5AFB84E67B72}" srcId="{85A72882-97EE-4D6D-B25A-1C789F631418}" destId="{B3474838-E8FB-41E9-915A-4FF8020CB998}" srcOrd="0" destOrd="0" parTransId="{6038A4DC-5817-441B-9B56-33F609CD753A}" sibTransId="{DB044FAF-2873-4EF1-8D58-E8E42DD0781C}"/>
    <dgm:cxn modelId="{D1B8D5EE-80BF-4BDA-A1AE-E9893C6FE557}" type="presOf" srcId="{193910EE-9276-4B58-9EE3-50243E0CDA66}" destId="{A46727F9-7FAE-4CD8-8ED0-CB8A51703291}" srcOrd="0" destOrd="0" presId="urn:microsoft.com/office/officeart/2005/8/layout/vList5"/>
    <dgm:cxn modelId="{9CCD9024-D902-4E75-8C2C-4EE497D97971}" type="presParOf" srcId="{7413983F-02A0-4007-B3DB-C857C4C43026}" destId="{4BFABF32-F342-403A-ADC5-40A0289D5693}" srcOrd="0" destOrd="0" presId="urn:microsoft.com/office/officeart/2005/8/layout/vList5"/>
    <dgm:cxn modelId="{BFDB9D8F-5740-4179-82E3-784EBB9FBDF6}" type="presParOf" srcId="{4BFABF32-F342-403A-ADC5-40A0289D5693}" destId="{AC502CAC-6859-4342-A9E6-7450415DF84C}" srcOrd="0" destOrd="0" presId="urn:microsoft.com/office/officeart/2005/8/layout/vList5"/>
    <dgm:cxn modelId="{0CAD57BB-C1C4-4AB1-96B2-55B706710348}" type="presParOf" srcId="{7413983F-02A0-4007-B3DB-C857C4C43026}" destId="{912E2CDD-C2FB-4E90-9CBE-EB08A6A4A212}" srcOrd="1" destOrd="0" presId="urn:microsoft.com/office/officeart/2005/8/layout/vList5"/>
    <dgm:cxn modelId="{4C587E8A-719E-4E8E-826D-1E12CE42D087}" type="presParOf" srcId="{7413983F-02A0-4007-B3DB-C857C4C43026}" destId="{613DC79C-7023-4271-A869-CBCEA63D06C7}" srcOrd="2" destOrd="0" presId="urn:microsoft.com/office/officeart/2005/8/layout/vList5"/>
    <dgm:cxn modelId="{087C61AC-3F31-47BC-8176-4AE7ABCB1AA7}" type="presParOf" srcId="{613DC79C-7023-4271-A869-CBCEA63D06C7}" destId="{5F6EE7D5-A9A0-46D3-A7C5-9321AF388E96}" srcOrd="0" destOrd="0" presId="urn:microsoft.com/office/officeart/2005/8/layout/vList5"/>
    <dgm:cxn modelId="{BEBA37FA-F0EA-487A-87D7-763B0B7FFC9E}" type="presParOf" srcId="{613DC79C-7023-4271-A869-CBCEA63D06C7}" destId="{555ABDDD-522E-435E-9B1E-461D378F0345}" srcOrd="1" destOrd="0" presId="urn:microsoft.com/office/officeart/2005/8/layout/vList5"/>
    <dgm:cxn modelId="{147B7B0C-3F7F-4591-8213-943C6ED9FC32}" type="presParOf" srcId="{7413983F-02A0-4007-B3DB-C857C4C43026}" destId="{1442A69D-1AC7-49D1-9F97-990A6D949110}" srcOrd="3" destOrd="0" presId="urn:microsoft.com/office/officeart/2005/8/layout/vList5"/>
    <dgm:cxn modelId="{D8E943A7-2A78-499D-B902-80D385D11B22}" type="presParOf" srcId="{7413983F-02A0-4007-B3DB-C857C4C43026}" destId="{995DE019-40BE-4A92-A2A3-B1BCA4D9C5B8}" srcOrd="4" destOrd="0" presId="urn:microsoft.com/office/officeart/2005/8/layout/vList5"/>
    <dgm:cxn modelId="{D033EA54-BEB5-4560-A543-9D01296AF784}" type="presParOf" srcId="{995DE019-40BE-4A92-A2A3-B1BCA4D9C5B8}" destId="{33CA61A4-A5FA-42EC-A449-D51F79757D3D}" srcOrd="0" destOrd="0" presId="urn:microsoft.com/office/officeart/2005/8/layout/vList5"/>
    <dgm:cxn modelId="{FF28F344-0CFB-425D-896F-19D4D7B92AF1}" type="presParOf" srcId="{995DE019-40BE-4A92-A2A3-B1BCA4D9C5B8}" destId="{7A4B3DCF-75A5-4B2C-BFC7-70989BEDA03E}" srcOrd="1" destOrd="0" presId="urn:microsoft.com/office/officeart/2005/8/layout/vList5"/>
    <dgm:cxn modelId="{B6572F46-3CD8-46C6-A596-B3AD8B3742A8}" type="presParOf" srcId="{7413983F-02A0-4007-B3DB-C857C4C43026}" destId="{8F923590-7EA5-4D26-A2FD-1827D27F5592}" srcOrd="5" destOrd="0" presId="urn:microsoft.com/office/officeart/2005/8/layout/vList5"/>
    <dgm:cxn modelId="{B5FEA404-8FC6-4B0C-96DE-4778F50AC070}" type="presParOf" srcId="{7413983F-02A0-4007-B3DB-C857C4C43026}" destId="{95834C27-5357-497D-B8A8-4F14677B296C}" srcOrd="6" destOrd="0" presId="urn:microsoft.com/office/officeart/2005/8/layout/vList5"/>
    <dgm:cxn modelId="{35BAD2BB-C717-4227-B524-0AFCB2260545}" type="presParOf" srcId="{95834C27-5357-497D-B8A8-4F14677B296C}" destId="{0B29AC9C-9464-48D2-9B35-ED2FFE015D36}" srcOrd="0" destOrd="0" presId="urn:microsoft.com/office/officeart/2005/8/layout/vList5"/>
    <dgm:cxn modelId="{6269CFF5-1D41-4CDE-A3BC-0D2DD8E2E1C8}" type="presParOf" srcId="{95834C27-5357-497D-B8A8-4F14677B296C}" destId="{BFD03675-B0E3-43E9-AD76-F4E5AF7D989E}" srcOrd="1" destOrd="0" presId="urn:microsoft.com/office/officeart/2005/8/layout/vList5"/>
    <dgm:cxn modelId="{B61D63A3-591A-4C81-B7BD-8FDB67BC75D6}" type="presParOf" srcId="{7413983F-02A0-4007-B3DB-C857C4C43026}" destId="{9C917C3E-5E68-4BD4-B79E-2FD0B812E66E}" srcOrd="7" destOrd="0" presId="urn:microsoft.com/office/officeart/2005/8/layout/vList5"/>
    <dgm:cxn modelId="{C343FE0F-C87A-4C4C-BDDD-903F484D54DB}" type="presParOf" srcId="{7413983F-02A0-4007-B3DB-C857C4C43026}" destId="{2964646D-776F-4D81-8873-1115069485F7}" srcOrd="8" destOrd="0" presId="urn:microsoft.com/office/officeart/2005/8/layout/vList5"/>
    <dgm:cxn modelId="{554BE25D-E59C-4A74-8166-8BFBF140E5D8}" type="presParOf" srcId="{2964646D-776F-4D81-8873-1115069485F7}" destId="{D27642D7-E153-4C72-83E0-00EEA221232E}" srcOrd="0" destOrd="0" presId="urn:microsoft.com/office/officeart/2005/8/layout/vList5"/>
    <dgm:cxn modelId="{29B81DE8-F3E8-49D4-AACB-BC0F6B6B67AA}" type="presParOf" srcId="{2964646D-776F-4D81-8873-1115069485F7}" destId="{0D30B544-A589-4D38-A14C-C92307FD721C}" srcOrd="1" destOrd="0" presId="urn:microsoft.com/office/officeart/2005/8/layout/vList5"/>
    <dgm:cxn modelId="{DFBA88CE-2897-47F0-A194-E32D68681505}" type="presParOf" srcId="{7413983F-02A0-4007-B3DB-C857C4C43026}" destId="{7C844EB0-7526-498F-88C3-79C353099D61}" srcOrd="9" destOrd="0" presId="urn:microsoft.com/office/officeart/2005/8/layout/vList5"/>
    <dgm:cxn modelId="{DE65741B-72A7-461F-9B9D-A9159D49A0AE}" type="presParOf" srcId="{7413983F-02A0-4007-B3DB-C857C4C43026}" destId="{C58E5045-0A4E-4A4C-9E30-DE9F573E3B40}" srcOrd="10" destOrd="0" presId="urn:microsoft.com/office/officeart/2005/8/layout/vList5"/>
    <dgm:cxn modelId="{99C30B32-961A-453E-95F0-E420181A08BD}" type="presParOf" srcId="{C58E5045-0A4E-4A4C-9E30-DE9F573E3B40}" destId="{A46727F9-7FAE-4CD8-8ED0-CB8A51703291}" srcOrd="0" destOrd="0" presId="urn:microsoft.com/office/officeart/2005/8/layout/vList5"/>
    <dgm:cxn modelId="{E5F9834B-9BE6-4E36-8991-A3D271CF7CFA}" type="presParOf" srcId="{C58E5045-0A4E-4A4C-9E30-DE9F573E3B40}" destId="{50735C93-1DB6-444F-B810-E52C7AC67BF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B4386E-EDB6-4617-8DCB-63F74AF4B0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9C65BF4-295B-41C9-BBCD-5FF340DAD6E5}">
      <dgm:prSet/>
      <dgm:spPr>
        <a:solidFill>
          <a:schemeClr val="accent2"/>
        </a:solidFill>
      </dgm:spPr>
      <dgm:t>
        <a:bodyPr/>
        <a:lstStyle/>
        <a:p>
          <a:r>
            <a:rPr lang="en-US" dirty="0"/>
            <a:t>Post Therapy Pathological</a:t>
          </a:r>
        </a:p>
      </dgm:t>
    </dgm:pt>
    <dgm:pt modelId="{8794FFBE-ADA3-47FC-BDD4-26AABBBCD171}" type="parTrans" cxnId="{72765DF6-7B64-4894-A6C6-A31AB6D3B144}">
      <dgm:prSet/>
      <dgm:spPr/>
      <dgm:t>
        <a:bodyPr/>
        <a:lstStyle/>
        <a:p>
          <a:endParaRPr lang="en-US"/>
        </a:p>
      </dgm:t>
    </dgm:pt>
    <dgm:pt modelId="{025AB5BF-7EC4-45AF-8079-7B95FD871DD9}" type="sibTrans" cxnId="{72765DF6-7B64-4894-A6C6-A31AB6D3B144}">
      <dgm:prSet/>
      <dgm:spPr/>
      <dgm:t>
        <a:bodyPr/>
        <a:lstStyle/>
        <a:p>
          <a:endParaRPr lang="en-US"/>
        </a:p>
      </dgm:t>
    </dgm:pt>
    <dgm:pt modelId="{BC642CDC-36A4-4DA7-981F-EABDADA5CFA6}">
      <dgm:prSet/>
      <dgm:spPr/>
      <dgm:t>
        <a:bodyPr/>
        <a:lstStyle/>
        <a:p>
          <a:r>
            <a:rPr lang="en-US" dirty="0" err="1"/>
            <a:t>ypT</a:t>
          </a:r>
          <a:endParaRPr lang="en-US" dirty="0"/>
        </a:p>
      </dgm:t>
    </dgm:pt>
    <dgm:pt modelId="{35BA9B28-E6AF-4B47-ABA5-212F55A7B2F8}" type="parTrans" cxnId="{99410D48-5086-4C4B-BE90-3BF17E2E82D3}">
      <dgm:prSet/>
      <dgm:spPr/>
      <dgm:t>
        <a:bodyPr/>
        <a:lstStyle/>
        <a:p>
          <a:endParaRPr lang="en-US"/>
        </a:p>
      </dgm:t>
    </dgm:pt>
    <dgm:pt modelId="{71A34B9B-33C2-4493-B7BA-8E0A2F7E4D3B}" type="sibTrans" cxnId="{99410D48-5086-4C4B-BE90-3BF17E2E82D3}">
      <dgm:prSet/>
      <dgm:spPr/>
      <dgm:t>
        <a:bodyPr/>
        <a:lstStyle/>
        <a:p>
          <a:endParaRPr lang="en-US"/>
        </a:p>
      </dgm:t>
    </dgm:pt>
    <dgm:pt modelId="{6E303D45-9FB1-4402-A156-C62744EE6021}">
      <dgm:prSet/>
      <dgm:spPr/>
      <dgm:t>
        <a:bodyPr/>
        <a:lstStyle/>
        <a:p>
          <a:r>
            <a:rPr lang="en-US" dirty="0" err="1"/>
            <a:t>ypN</a:t>
          </a:r>
          <a:endParaRPr lang="en-US" dirty="0"/>
        </a:p>
      </dgm:t>
    </dgm:pt>
    <dgm:pt modelId="{F3E775E5-A07C-4537-B8B3-4D006E71C834}" type="parTrans" cxnId="{FA109215-2FE7-4BDF-904B-E98D3E97D750}">
      <dgm:prSet/>
      <dgm:spPr/>
      <dgm:t>
        <a:bodyPr/>
        <a:lstStyle/>
        <a:p>
          <a:endParaRPr lang="en-US"/>
        </a:p>
      </dgm:t>
    </dgm:pt>
    <dgm:pt modelId="{33686A16-D506-4CD0-84E9-4695F2A10D05}" type="sibTrans" cxnId="{FA109215-2FE7-4BDF-904B-E98D3E97D750}">
      <dgm:prSet/>
      <dgm:spPr/>
      <dgm:t>
        <a:bodyPr/>
        <a:lstStyle/>
        <a:p>
          <a:endParaRPr lang="en-US"/>
        </a:p>
      </dgm:t>
    </dgm:pt>
    <dgm:pt modelId="{2DCE9588-ABCF-4E68-B5FA-5E6D615C5230}">
      <dgm:prSet/>
      <dgm:spPr/>
      <dgm:t>
        <a:bodyPr/>
        <a:lstStyle/>
        <a:p>
          <a:pPr>
            <a:buNone/>
          </a:pPr>
          <a:r>
            <a:rPr lang="en-US" dirty="0"/>
            <a:t>0</a:t>
          </a:r>
        </a:p>
      </dgm:t>
    </dgm:pt>
    <dgm:pt modelId="{11B128D7-EA56-470E-9E11-411E08ED0A06}" type="parTrans" cxnId="{A448F17B-9725-4BD5-9900-7F433E67FED5}">
      <dgm:prSet/>
      <dgm:spPr/>
      <dgm:t>
        <a:bodyPr/>
        <a:lstStyle/>
        <a:p>
          <a:endParaRPr lang="en-US"/>
        </a:p>
      </dgm:t>
    </dgm:pt>
    <dgm:pt modelId="{46139240-27B2-40F1-A627-5C7EC192EEB8}" type="sibTrans" cxnId="{A448F17B-9725-4BD5-9900-7F433E67FED5}">
      <dgm:prSet/>
      <dgm:spPr/>
      <dgm:t>
        <a:bodyPr/>
        <a:lstStyle/>
        <a:p>
          <a:endParaRPr lang="en-US"/>
        </a:p>
      </dgm:t>
    </dgm:pt>
    <dgm:pt modelId="{E0CA4D98-6ECA-44A1-ADB8-DCC3568BC1C9}">
      <dgm:prSet/>
      <dgm:spPr/>
      <dgm:t>
        <a:bodyPr/>
        <a:lstStyle/>
        <a:p>
          <a:r>
            <a:rPr lang="en-US" dirty="0" err="1"/>
            <a:t>ypM</a:t>
          </a:r>
          <a:endParaRPr lang="en-US" dirty="0"/>
        </a:p>
      </dgm:t>
    </dgm:pt>
    <dgm:pt modelId="{02A4C90C-6E48-42A2-ABE3-105507467D2F}" type="parTrans" cxnId="{62AE1B8E-F6DE-4253-A02E-C98EC30F7034}">
      <dgm:prSet/>
      <dgm:spPr/>
      <dgm:t>
        <a:bodyPr/>
        <a:lstStyle/>
        <a:p>
          <a:endParaRPr lang="en-US"/>
        </a:p>
      </dgm:t>
    </dgm:pt>
    <dgm:pt modelId="{CE6234C8-1B49-4DDB-9ECB-6B994B7246BE}" type="sibTrans" cxnId="{62AE1B8E-F6DE-4253-A02E-C98EC30F7034}">
      <dgm:prSet/>
      <dgm:spPr/>
      <dgm:t>
        <a:bodyPr/>
        <a:lstStyle/>
        <a:p>
          <a:endParaRPr lang="en-US"/>
        </a:p>
      </dgm:t>
    </dgm:pt>
    <dgm:pt modelId="{6BDE6816-6D6C-4A50-891D-43C4E47672A8}">
      <dgm:prSet/>
      <dgm:spPr/>
      <dgm:t>
        <a:bodyPr/>
        <a:lstStyle/>
        <a:p>
          <a:pPr>
            <a:buNone/>
          </a:pPr>
          <a:r>
            <a:rPr lang="en-US" dirty="0"/>
            <a:t>0</a:t>
          </a:r>
        </a:p>
      </dgm:t>
    </dgm:pt>
    <dgm:pt modelId="{AFBD9B66-3DAF-4B64-9DC8-D1E5BF651201}" type="parTrans" cxnId="{35AB2089-A422-48CD-B498-3BD6DC0FE937}">
      <dgm:prSet/>
      <dgm:spPr/>
      <dgm:t>
        <a:bodyPr/>
        <a:lstStyle/>
        <a:p>
          <a:endParaRPr lang="en-US"/>
        </a:p>
      </dgm:t>
    </dgm:pt>
    <dgm:pt modelId="{C4A86E32-521F-42C3-AB23-5BE1F1828440}" type="sibTrans" cxnId="{35AB2089-A422-48CD-B498-3BD6DC0FE937}">
      <dgm:prSet/>
      <dgm:spPr/>
      <dgm:t>
        <a:bodyPr/>
        <a:lstStyle/>
        <a:p>
          <a:endParaRPr lang="en-US"/>
        </a:p>
      </dgm:t>
    </dgm:pt>
    <dgm:pt modelId="{6C4F74E1-431F-4D7E-949D-0913F4E0AD98}">
      <dgm:prSet/>
      <dgm:spPr/>
      <dgm:t>
        <a:bodyPr/>
        <a:lstStyle/>
        <a:p>
          <a:r>
            <a:rPr lang="en-US" dirty="0"/>
            <a:t>Stage Group</a:t>
          </a:r>
        </a:p>
      </dgm:t>
    </dgm:pt>
    <dgm:pt modelId="{64E5DE0A-F799-4337-9DC6-DEA24B079221}" type="parTrans" cxnId="{0479CDFD-84EC-48D1-9C1A-9F72200C1E08}">
      <dgm:prSet/>
      <dgm:spPr/>
      <dgm:t>
        <a:bodyPr/>
        <a:lstStyle/>
        <a:p>
          <a:endParaRPr lang="en-US"/>
        </a:p>
      </dgm:t>
    </dgm:pt>
    <dgm:pt modelId="{CA961A4C-D62B-4B5E-B2A8-FF70978DF3A6}" type="sibTrans" cxnId="{0479CDFD-84EC-48D1-9C1A-9F72200C1E08}">
      <dgm:prSet/>
      <dgm:spPr/>
      <dgm:t>
        <a:bodyPr/>
        <a:lstStyle/>
        <a:p>
          <a:endParaRPr lang="en-US"/>
        </a:p>
      </dgm:t>
    </dgm:pt>
    <dgm:pt modelId="{0290CD75-F1AD-4FD1-9B6B-5D0679B73C10}">
      <dgm:prSet/>
      <dgm:spPr/>
      <dgm:t>
        <a:bodyPr/>
        <a:lstStyle/>
        <a:p>
          <a:pPr>
            <a:buNone/>
          </a:pPr>
          <a:r>
            <a:rPr lang="en-US" dirty="0"/>
            <a:t>IIA</a:t>
          </a:r>
        </a:p>
      </dgm:t>
    </dgm:pt>
    <dgm:pt modelId="{3E6C173B-D098-4DA1-A93F-436976229D37}" type="parTrans" cxnId="{F92B1E1F-67B9-4DAA-A2DF-889087057EEA}">
      <dgm:prSet/>
      <dgm:spPr/>
      <dgm:t>
        <a:bodyPr/>
        <a:lstStyle/>
        <a:p>
          <a:endParaRPr lang="en-US"/>
        </a:p>
      </dgm:t>
    </dgm:pt>
    <dgm:pt modelId="{3D404106-3240-4AC9-AE1A-3426EC979589}" type="sibTrans" cxnId="{F92B1E1F-67B9-4DAA-A2DF-889087057EEA}">
      <dgm:prSet/>
      <dgm:spPr/>
      <dgm:t>
        <a:bodyPr/>
        <a:lstStyle/>
        <a:p>
          <a:endParaRPr lang="en-US"/>
        </a:p>
      </dgm:t>
    </dgm:pt>
    <dgm:pt modelId="{9DE457D1-5ACA-42EC-AC8E-D53DBB2311EF}">
      <dgm:prSet/>
      <dgm:spPr/>
      <dgm:t>
        <a:bodyPr/>
        <a:lstStyle/>
        <a:p>
          <a:pPr>
            <a:buNone/>
          </a:pPr>
          <a:r>
            <a:rPr lang="en-US" dirty="0"/>
            <a:t>3</a:t>
          </a:r>
        </a:p>
      </dgm:t>
    </dgm:pt>
    <dgm:pt modelId="{162CC090-0923-4785-A45E-E1A871E23979}" type="parTrans" cxnId="{B99CC26F-7AF0-4285-9023-72E5265DCC7E}">
      <dgm:prSet/>
      <dgm:spPr/>
      <dgm:t>
        <a:bodyPr/>
        <a:lstStyle/>
        <a:p>
          <a:endParaRPr lang="en-US"/>
        </a:p>
      </dgm:t>
    </dgm:pt>
    <dgm:pt modelId="{C0851888-F13D-41A7-A35F-9B21D480C5B1}" type="sibTrans" cxnId="{B99CC26F-7AF0-4285-9023-72E5265DCC7E}">
      <dgm:prSet/>
      <dgm:spPr/>
      <dgm:t>
        <a:bodyPr/>
        <a:lstStyle/>
        <a:p>
          <a:endParaRPr lang="en-US"/>
        </a:p>
      </dgm:t>
    </dgm:pt>
    <dgm:pt modelId="{5EDBB386-4BFE-4B94-8FCC-4AB4BBB2FDB0}">
      <dgm:prSet/>
      <dgm:spPr/>
      <dgm:t>
        <a:bodyPr/>
        <a:lstStyle/>
        <a:p>
          <a:r>
            <a:rPr lang="en-US" dirty="0"/>
            <a:t>Grade</a:t>
          </a:r>
        </a:p>
      </dgm:t>
    </dgm:pt>
    <dgm:pt modelId="{6B632353-59BE-407A-9258-D2E64249A587}" type="parTrans" cxnId="{80BF0414-0E5B-4975-B662-475D164B6E90}">
      <dgm:prSet/>
      <dgm:spPr/>
      <dgm:t>
        <a:bodyPr/>
        <a:lstStyle/>
        <a:p>
          <a:endParaRPr lang="en-US"/>
        </a:p>
      </dgm:t>
    </dgm:pt>
    <dgm:pt modelId="{1D03CC40-7FBC-42A0-8424-C7453D0D150E}" type="sibTrans" cxnId="{80BF0414-0E5B-4975-B662-475D164B6E90}">
      <dgm:prSet/>
      <dgm:spPr/>
      <dgm:t>
        <a:bodyPr/>
        <a:lstStyle/>
        <a:p>
          <a:endParaRPr lang="en-US"/>
        </a:p>
      </dgm:t>
    </dgm:pt>
    <dgm:pt modelId="{E2CF9558-3719-47B9-82B3-4B0E5772D649}">
      <dgm:prSet/>
      <dgm:spPr/>
      <dgm:t>
        <a:bodyPr/>
        <a:lstStyle/>
        <a:p>
          <a:pPr>
            <a:buNone/>
          </a:pPr>
          <a:r>
            <a:rPr lang="en-US" dirty="0"/>
            <a:t>2</a:t>
          </a:r>
        </a:p>
      </dgm:t>
    </dgm:pt>
    <dgm:pt modelId="{4F61F3EB-F114-4D8F-9372-87D6ABD346F5}" type="parTrans" cxnId="{D38D8948-FF8D-4FBC-BB0E-F9E4653038E1}">
      <dgm:prSet/>
      <dgm:spPr/>
      <dgm:t>
        <a:bodyPr/>
        <a:lstStyle/>
        <a:p>
          <a:endParaRPr lang="en-US"/>
        </a:p>
      </dgm:t>
    </dgm:pt>
    <dgm:pt modelId="{E2A6D87E-FE50-481C-BB42-B1C5D420CE33}" type="sibTrans" cxnId="{D38D8948-FF8D-4FBC-BB0E-F9E4653038E1}">
      <dgm:prSet/>
      <dgm:spPr/>
      <dgm:t>
        <a:bodyPr/>
        <a:lstStyle/>
        <a:p>
          <a:endParaRPr lang="en-US"/>
        </a:p>
      </dgm:t>
    </dgm:pt>
    <dgm:pt modelId="{F9A911F9-71A2-4E01-AA41-4867FF9B8A23}" type="pres">
      <dgm:prSet presAssocID="{64B4386E-EDB6-4617-8DCB-63F74AF4B0C5}" presName="Name0" presStyleCnt="0">
        <dgm:presLayoutVars>
          <dgm:dir/>
          <dgm:animLvl val="lvl"/>
          <dgm:resizeHandles val="exact"/>
        </dgm:presLayoutVars>
      </dgm:prSet>
      <dgm:spPr/>
    </dgm:pt>
    <dgm:pt modelId="{FE27FAE4-0E83-41A8-85CD-C96C0FFBC915}" type="pres">
      <dgm:prSet presAssocID="{49C65BF4-295B-41C9-BBCD-5FF340DAD6E5}" presName="linNode" presStyleCnt="0"/>
      <dgm:spPr/>
    </dgm:pt>
    <dgm:pt modelId="{EAE5A95D-2B5A-419B-BD33-6778F4729422}" type="pres">
      <dgm:prSet presAssocID="{49C65BF4-295B-41C9-BBCD-5FF340DAD6E5}" presName="parentText" presStyleLbl="node1" presStyleIdx="0" presStyleCnt="6" custScaleX="277778">
        <dgm:presLayoutVars>
          <dgm:chMax val="1"/>
          <dgm:bulletEnabled val="1"/>
        </dgm:presLayoutVars>
      </dgm:prSet>
      <dgm:spPr/>
    </dgm:pt>
    <dgm:pt modelId="{C72D4EF3-5131-4D9D-A8AA-64C230F7B3B7}" type="pres">
      <dgm:prSet presAssocID="{025AB5BF-7EC4-45AF-8079-7B95FD871DD9}" presName="sp" presStyleCnt="0"/>
      <dgm:spPr/>
    </dgm:pt>
    <dgm:pt modelId="{E063350C-5337-4795-AF0B-22EB8D264BD6}" type="pres">
      <dgm:prSet presAssocID="{5EDBB386-4BFE-4B94-8FCC-4AB4BBB2FDB0}" presName="linNode" presStyleCnt="0"/>
      <dgm:spPr/>
    </dgm:pt>
    <dgm:pt modelId="{4244CD3F-FEF2-48E2-8623-91BB3A75CD96}" type="pres">
      <dgm:prSet presAssocID="{5EDBB386-4BFE-4B94-8FCC-4AB4BBB2FDB0}" presName="parentText" presStyleLbl="node1" presStyleIdx="1" presStyleCnt="6">
        <dgm:presLayoutVars>
          <dgm:chMax val="1"/>
          <dgm:bulletEnabled val="1"/>
        </dgm:presLayoutVars>
      </dgm:prSet>
      <dgm:spPr/>
    </dgm:pt>
    <dgm:pt modelId="{1C6A3DB5-9FDE-41C8-8EDC-5A39F93CDC24}" type="pres">
      <dgm:prSet presAssocID="{5EDBB386-4BFE-4B94-8FCC-4AB4BBB2FDB0}" presName="descendantText" presStyleLbl="alignAccFollowNode1" presStyleIdx="0" presStyleCnt="5">
        <dgm:presLayoutVars>
          <dgm:bulletEnabled val="1"/>
        </dgm:presLayoutVars>
      </dgm:prSet>
      <dgm:spPr/>
    </dgm:pt>
    <dgm:pt modelId="{56BAE929-9069-468F-ABB5-F9CF0EC360F5}" type="pres">
      <dgm:prSet presAssocID="{1D03CC40-7FBC-42A0-8424-C7453D0D150E}" presName="sp" presStyleCnt="0"/>
      <dgm:spPr/>
    </dgm:pt>
    <dgm:pt modelId="{F14F90A0-9923-4A4A-A02E-6C9CFE8C7ACE}" type="pres">
      <dgm:prSet presAssocID="{BC642CDC-36A4-4DA7-981F-EABDADA5CFA6}" presName="linNode" presStyleCnt="0"/>
      <dgm:spPr/>
    </dgm:pt>
    <dgm:pt modelId="{81BF311A-F598-4550-8760-B9AF5FF41A14}" type="pres">
      <dgm:prSet presAssocID="{BC642CDC-36A4-4DA7-981F-EABDADA5CFA6}" presName="parentText" presStyleLbl="node1" presStyleIdx="2" presStyleCnt="6">
        <dgm:presLayoutVars>
          <dgm:chMax val="1"/>
          <dgm:bulletEnabled val="1"/>
        </dgm:presLayoutVars>
      </dgm:prSet>
      <dgm:spPr/>
    </dgm:pt>
    <dgm:pt modelId="{BCCA0229-C655-47EB-8B0F-CA24CE9A4A31}" type="pres">
      <dgm:prSet presAssocID="{BC642CDC-36A4-4DA7-981F-EABDADA5CFA6}" presName="descendantText" presStyleLbl="alignAccFollowNode1" presStyleIdx="1" presStyleCnt="5">
        <dgm:presLayoutVars>
          <dgm:bulletEnabled val="1"/>
        </dgm:presLayoutVars>
      </dgm:prSet>
      <dgm:spPr/>
    </dgm:pt>
    <dgm:pt modelId="{7ECC843F-744C-4355-880C-CA3340530419}" type="pres">
      <dgm:prSet presAssocID="{71A34B9B-33C2-4493-B7BA-8E0A2F7E4D3B}" presName="sp" presStyleCnt="0"/>
      <dgm:spPr/>
    </dgm:pt>
    <dgm:pt modelId="{8F83F1BC-5F15-41FA-BB85-9EA434720E7D}" type="pres">
      <dgm:prSet presAssocID="{6E303D45-9FB1-4402-A156-C62744EE6021}" presName="linNode" presStyleCnt="0"/>
      <dgm:spPr/>
    </dgm:pt>
    <dgm:pt modelId="{A8BF312C-5B8E-40DC-8D30-CF932D551B29}" type="pres">
      <dgm:prSet presAssocID="{6E303D45-9FB1-4402-A156-C62744EE6021}" presName="parentText" presStyleLbl="node1" presStyleIdx="3" presStyleCnt="6">
        <dgm:presLayoutVars>
          <dgm:chMax val="1"/>
          <dgm:bulletEnabled val="1"/>
        </dgm:presLayoutVars>
      </dgm:prSet>
      <dgm:spPr/>
    </dgm:pt>
    <dgm:pt modelId="{BCFDC4CA-8045-4DC9-B248-7B11A8A1EA82}" type="pres">
      <dgm:prSet presAssocID="{6E303D45-9FB1-4402-A156-C62744EE6021}" presName="descendantText" presStyleLbl="alignAccFollowNode1" presStyleIdx="2" presStyleCnt="5">
        <dgm:presLayoutVars>
          <dgm:bulletEnabled val="1"/>
        </dgm:presLayoutVars>
      </dgm:prSet>
      <dgm:spPr/>
    </dgm:pt>
    <dgm:pt modelId="{B705892E-7456-4B46-8EA4-AB8A61305C53}" type="pres">
      <dgm:prSet presAssocID="{33686A16-D506-4CD0-84E9-4695F2A10D05}" presName="sp" presStyleCnt="0"/>
      <dgm:spPr/>
    </dgm:pt>
    <dgm:pt modelId="{EA32752E-3ACF-4B72-98F6-B8F25BC64D75}" type="pres">
      <dgm:prSet presAssocID="{E0CA4D98-6ECA-44A1-ADB8-DCC3568BC1C9}" presName="linNode" presStyleCnt="0"/>
      <dgm:spPr/>
    </dgm:pt>
    <dgm:pt modelId="{FF828BE0-0E99-48F9-B94D-4CF2DD3A6061}" type="pres">
      <dgm:prSet presAssocID="{E0CA4D98-6ECA-44A1-ADB8-DCC3568BC1C9}" presName="parentText" presStyleLbl="node1" presStyleIdx="4" presStyleCnt="6">
        <dgm:presLayoutVars>
          <dgm:chMax val="1"/>
          <dgm:bulletEnabled val="1"/>
        </dgm:presLayoutVars>
      </dgm:prSet>
      <dgm:spPr/>
    </dgm:pt>
    <dgm:pt modelId="{959663A1-3DD3-40F0-B196-F2FDF53EBB40}" type="pres">
      <dgm:prSet presAssocID="{E0CA4D98-6ECA-44A1-ADB8-DCC3568BC1C9}" presName="descendantText" presStyleLbl="alignAccFollowNode1" presStyleIdx="3" presStyleCnt="5">
        <dgm:presLayoutVars>
          <dgm:bulletEnabled val="1"/>
        </dgm:presLayoutVars>
      </dgm:prSet>
      <dgm:spPr/>
    </dgm:pt>
    <dgm:pt modelId="{B683EB65-6760-46DC-A20E-044E19B0739C}" type="pres">
      <dgm:prSet presAssocID="{CE6234C8-1B49-4DDB-9ECB-6B994B7246BE}" presName="sp" presStyleCnt="0"/>
      <dgm:spPr/>
    </dgm:pt>
    <dgm:pt modelId="{C58D2BED-F842-4A51-B13C-BB57AD61F560}" type="pres">
      <dgm:prSet presAssocID="{6C4F74E1-431F-4D7E-949D-0913F4E0AD98}" presName="linNode" presStyleCnt="0"/>
      <dgm:spPr/>
    </dgm:pt>
    <dgm:pt modelId="{2E3EC0AA-17F2-45E0-B660-B1637F8AD639}" type="pres">
      <dgm:prSet presAssocID="{6C4F74E1-431F-4D7E-949D-0913F4E0AD98}" presName="parentText" presStyleLbl="node1" presStyleIdx="5" presStyleCnt="6">
        <dgm:presLayoutVars>
          <dgm:chMax val="1"/>
          <dgm:bulletEnabled val="1"/>
        </dgm:presLayoutVars>
      </dgm:prSet>
      <dgm:spPr/>
    </dgm:pt>
    <dgm:pt modelId="{3FB8490F-F286-4C65-9F41-492B7E4F0BA3}" type="pres">
      <dgm:prSet presAssocID="{6C4F74E1-431F-4D7E-949D-0913F4E0AD98}" presName="descendantText" presStyleLbl="alignAccFollowNode1" presStyleIdx="4" presStyleCnt="5">
        <dgm:presLayoutVars>
          <dgm:bulletEnabled val="1"/>
        </dgm:presLayoutVars>
      </dgm:prSet>
      <dgm:spPr/>
    </dgm:pt>
  </dgm:ptLst>
  <dgm:cxnLst>
    <dgm:cxn modelId="{80BF0414-0E5B-4975-B662-475D164B6E90}" srcId="{64B4386E-EDB6-4617-8DCB-63F74AF4B0C5}" destId="{5EDBB386-4BFE-4B94-8FCC-4AB4BBB2FDB0}" srcOrd="1" destOrd="0" parTransId="{6B632353-59BE-407A-9258-D2E64249A587}" sibTransId="{1D03CC40-7FBC-42A0-8424-C7453D0D150E}"/>
    <dgm:cxn modelId="{FA109215-2FE7-4BDF-904B-E98D3E97D750}" srcId="{64B4386E-EDB6-4617-8DCB-63F74AF4B0C5}" destId="{6E303D45-9FB1-4402-A156-C62744EE6021}" srcOrd="3" destOrd="0" parTransId="{F3E775E5-A07C-4537-B8B3-4D006E71C834}" sibTransId="{33686A16-D506-4CD0-84E9-4695F2A10D05}"/>
    <dgm:cxn modelId="{86345B19-893C-4FF0-AA30-0DBE95652951}" type="presOf" srcId="{E2CF9558-3719-47B9-82B3-4B0E5772D649}" destId="{1C6A3DB5-9FDE-41C8-8EDC-5A39F93CDC24}" srcOrd="0" destOrd="0" presId="urn:microsoft.com/office/officeart/2005/8/layout/vList5"/>
    <dgm:cxn modelId="{F92B1E1F-67B9-4DAA-A2DF-889087057EEA}" srcId="{6C4F74E1-431F-4D7E-949D-0913F4E0AD98}" destId="{0290CD75-F1AD-4FD1-9B6B-5D0679B73C10}" srcOrd="0" destOrd="0" parTransId="{3E6C173B-D098-4DA1-A93F-436976229D37}" sibTransId="{3D404106-3240-4AC9-AE1A-3426EC979589}"/>
    <dgm:cxn modelId="{FAC7FB65-23E6-4456-A52C-1C0140C2F8A7}" type="presOf" srcId="{BC642CDC-36A4-4DA7-981F-EABDADA5CFA6}" destId="{81BF311A-F598-4550-8760-B9AF5FF41A14}" srcOrd="0" destOrd="0" presId="urn:microsoft.com/office/officeart/2005/8/layout/vList5"/>
    <dgm:cxn modelId="{5D733847-451D-4E99-B53A-45A452EB7FD3}" type="presOf" srcId="{64B4386E-EDB6-4617-8DCB-63F74AF4B0C5}" destId="{F9A911F9-71A2-4E01-AA41-4867FF9B8A23}" srcOrd="0" destOrd="0" presId="urn:microsoft.com/office/officeart/2005/8/layout/vList5"/>
    <dgm:cxn modelId="{99410D48-5086-4C4B-BE90-3BF17E2E82D3}" srcId="{64B4386E-EDB6-4617-8DCB-63F74AF4B0C5}" destId="{BC642CDC-36A4-4DA7-981F-EABDADA5CFA6}" srcOrd="2" destOrd="0" parTransId="{35BA9B28-E6AF-4B47-ABA5-212F55A7B2F8}" sibTransId="{71A34B9B-33C2-4493-B7BA-8E0A2F7E4D3B}"/>
    <dgm:cxn modelId="{D38D8948-FF8D-4FBC-BB0E-F9E4653038E1}" srcId="{5EDBB386-4BFE-4B94-8FCC-4AB4BBB2FDB0}" destId="{E2CF9558-3719-47B9-82B3-4B0E5772D649}" srcOrd="0" destOrd="0" parTransId="{4F61F3EB-F114-4D8F-9372-87D6ABD346F5}" sibTransId="{E2A6D87E-FE50-481C-BB42-B1C5D420CE33}"/>
    <dgm:cxn modelId="{B99CC26F-7AF0-4285-9023-72E5265DCC7E}" srcId="{BC642CDC-36A4-4DA7-981F-EABDADA5CFA6}" destId="{9DE457D1-5ACA-42EC-AC8E-D53DBB2311EF}" srcOrd="0" destOrd="0" parTransId="{162CC090-0923-4785-A45E-E1A871E23979}" sibTransId="{C0851888-F13D-41A7-A35F-9B21D480C5B1}"/>
    <dgm:cxn modelId="{A448F17B-9725-4BD5-9900-7F433E67FED5}" srcId="{6E303D45-9FB1-4402-A156-C62744EE6021}" destId="{2DCE9588-ABCF-4E68-B5FA-5E6D615C5230}" srcOrd="0" destOrd="0" parTransId="{11B128D7-EA56-470E-9E11-411E08ED0A06}" sibTransId="{46139240-27B2-40F1-A627-5C7EC192EEB8}"/>
    <dgm:cxn modelId="{DB84997C-6039-4D65-90AD-687CF3785DD2}" type="presOf" srcId="{9DE457D1-5ACA-42EC-AC8E-D53DBB2311EF}" destId="{BCCA0229-C655-47EB-8B0F-CA24CE9A4A31}" srcOrd="0" destOrd="0" presId="urn:microsoft.com/office/officeart/2005/8/layout/vList5"/>
    <dgm:cxn modelId="{35AB2089-A422-48CD-B498-3BD6DC0FE937}" srcId="{E0CA4D98-6ECA-44A1-ADB8-DCC3568BC1C9}" destId="{6BDE6816-6D6C-4A50-891D-43C4E47672A8}" srcOrd="0" destOrd="0" parTransId="{AFBD9B66-3DAF-4B64-9DC8-D1E5BF651201}" sibTransId="{C4A86E32-521F-42C3-AB23-5BE1F1828440}"/>
    <dgm:cxn modelId="{62AE1B8E-F6DE-4253-A02E-C98EC30F7034}" srcId="{64B4386E-EDB6-4617-8DCB-63F74AF4B0C5}" destId="{E0CA4D98-6ECA-44A1-ADB8-DCC3568BC1C9}" srcOrd="4" destOrd="0" parTransId="{02A4C90C-6E48-42A2-ABE3-105507467D2F}" sibTransId="{CE6234C8-1B49-4DDB-9ECB-6B994B7246BE}"/>
    <dgm:cxn modelId="{36B4AE93-CE43-42B0-93BE-5622DFE34448}" type="presOf" srcId="{6E303D45-9FB1-4402-A156-C62744EE6021}" destId="{A8BF312C-5B8E-40DC-8D30-CF932D551B29}" srcOrd="0" destOrd="0" presId="urn:microsoft.com/office/officeart/2005/8/layout/vList5"/>
    <dgm:cxn modelId="{5A6BFC98-27C0-4BF5-9585-86A8D3AFCF70}" type="presOf" srcId="{49C65BF4-295B-41C9-BBCD-5FF340DAD6E5}" destId="{EAE5A95D-2B5A-419B-BD33-6778F4729422}" srcOrd="0" destOrd="0" presId="urn:microsoft.com/office/officeart/2005/8/layout/vList5"/>
    <dgm:cxn modelId="{AE4614B7-DD8A-4723-BE7F-6A89BFC5989F}" type="presOf" srcId="{5EDBB386-4BFE-4B94-8FCC-4AB4BBB2FDB0}" destId="{4244CD3F-FEF2-48E2-8623-91BB3A75CD96}" srcOrd="0" destOrd="0" presId="urn:microsoft.com/office/officeart/2005/8/layout/vList5"/>
    <dgm:cxn modelId="{7F6E77B8-0882-481F-82D7-5DEDC1C1F5A0}" type="presOf" srcId="{0290CD75-F1AD-4FD1-9B6B-5D0679B73C10}" destId="{3FB8490F-F286-4C65-9F41-492B7E4F0BA3}" srcOrd="0" destOrd="0" presId="urn:microsoft.com/office/officeart/2005/8/layout/vList5"/>
    <dgm:cxn modelId="{91D6D8D6-06B4-4AEC-B5DF-2E7C0B3A05AE}" type="presOf" srcId="{6BDE6816-6D6C-4A50-891D-43C4E47672A8}" destId="{959663A1-3DD3-40F0-B196-F2FDF53EBB40}" srcOrd="0" destOrd="0" presId="urn:microsoft.com/office/officeart/2005/8/layout/vList5"/>
    <dgm:cxn modelId="{4FFCA7E4-0D5A-4DEE-9FBD-8B1539E31927}" type="presOf" srcId="{6C4F74E1-431F-4D7E-949D-0913F4E0AD98}" destId="{2E3EC0AA-17F2-45E0-B660-B1637F8AD639}" srcOrd="0" destOrd="0" presId="urn:microsoft.com/office/officeart/2005/8/layout/vList5"/>
    <dgm:cxn modelId="{A32F8CF3-7605-4AC1-8AE2-7DD4CD706138}" type="presOf" srcId="{2DCE9588-ABCF-4E68-B5FA-5E6D615C5230}" destId="{BCFDC4CA-8045-4DC9-B248-7B11A8A1EA82}" srcOrd="0" destOrd="0" presId="urn:microsoft.com/office/officeart/2005/8/layout/vList5"/>
    <dgm:cxn modelId="{72765DF6-7B64-4894-A6C6-A31AB6D3B144}" srcId="{64B4386E-EDB6-4617-8DCB-63F74AF4B0C5}" destId="{49C65BF4-295B-41C9-BBCD-5FF340DAD6E5}" srcOrd="0" destOrd="0" parTransId="{8794FFBE-ADA3-47FC-BDD4-26AABBBCD171}" sibTransId="{025AB5BF-7EC4-45AF-8079-7B95FD871DD9}"/>
    <dgm:cxn modelId="{E77771FD-65A2-4D17-9C61-6C4EBAFB1EDD}" type="presOf" srcId="{E0CA4D98-6ECA-44A1-ADB8-DCC3568BC1C9}" destId="{FF828BE0-0E99-48F9-B94D-4CF2DD3A6061}" srcOrd="0" destOrd="0" presId="urn:microsoft.com/office/officeart/2005/8/layout/vList5"/>
    <dgm:cxn modelId="{0479CDFD-84EC-48D1-9C1A-9F72200C1E08}" srcId="{64B4386E-EDB6-4617-8DCB-63F74AF4B0C5}" destId="{6C4F74E1-431F-4D7E-949D-0913F4E0AD98}" srcOrd="5" destOrd="0" parTransId="{64E5DE0A-F799-4337-9DC6-DEA24B079221}" sibTransId="{CA961A4C-D62B-4B5E-B2A8-FF70978DF3A6}"/>
    <dgm:cxn modelId="{7748BF64-CFD5-4379-974A-508DE1CE9160}" type="presParOf" srcId="{F9A911F9-71A2-4E01-AA41-4867FF9B8A23}" destId="{FE27FAE4-0E83-41A8-85CD-C96C0FFBC915}" srcOrd="0" destOrd="0" presId="urn:microsoft.com/office/officeart/2005/8/layout/vList5"/>
    <dgm:cxn modelId="{34E55629-CF5D-42BD-9B1D-86881A5AD8DA}" type="presParOf" srcId="{FE27FAE4-0E83-41A8-85CD-C96C0FFBC915}" destId="{EAE5A95D-2B5A-419B-BD33-6778F4729422}" srcOrd="0" destOrd="0" presId="urn:microsoft.com/office/officeart/2005/8/layout/vList5"/>
    <dgm:cxn modelId="{570425E7-D3F7-4FE3-B60C-E3A5FB162737}" type="presParOf" srcId="{F9A911F9-71A2-4E01-AA41-4867FF9B8A23}" destId="{C72D4EF3-5131-4D9D-A8AA-64C230F7B3B7}" srcOrd="1" destOrd="0" presId="urn:microsoft.com/office/officeart/2005/8/layout/vList5"/>
    <dgm:cxn modelId="{55919454-AD49-4679-9528-2FC27CC8211E}" type="presParOf" srcId="{F9A911F9-71A2-4E01-AA41-4867FF9B8A23}" destId="{E063350C-5337-4795-AF0B-22EB8D264BD6}" srcOrd="2" destOrd="0" presId="urn:microsoft.com/office/officeart/2005/8/layout/vList5"/>
    <dgm:cxn modelId="{09C53122-C569-4739-93EC-6123E445A49A}" type="presParOf" srcId="{E063350C-5337-4795-AF0B-22EB8D264BD6}" destId="{4244CD3F-FEF2-48E2-8623-91BB3A75CD96}" srcOrd="0" destOrd="0" presId="urn:microsoft.com/office/officeart/2005/8/layout/vList5"/>
    <dgm:cxn modelId="{CCEE01DA-521D-41B4-B8E4-8A2BBF91F1C1}" type="presParOf" srcId="{E063350C-5337-4795-AF0B-22EB8D264BD6}" destId="{1C6A3DB5-9FDE-41C8-8EDC-5A39F93CDC24}" srcOrd="1" destOrd="0" presId="urn:microsoft.com/office/officeart/2005/8/layout/vList5"/>
    <dgm:cxn modelId="{4684B6AE-C497-40AE-9D26-C1951A2FAE25}" type="presParOf" srcId="{F9A911F9-71A2-4E01-AA41-4867FF9B8A23}" destId="{56BAE929-9069-468F-ABB5-F9CF0EC360F5}" srcOrd="3" destOrd="0" presId="urn:microsoft.com/office/officeart/2005/8/layout/vList5"/>
    <dgm:cxn modelId="{D6B657A0-F955-4D65-A91D-50501B075BD2}" type="presParOf" srcId="{F9A911F9-71A2-4E01-AA41-4867FF9B8A23}" destId="{F14F90A0-9923-4A4A-A02E-6C9CFE8C7ACE}" srcOrd="4" destOrd="0" presId="urn:microsoft.com/office/officeart/2005/8/layout/vList5"/>
    <dgm:cxn modelId="{507A412D-C875-4755-840C-3E330F0E9EC6}" type="presParOf" srcId="{F14F90A0-9923-4A4A-A02E-6C9CFE8C7ACE}" destId="{81BF311A-F598-4550-8760-B9AF5FF41A14}" srcOrd="0" destOrd="0" presId="urn:microsoft.com/office/officeart/2005/8/layout/vList5"/>
    <dgm:cxn modelId="{4BB6F433-356B-4FBD-AAB7-98FA107657A6}" type="presParOf" srcId="{F14F90A0-9923-4A4A-A02E-6C9CFE8C7ACE}" destId="{BCCA0229-C655-47EB-8B0F-CA24CE9A4A31}" srcOrd="1" destOrd="0" presId="urn:microsoft.com/office/officeart/2005/8/layout/vList5"/>
    <dgm:cxn modelId="{0EE073DE-40C7-4EBD-B291-DFCD82E9F295}" type="presParOf" srcId="{F9A911F9-71A2-4E01-AA41-4867FF9B8A23}" destId="{7ECC843F-744C-4355-880C-CA3340530419}" srcOrd="5" destOrd="0" presId="urn:microsoft.com/office/officeart/2005/8/layout/vList5"/>
    <dgm:cxn modelId="{38A95201-4387-4ADF-8363-EBD2C66F29E3}" type="presParOf" srcId="{F9A911F9-71A2-4E01-AA41-4867FF9B8A23}" destId="{8F83F1BC-5F15-41FA-BB85-9EA434720E7D}" srcOrd="6" destOrd="0" presId="urn:microsoft.com/office/officeart/2005/8/layout/vList5"/>
    <dgm:cxn modelId="{6B7598DA-4368-44C9-A7EE-125BFBC3EFF3}" type="presParOf" srcId="{8F83F1BC-5F15-41FA-BB85-9EA434720E7D}" destId="{A8BF312C-5B8E-40DC-8D30-CF932D551B29}" srcOrd="0" destOrd="0" presId="urn:microsoft.com/office/officeart/2005/8/layout/vList5"/>
    <dgm:cxn modelId="{CEC23DC0-9AA0-4D76-94C3-3992395256A7}" type="presParOf" srcId="{8F83F1BC-5F15-41FA-BB85-9EA434720E7D}" destId="{BCFDC4CA-8045-4DC9-B248-7B11A8A1EA82}" srcOrd="1" destOrd="0" presId="urn:microsoft.com/office/officeart/2005/8/layout/vList5"/>
    <dgm:cxn modelId="{EE46EEBA-309C-4166-BB0E-AD94C64FD058}" type="presParOf" srcId="{F9A911F9-71A2-4E01-AA41-4867FF9B8A23}" destId="{B705892E-7456-4B46-8EA4-AB8A61305C53}" srcOrd="7" destOrd="0" presId="urn:microsoft.com/office/officeart/2005/8/layout/vList5"/>
    <dgm:cxn modelId="{4A2DF85E-C20E-46DD-A284-CEB1E9D45735}" type="presParOf" srcId="{F9A911F9-71A2-4E01-AA41-4867FF9B8A23}" destId="{EA32752E-3ACF-4B72-98F6-B8F25BC64D75}" srcOrd="8" destOrd="0" presId="urn:microsoft.com/office/officeart/2005/8/layout/vList5"/>
    <dgm:cxn modelId="{8B19C06E-6BFB-46B9-A992-0F9F87ABF4D3}" type="presParOf" srcId="{EA32752E-3ACF-4B72-98F6-B8F25BC64D75}" destId="{FF828BE0-0E99-48F9-B94D-4CF2DD3A6061}" srcOrd="0" destOrd="0" presId="urn:microsoft.com/office/officeart/2005/8/layout/vList5"/>
    <dgm:cxn modelId="{AC9463AB-819A-4ACD-B6D0-398233D0767F}" type="presParOf" srcId="{EA32752E-3ACF-4B72-98F6-B8F25BC64D75}" destId="{959663A1-3DD3-40F0-B196-F2FDF53EBB40}" srcOrd="1" destOrd="0" presId="urn:microsoft.com/office/officeart/2005/8/layout/vList5"/>
    <dgm:cxn modelId="{C10265B4-769D-4FC5-8ED6-78F11461273D}" type="presParOf" srcId="{F9A911F9-71A2-4E01-AA41-4867FF9B8A23}" destId="{B683EB65-6760-46DC-A20E-044E19B0739C}" srcOrd="9" destOrd="0" presId="urn:microsoft.com/office/officeart/2005/8/layout/vList5"/>
    <dgm:cxn modelId="{CFD183E7-5404-48D7-891E-A85EE6C70F37}" type="presParOf" srcId="{F9A911F9-71A2-4E01-AA41-4867FF9B8A23}" destId="{C58D2BED-F842-4A51-B13C-BB57AD61F560}" srcOrd="10" destOrd="0" presId="urn:microsoft.com/office/officeart/2005/8/layout/vList5"/>
    <dgm:cxn modelId="{E633F9DE-2A76-43B3-BA35-AA25428E7325}" type="presParOf" srcId="{C58D2BED-F842-4A51-B13C-BB57AD61F560}" destId="{2E3EC0AA-17F2-45E0-B660-B1637F8AD639}" srcOrd="0" destOrd="0" presId="urn:microsoft.com/office/officeart/2005/8/layout/vList5"/>
    <dgm:cxn modelId="{F9899293-7EAB-46C5-A471-3AB26D41DA36}" type="presParOf" srcId="{C58D2BED-F842-4A51-B13C-BB57AD61F560}" destId="{3FB8490F-F286-4C65-9F41-492B7E4F0BA3}"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18249A-1D06-421A-919B-326F862B6EE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F339E9D-9814-493A-A3C9-E4C5C4B02D95}">
      <dgm:prSet/>
      <dgm:spPr/>
      <dgm:t>
        <a:bodyPr/>
        <a:lstStyle/>
        <a:p>
          <a:r>
            <a:rPr lang="en-US" dirty="0"/>
            <a:t>CEA </a:t>
          </a:r>
          <a:r>
            <a:rPr lang="en-US" dirty="0" err="1"/>
            <a:t>PreTX</a:t>
          </a:r>
          <a:r>
            <a:rPr lang="en-US" dirty="0"/>
            <a:t> Lab Value</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pPr>
            <a:buNone/>
          </a:pPr>
          <a:r>
            <a:rPr lang="en-US" b="1" dirty="0"/>
            <a:t> </a:t>
          </a:r>
          <a:r>
            <a:rPr lang="en-US" b="0" dirty="0"/>
            <a:t>8.7</a:t>
          </a:r>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dirty="0"/>
            <a:t>CEA </a:t>
          </a:r>
          <a:r>
            <a:rPr lang="en-US" dirty="0" err="1"/>
            <a:t>PreTX</a:t>
          </a:r>
          <a:r>
            <a:rPr lang="en-US" dirty="0"/>
            <a:t> Interpretation</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pPr>
            <a:buNone/>
          </a:pPr>
          <a:r>
            <a:rPr lang="en-US" dirty="0"/>
            <a:t> 1</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E37D1CB4-E088-47AF-BE79-6A4AEC6A6DAE}">
      <dgm:prSet/>
      <dgm:spPr/>
      <dgm:t>
        <a:bodyPr/>
        <a:lstStyle/>
        <a:p>
          <a:r>
            <a:rPr lang="en-US" dirty="0"/>
            <a:t>Tumor Deposits</a:t>
          </a:r>
        </a:p>
      </dgm:t>
    </dgm:pt>
    <dgm:pt modelId="{2016AA22-D247-466F-B3FF-2D19726D54DB}" type="parTrans" cxnId="{F9DB3403-6690-4D32-A953-200EF471BEF7}">
      <dgm:prSet/>
      <dgm:spPr/>
      <dgm:t>
        <a:bodyPr/>
        <a:lstStyle/>
        <a:p>
          <a:endParaRPr lang="en-US"/>
        </a:p>
      </dgm:t>
    </dgm:pt>
    <dgm:pt modelId="{4CD4E884-D9A0-4805-845F-42DCEDFF5CE2}" type="sibTrans" cxnId="{F9DB3403-6690-4D32-A953-200EF471BEF7}">
      <dgm:prSet/>
      <dgm:spPr/>
      <dgm:t>
        <a:bodyPr/>
        <a:lstStyle/>
        <a:p>
          <a:endParaRPr lang="en-US"/>
        </a:p>
      </dgm:t>
    </dgm:pt>
    <dgm:pt modelId="{6CB06BBD-92BD-4688-9E00-7753F7B021A0}">
      <dgm:prSet/>
      <dgm:spPr/>
      <dgm:t>
        <a:bodyPr/>
        <a:lstStyle/>
        <a:p>
          <a:pPr>
            <a:buNone/>
          </a:pPr>
          <a:r>
            <a:rPr lang="en-US" dirty="0"/>
            <a:t> 00</a:t>
          </a:r>
        </a:p>
      </dgm:t>
    </dgm:pt>
    <dgm:pt modelId="{AAF261C2-6310-4004-B1D6-E2DB3B239196}" type="parTrans" cxnId="{080C55D3-6D43-496E-939D-81D99F657854}">
      <dgm:prSet/>
      <dgm:spPr/>
      <dgm:t>
        <a:bodyPr/>
        <a:lstStyle/>
        <a:p>
          <a:endParaRPr lang="en-US"/>
        </a:p>
      </dgm:t>
    </dgm:pt>
    <dgm:pt modelId="{A41C7925-2D94-44C4-BE9C-BA172EFFBBF1}" type="sibTrans" cxnId="{080C55D3-6D43-496E-939D-81D99F657854}">
      <dgm:prSet/>
      <dgm:spPr/>
      <dgm:t>
        <a:bodyPr/>
        <a:lstStyle/>
        <a:p>
          <a:endParaRPr lang="en-US"/>
        </a:p>
      </dgm:t>
    </dgm:pt>
    <dgm:pt modelId="{4F0AFE75-FA90-4B9D-A043-D5C13C74C304}">
      <dgm:prSet/>
      <dgm:spPr/>
      <dgm:t>
        <a:bodyPr/>
        <a:lstStyle/>
        <a:p>
          <a:r>
            <a:rPr lang="en-US" dirty="0"/>
            <a:t>Perineural Invasion</a:t>
          </a:r>
        </a:p>
      </dgm:t>
    </dgm:pt>
    <dgm:pt modelId="{AA45C4C3-4300-441A-8714-FA28821FFEA1}" type="parTrans" cxnId="{44C445F3-73A5-4CD4-9AAA-BD0F56E8725F}">
      <dgm:prSet/>
      <dgm:spPr/>
      <dgm:t>
        <a:bodyPr/>
        <a:lstStyle/>
        <a:p>
          <a:endParaRPr lang="en-US"/>
        </a:p>
      </dgm:t>
    </dgm:pt>
    <dgm:pt modelId="{ADB407D1-4371-4606-BFB5-BD23BAA7CD45}" type="sibTrans" cxnId="{44C445F3-73A5-4CD4-9AAA-BD0F56E8725F}">
      <dgm:prSet/>
      <dgm:spPr/>
      <dgm:t>
        <a:bodyPr/>
        <a:lstStyle/>
        <a:p>
          <a:endParaRPr lang="en-US"/>
        </a:p>
      </dgm:t>
    </dgm:pt>
    <dgm:pt modelId="{06C5A023-B18D-4FA7-B1B5-AF97DAC574EF}">
      <dgm:prSet/>
      <dgm:spPr/>
      <dgm:t>
        <a:bodyPr/>
        <a:lstStyle/>
        <a:p>
          <a:pPr>
            <a:buNone/>
          </a:pPr>
          <a:r>
            <a:rPr lang="en-US" b="1" dirty="0"/>
            <a:t> 0</a:t>
          </a:r>
          <a:endParaRPr lang="en-US" dirty="0"/>
        </a:p>
      </dgm:t>
    </dgm:pt>
    <dgm:pt modelId="{D9E16197-94FC-4E97-9A97-3C891701E376}" type="parTrans" cxnId="{D2D89637-23E5-4911-9F87-865B4D11FBCF}">
      <dgm:prSet/>
      <dgm:spPr/>
      <dgm:t>
        <a:bodyPr/>
        <a:lstStyle/>
        <a:p>
          <a:endParaRPr lang="en-US"/>
        </a:p>
      </dgm:t>
    </dgm:pt>
    <dgm:pt modelId="{0C8B4541-C287-4FA9-A1E7-91B1688A214F}" type="sibTrans" cxnId="{D2D89637-23E5-4911-9F87-865B4D11FBCF}">
      <dgm:prSet/>
      <dgm:spPr/>
      <dgm:t>
        <a:bodyPr/>
        <a:lstStyle/>
        <a:p>
          <a:endParaRPr lang="en-US"/>
        </a:p>
      </dgm:t>
    </dgm:pt>
    <dgm:pt modelId="{A12771F8-D684-449E-8ED3-8BEF5E2BF6F0}">
      <dgm:prSet/>
      <dgm:spPr/>
      <dgm:t>
        <a:bodyPr/>
        <a:lstStyle/>
        <a:p>
          <a:r>
            <a:rPr lang="en-US" dirty="0"/>
            <a:t>Circumferential Resection Margin</a:t>
          </a:r>
        </a:p>
      </dgm:t>
    </dgm:pt>
    <dgm:pt modelId="{C82D5C1E-6E42-4EB1-A3ED-D9F6298962D4}" type="parTrans" cxnId="{55C1A4C4-EF28-4181-80A9-2C48D57D042A}">
      <dgm:prSet/>
      <dgm:spPr/>
      <dgm:t>
        <a:bodyPr/>
        <a:lstStyle/>
        <a:p>
          <a:endParaRPr lang="en-US"/>
        </a:p>
      </dgm:t>
    </dgm:pt>
    <dgm:pt modelId="{6E7E2C70-8694-4C68-A6A4-FF706CA4A9A3}" type="sibTrans" cxnId="{55C1A4C4-EF28-4181-80A9-2C48D57D042A}">
      <dgm:prSet/>
      <dgm:spPr/>
      <dgm:t>
        <a:bodyPr/>
        <a:lstStyle/>
        <a:p>
          <a:endParaRPr lang="en-US"/>
        </a:p>
      </dgm:t>
    </dgm:pt>
    <dgm:pt modelId="{61DD7C1E-F3A1-4D11-A8F1-139855AFC90F}">
      <dgm:prSet/>
      <dgm:spPr/>
      <dgm:t>
        <a:bodyPr/>
        <a:lstStyle/>
        <a:p>
          <a:pPr>
            <a:buNone/>
          </a:pPr>
          <a:r>
            <a:rPr lang="en-US" dirty="0"/>
            <a:t> 13.0</a:t>
          </a:r>
        </a:p>
      </dgm:t>
    </dgm:pt>
    <dgm:pt modelId="{3AB9CC51-EF88-4E84-989D-FEBE04E66EE5}" type="parTrans" cxnId="{860BB09F-1ABB-4D6B-86CD-BD0EF7AFECE6}">
      <dgm:prSet/>
      <dgm:spPr/>
      <dgm:t>
        <a:bodyPr/>
        <a:lstStyle/>
        <a:p>
          <a:endParaRPr lang="en-US"/>
        </a:p>
      </dgm:t>
    </dgm:pt>
    <dgm:pt modelId="{BFFE721D-CEA4-4E30-A96A-9B8186332703}" type="sibTrans" cxnId="{860BB09F-1ABB-4D6B-86CD-BD0EF7AFECE6}">
      <dgm:prSet/>
      <dgm:spPr/>
      <dgm:t>
        <a:bodyPr/>
        <a:lstStyle/>
        <a:p>
          <a:endParaRPr lang="en-US"/>
        </a:p>
      </dgm:t>
    </dgm:pt>
    <dgm:pt modelId="{FDFD422D-78C7-4736-8AC0-AF748706D777}">
      <dgm:prSet/>
      <dgm:spPr/>
      <dgm:t>
        <a:bodyPr/>
        <a:lstStyle/>
        <a:p>
          <a:r>
            <a:rPr lang="en-US" dirty="0"/>
            <a:t>KRAS</a:t>
          </a:r>
        </a:p>
      </dgm:t>
    </dgm:pt>
    <dgm:pt modelId="{2B26FC29-21D1-433C-8ACF-CB090167D266}" type="parTrans" cxnId="{ED9D7BC0-BA97-469D-B430-19613FF70086}">
      <dgm:prSet/>
      <dgm:spPr/>
      <dgm:t>
        <a:bodyPr/>
        <a:lstStyle/>
        <a:p>
          <a:endParaRPr lang="en-US"/>
        </a:p>
      </dgm:t>
    </dgm:pt>
    <dgm:pt modelId="{9DAA5165-8CD7-4951-B8CA-B4EB33FCA55A}" type="sibTrans" cxnId="{ED9D7BC0-BA97-469D-B430-19613FF70086}">
      <dgm:prSet/>
      <dgm:spPr/>
      <dgm:t>
        <a:bodyPr/>
        <a:lstStyle/>
        <a:p>
          <a:endParaRPr lang="en-US"/>
        </a:p>
      </dgm:t>
    </dgm:pt>
    <dgm:pt modelId="{76702741-20F6-44A7-B7B2-3A3F2E7DCFA9}">
      <dgm:prSet/>
      <dgm:spPr/>
      <dgm:t>
        <a:bodyPr/>
        <a:lstStyle/>
        <a:p>
          <a:pPr>
            <a:buNone/>
          </a:pPr>
          <a:r>
            <a:rPr lang="en-US" dirty="0"/>
            <a:t>9 </a:t>
          </a:r>
        </a:p>
      </dgm:t>
    </dgm:pt>
    <dgm:pt modelId="{FF0EAD23-4E57-4211-9712-66064C9EBD87}" type="parTrans" cxnId="{5E2E47EE-E097-4757-AEFB-85CBB72A4332}">
      <dgm:prSet/>
      <dgm:spPr/>
      <dgm:t>
        <a:bodyPr/>
        <a:lstStyle/>
        <a:p>
          <a:endParaRPr lang="en-US"/>
        </a:p>
      </dgm:t>
    </dgm:pt>
    <dgm:pt modelId="{A90EF3E6-EAEE-485F-A36C-A241BBAC46DE}" type="sibTrans" cxnId="{5E2E47EE-E097-4757-AEFB-85CBB72A4332}">
      <dgm:prSet/>
      <dgm:spPr/>
      <dgm:t>
        <a:bodyPr/>
        <a:lstStyle/>
        <a:p>
          <a:endParaRPr lang="en-US"/>
        </a:p>
      </dgm:t>
    </dgm:pt>
    <dgm:pt modelId="{6008E3AF-0357-4338-83CF-F847CC928574}" type="pres">
      <dgm:prSet presAssocID="{3D18249A-1D06-421A-919B-326F862B6EE9}" presName="linear" presStyleCnt="0">
        <dgm:presLayoutVars>
          <dgm:animLvl val="lvl"/>
          <dgm:resizeHandles val="exact"/>
        </dgm:presLayoutVars>
      </dgm:prSet>
      <dgm:spPr/>
    </dgm:pt>
    <dgm:pt modelId="{9E28C867-6688-4624-8817-3DFCB4C82600}" type="pres">
      <dgm:prSet presAssocID="{3F339E9D-9814-493A-A3C9-E4C5C4B02D95}" presName="parentText" presStyleLbl="node1" presStyleIdx="0" presStyleCnt="6">
        <dgm:presLayoutVars>
          <dgm:chMax val="0"/>
          <dgm:bulletEnabled val="1"/>
        </dgm:presLayoutVars>
      </dgm:prSet>
      <dgm:spPr/>
    </dgm:pt>
    <dgm:pt modelId="{66693893-06AD-43EB-A6BD-1F7916F04BE0}" type="pres">
      <dgm:prSet presAssocID="{3F339E9D-9814-493A-A3C9-E4C5C4B02D95}" presName="childText" presStyleLbl="revTx" presStyleIdx="0" presStyleCnt="6">
        <dgm:presLayoutVars>
          <dgm:bulletEnabled val="1"/>
        </dgm:presLayoutVars>
      </dgm:prSet>
      <dgm:spPr/>
    </dgm:pt>
    <dgm:pt modelId="{7EF718BA-4418-4526-AE1E-EB843F737078}" type="pres">
      <dgm:prSet presAssocID="{16597F33-5170-4E79-B6AC-2AE285823C93}" presName="parentText" presStyleLbl="node1" presStyleIdx="1" presStyleCnt="6">
        <dgm:presLayoutVars>
          <dgm:chMax val="0"/>
          <dgm:bulletEnabled val="1"/>
        </dgm:presLayoutVars>
      </dgm:prSet>
      <dgm:spPr/>
    </dgm:pt>
    <dgm:pt modelId="{B1FF634F-37BE-40E0-8C21-3526410700A7}" type="pres">
      <dgm:prSet presAssocID="{16597F33-5170-4E79-B6AC-2AE285823C93}" presName="childText" presStyleLbl="revTx" presStyleIdx="1" presStyleCnt="6">
        <dgm:presLayoutVars>
          <dgm:bulletEnabled val="1"/>
        </dgm:presLayoutVars>
      </dgm:prSet>
      <dgm:spPr/>
    </dgm:pt>
    <dgm:pt modelId="{485088A1-8B43-4B3E-8A43-2A92137A56F6}" type="pres">
      <dgm:prSet presAssocID="{E37D1CB4-E088-47AF-BE79-6A4AEC6A6DAE}" presName="parentText" presStyleLbl="node1" presStyleIdx="2" presStyleCnt="6">
        <dgm:presLayoutVars>
          <dgm:chMax val="0"/>
          <dgm:bulletEnabled val="1"/>
        </dgm:presLayoutVars>
      </dgm:prSet>
      <dgm:spPr/>
    </dgm:pt>
    <dgm:pt modelId="{195BD555-DD34-49A4-AE63-6267766C4F17}" type="pres">
      <dgm:prSet presAssocID="{E37D1CB4-E088-47AF-BE79-6A4AEC6A6DAE}" presName="childText" presStyleLbl="revTx" presStyleIdx="2" presStyleCnt="6">
        <dgm:presLayoutVars>
          <dgm:bulletEnabled val="1"/>
        </dgm:presLayoutVars>
      </dgm:prSet>
      <dgm:spPr/>
    </dgm:pt>
    <dgm:pt modelId="{026934A8-1AED-4379-BFCE-A65A38ED5B25}" type="pres">
      <dgm:prSet presAssocID="{4F0AFE75-FA90-4B9D-A043-D5C13C74C304}" presName="parentText" presStyleLbl="node1" presStyleIdx="3" presStyleCnt="6">
        <dgm:presLayoutVars>
          <dgm:chMax val="0"/>
          <dgm:bulletEnabled val="1"/>
        </dgm:presLayoutVars>
      </dgm:prSet>
      <dgm:spPr/>
    </dgm:pt>
    <dgm:pt modelId="{958D9447-D3AF-4AF4-B41C-B421031E6A46}" type="pres">
      <dgm:prSet presAssocID="{4F0AFE75-FA90-4B9D-A043-D5C13C74C304}" presName="childText" presStyleLbl="revTx" presStyleIdx="3" presStyleCnt="6">
        <dgm:presLayoutVars>
          <dgm:bulletEnabled val="1"/>
        </dgm:presLayoutVars>
      </dgm:prSet>
      <dgm:spPr/>
    </dgm:pt>
    <dgm:pt modelId="{0BD34FAA-2874-4DCA-9290-F07CC31CA4B8}" type="pres">
      <dgm:prSet presAssocID="{A12771F8-D684-449E-8ED3-8BEF5E2BF6F0}" presName="parentText" presStyleLbl="node1" presStyleIdx="4" presStyleCnt="6">
        <dgm:presLayoutVars>
          <dgm:chMax val="0"/>
          <dgm:bulletEnabled val="1"/>
        </dgm:presLayoutVars>
      </dgm:prSet>
      <dgm:spPr/>
    </dgm:pt>
    <dgm:pt modelId="{AECDEB46-7EAA-4DBD-BB57-A6825920B21B}" type="pres">
      <dgm:prSet presAssocID="{A12771F8-D684-449E-8ED3-8BEF5E2BF6F0}" presName="childText" presStyleLbl="revTx" presStyleIdx="4" presStyleCnt="6">
        <dgm:presLayoutVars>
          <dgm:bulletEnabled val="1"/>
        </dgm:presLayoutVars>
      </dgm:prSet>
      <dgm:spPr/>
    </dgm:pt>
    <dgm:pt modelId="{D6F90B0B-4698-4101-80BB-2E6D2C826F66}" type="pres">
      <dgm:prSet presAssocID="{FDFD422D-78C7-4736-8AC0-AF748706D777}" presName="parentText" presStyleLbl="node1" presStyleIdx="5" presStyleCnt="6">
        <dgm:presLayoutVars>
          <dgm:chMax val="0"/>
          <dgm:bulletEnabled val="1"/>
        </dgm:presLayoutVars>
      </dgm:prSet>
      <dgm:spPr/>
    </dgm:pt>
    <dgm:pt modelId="{D905385E-F2D0-406A-A469-0FAFEACE9981}" type="pres">
      <dgm:prSet presAssocID="{FDFD422D-78C7-4736-8AC0-AF748706D777}" presName="childText" presStyleLbl="revTx" presStyleIdx="5" presStyleCnt="6">
        <dgm:presLayoutVars>
          <dgm:bulletEnabled val="1"/>
        </dgm:presLayoutVars>
      </dgm:prSet>
      <dgm:spPr/>
    </dgm:pt>
  </dgm:ptLst>
  <dgm:cxnLst>
    <dgm:cxn modelId="{F9DB3403-6690-4D32-A953-200EF471BEF7}" srcId="{3D18249A-1D06-421A-919B-326F862B6EE9}" destId="{E37D1CB4-E088-47AF-BE79-6A4AEC6A6DAE}" srcOrd="2" destOrd="0" parTransId="{2016AA22-D247-466F-B3FF-2D19726D54DB}" sibTransId="{4CD4E884-D9A0-4805-845F-42DCEDFF5CE2}"/>
    <dgm:cxn modelId="{F23F120B-3C63-4477-B645-DA8AD6ABB428}" srcId="{3F339E9D-9814-493A-A3C9-E4C5C4B02D95}" destId="{A8FF5386-AF7F-4389-B467-716BA54F411D}" srcOrd="0" destOrd="0" parTransId="{47B49236-34A5-40ED-BDD2-C95C31CF2393}" sibTransId="{E4DD5308-A129-4432-B3B4-B50E25D61933}"/>
    <dgm:cxn modelId="{E6EEA526-2BCC-4BC6-961A-6830B499B85C}" type="presOf" srcId="{16597F33-5170-4E79-B6AC-2AE285823C93}" destId="{7EF718BA-4418-4526-AE1E-EB843F737078}" srcOrd="0" destOrd="0" presId="urn:microsoft.com/office/officeart/2005/8/layout/vList2"/>
    <dgm:cxn modelId="{0CE85332-325D-422D-9489-DF60E1F2161D}" type="presOf" srcId="{E37D1CB4-E088-47AF-BE79-6A4AEC6A6DAE}" destId="{485088A1-8B43-4B3E-8A43-2A92137A56F6}" srcOrd="0" destOrd="0" presId="urn:microsoft.com/office/officeart/2005/8/layout/vList2"/>
    <dgm:cxn modelId="{D2D89637-23E5-4911-9F87-865B4D11FBCF}" srcId="{4F0AFE75-FA90-4B9D-A043-D5C13C74C304}" destId="{06C5A023-B18D-4FA7-B1B5-AF97DAC574EF}" srcOrd="0" destOrd="0" parTransId="{D9E16197-94FC-4E97-9A97-3C891701E376}" sibTransId="{0C8B4541-C287-4FA9-A1E7-91B1688A214F}"/>
    <dgm:cxn modelId="{3AEB4644-EC11-45E3-98E3-5DFBD618B9B7}" type="presOf" srcId="{A12771F8-D684-449E-8ED3-8BEF5E2BF6F0}" destId="{0BD34FAA-2874-4DCA-9290-F07CC31CA4B8}" srcOrd="0" destOrd="0" presId="urn:microsoft.com/office/officeart/2005/8/layout/vList2"/>
    <dgm:cxn modelId="{FA0C9548-9173-4B01-B814-AD7309C03B41}" type="presOf" srcId="{3F339E9D-9814-493A-A3C9-E4C5C4B02D95}" destId="{9E28C867-6688-4624-8817-3DFCB4C82600}" srcOrd="0" destOrd="0" presId="urn:microsoft.com/office/officeart/2005/8/layout/vList2"/>
    <dgm:cxn modelId="{6E916B4A-511F-4A9E-95D5-02F23AF2B5BD}" type="presOf" srcId="{06C5A023-B18D-4FA7-B1B5-AF97DAC574EF}" destId="{958D9447-D3AF-4AF4-B41C-B421031E6A46}" srcOrd="0" destOrd="0" presId="urn:microsoft.com/office/officeart/2005/8/layout/vList2"/>
    <dgm:cxn modelId="{FAB37D50-7707-4BD9-A197-88CC86904989}" type="presOf" srcId="{6CB06BBD-92BD-4688-9E00-7753F7B021A0}" destId="{195BD555-DD34-49A4-AE63-6267766C4F17}" srcOrd="0" destOrd="0" presId="urn:microsoft.com/office/officeart/2005/8/layout/vList2"/>
    <dgm:cxn modelId="{1FE65777-25B6-438A-BE29-E78FBC0BA3EF}" type="presOf" srcId="{4F0AFE75-FA90-4B9D-A043-D5C13C74C304}" destId="{026934A8-1AED-4379-BFCE-A65A38ED5B25}" srcOrd="0" destOrd="0" presId="urn:microsoft.com/office/officeart/2005/8/layout/vList2"/>
    <dgm:cxn modelId="{FA40B07D-1F98-46AC-B364-2F25107A013A}" type="presOf" srcId="{FDFD422D-78C7-4736-8AC0-AF748706D777}" destId="{D6F90B0B-4698-4101-80BB-2E6D2C826F66}" srcOrd="0" destOrd="0" presId="urn:microsoft.com/office/officeart/2005/8/layout/vList2"/>
    <dgm:cxn modelId="{4746DA7F-9E71-4C5B-B5E9-0EB52A88D6E3}" type="presOf" srcId="{3D18249A-1D06-421A-919B-326F862B6EE9}" destId="{6008E3AF-0357-4338-83CF-F847CC928574}" srcOrd="0" destOrd="0" presId="urn:microsoft.com/office/officeart/2005/8/layout/vList2"/>
    <dgm:cxn modelId="{07F6F397-4A0F-4B8E-B384-E066F78445B2}" srcId="{3D18249A-1D06-421A-919B-326F862B6EE9}" destId="{3F339E9D-9814-493A-A3C9-E4C5C4B02D95}" srcOrd="0" destOrd="0" parTransId="{74EB6CE8-0ED6-458F-8F87-5926D6C73F55}" sibTransId="{686A833D-9E39-4F68-B56D-0570BA6DE90D}"/>
    <dgm:cxn modelId="{7959989F-80E1-45A1-BA04-DCB12AC68097}" type="presOf" srcId="{61DD7C1E-F3A1-4D11-A8F1-139855AFC90F}" destId="{AECDEB46-7EAA-4DBD-BB57-A6825920B21B}" srcOrd="0" destOrd="0" presId="urn:microsoft.com/office/officeart/2005/8/layout/vList2"/>
    <dgm:cxn modelId="{860BB09F-1ABB-4D6B-86CD-BD0EF7AFECE6}" srcId="{A12771F8-D684-449E-8ED3-8BEF5E2BF6F0}" destId="{61DD7C1E-F3A1-4D11-A8F1-139855AFC90F}" srcOrd="0" destOrd="0" parTransId="{3AB9CC51-EF88-4E84-989D-FEBE04E66EE5}" sibTransId="{BFFE721D-CEA4-4E30-A96A-9B8186332703}"/>
    <dgm:cxn modelId="{67D14AB9-CA5E-47B2-8201-D45CE6A809B5}" type="presOf" srcId="{D3EDA274-2A72-4150-AEC8-68F9551B077F}" destId="{B1FF634F-37BE-40E0-8C21-3526410700A7}" srcOrd="0" destOrd="0" presId="urn:microsoft.com/office/officeart/2005/8/layout/vList2"/>
    <dgm:cxn modelId="{775E99BD-3C11-4622-9520-CA8121B5A2F1}" type="presOf" srcId="{A8FF5386-AF7F-4389-B467-716BA54F411D}" destId="{66693893-06AD-43EB-A6BD-1F7916F04BE0}" srcOrd="0" destOrd="0" presId="urn:microsoft.com/office/officeart/2005/8/layout/vList2"/>
    <dgm:cxn modelId="{ED9D7BC0-BA97-469D-B430-19613FF70086}" srcId="{3D18249A-1D06-421A-919B-326F862B6EE9}" destId="{FDFD422D-78C7-4736-8AC0-AF748706D777}" srcOrd="5" destOrd="0" parTransId="{2B26FC29-21D1-433C-8ACF-CB090167D266}" sibTransId="{9DAA5165-8CD7-4951-B8CA-B4EB33FCA55A}"/>
    <dgm:cxn modelId="{55C1A4C4-EF28-4181-80A9-2C48D57D042A}" srcId="{3D18249A-1D06-421A-919B-326F862B6EE9}" destId="{A12771F8-D684-449E-8ED3-8BEF5E2BF6F0}" srcOrd="4" destOrd="0" parTransId="{C82D5C1E-6E42-4EB1-A3ED-D9F6298962D4}" sibTransId="{6E7E2C70-8694-4C68-A6A4-FF706CA4A9A3}"/>
    <dgm:cxn modelId="{3230BBC4-6984-4887-8E17-AED1119CD187}" srcId="{16597F33-5170-4E79-B6AC-2AE285823C93}" destId="{D3EDA274-2A72-4150-AEC8-68F9551B077F}" srcOrd="0" destOrd="0" parTransId="{07B1805A-5A75-4241-8E36-BF0809F0734C}" sibTransId="{52F1AD4A-F45A-4C78-9914-BA9E73C5F089}"/>
    <dgm:cxn modelId="{6641FBCE-F7B1-46A6-8BF5-57E3631AD140}" srcId="{3D18249A-1D06-421A-919B-326F862B6EE9}" destId="{16597F33-5170-4E79-B6AC-2AE285823C93}" srcOrd="1" destOrd="0" parTransId="{6932C6F6-6E38-4119-89B3-61A0C4BDD51E}" sibTransId="{108114D5-2977-4D8C-81A8-F360F81CCB6C}"/>
    <dgm:cxn modelId="{080C55D3-6D43-496E-939D-81D99F657854}" srcId="{E37D1CB4-E088-47AF-BE79-6A4AEC6A6DAE}" destId="{6CB06BBD-92BD-4688-9E00-7753F7B021A0}" srcOrd="0" destOrd="0" parTransId="{AAF261C2-6310-4004-B1D6-E2DB3B239196}" sibTransId="{A41C7925-2D94-44C4-BE9C-BA172EFFBBF1}"/>
    <dgm:cxn modelId="{50739CEA-9DE0-4CDE-BDF7-D48034996B83}" type="presOf" srcId="{76702741-20F6-44A7-B7B2-3A3F2E7DCFA9}" destId="{D905385E-F2D0-406A-A469-0FAFEACE9981}" srcOrd="0" destOrd="0" presId="urn:microsoft.com/office/officeart/2005/8/layout/vList2"/>
    <dgm:cxn modelId="{5E2E47EE-E097-4757-AEFB-85CBB72A4332}" srcId="{FDFD422D-78C7-4736-8AC0-AF748706D777}" destId="{76702741-20F6-44A7-B7B2-3A3F2E7DCFA9}" srcOrd="0" destOrd="0" parTransId="{FF0EAD23-4E57-4211-9712-66064C9EBD87}" sibTransId="{A90EF3E6-EAEE-485F-A36C-A241BBAC46DE}"/>
    <dgm:cxn modelId="{44C445F3-73A5-4CD4-9AAA-BD0F56E8725F}" srcId="{3D18249A-1D06-421A-919B-326F862B6EE9}" destId="{4F0AFE75-FA90-4B9D-A043-D5C13C74C304}" srcOrd="3" destOrd="0" parTransId="{AA45C4C3-4300-441A-8714-FA28821FFEA1}" sibTransId="{ADB407D1-4371-4606-BFB5-BD23BAA7CD45}"/>
    <dgm:cxn modelId="{463F4445-38FD-46DB-8B8E-23E2551E1108}" type="presParOf" srcId="{6008E3AF-0357-4338-83CF-F847CC928574}" destId="{9E28C867-6688-4624-8817-3DFCB4C82600}" srcOrd="0" destOrd="0" presId="urn:microsoft.com/office/officeart/2005/8/layout/vList2"/>
    <dgm:cxn modelId="{34ACE81E-04A1-446B-9534-95913A175C4D}" type="presParOf" srcId="{6008E3AF-0357-4338-83CF-F847CC928574}" destId="{66693893-06AD-43EB-A6BD-1F7916F04BE0}" srcOrd="1" destOrd="0" presId="urn:microsoft.com/office/officeart/2005/8/layout/vList2"/>
    <dgm:cxn modelId="{20D75E56-895D-4DB5-9FF7-B389C825E5B5}" type="presParOf" srcId="{6008E3AF-0357-4338-83CF-F847CC928574}" destId="{7EF718BA-4418-4526-AE1E-EB843F737078}" srcOrd="2" destOrd="0" presId="urn:microsoft.com/office/officeart/2005/8/layout/vList2"/>
    <dgm:cxn modelId="{42140511-2418-488D-844C-FC1AD090AC01}" type="presParOf" srcId="{6008E3AF-0357-4338-83CF-F847CC928574}" destId="{B1FF634F-37BE-40E0-8C21-3526410700A7}" srcOrd="3" destOrd="0" presId="urn:microsoft.com/office/officeart/2005/8/layout/vList2"/>
    <dgm:cxn modelId="{5B2D7C45-7562-4762-997B-13F24DE4502D}" type="presParOf" srcId="{6008E3AF-0357-4338-83CF-F847CC928574}" destId="{485088A1-8B43-4B3E-8A43-2A92137A56F6}" srcOrd="4" destOrd="0" presId="urn:microsoft.com/office/officeart/2005/8/layout/vList2"/>
    <dgm:cxn modelId="{13E96F57-401D-415B-AF91-3A6B0E77E7B8}" type="presParOf" srcId="{6008E3AF-0357-4338-83CF-F847CC928574}" destId="{195BD555-DD34-49A4-AE63-6267766C4F17}" srcOrd="5" destOrd="0" presId="urn:microsoft.com/office/officeart/2005/8/layout/vList2"/>
    <dgm:cxn modelId="{AB375923-0EB1-4784-8B8D-AFFAA3BC5A5C}" type="presParOf" srcId="{6008E3AF-0357-4338-83CF-F847CC928574}" destId="{026934A8-1AED-4379-BFCE-A65A38ED5B25}" srcOrd="6" destOrd="0" presId="urn:microsoft.com/office/officeart/2005/8/layout/vList2"/>
    <dgm:cxn modelId="{74F6BDB5-6318-44C0-95B7-5E73176F881E}" type="presParOf" srcId="{6008E3AF-0357-4338-83CF-F847CC928574}" destId="{958D9447-D3AF-4AF4-B41C-B421031E6A46}" srcOrd="7" destOrd="0" presId="urn:microsoft.com/office/officeart/2005/8/layout/vList2"/>
    <dgm:cxn modelId="{F5006224-D404-426E-B276-0CD2EB7680D6}" type="presParOf" srcId="{6008E3AF-0357-4338-83CF-F847CC928574}" destId="{0BD34FAA-2874-4DCA-9290-F07CC31CA4B8}" srcOrd="8" destOrd="0" presId="urn:microsoft.com/office/officeart/2005/8/layout/vList2"/>
    <dgm:cxn modelId="{CAA3D1B4-1E3C-4501-B07C-F6102B0B4ADA}" type="presParOf" srcId="{6008E3AF-0357-4338-83CF-F847CC928574}" destId="{AECDEB46-7EAA-4DBD-BB57-A6825920B21B}" srcOrd="9" destOrd="0" presId="urn:microsoft.com/office/officeart/2005/8/layout/vList2"/>
    <dgm:cxn modelId="{93057BB9-566E-459B-A557-02AE7E5EF1E9}" type="presParOf" srcId="{6008E3AF-0357-4338-83CF-F847CC928574}" destId="{D6F90B0B-4698-4101-80BB-2E6D2C826F66}" srcOrd="10" destOrd="0" presId="urn:microsoft.com/office/officeart/2005/8/layout/vList2"/>
    <dgm:cxn modelId="{B8CD3690-248E-42A6-8D71-4D468ABF5568}" type="presParOf" srcId="{6008E3AF-0357-4338-83CF-F847CC928574}" destId="{D905385E-F2D0-406A-A469-0FAFEACE9981}"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D18249A-1D06-421A-919B-326F862B6EE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F339E9D-9814-493A-A3C9-E4C5C4B02D95}">
      <dgm:prSet/>
      <dgm:spPr/>
      <dgm:t>
        <a:bodyPr/>
        <a:lstStyle/>
        <a:p>
          <a:r>
            <a:rPr lang="en-US" dirty="0"/>
            <a:t>Microsatellite Instability (MSI)</a:t>
          </a:r>
        </a:p>
      </dgm:t>
    </dgm:pt>
    <dgm:pt modelId="{74EB6CE8-0ED6-458F-8F87-5926D6C73F55}" type="parTrans" cxnId="{07F6F397-4A0F-4B8E-B384-E066F78445B2}">
      <dgm:prSet/>
      <dgm:spPr/>
      <dgm:t>
        <a:bodyPr/>
        <a:lstStyle/>
        <a:p>
          <a:endParaRPr lang="en-US"/>
        </a:p>
      </dgm:t>
    </dgm:pt>
    <dgm:pt modelId="{686A833D-9E39-4F68-B56D-0570BA6DE90D}" type="sibTrans" cxnId="{07F6F397-4A0F-4B8E-B384-E066F78445B2}">
      <dgm:prSet/>
      <dgm:spPr/>
      <dgm:t>
        <a:bodyPr/>
        <a:lstStyle/>
        <a:p>
          <a:endParaRPr lang="en-US"/>
        </a:p>
      </dgm:t>
    </dgm:pt>
    <dgm:pt modelId="{A8FF5386-AF7F-4389-B467-716BA54F411D}">
      <dgm:prSet/>
      <dgm:spPr/>
      <dgm:t>
        <a:bodyPr/>
        <a:lstStyle/>
        <a:p>
          <a:pPr>
            <a:buNone/>
          </a:pPr>
          <a:r>
            <a:rPr lang="en-US" b="0" dirty="0"/>
            <a:t>0</a:t>
          </a:r>
          <a:r>
            <a:rPr lang="en-US" b="1" dirty="0"/>
            <a:t> </a:t>
          </a:r>
          <a:endParaRPr lang="en-US" dirty="0"/>
        </a:p>
      </dgm:t>
    </dgm:pt>
    <dgm:pt modelId="{47B49236-34A5-40ED-BDD2-C95C31CF2393}" type="parTrans" cxnId="{F23F120B-3C63-4477-B645-DA8AD6ABB428}">
      <dgm:prSet/>
      <dgm:spPr/>
      <dgm:t>
        <a:bodyPr/>
        <a:lstStyle/>
        <a:p>
          <a:endParaRPr lang="en-US"/>
        </a:p>
      </dgm:t>
    </dgm:pt>
    <dgm:pt modelId="{E4DD5308-A129-4432-B3B4-B50E25D61933}" type="sibTrans" cxnId="{F23F120B-3C63-4477-B645-DA8AD6ABB428}">
      <dgm:prSet/>
      <dgm:spPr/>
      <dgm:t>
        <a:bodyPr/>
        <a:lstStyle/>
        <a:p>
          <a:endParaRPr lang="en-US"/>
        </a:p>
      </dgm:t>
    </dgm:pt>
    <dgm:pt modelId="{16597F33-5170-4E79-B6AC-2AE285823C93}">
      <dgm:prSet/>
      <dgm:spPr/>
      <dgm:t>
        <a:bodyPr/>
        <a:lstStyle/>
        <a:p>
          <a:r>
            <a:rPr lang="en-US" dirty="0"/>
            <a:t>BRAF Mutational Analysis</a:t>
          </a:r>
        </a:p>
      </dgm:t>
    </dgm:pt>
    <dgm:pt modelId="{6932C6F6-6E38-4119-89B3-61A0C4BDD51E}" type="parTrans" cxnId="{6641FBCE-F7B1-46A6-8BF5-57E3631AD140}">
      <dgm:prSet/>
      <dgm:spPr/>
      <dgm:t>
        <a:bodyPr/>
        <a:lstStyle/>
        <a:p>
          <a:endParaRPr lang="en-US"/>
        </a:p>
      </dgm:t>
    </dgm:pt>
    <dgm:pt modelId="{108114D5-2977-4D8C-81A8-F360F81CCB6C}" type="sibTrans" cxnId="{6641FBCE-F7B1-46A6-8BF5-57E3631AD140}">
      <dgm:prSet/>
      <dgm:spPr/>
      <dgm:t>
        <a:bodyPr/>
        <a:lstStyle/>
        <a:p>
          <a:endParaRPr lang="en-US"/>
        </a:p>
      </dgm:t>
    </dgm:pt>
    <dgm:pt modelId="{D3EDA274-2A72-4150-AEC8-68F9551B077F}">
      <dgm:prSet/>
      <dgm:spPr/>
      <dgm:t>
        <a:bodyPr/>
        <a:lstStyle/>
        <a:p>
          <a:pPr>
            <a:buNone/>
          </a:pPr>
          <a:r>
            <a:rPr lang="en-US" dirty="0"/>
            <a:t> 9</a:t>
          </a:r>
        </a:p>
      </dgm:t>
    </dgm:pt>
    <dgm:pt modelId="{07B1805A-5A75-4241-8E36-BF0809F0734C}" type="parTrans" cxnId="{3230BBC4-6984-4887-8E17-AED1119CD187}">
      <dgm:prSet/>
      <dgm:spPr/>
      <dgm:t>
        <a:bodyPr/>
        <a:lstStyle/>
        <a:p>
          <a:endParaRPr lang="en-US"/>
        </a:p>
      </dgm:t>
    </dgm:pt>
    <dgm:pt modelId="{52F1AD4A-F45A-4C78-9914-BA9E73C5F089}" type="sibTrans" cxnId="{3230BBC4-6984-4887-8E17-AED1119CD187}">
      <dgm:prSet/>
      <dgm:spPr/>
      <dgm:t>
        <a:bodyPr/>
        <a:lstStyle/>
        <a:p>
          <a:endParaRPr lang="en-US"/>
        </a:p>
      </dgm:t>
    </dgm:pt>
    <dgm:pt modelId="{E37D1CB4-E088-47AF-BE79-6A4AEC6A6DAE}">
      <dgm:prSet/>
      <dgm:spPr/>
      <dgm:t>
        <a:bodyPr/>
        <a:lstStyle/>
        <a:p>
          <a:r>
            <a:rPr lang="en-US" dirty="0"/>
            <a:t>NRAS Mutational Analysis</a:t>
          </a:r>
        </a:p>
      </dgm:t>
    </dgm:pt>
    <dgm:pt modelId="{2016AA22-D247-466F-B3FF-2D19726D54DB}" type="parTrans" cxnId="{F9DB3403-6690-4D32-A953-200EF471BEF7}">
      <dgm:prSet/>
      <dgm:spPr/>
      <dgm:t>
        <a:bodyPr/>
        <a:lstStyle/>
        <a:p>
          <a:endParaRPr lang="en-US"/>
        </a:p>
      </dgm:t>
    </dgm:pt>
    <dgm:pt modelId="{4CD4E884-D9A0-4805-845F-42DCEDFF5CE2}" type="sibTrans" cxnId="{F9DB3403-6690-4D32-A953-200EF471BEF7}">
      <dgm:prSet/>
      <dgm:spPr/>
      <dgm:t>
        <a:bodyPr/>
        <a:lstStyle/>
        <a:p>
          <a:endParaRPr lang="en-US"/>
        </a:p>
      </dgm:t>
    </dgm:pt>
    <dgm:pt modelId="{6CB06BBD-92BD-4688-9E00-7753F7B021A0}">
      <dgm:prSet/>
      <dgm:spPr/>
      <dgm:t>
        <a:bodyPr/>
        <a:lstStyle/>
        <a:p>
          <a:pPr>
            <a:buNone/>
          </a:pPr>
          <a:r>
            <a:rPr lang="en-US" dirty="0"/>
            <a:t> 9</a:t>
          </a:r>
        </a:p>
      </dgm:t>
    </dgm:pt>
    <dgm:pt modelId="{AAF261C2-6310-4004-B1D6-E2DB3B239196}" type="parTrans" cxnId="{080C55D3-6D43-496E-939D-81D99F657854}">
      <dgm:prSet/>
      <dgm:spPr/>
      <dgm:t>
        <a:bodyPr/>
        <a:lstStyle/>
        <a:p>
          <a:endParaRPr lang="en-US"/>
        </a:p>
      </dgm:t>
    </dgm:pt>
    <dgm:pt modelId="{A41C7925-2D94-44C4-BE9C-BA172EFFBBF1}" type="sibTrans" cxnId="{080C55D3-6D43-496E-939D-81D99F657854}">
      <dgm:prSet/>
      <dgm:spPr/>
      <dgm:t>
        <a:bodyPr/>
        <a:lstStyle/>
        <a:p>
          <a:endParaRPr lang="en-US"/>
        </a:p>
      </dgm:t>
    </dgm:pt>
    <dgm:pt modelId="{03F33196-FB87-430E-83C6-8F5EED77D5AE}">
      <dgm:prSet/>
      <dgm:spPr/>
      <dgm:t>
        <a:bodyPr/>
        <a:lstStyle/>
        <a:p>
          <a:pPr>
            <a:buNone/>
          </a:pPr>
          <a:r>
            <a:rPr lang="en-US" dirty="0"/>
            <a:t>*Macroscopic Evaluation of the Mesorectum</a:t>
          </a:r>
        </a:p>
      </dgm:t>
    </dgm:pt>
    <dgm:pt modelId="{5E12665D-2CCB-4202-A6E7-0774C793AC34}" type="parTrans" cxnId="{7F280A6B-EA1F-46DC-823F-EBD47EF5ED9F}">
      <dgm:prSet/>
      <dgm:spPr/>
      <dgm:t>
        <a:bodyPr/>
        <a:lstStyle/>
        <a:p>
          <a:endParaRPr lang="en-US"/>
        </a:p>
      </dgm:t>
    </dgm:pt>
    <dgm:pt modelId="{38E91C64-ABAF-4C5A-8C9F-887B99C4EA6D}" type="sibTrans" cxnId="{7F280A6B-EA1F-46DC-823F-EBD47EF5ED9F}">
      <dgm:prSet/>
      <dgm:spPr/>
      <dgm:t>
        <a:bodyPr/>
        <a:lstStyle/>
        <a:p>
          <a:endParaRPr lang="en-US"/>
        </a:p>
      </dgm:t>
    </dgm:pt>
    <dgm:pt modelId="{180EAF4C-AA10-4741-AFB8-E31F3628EE09}">
      <dgm:prSet/>
      <dgm:spPr/>
      <dgm:t>
        <a:bodyPr/>
        <a:lstStyle/>
        <a:p>
          <a:pPr>
            <a:buNone/>
          </a:pPr>
          <a:r>
            <a:rPr lang="en-US" dirty="0"/>
            <a:t>30</a:t>
          </a:r>
        </a:p>
      </dgm:t>
    </dgm:pt>
    <dgm:pt modelId="{885F109F-7AF6-4DF3-B352-C82C3376ECE5}" type="parTrans" cxnId="{51DDDFF5-D547-4188-813A-45624BBBEDCC}">
      <dgm:prSet/>
      <dgm:spPr/>
      <dgm:t>
        <a:bodyPr/>
        <a:lstStyle/>
        <a:p>
          <a:endParaRPr lang="en-US"/>
        </a:p>
      </dgm:t>
    </dgm:pt>
    <dgm:pt modelId="{C267FD70-5713-40ED-9299-757A3A041643}" type="sibTrans" cxnId="{51DDDFF5-D547-4188-813A-45624BBBEDCC}">
      <dgm:prSet/>
      <dgm:spPr/>
      <dgm:t>
        <a:bodyPr/>
        <a:lstStyle/>
        <a:p>
          <a:endParaRPr lang="en-US"/>
        </a:p>
      </dgm:t>
    </dgm:pt>
    <dgm:pt modelId="{6008E3AF-0357-4338-83CF-F847CC928574}" type="pres">
      <dgm:prSet presAssocID="{3D18249A-1D06-421A-919B-326F862B6EE9}" presName="linear" presStyleCnt="0">
        <dgm:presLayoutVars>
          <dgm:animLvl val="lvl"/>
          <dgm:resizeHandles val="exact"/>
        </dgm:presLayoutVars>
      </dgm:prSet>
      <dgm:spPr/>
    </dgm:pt>
    <dgm:pt modelId="{9E28C867-6688-4624-8817-3DFCB4C82600}" type="pres">
      <dgm:prSet presAssocID="{3F339E9D-9814-493A-A3C9-E4C5C4B02D95}" presName="parentText" presStyleLbl="node1" presStyleIdx="0" presStyleCnt="4">
        <dgm:presLayoutVars>
          <dgm:chMax val="0"/>
          <dgm:bulletEnabled val="1"/>
        </dgm:presLayoutVars>
      </dgm:prSet>
      <dgm:spPr/>
    </dgm:pt>
    <dgm:pt modelId="{66693893-06AD-43EB-A6BD-1F7916F04BE0}" type="pres">
      <dgm:prSet presAssocID="{3F339E9D-9814-493A-A3C9-E4C5C4B02D95}" presName="childText" presStyleLbl="revTx" presStyleIdx="0" presStyleCnt="4">
        <dgm:presLayoutVars>
          <dgm:bulletEnabled val="1"/>
        </dgm:presLayoutVars>
      </dgm:prSet>
      <dgm:spPr/>
    </dgm:pt>
    <dgm:pt modelId="{7EF718BA-4418-4526-AE1E-EB843F737078}" type="pres">
      <dgm:prSet presAssocID="{16597F33-5170-4E79-B6AC-2AE285823C93}" presName="parentText" presStyleLbl="node1" presStyleIdx="1" presStyleCnt="4">
        <dgm:presLayoutVars>
          <dgm:chMax val="0"/>
          <dgm:bulletEnabled val="1"/>
        </dgm:presLayoutVars>
      </dgm:prSet>
      <dgm:spPr/>
    </dgm:pt>
    <dgm:pt modelId="{B1FF634F-37BE-40E0-8C21-3526410700A7}" type="pres">
      <dgm:prSet presAssocID="{16597F33-5170-4E79-B6AC-2AE285823C93}" presName="childText" presStyleLbl="revTx" presStyleIdx="1" presStyleCnt="4">
        <dgm:presLayoutVars>
          <dgm:bulletEnabled val="1"/>
        </dgm:presLayoutVars>
      </dgm:prSet>
      <dgm:spPr/>
    </dgm:pt>
    <dgm:pt modelId="{485088A1-8B43-4B3E-8A43-2A92137A56F6}" type="pres">
      <dgm:prSet presAssocID="{E37D1CB4-E088-47AF-BE79-6A4AEC6A6DAE}" presName="parentText" presStyleLbl="node1" presStyleIdx="2" presStyleCnt="4">
        <dgm:presLayoutVars>
          <dgm:chMax val="0"/>
          <dgm:bulletEnabled val="1"/>
        </dgm:presLayoutVars>
      </dgm:prSet>
      <dgm:spPr/>
    </dgm:pt>
    <dgm:pt modelId="{195BD555-DD34-49A4-AE63-6267766C4F17}" type="pres">
      <dgm:prSet presAssocID="{E37D1CB4-E088-47AF-BE79-6A4AEC6A6DAE}" presName="childText" presStyleLbl="revTx" presStyleIdx="2" presStyleCnt="4">
        <dgm:presLayoutVars>
          <dgm:bulletEnabled val="1"/>
        </dgm:presLayoutVars>
      </dgm:prSet>
      <dgm:spPr/>
    </dgm:pt>
    <dgm:pt modelId="{5444979C-D39D-4980-B338-8192E0C70279}" type="pres">
      <dgm:prSet presAssocID="{03F33196-FB87-430E-83C6-8F5EED77D5AE}" presName="parentText" presStyleLbl="node1" presStyleIdx="3" presStyleCnt="4">
        <dgm:presLayoutVars>
          <dgm:chMax val="0"/>
          <dgm:bulletEnabled val="1"/>
        </dgm:presLayoutVars>
      </dgm:prSet>
      <dgm:spPr/>
    </dgm:pt>
    <dgm:pt modelId="{5452C892-3281-447F-95EB-C59D2295A47C}" type="pres">
      <dgm:prSet presAssocID="{03F33196-FB87-430E-83C6-8F5EED77D5AE}" presName="childText" presStyleLbl="revTx" presStyleIdx="3" presStyleCnt="4">
        <dgm:presLayoutVars>
          <dgm:bulletEnabled val="1"/>
        </dgm:presLayoutVars>
      </dgm:prSet>
      <dgm:spPr/>
    </dgm:pt>
  </dgm:ptLst>
  <dgm:cxnLst>
    <dgm:cxn modelId="{F9DB3403-6690-4D32-A953-200EF471BEF7}" srcId="{3D18249A-1D06-421A-919B-326F862B6EE9}" destId="{E37D1CB4-E088-47AF-BE79-6A4AEC6A6DAE}" srcOrd="2" destOrd="0" parTransId="{2016AA22-D247-466F-B3FF-2D19726D54DB}" sibTransId="{4CD4E884-D9A0-4805-845F-42DCEDFF5CE2}"/>
    <dgm:cxn modelId="{F23F120B-3C63-4477-B645-DA8AD6ABB428}" srcId="{3F339E9D-9814-493A-A3C9-E4C5C4B02D95}" destId="{A8FF5386-AF7F-4389-B467-716BA54F411D}" srcOrd="0" destOrd="0" parTransId="{47B49236-34A5-40ED-BDD2-C95C31CF2393}" sibTransId="{E4DD5308-A129-4432-B3B4-B50E25D61933}"/>
    <dgm:cxn modelId="{E6EEA526-2BCC-4BC6-961A-6830B499B85C}" type="presOf" srcId="{16597F33-5170-4E79-B6AC-2AE285823C93}" destId="{7EF718BA-4418-4526-AE1E-EB843F737078}" srcOrd="0" destOrd="0" presId="urn:microsoft.com/office/officeart/2005/8/layout/vList2"/>
    <dgm:cxn modelId="{4215082C-AF00-44BE-B16A-79B4F68D7F65}" type="presOf" srcId="{03F33196-FB87-430E-83C6-8F5EED77D5AE}" destId="{5444979C-D39D-4980-B338-8192E0C70279}" srcOrd="0" destOrd="0" presId="urn:microsoft.com/office/officeart/2005/8/layout/vList2"/>
    <dgm:cxn modelId="{0CE85332-325D-422D-9489-DF60E1F2161D}" type="presOf" srcId="{E37D1CB4-E088-47AF-BE79-6A4AEC6A6DAE}" destId="{485088A1-8B43-4B3E-8A43-2A92137A56F6}" srcOrd="0" destOrd="0" presId="urn:microsoft.com/office/officeart/2005/8/layout/vList2"/>
    <dgm:cxn modelId="{FA0C9548-9173-4B01-B814-AD7309C03B41}" type="presOf" srcId="{3F339E9D-9814-493A-A3C9-E4C5C4B02D95}" destId="{9E28C867-6688-4624-8817-3DFCB4C82600}" srcOrd="0" destOrd="0" presId="urn:microsoft.com/office/officeart/2005/8/layout/vList2"/>
    <dgm:cxn modelId="{7F280A6B-EA1F-46DC-823F-EBD47EF5ED9F}" srcId="{3D18249A-1D06-421A-919B-326F862B6EE9}" destId="{03F33196-FB87-430E-83C6-8F5EED77D5AE}" srcOrd="3" destOrd="0" parTransId="{5E12665D-2CCB-4202-A6E7-0774C793AC34}" sibTransId="{38E91C64-ABAF-4C5A-8C9F-887B99C4EA6D}"/>
    <dgm:cxn modelId="{FAB37D50-7707-4BD9-A197-88CC86904989}" type="presOf" srcId="{6CB06BBD-92BD-4688-9E00-7753F7B021A0}" destId="{195BD555-DD34-49A4-AE63-6267766C4F17}" srcOrd="0" destOrd="0" presId="urn:microsoft.com/office/officeart/2005/8/layout/vList2"/>
    <dgm:cxn modelId="{047AF975-35FD-4F64-86E6-6F1C3AB84C51}" type="presOf" srcId="{180EAF4C-AA10-4741-AFB8-E31F3628EE09}" destId="{5452C892-3281-447F-95EB-C59D2295A47C}" srcOrd="0" destOrd="0" presId="urn:microsoft.com/office/officeart/2005/8/layout/vList2"/>
    <dgm:cxn modelId="{4746DA7F-9E71-4C5B-B5E9-0EB52A88D6E3}" type="presOf" srcId="{3D18249A-1D06-421A-919B-326F862B6EE9}" destId="{6008E3AF-0357-4338-83CF-F847CC928574}" srcOrd="0" destOrd="0" presId="urn:microsoft.com/office/officeart/2005/8/layout/vList2"/>
    <dgm:cxn modelId="{07F6F397-4A0F-4B8E-B384-E066F78445B2}" srcId="{3D18249A-1D06-421A-919B-326F862B6EE9}" destId="{3F339E9D-9814-493A-A3C9-E4C5C4B02D95}" srcOrd="0" destOrd="0" parTransId="{74EB6CE8-0ED6-458F-8F87-5926D6C73F55}" sibTransId="{686A833D-9E39-4F68-B56D-0570BA6DE90D}"/>
    <dgm:cxn modelId="{67D14AB9-CA5E-47B2-8201-D45CE6A809B5}" type="presOf" srcId="{D3EDA274-2A72-4150-AEC8-68F9551B077F}" destId="{B1FF634F-37BE-40E0-8C21-3526410700A7}" srcOrd="0" destOrd="0" presId="urn:microsoft.com/office/officeart/2005/8/layout/vList2"/>
    <dgm:cxn modelId="{775E99BD-3C11-4622-9520-CA8121B5A2F1}" type="presOf" srcId="{A8FF5386-AF7F-4389-B467-716BA54F411D}" destId="{66693893-06AD-43EB-A6BD-1F7916F04BE0}" srcOrd="0" destOrd="0" presId="urn:microsoft.com/office/officeart/2005/8/layout/vList2"/>
    <dgm:cxn modelId="{3230BBC4-6984-4887-8E17-AED1119CD187}" srcId="{16597F33-5170-4E79-B6AC-2AE285823C93}" destId="{D3EDA274-2A72-4150-AEC8-68F9551B077F}" srcOrd="0" destOrd="0" parTransId="{07B1805A-5A75-4241-8E36-BF0809F0734C}" sibTransId="{52F1AD4A-F45A-4C78-9914-BA9E73C5F089}"/>
    <dgm:cxn modelId="{6641FBCE-F7B1-46A6-8BF5-57E3631AD140}" srcId="{3D18249A-1D06-421A-919B-326F862B6EE9}" destId="{16597F33-5170-4E79-B6AC-2AE285823C93}" srcOrd="1" destOrd="0" parTransId="{6932C6F6-6E38-4119-89B3-61A0C4BDD51E}" sibTransId="{108114D5-2977-4D8C-81A8-F360F81CCB6C}"/>
    <dgm:cxn modelId="{080C55D3-6D43-496E-939D-81D99F657854}" srcId="{E37D1CB4-E088-47AF-BE79-6A4AEC6A6DAE}" destId="{6CB06BBD-92BD-4688-9E00-7753F7B021A0}" srcOrd="0" destOrd="0" parTransId="{AAF261C2-6310-4004-B1D6-E2DB3B239196}" sibTransId="{A41C7925-2D94-44C4-BE9C-BA172EFFBBF1}"/>
    <dgm:cxn modelId="{51DDDFF5-D547-4188-813A-45624BBBEDCC}" srcId="{03F33196-FB87-430E-83C6-8F5EED77D5AE}" destId="{180EAF4C-AA10-4741-AFB8-E31F3628EE09}" srcOrd="0" destOrd="0" parTransId="{885F109F-7AF6-4DF3-B352-C82C3376ECE5}" sibTransId="{C267FD70-5713-40ED-9299-757A3A041643}"/>
    <dgm:cxn modelId="{463F4445-38FD-46DB-8B8E-23E2551E1108}" type="presParOf" srcId="{6008E3AF-0357-4338-83CF-F847CC928574}" destId="{9E28C867-6688-4624-8817-3DFCB4C82600}" srcOrd="0" destOrd="0" presId="urn:microsoft.com/office/officeart/2005/8/layout/vList2"/>
    <dgm:cxn modelId="{34ACE81E-04A1-446B-9534-95913A175C4D}" type="presParOf" srcId="{6008E3AF-0357-4338-83CF-F847CC928574}" destId="{66693893-06AD-43EB-A6BD-1F7916F04BE0}" srcOrd="1" destOrd="0" presId="urn:microsoft.com/office/officeart/2005/8/layout/vList2"/>
    <dgm:cxn modelId="{20D75E56-895D-4DB5-9FF7-B389C825E5B5}" type="presParOf" srcId="{6008E3AF-0357-4338-83CF-F847CC928574}" destId="{7EF718BA-4418-4526-AE1E-EB843F737078}" srcOrd="2" destOrd="0" presId="urn:microsoft.com/office/officeart/2005/8/layout/vList2"/>
    <dgm:cxn modelId="{42140511-2418-488D-844C-FC1AD090AC01}" type="presParOf" srcId="{6008E3AF-0357-4338-83CF-F847CC928574}" destId="{B1FF634F-37BE-40E0-8C21-3526410700A7}" srcOrd="3" destOrd="0" presId="urn:microsoft.com/office/officeart/2005/8/layout/vList2"/>
    <dgm:cxn modelId="{5B2D7C45-7562-4762-997B-13F24DE4502D}" type="presParOf" srcId="{6008E3AF-0357-4338-83CF-F847CC928574}" destId="{485088A1-8B43-4B3E-8A43-2A92137A56F6}" srcOrd="4" destOrd="0" presId="urn:microsoft.com/office/officeart/2005/8/layout/vList2"/>
    <dgm:cxn modelId="{13E96F57-401D-415B-AF91-3A6B0E77E7B8}" type="presParOf" srcId="{6008E3AF-0357-4338-83CF-F847CC928574}" destId="{195BD555-DD34-49A4-AE63-6267766C4F17}" srcOrd="5" destOrd="0" presId="urn:microsoft.com/office/officeart/2005/8/layout/vList2"/>
    <dgm:cxn modelId="{9366B576-E01B-4C4F-8F5F-EF0C05527502}" type="presParOf" srcId="{6008E3AF-0357-4338-83CF-F847CC928574}" destId="{5444979C-D39D-4980-B338-8192E0C70279}" srcOrd="6" destOrd="0" presId="urn:microsoft.com/office/officeart/2005/8/layout/vList2"/>
    <dgm:cxn modelId="{2B132D1A-6D68-41E2-9353-C6A97DE367C3}" type="presParOf" srcId="{6008E3AF-0357-4338-83CF-F847CC928574}" destId="{5452C892-3281-447F-95EB-C59D2295A47C}"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D2E07-89A1-4FD0-8883-58C3154DE0DA}">
      <dsp:nvSpPr>
        <dsp:cNvPr id="0" name=""/>
        <dsp:cNvSpPr/>
      </dsp:nvSpPr>
      <dsp:spPr>
        <a:xfrm>
          <a:off x="0" y="7162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Date of Initial Diagnosis</a:t>
          </a:r>
        </a:p>
      </dsp:txBody>
      <dsp:txXfrm>
        <a:off x="21190" y="92812"/>
        <a:ext cx="11016144" cy="391690"/>
      </dsp:txXfrm>
    </dsp:sp>
    <dsp:sp modelId="{87678E39-A25D-4AD8-B35F-65A1897FD6F8}">
      <dsp:nvSpPr>
        <dsp:cNvPr id="0" name=""/>
        <dsp:cNvSpPr/>
      </dsp:nvSpPr>
      <dsp:spPr>
        <a:xfrm>
          <a:off x="0" y="50569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 04/09/2021</a:t>
          </a:r>
        </a:p>
      </dsp:txBody>
      <dsp:txXfrm>
        <a:off x="0" y="505692"/>
        <a:ext cx="11058524" cy="231840"/>
      </dsp:txXfrm>
    </dsp:sp>
    <dsp:sp modelId="{40A37A97-FC50-474F-8FE3-DC88F8BB289A}">
      <dsp:nvSpPr>
        <dsp:cNvPr id="0" name=""/>
        <dsp:cNvSpPr/>
      </dsp:nvSpPr>
      <dsp:spPr>
        <a:xfrm>
          <a:off x="0" y="73753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Primary Site</a:t>
          </a:r>
        </a:p>
      </dsp:txBody>
      <dsp:txXfrm>
        <a:off x="21190" y="758722"/>
        <a:ext cx="11016144" cy="391690"/>
      </dsp:txXfrm>
    </dsp:sp>
    <dsp:sp modelId="{32E9713E-E821-4D0D-8ACF-3B1F82FBF8F0}">
      <dsp:nvSpPr>
        <dsp:cNvPr id="0" name=""/>
        <dsp:cNvSpPr/>
      </dsp:nvSpPr>
      <dsp:spPr>
        <a:xfrm>
          <a:off x="0" y="117160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 C20.9</a:t>
          </a:r>
        </a:p>
      </dsp:txBody>
      <dsp:txXfrm>
        <a:off x="0" y="1171602"/>
        <a:ext cx="11058524" cy="231840"/>
      </dsp:txXfrm>
    </dsp:sp>
    <dsp:sp modelId="{A0580977-700D-42B3-868F-E2DAA4F86C4A}">
      <dsp:nvSpPr>
        <dsp:cNvPr id="0" name=""/>
        <dsp:cNvSpPr/>
      </dsp:nvSpPr>
      <dsp:spPr>
        <a:xfrm>
          <a:off x="0" y="140344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Histology</a:t>
          </a:r>
        </a:p>
      </dsp:txBody>
      <dsp:txXfrm>
        <a:off x="21190" y="1424632"/>
        <a:ext cx="11016144" cy="391690"/>
      </dsp:txXfrm>
    </dsp:sp>
    <dsp:sp modelId="{2A1DF2A6-2836-4412-84B6-4AC73B79D5D6}">
      <dsp:nvSpPr>
        <dsp:cNvPr id="0" name=""/>
        <dsp:cNvSpPr/>
      </dsp:nvSpPr>
      <dsp:spPr>
        <a:xfrm>
          <a:off x="0" y="183751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 8140/3</a:t>
          </a:r>
        </a:p>
      </dsp:txBody>
      <dsp:txXfrm>
        <a:off x="0" y="1837512"/>
        <a:ext cx="11058524" cy="231840"/>
      </dsp:txXfrm>
    </dsp:sp>
    <dsp:sp modelId="{B035723B-3F3B-4BB0-A77D-9D61FA8470E6}">
      <dsp:nvSpPr>
        <dsp:cNvPr id="0" name=""/>
        <dsp:cNvSpPr/>
      </dsp:nvSpPr>
      <dsp:spPr>
        <a:xfrm>
          <a:off x="0" y="206935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Sequence Number</a:t>
          </a:r>
        </a:p>
      </dsp:txBody>
      <dsp:txXfrm>
        <a:off x="21190" y="2090542"/>
        <a:ext cx="11016144" cy="391690"/>
      </dsp:txXfrm>
    </dsp:sp>
    <dsp:sp modelId="{DE143196-9B8A-4B94-8230-E95EFAC01AE2}">
      <dsp:nvSpPr>
        <dsp:cNvPr id="0" name=""/>
        <dsp:cNvSpPr/>
      </dsp:nvSpPr>
      <dsp:spPr>
        <a:xfrm>
          <a:off x="0" y="250342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 00</a:t>
          </a:r>
        </a:p>
      </dsp:txBody>
      <dsp:txXfrm>
        <a:off x="0" y="2503422"/>
        <a:ext cx="11058524" cy="231840"/>
      </dsp:txXfrm>
    </dsp:sp>
    <dsp:sp modelId="{76E607EA-7168-4245-AF32-69C7C8F0567D}">
      <dsp:nvSpPr>
        <dsp:cNvPr id="0" name=""/>
        <dsp:cNvSpPr/>
      </dsp:nvSpPr>
      <dsp:spPr>
        <a:xfrm>
          <a:off x="0" y="273526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Laterality</a:t>
          </a:r>
        </a:p>
      </dsp:txBody>
      <dsp:txXfrm>
        <a:off x="21190" y="2756452"/>
        <a:ext cx="11016144" cy="391690"/>
      </dsp:txXfrm>
    </dsp:sp>
    <dsp:sp modelId="{E0C7467F-B080-409A-9F1F-749AB31395C9}">
      <dsp:nvSpPr>
        <dsp:cNvPr id="0" name=""/>
        <dsp:cNvSpPr/>
      </dsp:nvSpPr>
      <dsp:spPr>
        <a:xfrm>
          <a:off x="0" y="316933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0</a:t>
          </a:r>
        </a:p>
      </dsp:txBody>
      <dsp:txXfrm>
        <a:off x="0" y="3169332"/>
        <a:ext cx="11058524" cy="231840"/>
      </dsp:txXfrm>
    </dsp:sp>
    <dsp:sp modelId="{7B99E9B6-819B-43D3-95C5-8F5A0E600711}">
      <dsp:nvSpPr>
        <dsp:cNvPr id="0" name=""/>
        <dsp:cNvSpPr/>
      </dsp:nvSpPr>
      <dsp:spPr>
        <a:xfrm>
          <a:off x="0" y="340117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Tumor Size Summary</a:t>
          </a:r>
        </a:p>
      </dsp:txBody>
      <dsp:txXfrm>
        <a:off x="21190" y="3422362"/>
        <a:ext cx="11016144" cy="391690"/>
      </dsp:txXfrm>
    </dsp:sp>
    <dsp:sp modelId="{04DC1F1C-663D-4717-8DA8-D23DCE7E97C5}">
      <dsp:nvSpPr>
        <dsp:cNvPr id="0" name=""/>
        <dsp:cNvSpPr/>
      </dsp:nvSpPr>
      <dsp:spPr>
        <a:xfrm>
          <a:off x="0" y="383524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999</a:t>
          </a:r>
        </a:p>
      </dsp:txBody>
      <dsp:txXfrm>
        <a:off x="0" y="3835242"/>
        <a:ext cx="11058524" cy="231840"/>
      </dsp:txXfrm>
    </dsp:sp>
    <dsp:sp modelId="{F3D5A658-30D4-4928-8CC4-8301BD416D5C}">
      <dsp:nvSpPr>
        <dsp:cNvPr id="0" name=""/>
        <dsp:cNvSpPr/>
      </dsp:nvSpPr>
      <dsp:spPr>
        <a:xfrm>
          <a:off x="0" y="406708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Lymphovascular Invasion</a:t>
          </a:r>
        </a:p>
      </dsp:txBody>
      <dsp:txXfrm>
        <a:off x="21190" y="4088272"/>
        <a:ext cx="11016144" cy="391690"/>
      </dsp:txXfrm>
    </dsp:sp>
    <dsp:sp modelId="{485873E1-F7E1-484C-9223-2CD582B6FCD4}">
      <dsp:nvSpPr>
        <dsp:cNvPr id="0" name=""/>
        <dsp:cNvSpPr/>
      </dsp:nvSpPr>
      <dsp:spPr>
        <a:xfrm>
          <a:off x="0" y="450115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0</a:t>
          </a:r>
        </a:p>
      </dsp:txBody>
      <dsp:txXfrm>
        <a:off x="0" y="4501152"/>
        <a:ext cx="11058524" cy="231840"/>
      </dsp:txXfrm>
    </dsp:sp>
    <dsp:sp modelId="{A715334C-25CA-4C57-B80C-8BE8CEB1E3CA}">
      <dsp:nvSpPr>
        <dsp:cNvPr id="0" name=""/>
        <dsp:cNvSpPr/>
      </dsp:nvSpPr>
      <dsp:spPr>
        <a:xfrm>
          <a:off x="0" y="473299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Diagnostic Confirmation</a:t>
          </a:r>
        </a:p>
      </dsp:txBody>
      <dsp:txXfrm>
        <a:off x="21190" y="4754182"/>
        <a:ext cx="11016144" cy="391690"/>
      </dsp:txXfrm>
    </dsp:sp>
    <dsp:sp modelId="{DFE8C65B-E5D2-4645-BEE4-258132F9204A}">
      <dsp:nvSpPr>
        <dsp:cNvPr id="0" name=""/>
        <dsp:cNvSpPr/>
      </dsp:nvSpPr>
      <dsp:spPr>
        <a:xfrm>
          <a:off x="0" y="516706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1</a:t>
          </a:r>
        </a:p>
      </dsp:txBody>
      <dsp:txXfrm>
        <a:off x="0" y="5167062"/>
        <a:ext cx="11058524" cy="2318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ACBA2-4E5E-48B3-A93D-E91FEA692747}">
      <dsp:nvSpPr>
        <dsp:cNvPr id="0" name=""/>
        <dsp:cNvSpPr/>
      </dsp:nvSpPr>
      <dsp:spPr>
        <a:xfrm>
          <a:off x="0" y="50030"/>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Surgical Diagnostic and Staging Procedure </a:t>
          </a:r>
        </a:p>
      </dsp:txBody>
      <dsp:txXfrm>
        <a:off x="21075" y="71105"/>
        <a:ext cx="11014870" cy="389580"/>
      </dsp:txXfrm>
    </dsp:sp>
    <dsp:sp modelId="{82C18BC1-4464-490B-BA31-7B29421EF06B}">
      <dsp:nvSpPr>
        <dsp:cNvPr id="0" name=""/>
        <dsp:cNvSpPr/>
      </dsp:nvSpPr>
      <dsp:spPr>
        <a:xfrm>
          <a:off x="0" y="481760"/>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02</a:t>
          </a:r>
        </a:p>
      </dsp:txBody>
      <dsp:txXfrm>
        <a:off x="0" y="481760"/>
        <a:ext cx="11057020" cy="298080"/>
      </dsp:txXfrm>
    </dsp:sp>
    <dsp:sp modelId="{2CCEF942-5D10-455A-8900-94709C8D7085}">
      <dsp:nvSpPr>
        <dsp:cNvPr id="0" name=""/>
        <dsp:cNvSpPr/>
      </dsp:nvSpPr>
      <dsp:spPr>
        <a:xfrm>
          <a:off x="0" y="779840"/>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Date of Surgical Diagnostic and Staging Procedure</a:t>
          </a:r>
        </a:p>
      </dsp:txBody>
      <dsp:txXfrm>
        <a:off x="21075" y="800915"/>
        <a:ext cx="11014870" cy="389580"/>
      </dsp:txXfrm>
    </dsp:sp>
    <dsp:sp modelId="{3F719F33-0156-4957-87BB-FB9AFA2B37F3}">
      <dsp:nvSpPr>
        <dsp:cNvPr id="0" name=""/>
        <dsp:cNvSpPr/>
      </dsp:nvSpPr>
      <dsp:spPr>
        <a:xfrm>
          <a:off x="0" y="1211570"/>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04/09/2021</a:t>
          </a:r>
        </a:p>
      </dsp:txBody>
      <dsp:txXfrm>
        <a:off x="0" y="1211570"/>
        <a:ext cx="11057020" cy="298080"/>
      </dsp:txXfrm>
    </dsp:sp>
    <dsp:sp modelId="{AC70D864-8A84-4490-B2E6-8DAC550DDCC1}">
      <dsp:nvSpPr>
        <dsp:cNvPr id="0" name=""/>
        <dsp:cNvSpPr/>
      </dsp:nvSpPr>
      <dsp:spPr>
        <a:xfrm>
          <a:off x="0" y="1509650"/>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Reason for No Surgery of Primary Site	</a:t>
          </a:r>
        </a:p>
      </dsp:txBody>
      <dsp:txXfrm>
        <a:off x="21075" y="1530725"/>
        <a:ext cx="11014870" cy="389580"/>
      </dsp:txXfrm>
    </dsp:sp>
    <dsp:sp modelId="{320ECCFD-31A6-4FDC-AA90-44F9EDCA7A4E}">
      <dsp:nvSpPr>
        <dsp:cNvPr id="0" name=""/>
        <dsp:cNvSpPr/>
      </dsp:nvSpPr>
      <dsp:spPr>
        <a:xfrm>
          <a:off x="0" y="1941380"/>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 0</a:t>
          </a:r>
        </a:p>
      </dsp:txBody>
      <dsp:txXfrm>
        <a:off x="0" y="1941380"/>
        <a:ext cx="11057020" cy="298080"/>
      </dsp:txXfrm>
    </dsp:sp>
    <dsp:sp modelId="{30E5C9CD-0D45-4D9B-AF18-A4BB9232B266}">
      <dsp:nvSpPr>
        <dsp:cNvPr id="0" name=""/>
        <dsp:cNvSpPr/>
      </dsp:nvSpPr>
      <dsp:spPr>
        <a:xfrm>
          <a:off x="0" y="2239461"/>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Date 1</a:t>
          </a:r>
          <a:r>
            <a:rPr lang="en-US" sz="1800" kern="1200" baseline="30000" dirty="0"/>
            <a:t>st</a:t>
          </a:r>
          <a:r>
            <a:rPr lang="en-US" sz="1800" kern="1200" dirty="0"/>
            <a:t> Surgical Procedure</a:t>
          </a:r>
        </a:p>
      </dsp:txBody>
      <dsp:txXfrm>
        <a:off x="21075" y="2260536"/>
        <a:ext cx="11014870" cy="389580"/>
      </dsp:txXfrm>
    </dsp:sp>
    <dsp:sp modelId="{E68B7483-A456-4DB9-AE8E-ED345D33D7B1}">
      <dsp:nvSpPr>
        <dsp:cNvPr id="0" name=""/>
        <dsp:cNvSpPr/>
      </dsp:nvSpPr>
      <dsp:spPr>
        <a:xfrm>
          <a:off x="0" y="2671190"/>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 01/05/2022</a:t>
          </a:r>
        </a:p>
      </dsp:txBody>
      <dsp:txXfrm>
        <a:off x="0" y="2671190"/>
        <a:ext cx="11057020" cy="298080"/>
      </dsp:txXfrm>
    </dsp:sp>
    <dsp:sp modelId="{E0616F1A-7BB1-4239-9B55-0F2271CA657A}">
      <dsp:nvSpPr>
        <dsp:cNvPr id="0" name=""/>
        <dsp:cNvSpPr/>
      </dsp:nvSpPr>
      <dsp:spPr>
        <a:xfrm>
          <a:off x="0" y="2969271"/>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Date of Most Definitive Surgical Resection</a:t>
          </a:r>
        </a:p>
      </dsp:txBody>
      <dsp:txXfrm>
        <a:off x="21075" y="2990346"/>
        <a:ext cx="11014870" cy="389580"/>
      </dsp:txXfrm>
    </dsp:sp>
    <dsp:sp modelId="{4DA591B1-9F08-47B5-9E07-C8529DF39215}">
      <dsp:nvSpPr>
        <dsp:cNvPr id="0" name=""/>
        <dsp:cNvSpPr/>
      </dsp:nvSpPr>
      <dsp:spPr>
        <a:xfrm>
          <a:off x="0" y="3401001"/>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 01/05/2022</a:t>
          </a:r>
        </a:p>
      </dsp:txBody>
      <dsp:txXfrm>
        <a:off x="0" y="3401001"/>
        <a:ext cx="11057020" cy="298080"/>
      </dsp:txXfrm>
    </dsp:sp>
    <dsp:sp modelId="{5BDA43E4-0387-44FB-AF98-4053E75E7E2F}">
      <dsp:nvSpPr>
        <dsp:cNvPr id="0" name=""/>
        <dsp:cNvSpPr/>
      </dsp:nvSpPr>
      <dsp:spPr>
        <a:xfrm>
          <a:off x="0" y="3699081"/>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Date of Surgical Discharge</a:t>
          </a:r>
        </a:p>
      </dsp:txBody>
      <dsp:txXfrm>
        <a:off x="21075" y="3720156"/>
        <a:ext cx="11014870" cy="389580"/>
      </dsp:txXfrm>
    </dsp:sp>
    <dsp:sp modelId="{F2FF424B-2529-4381-A502-05C8660DBDAB}">
      <dsp:nvSpPr>
        <dsp:cNvPr id="0" name=""/>
        <dsp:cNvSpPr/>
      </dsp:nvSpPr>
      <dsp:spPr>
        <a:xfrm>
          <a:off x="0" y="4130811"/>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01/08/2022 </a:t>
          </a:r>
        </a:p>
      </dsp:txBody>
      <dsp:txXfrm>
        <a:off x="0" y="4130811"/>
        <a:ext cx="11057020" cy="2980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0D864-8A84-4490-B2E6-8DAC550DDCC1}">
      <dsp:nvSpPr>
        <dsp:cNvPr id="0" name=""/>
        <dsp:cNvSpPr/>
      </dsp:nvSpPr>
      <dsp:spPr>
        <a:xfrm>
          <a:off x="0" y="9485"/>
          <a:ext cx="1105702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Surgical Margins of the Primary Site</a:t>
          </a:r>
        </a:p>
      </dsp:txBody>
      <dsp:txXfrm>
        <a:off x="25759" y="35244"/>
        <a:ext cx="11005502" cy="476152"/>
      </dsp:txXfrm>
    </dsp:sp>
    <dsp:sp modelId="{320ECCFD-31A6-4FDC-AA90-44F9EDCA7A4E}">
      <dsp:nvSpPr>
        <dsp:cNvPr id="0" name=""/>
        <dsp:cNvSpPr/>
      </dsp:nvSpPr>
      <dsp:spPr>
        <a:xfrm>
          <a:off x="0" y="537155"/>
          <a:ext cx="1105702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7940" rIns="156464" bIns="27940" numCol="1" spcCol="1270" anchor="t" anchorCtr="0">
          <a:noAutofit/>
        </a:bodyPr>
        <a:lstStyle/>
        <a:p>
          <a:pPr marL="171450" lvl="1" indent="-171450" algn="l" defTabSz="755650">
            <a:lnSpc>
              <a:spcPct val="90000"/>
            </a:lnSpc>
            <a:spcBef>
              <a:spcPct val="0"/>
            </a:spcBef>
            <a:spcAft>
              <a:spcPct val="20000"/>
            </a:spcAft>
            <a:buNone/>
          </a:pPr>
          <a:r>
            <a:rPr lang="en-US" sz="1700" kern="1200" dirty="0"/>
            <a:t> 0</a:t>
          </a:r>
        </a:p>
      </dsp:txBody>
      <dsp:txXfrm>
        <a:off x="0" y="537155"/>
        <a:ext cx="11057020" cy="364320"/>
      </dsp:txXfrm>
    </dsp:sp>
    <dsp:sp modelId="{66D04523-09C7-42C2-9012-24CBFAEE8FE3}">
      <dsp:nvSpPr>
        <dsp:cNvPr id="0" name=""/>
        <dsp:cNvSpPr/>
      </dsp:nvSpPr>
      <dsp:spPr>
        <a:xfrm>
          <a:off x="0" y="901475"/>
          <a:ext cx="1105702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Scope of Regional LN Surgery</a:t>
          </a:r>
        </a:p>
      </dsp:txBody>
      <dsp:txXfrm>
        <a:off x="25759" y="927234"/>
        <a:ext cx="11005502" cy="476152"/>
      </dsp:txXfrm>
    </dsp:sp>
    <dsp:sp modelId="{23BAF2E4-381D-45A0-8023-74731AFA9F63}">
      <dsp:nvSpPr>
        <dsp:cNvPr id="0" name=""/>
        <dsp:cNvSpPr/>
      </dsp:nvSpPr>
      <dsp:spPr>
        <a:xfrm>
          <a:off x="0" y="1429146"/>
          <a:ext cx="1105702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7940" rIns="156464" bIns="27940" numCol="1" spcCol="1270" anchor="t" anchorCtr="0">
          <a:noAutofit/>
        </a:bodyPr>
        <a:lstStyle/>
        <a:p>
          <a:pPr marL="171450" lvl="1" indent="-171450" algn="l" defTabSz="755650">
            <a:lnSpc>
              <a:spcPct val="90000"/>
            </a:lnSpc>
            <a:spcBef>
              <a:spcPct val="0"/>
            </a:spcBef>
            <a:spcAft>
              <a:spcPct val="20000"/>
            </a:spcAft>
            <a:buNone/>
          </a:pPr>
          <a:r>
            <a:rPr lang="en-US" sz="1700" kern="1200" dirty="0"/>
            <a:t> 5</a:t>
          </a:r>
        </a:p>
      </dsp:txBody>
      <dsp:txXfrm>
        <a:off x="0" y="1429146"/>
        <a:ext cx="11057020" cy="364320"/>
      </dsp:txXfrm>
    </dsp:sp>
    <dsp:sp modelId="{F910B7FC-8DA8-4283-9161-D5D204D24EEC}">
      <dsp:nvSpPr>
        <dsp:cNvPr id="0" name=""/>
        <dsp:cNvSpPr/>
      </dsp:nvSpPr>
      <dsp:spPr>
        <a:xfrm>
          <a:off x="0" y="1793466"/>
          <a:ext cx="1105702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Rx </a:t>
          </a:r>
          <a:r>
            <a:rPr lang="en-US" sz="2200" kern="1200" dirty="0"/>
            <a:t>Hosp – Surg 2023</a:t>
          </a:r>
        </a:p>
      </dsp:txBody>
      <dsp:txXfrm>
        <a:off x="25759" y="1819225"/>
        <a:ext cx="11005502" cy="476152"/>
      </dsp:txXfrm>
    </dsp:sp>
    <dsp:sp modelId="{6C6476D6-1D05-4713-955D-CE18966F572B}">
      <dsp:nvSpPr>
        <dsp:cNvPr id="0" name=""/>
        <dsp:cNvSpPr/>
      </dsp:nvSpPr>
      <dsp:spPr>
        <a:xfrm>
          <a:off x="0" y="2321136"/>
          <a:ext cx="1105702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7940" rIns="156464" bIns="27940" numCol="1" spcCol="1270" anchor="t" anchorCtr="0">
          <a:noAutofit/>
        </a:bodyPr>
        <a:lstStyle/>
        <a:p>
          <a:pPr marL="171450" lvl="1" indent="-171450" algn="l" defTabSz="755650">
            <a:lnSpc>
              <a:spcPct val="90000"/>
            </a:lnSpc>
            <a:spcBef>
              <a:spcPct val="0"/>
            </a:spcBef>
            <a:spcAft>
              <a:spcPct val="20000"/>
            </a:spcAft>
            <a:buNone/>
          </a:pPr>
          <a:r>
            <a:rPr lang="en-US" sz="1700" kern="1200" dirty="0"/>
            <a:t> A300</a:t>
          </a:r>
        </a:p>
      </dsp:txBody>
      <dsp:txXfrm>
        <a:off x="0" y="2321136"/>
        <a:ext cx="11057020" cy="364320"/>
      </dsp:txXfrm>
    </dsp:sp>
    <dsp:sp modelId="{30E5C9CD-0D45-4D9B-AF18-A4BB9232B266}">
      <dsp:nvSpPr>
        <dsp:cNvPr id="0" name=""/>
        <dsp:cNvSpPr/>
      </dsp:nvSpPr>
      <dsp:spPr>
        <a:xfrm>
          <a:off x="0" y="2685456"/>
          <a:ext cx="1105702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Rx </a:t>
          </a:r>
          <a:r>
            <a:rPr lang="en-US" sz="2200" kern="1200" dirty="0" err="1"/>
            <a:t>Summ</a:t>
          </a:r>
          <a:r>
            <a:rPr lang="en-US" sz="2200" kern="1200" dirty="0"/>
            <a:t> – Surg 2023</a:t>
          </a:r>
        </a:p>
      </dsp:txBody>
      <dsp:txXfrm>
        <a:off x="25759" y="2711215"/>
        <a:ext cx="11005502" cy="476152"/>
      </dsp:txXfrm>
    </dsp:sp>
    <dsp:sp modelId="{E68B7483-A456-4DB9-AE8E-ED345D33D7B1}">
      <dsp:nvSpPr>
        <dsp:cNvPr id="0" name=""/>
        <dsp:cNvSpPr/>
      </dsp:nvSpPr>
      <dsp:spPr>
        <a:xfrm>
          <a:off x="0" y="3213126"/>
          <a:ext cx="1105702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7940" rIns="156464" bIns="27940" numCol="1" spcCol="1270" anchor="t" anchorCtr="0">
          <a:noAutofit/>
        </a:bodyPr>
        <a:lstStyle/>
        <a:p>
          <a:pPr marL="171450" lvl="1" indent="-171450" algn="l" defTabSz="755650">
            <a:lnSpc>
              <a:spcPct val="90000"/>
            </a:lnSpc>
            <a:spcBef>
              <a:spcPct val="0"/>
            </a:spcBef>
            <a:spcAft>
              <a:spcPct val="20000"/>
            </a:spcAft>
            <a:buNone/>
          </a:pPr>
          <a:r>
            <a:rPr lang="en-US" sz="1700" kern="1200" dirty="0"/>
            <a:t> A300</a:t>
          </a:r>
        </a:p>
      </dsp:txBody>
      <dsp:txXfrm>
        <a:off x="0" y="3213126"/>
        <a:ext cx="11057020" cy="364320"/>
      </dsp:txXfrm>
    </dsp:sp>
    <dsp:sp modelId="{47373890-6932-44C1-B7D9-228001ABB488}">
      <dsp:nvSpPr>
        <dsp:cNvPr id="0" name=""/>
        <dsp:cNvSpPr/>
      </dsp:nvSpPr>
      <dsp:spPr>
        <a:xfrm>
          <a:off x="0" y="3577446"/>
          <a:ext cx="1105702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Approach – Surgery of the Primary Site at this Facility</a:t>
          </a:r>
        </a:p>
      </dsp:txBody>
      <dsp:txXfrm>
        <a:off x="25759" y="3603205"/>
        <a:ext cx="11005502" cy="476152"/>
      </dsp:txXfrm>
    </dsp:sp>
    <dsp:sp modelId="{DC81AAED-0824-4D6D-BA24-65FB14352DE6}">
      <dsp:nvSpPr>
        <dsp:cNvPr id="0" name=""/>
        <dsp:cNvSpPr/>
      </dsp:nvSpPr>
      <dsp:spPr>
        <a:xfrm>
          <a:off x="0" y="4105116"/>
          <a:ext cx="1105702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7940" rIns="156464" bIns="27940" numCol="1" spcCol="1270" anchor="t" anchorCtr="0">
          <a:noAutofit/>
        </a:bodyPr>
        <a:lstStyle/>
        <a:p>
          <a:pPr marL="171450" lvl="1" indent="-171450" algn="l" defTabSz="755650">
            <a:lnSpc>
              <a:spcPct val="90000"/>
            </a:lnSpc>
            <a:spcBef>
              <a:spcPct val="0"/>
            </a:spcBef>
            <a:spcAft>
              <a:spcPct val="20000"/>
            </a:spcAft>
            <a:buNone/>
          </a:pPr>
          <a:r>
            <a:rPr lang="en-US" sz="1700" kern="1200" dirty="0"/>
            <a:t>1</a:t>
          </a:r>
        </a:p>
      </dsp:txBody>
      <dsp:txXfrm>
        <a:off x="0" y="4105116"/>
        <a:ext cx="11057020" cy="3643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B3DCF-75A5-4B2C-BFC7-70989BEDA03E}">
      <dsp:nvSpPr>
        <dsp:cNvPr id="0" name=""/>
        <dsp:cNvSpPr/>
      </dsp:nvSpPr>
      <dsp:spPr>
        <a:xfrm rot="5400000">
          <a:off x="3108385" y="-1056496"/>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05/12/2021</a:t>
          </a:r>
        </a:p>
      </dsp:txBody>
      <dsp:txXfrm rot="-5400000">
        <a:off x="1920240" y="182294"/>
        <a:ext cx="3363115" cy="936179"/>
      </dsp:txXfrm>
    </dsp:sp>
    <dsp:sp modelId="{33CA61A4-A5FA-42EC-A449-D51F79757D3D}">
      <dsp:nvSpPr>
        <dsp:cNvPr id="0" name=""/>
        <dsp:cNvSpPr/>
      </dsp:nvSpPr>
      <dsp:spPr>
        <a:xfrm>
          <a:off x="0" y="1964"/>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Date of First Course of Treatment</a:t>
          </a:r>
        </a:p>
      </dsp:txBody>
      <dsp:txXfrm>
        <a:off x="63306" y="65270"/>
        <a:ext cx="1793628" cy="1170225"/>
      </dsp:txXfrm>
    </dsp:sp>
    <dsp:sp modelId="{BFD03675-B0E3-43E9-AD76-F4E5AF7D989E}">
      <dsp:nvSpPr>
        <dsp:cNvPr id="0" name=""/>
        <dsp:cNvSpPr/>
      </dsp:nvSpPr>
      <dsp:spPr>
        <a:xfrm rot="5400000">
          <a:off x="3108385" y="305182"/>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05/12/2021</a:t>
          </a:r>
        </a:p>
      </dsp:txBody>
      <dsp:txXfrm rot="-5400000">
        <a:off x="1920240" y="1543973"/>
        <a:ext cx="3363115" cy="936179"/>
      </dsp:txXfrm>
    </dsp:sp>
    <dsp:sp modelId="{0B29AC9C-9464-48D2-9B35-ED2FFE015D36}">
      <dsp:nvSpPr>
        <dsp:cNvPr id="0" name=""/>
        <dsp:cNvSpPr/>
      </dsp:nvSpPr>
      <dsp:spPr>
        <a:xfrm>
          <a:off x="0" y="1363643"/>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Date Systemic Therapy Started</a:t>
          </a:r>
        </a:p>
      </dsp:txBody>
      <dsp:txXfrm>
        <a:off x="63306" y="1426949"/>
        <a:ext cx="1793628" cy="1170225"/>
      </dsp:txXfrm>
    </dsp:sp>
    <dsp:sp modelId="{0D30B544-A589-4D38-A14C-C92307FD721C}">
      <dsp:nvSpPr>
        <dsp:cNvPr id="0" name=""/>
        <dsp:cNvSpPr/>
      </dsp:nvSpPr>
      <dsp:spPr>
        <a:xfrm rot="5400000">
          <a:off x="3108385" y="1666861"/>
          <a:ext cx="1037469" cy="3413760"/>
        </a:xfrm>
        <a:prstGeom prst="round2SameRect">
          <a:avLst/>
        </a:prstGeom>
        <a:solidFill>
          <a:srgbClr val="1CADE4">
            <a:alpha val="90000"/>
            <a:tint val="40000"/>
            <a:hueOff val="0"/>
            <a:satOff val="0"/>
            <a:lumOff val="0"/>
            <a:alphaOff val="0"/>
          </a:srgbClr>
        </a:solidFill>
        <a:ln w="15875" cap="flat" cmpd="sng" algn="ctr">
          <a:solidFill>
            <a:srgbClr val="1CADE4">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solidFill>
                <a:prstClr val="black">
                  <a:hueOff val="0"/>
                  <a:satOff val="0"/>
                  <a:lumOff val="0"/>
                  <a:alphaOff val="0"/>
                </a:prstClr>
              </a:solidFill>
              <a:latin typeface="Calibri" panose="020F0502020204030204"/>
              <a:ea typeface="+mn-ea"/>
              <a:cs typeface="+mn-cs"/>
            </a:rPr>
            <a:t>2</a:t>
          </a:r>
        </a:p>
      </dsp:txBody>
      <dsp:txXfrm rot="-5400000">
        <a:off x="1920240" y="2905652"/>
        <a:ext cx="3363115" cy="936179"/>
      </dsp:txXfrm>
    </dsp:sp>
    <dsp:sp modelId="{D27642D7-E153-4C72-83E0-00EEA221232E}">
      <dsp:nvSpPr>
        <dsp:cNvPr id="0" name=""/>
        <dsp:cNvSpPr/>
      </dsp:nvSpPr>
      <dsp:spPr>
        <a:xfrm>
          <a:off x="0" y="2725322"/>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Systemic/Surgery Sequence</a:t>
          </a:r>
        </a:p>
      </dsp:txBody>
      <dsp:txXfrm>
        <a:off x="63306" y="2788628"/>
        <a:ext cx="1793628" cy="11702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FAA7C-DA98-40CD-8CB4-B872EEDE944F}">
      <dsp:nvSpPr>
        <dsp:cNvPr id="0" name=""/>
        <dsp:cNvSpPr/>
      </dsp:nvSpPr>
      <dsp:spPr>
        <a:xfrm rot="5400000">
          <a:off x="3239640" y="-1220516"/>
          <a:ext cx="774958" cy="3413760"/>
        </a:xfrm>
        <a:prstGeom prst="round2SameRect">
          <a:avLst/>
        </a:prstGeom>
        <a:solidFill>
          <a:srgbClr val="1CADE4">
            <a:alpha val="90000"/>
            <a:tint val="40000"/>
            <a:hueOff val="0"/>
            <a:satOff val="0"/>
            <a:lumOff val="0"/>
            <a:alphaOff val="0"/>
          </a:srgbClr>
        </a:solidFill>
        <a:ln w="15875" cap="flat" cmpd="sng" algn="ctr">
          <a:solidFill>
            <a:srgbClr val="1CADE4">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solidFill>
                <a:prstClr val="black">
                  <a:hueOff val="0"/>
                  <a:satOff val="0"/>
                  <a:lumOff val="0"/>
                  <a:alphaOff val="0"/>
                </a:prstClr>
              </a:solidFill>
              <a:latin typeface="Calibri" panose="020F0502020204030204"/>
              <a:ea typeface="+mn-ea"/>
              <a:cs typeface="+mn-cs"/>
            </a:rPr>
            <a:t>03</a:t>
          </a:r>
        </a:p>
      </dsp:txBody>
      <dsp:txXfrm rot="-5400000">
        <a:off x="1920239" y="136715"/>
        <a:ext cx="3375930" cy="699298"/>
      </dsp:txXfrm>
    </dsp:sp>
    <dsp:sp modelId="{EAE5A95D-2B5A-419B-BD33-6778F4729422}">
      <dsp:nvSpPr>
        <dsp:cNvPr id="0" name=""/>
        <dsp:cNvSpPr/>
      </dsp:nvSpPr>
      <dsp:spPr>
        <a:xfrm>
          <a:off x="0" y="2014"/>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Chemotherapy</a:t>
          </a:r>
        </a:p>
      </dsp:txBody>
      <dsp:txXfrm>
        <a:off x="47288" y="49302"/>
        <a:ext cx="1825664" cy="874122"/>
      </dsp:txXfrm>
    </dsp:sp>
    <dsp:sp modelId="{BCFDC4CA-8045-4DC9-B248-7B11A8A1EA82}">
      <dsp:nvSpPr>
        <dsp:cNvPr id="0" name=""/>
        <dsp:cNvSpPr/>
      </dsp:nvSpPr>
      <dsp:spPr>
        <a:xfrm rot="5400000">
          <a:off x="3239640" y="-203383"/>
          <a:ext cx="774958" cy="3413760"/>
        </a:xfrm>
        <a:prstGeom prst="round2SameRect">
          <a:avLst/>
        </a:prstGeom>
        <a:solidFill>
          <a:srgbClr val="1CADE4">
            <a:alpha val="90000"/>
            <a:tint val="40000"/>
            <a:hueOff val="0"/>
            <a:satOff val="0"/>
            <a:lumOff val="0"/>
            <a:alphaOff val="0"/>
          </a:srgbClr>
        </a:solidFill>
        <a:ln w="15875" cap="flat" cmpd="sng" algn="ctr">
          <a:solidFill>
            <a:srgbClr val="1CADE4">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00</a:t>
          </a:r>
        </a:p>
      </dsp:txBody>
      <dsp:txXfrm rot="-5400000">
        <a:off x="1920239" y="1153848"/>
        <a:ext cx="3375930" cy="699298"/>
      </dsp:txXfrm>
    </dsp:sp>
    <dsp:sp modelId="{A8BF312C-5B8E-40DC-8D30-CF932D551B29}">
      <dsp:nvSpPr>
        <dsp:cNvPr id="0" name=""/>
        <dsp:cNvSpPr/>
      </dsp:nvSpPr>
      <dsp:spPr>
        <a:xfrm>
          <a:off x="0" y="1019146"/>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Immunotherapy</a:t>
          </a:r>
        </a:p>
      </dsp:txBody>
      <dsp:txXfrm>
        <a:off x="47288" y="1066434"/>
        <a:ext cx="1825664" cy="874122"/>
      </dsp:txXfrm>
    </dsp:sp>
    <dsp:sp modelId="{959663A1-3DD3-40F0-B196-F2FDF53EBB40}">
      <dsp:nvSpPr>
        <dsp:cNvPr id="0" name=""/>
        <dsp:cNvSpPr/>
      </dsp:nvSpPr>
      <dsp:spPr>
        <a:xfrm rot="5400000">
          <a:off x="3239640" y="813748"/>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solidFill>
                <a:prstClr val="black">
                  <a:hueOff val="0"/>
                  <a:satOff val="0"/>
                  <a:lumOff val="0"/>
                  <a:alphaOff val="0"/>
                </a:prstClr>
              </a:solidFill>
              <a:latin typeface="Calibri" panose="020F0502020204030204"/>
              <a:ea typeface="+mn-ea"/>
              <a:cs typeface="+mn-cs"/>
            </a:rPr>
            <a:t>0</a:t>
          </a:r>
          <a:r>
            <a:rPr lang="en-US" sz="1700" kern="1200" dirty="0"/>
            <a:t>0</a:t>
          </a:r>
        </a:p>
      </dsp:txBody>
      <dsp:txXfrm rot="-5400000">
        <a:off x="1920239" y="2170979"/>
        <a:ext cx="3375930" cy="699298"/>
      </dsp:txXfrm>
    </dsp:sp>
    <dsp:sp modelId="{FF828BE0-0E99-48F9-B94D-4CF2DD3A6061}">
      <dsp:nvSpPr>
        <dsp:cNvPr id="0" name=""/>
        <dsp:cNvSpPr/>
      </dsp:nvSpPr>
      <dsp:spPr>
        <a:xfrm>
          <a:off x="0" y="2036279"/>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Hormone Therapy</a:t>
          </a:r>
        </a:p>
      </dsp:txBody>
      <dsp:txXfrm>
        <a:off x="47288" y="2083567"/>
        <a:ext cx="1825664" cy="874122"/>
      </dsp:txXfrm>
    </dsp:sp>
    <dsp:sp modelId="{3FB8490F-F286-4C65-9F41-492B7E4F0BA3}">
      <dsp:nvSpPr>
        <dsp:cNvPr id="0" name=""/>
        <dsp:cNvSpPr/>
      </dsp:nvSpPr>
      <dsp:spPr>
        <a:xfrm rot="5400000">
          <a:off x="3239640" y="1830881"/>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1</a:t>
          </a:r>
        </a:p>
      </dsp:txBody>
      <dsp:txXfrm rot="-5400000">
        <a:off x="1920239" y="3188112"/>
        <a:ext cx="3375930" cy="699298"/>
      </dsp:txXfrm>
    </dsp:sp>
    <dsp:sp modelId="{2E3EC0AA-17F2-45E0-B660-B1637F8AD639}">
      <dsp:nvSpPr>
        <dsp:cNvPr id="0" name=""/>
        <dsp:cNvSpPr/>
      </dsp:nvSpPr>
      <dsp:spPr>
        <a:xfrm>
          <a:off x="0" y="3053412"/>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Rx </a:t>
          </a:r>
          <a:r>
            <a:rPr lang="en-US" sz="1900" kern="1200" dirty="0" err="1"/>
            <a:t>Summ</a:t>
          </a:r>
          <a:r>
            <a:rPr lang="en-US" sz="1900" kern="1200" dirty="0"/>
            <a:t> – Treatment Status</a:t>
          </a:r>
        </a:p>
      </dsp:txBody>
      <dsp:txXfrm>
        <a:off x="47288" y="3100700"/>
        <a:ext cx="1825664" cy="87412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C91BF-3210-4991-A191-F1FD624C36D1}">
      <dsp:nvSpPr>
        <dsp:cNvPr id="0" name=""/>
        <dsp:cNvSpPr/>
      </dsp:nvSpPr>
      <dsp:spPr>
        <a:xfrm rot="5400000">
          <a:off x="7232280" y="-3178899"/>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b="0" kern="1200" dirty="0"/>
            <a:t>0 Radiation was administered</a:t>
          </a:r>
        </a:p>
      </dsp:txBody>
      <dsp:txXfrm rot="-5400000">
        <a:off x="3980528" y="100824"/>
        <a:ext cx="7048522" cy="517045"/>
      </dsp:txXfrm>
    </dsp:sp>
    <dsp:sp modelId="{0C60A03F-6F74-4771-8DC2-16EC8E7146CB}">
      <dsp:nvSpPr>
        <dsp:cNvPr id="0" name=""/>
        <dsp:cNvSpPr/>
      </dsp:nvSpPr>
      <dsp:spPr>
        <a:xfrm>
          <a:off x="0" y="1230"/>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Reason for No Radiation</a:t>
          </a:r>
        </a:p>
      </dsp:txBody>
      <dsp:txXfrm>
        <a:off x="34964" y="36194"/>
        <a:ext cx="3910599" cy="646305"/>
      </dsp:txXfrm>
    </dsp:sp>
    <dsp:sp modelId="{4B7EFE6B-E9D8-49D8-BD7B-9C6046BA4109}">
      <dsp:nvSpPr>
        <dsp:cNvPr id="0" name=""/>
        <dsp:cNvSpPr/>
      </dsp:nvSpPr>
      <dsp:spPr>
        <a:xfrm rot="5400000">
          <a:off x="7232280" y="-2426854"/>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kern="1200" dirty="0"/>
            <a:t>09/20/2021</a:t>
          </a:r>
        </a:p>
      </dsp:txBody>
      <dsp:txXfrm rot="-5400000">
        <a:off x="3980528" y="852869"/>
        <a:ext cx="7048522" cy="517045"/>
      </dsp:txXfrm>
    </dsp:sp>
    <dsp:sp modelId="{AD52E706-C23B-43EE-8020-C446D65CAB3F}">
      <dsp:nvSpPr>
        <dsp:cNvPr id="0" name=""/>
        <dsp:cNvSpPr/>
      </dsp:nvSpPr>
      <dsp:spPr>
        <a:xfrm>
          <a:off x="0" y="753275"/>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Date Radiation Started</a:t>
          </a:r>
        </a:p>
      </dsp:txBody>
      <dsp:txXfrm>
        <a:off x="34964" y="788239"/>
        <a:ext cx="3910599" cy="646305"/>
      </dsp:txXfrm>
    </dsp:sp>
    <dsp:sp modelId="{FE246676-E727-4D08-87E1-342F71481C67}">
      <dsp:nvSpPr>
        <dsp:cNvPr id="0" name=""/>
        <dsp:cNvSpPr/>
      </dsp:nvSpPr>
      <dsp:spPr>
        <a:xfrm rot="5400000">
          <a:off x="7232280" y="-1674808"/>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kern="1200" dirty="0"/>
            <a:t>10/27/2021</a:t>
          </a:r>
        </a:p>
      </dsp:txBody>
      <dsp:txXfrm rot="-5400000">
        <a:off x="3980528" y="1604915"/>
        <a:ext cx="7048522" cy="517045"/>
      </dsp:txXfrm>
    </dsp:sp>
    <dsp:sp modelId="{A2F0BBE1-055C-48E5-A6DF-959D4CD7E0AF}">
      <dsp:nvSpPr>
        <dsp:cNvPr id="0" name=""/>
        <dsp:cNvSpPr/>
      </dsp:nvSpPr>
      <dsp:spPr>
        <a:xfrm>
          <a:off x="0" y="1505321"/>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Date Radiation Ended</a:t>
          </a:r>
        </a:p>
      </dsp:txBody>
      <dsp:txXfrm>
        <a:off x="34964" y="1540285"/>
        <a:ext cx="3910599" cy="646305"/>
      </dsp:txXfrm>
    </dsp:sp>
    <dsp:sp modelId="{26B97A1D-E518-4B25-B469-BD053E4CC66F}">
      <dsp:nvSpPr>
        <dsp:cNvPr id="0" name=""/>
        <dsp:cNvSpPr/>
      </dsp:nvSpPr>
      <dsp:spPr>
        <a:xfrm rot="5400000">
          <a:off x="7232280" y="-922762"/>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b="0" kern="1200" dirty="0"/>
            <a:t>01 Radiation treatment completed as prescribed</a:t>
          </a:r>
        </a:p>
      </dsp:txBody>
      <dsp:txXfrm rot="-5400000">
        <a:off x="3980528" y="2356961"/>
        <a:ext cx="7048522" cy="517045"/>
      </dsp:txXfrm>
    </dsp:sp>
    <dsp:sp modelId="{2C4D7034-183B-4A06-8BB8-07A73E4485E9}">
      <dsp:nvSpPr>
        <dsp:cNvPr id="0" name=""/>
        <dsp:cNvSpPr/>
      </dsp:nvSpPr>
      <dsp:spPr>
        <a:xfrm>
          <a:off x="0" y="2257366"/>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Radiation Treatment Discontinued Early</a:t>
          </a:r>
        </a:p>
      </dsp:txBody>
      <dsp:txXfrm>
        <a:off x="34964" y="2292330"/>
        <a:ext cx="3910599" cy="646305"/>
      </dsp:txXfrm>
    </dsp:sp>
    <dsp:sp modelId="{45B1118F-5417-4736-BC3E-B31B89C9B7B1}">
      <dsp:nvSpPr>
        <dsp:cNvPr id="0" name=""/>
        <dsp:cNvSpPr/>
      </dsp:nvSpPr>
      <dsp:spPr>
        <a:xfrm rot="5400000">
          <a:off x="7232280" y="-170717"/>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kern="1200" dirty="0"/>
            <a:t>005040</a:t>
          </a:r>
        </a:p>
      </dsp:txBody>
      <dsp:txXfrm rot="-5400000">
        <a:off x="3980528" y="3109006"/>
        <a:ext cx="7048522" cy="517045"/>
      </dsp:txXfrm>
    </dsp:sp>
    <dsp:sp modelId="{3106FCB6-04A8-4299-8F0C-3480D8465321}">
      <dsp:nvSpPr>
        <dsp:cNvPr id="0" name=""/>
        <dsp:cNvSpPr/>
      </dsp:nvSpPr>
      <dsp:spPr>
        <a:xfrm>
          <a:off x="0" y="3009412"/>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Radiation Course Total Dose</a:t>
          </a:r>
        </a:p>
      </dsp:txBody>
      <dsp:txXfrm>
        <a:off x="34964" y="3044376"/>
        <a:ext cx="3910599" cy="646305"/>
      </dsp:txXfrm>
    </dsp:sp>
    <dsp:sp modelId="{B98831EE-95CF-410A-86FE-AA46554EC09C}">
      <dsp:nvSpPr>
        <dsp:cNvPr id="0" name=""/>
        <dsp:cNvSpPr/>
      </dsp:nvSpPr>
      <dsp:spPr>
        <a:xfrm rot="5400000">
          <a:off x="7232280" y="581328"/>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kern="1200" dirty="0"/>
            <a:t>02</a:t>
          </a:r>
        </a:p>
      </dsp:txBody>
      <dsp:txXfrm rot="-5400000">
        <a:off x="3980528" y="3861052"/>
        <a:ext cx="7048522" cy="517045"/>
      </dsp:txXfrm>
    </dsp:sp>
    <dsp:sp modelId="{185AB2B1-8A98-4A61-B042-9CAEDEB8C7E1}">
      <dsp:nvSpPr>
        <dsp:cNvPr id="0" name=""/>
        <dsp:cNvSpPr/>
      </dsp:nvSpPr>
      <dsp:spPr>
        <a:xfrm>
          <a:off x="0" y="3761457"/>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Number of Phases of Radiation Treatment</a:t>
          </a:r>
        </a:p>
      </dsp:txBody>
      <dsp:txXfrm>
        <a:off x="34964" y="3796421"/>
        <a:ext cx="3910599" cy="64630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B3DCF-75A5-4B2C-BFC7-70989BEDA03E}">
      <dsp:nvSpPr>
        <dsp:cNvPr id="0" name=""/>
        <dsp:cNvSpPr/>
      </dsp:nvSpPr>
      <dsp:spPr>
        <a:xfrm rot="5400000">
          <a:off x="3108385" y="-1056496"/>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54 Rectum</a:t>
          </a:r>
        </a:p>
      </dsp:txBody>
      <dsp:txXfrm rot="-5400000">
        <a:off x="1920240" y="182294"/>
        <a:ext cx="3363115" cy="936179"/>
      </dsp:txXfrm>
    </dsp:sp>
    <dsp:sp modelId="{33CA61A4-A5FA-42EC-A449-D51F79757D3D}">
      <dsp:nvSpPr>
        <dsp:cNvPr id="0" name=""/>
        <dsp:cNvSpPr/>
      </dsp:nvSpPr>
      <dsp:spPr>
        <a:xfrm>
          <a:off x="0" y="1964"/>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Radiation Primary Treatment Volume</a:t>
          </a:r>
        </a:p>
      </dsp:txBody>
      <dsp:txXfrm>
        <a:off x="63306" y="65270"/>
        <a:ext cx="1793628" cy="1170225"/>
      </dsp:txXfrm>
    </dsp:sp>
    <dsp:sp modelId="{BFD03675-B0E3-43E9-AD76-F4E5AF7D989E}">
      <dsp:nvSpPr>
        <dsp:cNvPr id="0" name=""/>
        <dsp:cNvSpPr/>
      </dsp:nvSpPr>
      <dsp:spPr>
        <a:xfrm rot="5400000">
          <a:off x="3108385" y="305182"/>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06 Pelvic lymph nodes</a:t>
          </a:r>
        </a:p>
      </dsp:txBody>
      <dsp:txXfrm rot="-5400000">
        <a:off x="1920240" y="1543973"/>
        <a:ext cx="3363115" cy="936179"/>
      </dsp:txXfrm>
    </dsp:sp>
    <dsp:sp modelId="{0B29AC9C-9464-48D2-9B35-ED2FFE015D36}">
      <dsp:nvSpPr>
        <dsp:cNvPr id="0" name=""/>
        <dsp:cNvSpPr/>
      </dsp:nvSpPr>
      <dsp:spPr>
        <a:xfrm>
          <a:off x="0" y="1363643"/>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Radiation to Draining Lymph Nodes</a:t>
          </a:r>
        </a:p>
      </dsp:txBody>
      <dsp:txXfrm>
        <a:off x="63306" y="1426949"/>
        <a:ext cx="1793628" cy="1170225"/>
      </dsp:txXfrm>
    </dsp:sp>
    <dsp:sp modelId="{0D30B544-A589-4D38-A14C-C92307FD721C}">
      <dsp:nvSpPr>
        <dsp:cNvPr id="0" name=""/>
        <dsp:cNvSpPr/>
      </dsp:nvSpPr>
      <dsp:spPr>
        <a:xfrm rot="5400000">
          <a:off x="3108385" y="1666861"/>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02 External beam, photons</a:t>
          </a:r>
        </a:p>
      </dsp:txBody>
      <dsp:txXfrm rot="-5400000">
        <a:off x="1920240" y="2905652"/>
        <a:ext cx="3363115" cy="936179"/>
      </dsp:txXfrm>
    </dsp:sp>
    <dsp:sp modelId="{D27642D7-E153-4C72-83E0-00EEA221232E}">
      <dsp:nvSpPr>
        <dsp:cNvPr id="0" name=""/>
        <dsp:cNvSpPr/>
      </dsp:nvSpPr>
      <dsp:spPr>
        <a:xfrm>
          <a:off x="0" y="2725322"/>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Radiation Treatment Modality</a:t>
          </a:r>
        </a:p>
      </dsp:txBody>
      <dsp:txXfrm>
        <a:off x="63306" y="2788628"/>
        <a:ext cx="1793628" cy="11702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FAA7C-DA98-40CD-8CB4-B872EEDE944F}">
      <dsp:nvSpPr>
        <dsp:cNvPr id="0" name=""/>
        <dsp:cNvSpPr/>
      </dsp:nvSpPr>
      <dsp:spPr>
        <a:xfrm rot="5400000">
          <a:off x="3239640" y="-1220516"/>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05 Intensity modulated therapy</a:t>
          </a:r>
        </a:p>
      </dsp:txBody>
      <dsp:txXfrm rot="-5400000">
        <a:off x="1920239" y="136715"/>
        <a:ext cx="3375930" cy="699298"/>
      </dsp:txXfrm>
    </dsp:sp>
    <dsp:sp modelId="{EAE5A95D-2B5A-419B-BD33-6778F4729422}">
      <dsp:nvSpPr>
        <dsp:cNvPr id="0" name=""/>
        <dsp:cNvSpPr/>
      </dsp:nvSpPr>
      <dsp:spPr>
        <a:xfrm>
          <a:off x="0" y="2014"/>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External beam Radiation Planning Technique</a:t>
          </a:r>
        </a:p>
      </dsp:txBody>
      <dsp:txXfrm>
        <a:off x="47288" y="49302"/>
        <a:ext cx="1825664" cy="874122"/>
      </dsp:txXfrm>
    </dsp:sp>
    <dsp:sp modelId="{BCFDC4CA-8045-4DC9-B248-7B11A8A1EA82}">
      <dsp:nvSpPr>
        <dsp:cNvPr id="0" name=""/>
        <dsp:cNvSpPr/>
      </dsp:nvSpPr>
      <dsp:spPr>
        <a:xfrm rot="5400000">
          <a:off x="3239640" y="-203383"/>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00180</a:t>
          </a:r>
        </a:p>
      </dsp:txBody>
      <dsp:txXfrm rot="-5400000">
        <a:off x="1920239" y="1153848"/>
        <a:ext cx="3375930" cy="699298"/>
      </dsp:txXfrm>
    </dsp:sp>
    <dsp:sp modelId="{A8BF312C-5B8E-40DC-8D30-CF932D551B29}">
      <dsp:nvSpPr>
        <dsp:cNvPr id="0" name=""/>
        <dsp:cNvSpPr/>
      </dsp:nvSpPr>
      <dsp:spPr>
        <a:xfrm>
          <a:off x="0" y="1019146"/>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Dose per Fraction</a:t>
          </a:r>
        </a:p>
      </dsp:txBody>
      <dsp:txXfrm>
        <a:off x="47288" y="1066434"/>
        <a:ext cx="1825664" cy="874122"/>
      </dsp:txXfrm>
    </dsp:sp>
    <dsp:sp modelId="{959663A1-3DD3-40F0-B196-F2FDF53EBB40}">
      <dsp:nvSpPr>
        <dsp:cNvPr id="0" name=""/>
        <dsp:cNvSpPr/>
      </dsp:nvSpPr>
      <dsp:spPr>
        <a:xfrm rot="5400000">
          <a:off x="3239640" y="813748"/>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025</a:t>
          </a:r>
        </a:p>
      </dsp:txBody>
      <dsp:txXfrm rot="-5400000">
        <a:off x="1920239" y="2170979"/>
        <a:ext cx="3375930" cy="699298"/>
      </dsp:txXfrm>
    </dsp:sp>
    <dsp:sp modelId="{FF828BE0-0E99-48F9-B94D-4CF2DD3A6061}">
      <dsp:nvSpPr>
        <dsp:cNvPr id="0" name=""/>
        <dsp:cNvSpPr/>
      </dsp:nvSpPr>
      <dsp:spPr>
        <a:xfrm>
          <a:off x="0" y="2036279"/>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Number of Fractions</a:t>
          </a:r>
        </a:p>
      </dsp:txBody>
      <dsp:txXfrm>
        <a:off x="47288" y="2083567"/>
        <a:ext cx="1825664" cy="874122"/>
      </dsp:txXfrm>
    </dsp:sp>
    <dsp:sp modelId="{3FB8490F-F286-4C65-9F41-492B7E4F0BA3}">
      <dsp:nvSpPr>
        <dsp:cNvPr id="0" name=""/>
        <dsp:cNvSpPr/>
      </dsp:nvSpPr>
      <dsp:spPr>
        <a:xfrm rot="5400000">
          <a:off x="3239640" y="1830881"/>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004500</a:t>
          </a:r>
        </a:p>
      </dsp:txBody>
      <dsp:txXfrm rot="-5400000">
        <a:off x="1920239" y="3188112"/>
        <a:ext cx="3375930" cy="699298"/>
      </dsp:txXfrm>
    </dsp:sp>
    <dsp:sp modelId="{2E3EC0AA-17F2-45E0-B660-B1637F8AD639}">
      <dsp:nvSpPr>
        <dsp:cNvPr id="0" name=""/>
        <dsp:cNvSpPr/>
      </dsp:nvSpPr>
      <dsp:spPr>
        <a:xfrm>
          <a:off x="0" y="3053412"/>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Total Dose</a:t>
          </a:r>
        </a:p>
      </dsp:txBody>
      <dsp:txXfrm>
        <a:off x="47288" y="3100700"/>
        <a:ext cx="1825664" cy="8741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B3DCF-75A5-4B2C-BFC7-70989BEDA03E}">
      <dsp:nvSpPr>
        <dsp:cNvPr id="0" name=""/>
        <dsp:cNvSpPr/>
      </dsp:nvSpPr>
      <dsp:spPr>
        <a:xfrm rot="5400000">
          <a:off x="3108385" y="-1056496"/>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54 Rectum</a:t>
          </a:r>
        </a:p>
      </dsp:txBody>
      <dsp:txXfrm rot="-5400000">
        <a:off x="1920240" y="182294"/>
        <a:ext cx="3363115" cy="936179"/>
      </dsp:txXfrm>
    </dsp:sp>
    <dsp:sp modelId="{33CA61A4-A5FA-42EC-A449-D51F79757D3D}">
      <dsp:nvSpPr>
        <dsp:cNvPr id="0" name=""/>
        <dsp:cNvSpPr/>
      </dsp:nvSpPr>
      <dsp:spPr>
        <a:xfrm>
          <a:off x="0" y="1964"/>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Radiation Primary Treatment Volume</a:t>
          </a:r>
        </a:p>
      </dsp:txBody>
      <dsp:txXfrm>
        <a:off x="63306" y="65270"/>
        <a:ext cx="1793628" cy="1170225"/>
      </dsp:txXfrm>
    </dsp:sp>
    <dsp:sp modelId="{BFD03675-B0E3-43E9-AD76-F4E5AF7D989E}">
      <dsp:nvSpPr>
        <dsp:cNvPr id="0" name=""/>
        <dsp:cNvSpPr/>
      </dsp:nvSpPr>
      <dsp:spPr>
        <a:xfrm rot="5400000">
          <a:off x="3108385" y="305182"/>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00</a:t>
          </a:r>
        </a:p>
      </dsp:txBody>
      <dsp:txXfrm rot="-5400000">
        <a:off x="1920240" y="1543973"/>
        <a:ext cx="3363115" cy="936179"/>
      </dsp:txXfrm>
    </dsp:sp>
    <dsp:sp modelId="{0B29AC9C-9464-48D2-9B35-ED2FFE015D36}">
      <dsp:nvSpPr>
        <dsp:cNvPr id="0" name=""/>
        <dsp:cNvSpPr/>
      </dsp:nvSpPr>
      <dsp:spPr>
        <a:xfrm>
          <a:off x="0" y="1363643"/>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Radiation to Draining Lymph Nodes</a:t>
          </a:r>
        </a:p>
      </dsp:txBody>
      <dsp:txXfrm>
        <a:off x="63306" y="1426949"/>
        <a:ext cx="1793628" cy="1170225"/>
      </dsp:txXfrm>
    </dsp:sp>
    <dsp:sp modelId="{0D30B544-A589-4D38-A14C-C92307FD721C}">
      <dsp:nvSpPr>
        <dsp:cNvPr id="0" name=""/>
        <dsp:cNvSpPr/>
      </dsp:nvSpPr>
      <dsp:spPr>
        <a:xfrm rot="5400000">
          <a:off x="3108385" y="1666861"/>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02 External beam, photons</a:t>
          </a:r>
        </a:p>
      </dsp:txBody>
      <dsp:txXfrm rot="-5400000">
        <a:off x="1920240" y="2905652"/>
        <a:ext cx="3363115" cy="936179"/>
      </dsp:txXfrm>
    </dsp:sp>
    <dsp:sp modelId="{D27642D7-E153-4C72-83E0-00EEA221232E}">
      <dsp:nvSpPr>
        <dsp:cNvPr id="0" name=""/>
        <dsp:cNvSpPr/>
      </dsp:nvSpPr>
      <dsp:spPr>
        <a:xfrm>
          <a:off x="0" y="2725322"/>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Radiation Treatment Modality</a:t>
          </a:r>
        </a:p>
      </dsp:txBody>
      <dsp:txXfrm>
        <a:off x="63306" y="2788628"/>
        <a:ext cx="1793628" cy="117022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FAA7C-DA98-40CD-8CB4-B872EEDE944F}">
      <dsp:nvSpPr>
        <dsp:cNvPr id="0" name=""/>
        <dsp:cNvSpPr/>
      </dsp:nvSpPr>
      <dsp:spPr>
        <a:xfrm rot="5400000">
          <a:off x="3239640" y="-1220516"/>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05 Intensity modulated therapy</a:t>
          </a:r>
        </a:p>
      </dsp:txBody>
      <dsp:txXfrm rot="-5400000">
        <a:off x="1920239" y="136715"/>
        <a:ext cx="3375930" cy="699298"/>
      </dsp:txXfrm>
    </dsp:sp>
    <dsp:sp modelId="{EAE5A95D-2B5A-419B-BD33-6778F4729422}">
      <dsp:nvSpPr>
        <dsp:cNvPr id="0" name=""/>
        <dsp:cNvSpPr/>
      </dsp:nvSpPr>
      <dsp:spPr>
        <a:xfrm>
          <a:off x="0" y="2014"/>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External beam Radiation Planning Technique</a:t>
          </a:r>
        </a:p>
      </dsp:txBody>
      <dsp:txXfrm>
        <a:off x="47288" y="49302"/>
        <a:ext cx="1825664" cy="874122"/>
      </dsp:txXfrm>
    </dsp:sp>
    <dsp:sp modelId="{BCFDC4CA-8045-4DC9-B248-7B11A8A1EA82}">
      <dsp:nvSpPr>
        <dsp:cNvPr id="0" name=""/>
        <dsp:cNvSpPr/>
      </dsp:nvSpPr>
      <dsp:spPr>
        <a:xfrm rot="5400000">
          <a:off x="3239640" y="-203383"/>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00180</a:t>
          </a:r>
        </a:p>
      </dsp:txBody>
      <dsp:txXfrm rot="-5400000">
        <a:off x="1920239" y="1153848"/>
        <a:ext cx="3375930" cy="699298"/>
      </dsp:txXfrm>
    </dsp:sp>
    <dsp:sp modelId="{A8BF312C-5B8E-40DC-8D30-CF932D551B29}">
      <dsp:nvSpPr>
        <dsp:cNvPr id="0" name=""/>
        <dsp:cNvSpPr/>
      </dsp:nvSpPr>
      <dsp:spPr>
        <a:xfrm>
          <a:off x="0" y="1019146"/>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Dose per Fraction</a:t>
          </a:r>
        </a:p>
      </dsp:txBody>
      <dsp:txXfrm>
        <a:off x="47288" y="1066434"/>
        <a:ext cx="1825664" cy="874122"/>
      </dsp:txXfrm>
    </dsp:sp>
    <dsp:sp modelId="{959663A1-3DD3-40F0-B196-F2FDF53EBB40}">
      <dsp:nvSpPr>
        <dsp:cNvPr id="0" name=""/>
        <dsp:cNvSpPr/>
      </dsp:nvSpPr>
      <dsp:spPr>
        <a:xfrm rot="5400000">
          <a:off x="3239640" y="813748"/>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003</a:t>
          </a:r>
        </a:p>
      </dsp:txBody>
      <dsp:txXfrm rot="-5400000">
        <a:off x="1920239" y="2170979"/>
        <a:ext cx="3375930" cy="699298"/>
      </dsp:txXfrm>
    </dsp:sp>
    <dsp:sp modelId="{FF828BE0-0E99-48F9-B94D-4CF2DD3A6061}">
      <dsp:nvSpPr>
        <dsp:cNvPr id="0" name=""/>
        <dsp:cNvSpPr/>
      </dsp:nvSpPr>
      <dsp:spPr>
        <a:xfrm>
          <a:off x="0" y="2036279"/>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Number of Fractions</a:t>
          </a:r>
        </a:p>
      </dsp:txBody>
      <dsp:txXfrm>
        <a:off x="47288" y="2083567"/>
        <a:ext cx="1825664" cy="874122"/>
      </dsp:txXfrm>
    </dsp:sp>
    <dsp:sp modelId="{3FB8490F-F286-4C65-9F41-492B7E4F0BA3}">
      <dsp:nvSpPr>
        <dsp:cNvPr id="0" name=""/>
        <dsp:cNvSpPr/>
      </dsp:nvSpPr>
      <dsp:spPr>
        <a:xfrm rot="5400000">
          <a:off x="3239640" y="1830881"/>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000540</a:t>
          </a:r>
        </a:p>
      </dsp:txBody>
      <dsp:txXfrm rot="-5400000">
        <a:off x="1920239" y="3188112"/>
        <a:ext cx="3375930" cy="699298"/>
      </dsp:txXfrm>
    </dsp:sp>
    <dsp:sp modelId="{2E3EC0AA-17F2-45E0-B660-B1637F8AD639}">
      <dsp:nvSpPr>
        <dsp:cNvPr id="0" name=""/>
        <dsp:cNvSpPr/>
      </dsp:nvSpPr>
      <dsp:spPr>
        <a:xfrm>
          <a:off x="0" y="3053412"/>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Total Dose</a:t>
          </a:r>
        </a:p>
      </dsp:txBody>
      <dsp:txXfrm>
        <a:off x="47288" y="3100700"/>
        <a:ext cx="1825664" cy="87412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B3DCF-75A5-4B2C-BFC7-70989BEDA03E}">
      <dsp:nvSpPr>
        <dsp:cNvPr id="0" name=""/>
        <dsp:cNvSpPr/>
      </dsp:nvSpPr>
      <dsp:spPr>
        <a:xfrm rot="5400000">
          <a:off x="3108385" y="-1056496"/>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rot="-5400000">
        <a:off x="1920240" y="182294"/>
        <a:ext cx="3363115" cy="936179"/>
      </dsp:txXfrm>
    </dsp:sp>
    <dsp:sp modelId="{33CA61A4-A5FA-42EC-A449-D51F79757D3D}">
      <dsp:nvSpPr>
        <dsp:cNvPr id="0" name=""/>
        <dsp:cNvSpPr/>
      </dsp:nvSpPr>
      <dsp:spPr>
        <a:xfrm>
          <a:off x="0" y="1964"/>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Date of First Recurrence</a:t>
          </a:r>
        </a:p>
      </dsp:txBody>
      <dsp:txXfrm>
        <a:off x="63306" y="65270"/>
        <a:ext cx="1793628" cy="1170225"/>
      </dsp:txXfrm>
    </dsp:sp>
    <dsp:sp modelId="{BFD03675-B0E3-43E9-AD76-F4E5AF7D989E}">
      <dsp:nvSpPr>
        <dsp:cNvPr id="0" name=""/>
        <dsp:cNvSpPr/>
      </dsp:nvSpPr>
      <dsp:spPr>
        <a:xfrm rot="5400000">
          <a:off x="3108385" y="305182"/>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00</a:t>
          </a:r>
        </a:p>
      </dsp:txBody>
      <dsp:txXfrm rot="-5400000">
        <a:off x="1920240" y="1543973"/>
        <a:ext cx="3363115" cy="936179"/>
      </dsp:txXfrm>
    </dsp:sp>
    <dsp:sp modelId="{0B29AC9C-9464-48D2-9B35-ED2FFE015D36}">
      <dsp:nvSpPr>
        <dsp:cNvPr id="0" name=""/>
        <dsp:cNvSpPr/>
      </dsp:nvSpPr>
      <dsp:spPr>
        <a:xfrm>
          <a:off x="0" y="1363643"/>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Type of First Recurrence</a:t>
          </a:r>
        </a:p>
      </dsp:txBody>
      <dsp:txXfrm>
        <a:off x="63306" y="1426949"/>
        <a:ext cx="1793628" cy="1170225"/>
      </dsp:txXfrm>
    </dsp:sp>
    <dsp:sp modelId="{0D30B544-A589-4D38-A14C-C92307FD721C}">
      <dsp:nvSpPr>
        <dsp:cNvPr id="0" name=""/>
        <dsp:cNvSpPr/>
      </dsp:nvSpPr>
      <dsp:spPr>
        <a:xfrm rot="5400000">
          <a:off x="3108385" y="1666861"/>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None/>
          </a:pPr>
          <a:r>
            <a:rPr lang="en-US" sz="1700" kern="1200" dirty="0"/>
            <a:t>01/05/2022</a:t>
          </a:r>
        </a:p>
      </dsp:txBody>
      <dsp:txXfrm rot="-5400000">
        <a:off x="1920240" y="2905652"/>
        <a:ext cx="3363115" cy="936179"/>
      </dsp:txXfrm>
    </dsp:sp>
    <dsp:sp modelId="{D27642D7-E153-4C72-83E0-00EEA221232E}">
      <dsp:nvSpPr>
        <dsp:cNvPr id="0" name=""/>
        <dsp:cNvSpPr/>
      </dsp:nvSpPr>
      <dsp:spPr>
        <a:xfrm>
          <a:off x="0" y="2725322"/>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Date of Last Cancer (tumor) Status</a:t>
          </a:r>
        </a:p>
      </dsp:txBody>
      <dsp:txXfrm>
        <a:off x="63306" y="2788628"/>
        <a:ext cx="1793628" cy="1170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92E0B-2402-4C64-A0B2-1A51E72877CE}">
      <dsp:nvSpPr>
        <dsp:cNvPr id="0" name=""/>
        <dsp:cNvSpPr/>
      </dsp:nvSpPr>
      <dsp:spPr>
        <a:xfrm>
          <a:off x="10074585"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91B44B-1434-4DCF-BD68-1C956B45F4FD}">
      <dsp:nvSpPr>
        <dsp:cNvPr id="0" name=""/>
        <dsp:cNvSpPr/>
      </dsp:nvSpPr>
      <dsp:spPr>
        <a:xfrm>
          <a:off x="8203854"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057CF6-623D-4BA0-9959-9608955F35EB}">
      <dsp:nvSpPr>
        <dsp:cNvPr id="0" name=""/>
        <dsp:cNvSpPr/>
      </dsp:nvSpPr>
      <dsp:spPr>
        <a:xfrm>
          <a:off x="6333122"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183B66-00BA-4976-9FEA-89F52860BBCD}">
      <dsp:nvSpPr>
        <dsp:cNvPr id="0" name=""/>
        <dsp:cNvSpPr/>
      </dsp:nvSpPr>
      <dsp:spPr>
        <a:xfrm>
          <a:off x="4462391"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FC2F0D-C534-44B3-9968-2B154BDDB7C5}">
      <dsp:nvSpPr>
        <dsp:cNvPr id="0" name=""/>
        <dsp:cNvSpPr/>
      </dsp:nvSpPr>
      <dsp:spPr>
        <a:xfrm>
          <a:off x="2591660"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68E232-2F59-4091-B421-E956F0796086}">
      <dsp:nvSpPr>
        <dsp:cNvPr id="0" name=""/>
        <dsp:cNvSpPr/>
      </dsp:nvSpPr>
      <dsp:spPr>
        <a:xfrm>
          <a:off x="720928"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A591FB-F98C-4228-8C73-F56F81922FC6}">
      <dsp:nvSpPr>
        <dsp:cNvPr id="0" name=""/>
        <dsp:cNvSpPr/>
      </dsp:nvSpPr>
      <dsp:spPr>
        <a:xfrm>
          <a:off x="1349"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3F418-4CE7-4394-813B-67495F8ACA96}">
      <dsp:nvSpPr>
        <dsp:cNvPr id="0" name=""/>
        <dsp:cNvSpPr/>
      </dsp:nvSpPr>
      <dsp:spPr>
        <a:xfrm>
          <a:off x="171416"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Regional Lymph Nodes Positive</a:t>
          </a:r>
        </a:p>
      </dsp:txBody>
      <dsp:txXfrm>
        <a:off x="199883" y="1154205"/>
        <a:ext cx="1473664" cy="914995"/>
      </dsp:txXfrm>
    </dsp:sp>
    <dsp:sp modelId="{F653D9D9-10F0-42BB-B4E4-3185762BF08E}">
      <dsp:nvSpPr>
        <dsp:cNvPr id="0" name=""/>
        <dsp:cNvSpPr/>
      </dsp:nvSpPr>
      <dsp:spPr>
        <a:xfrm>
          <a:off x="1349"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877E91-873A-45C9-8157-C1C62FBA7B1D}">
      <dsp:nvSpPr>
        <dsp:cNvPr id="0" name=""/>
        <dsp:cNvSpPr/>
      </dsp:nvSpPr>
      <dsp:spPr>
        <a:xfrm>
          <a:off x="171416"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 00</a:t>
          </a:r>
        </a:p>
      </dsp:txBody>
      <dsp:txXfrm>
        <a:off x="199883" y="2571284"/>
        <a:ext cx="1473664" cy="914995"/>
      </dsp:txXfrm>
    </dsp:sp>
    <dsp:sp modelId="{89FF8DB3-3057-4A71-B86F-0335ED264F34}">
      <dsp:nvSpPr>
        <dsp:cNvPr id="0" name=""/>
        <dsp:cNvSpPr/>
      </dsp:nvSpPr>
      <dsp:spPr>
        <a:xfrm>
          <a:off x="1872081"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0D45A6-16C6-4097-8C6F-6C13930956FD}">
      <dsp:nvSpPr>
        <dsp:cNvPr id="0" name=""/>
        <dsp:cNvSpPr/>
      </dsp:nvSpPr>
      <dsp:spPr>
        <a:xfrm>
          <a:off x="2042147"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Regional Lymph Nodes Examined</a:t>
          </a:r>
        </a:p>
      </dsp:txBody>
      <dsp:txXfrm>
        <a:off x="2070614" y="1154205"/>
        <a:ext cx="1473664" cy="914995"/>
      </dsp:txXfrm>
    </dsp:sp>
    <dsp:sp modelId="{8033836F-4B02-44E7-8687-FB280C7362F2}">
      <dsp:nvSpPr>
        <dsp:cNvPr id="0" name=""/>
        <dsp:cNvSpPr/>
      </dsp:nvSpPr>
      <dsp:spPr>
        <a:xfrm>
          <a:off x="1872081"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5FC130-FA5B-47B6-BAE9-EF3E7C0B5ED6}">
      <dsp:nvSpPr>
        <dsp:cNvPr id="0" name=""/>
        <dsp:cNvSpPr/>
      </dsp:nvSpPr>
      <dsp:spPr>
        <a:xfrm>
          <a:off x="2042147"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 17</a:t>
          </a:r>
        </a:p>
      </dsp:txBody>
      <dsp:txXfrm>
        <a:off x="2070614" y="2571284"/>
        <a:ext cx="1473664" cy="914995"/>
      </dsp:txXfrm>
    </dsp:sp>
    <dsp:sp modelId="{E24D02D7-6CC6-4860-A730-00A348DFBA89}">
      <dsp:nvSpPr>
        <dsp:cNvPr id="0" name=""/>
        <dsp:cNvSpPr/>
      </dsp:nvSpPr>
      <dsp:spPr>
        <a:xfrm>
          <a:off x="3742812"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6979A2-C34B-4B59-895F-3DAE6320AD1D}">
      <dsp:nvSpPr>
        <dsp:cNvPr id="0" name=""/>
        <dsp:cNvSpPr/>
      </dsp:nvSpPr>
      <dsp:spPr>
        <a:xfrm>
          <a:off x="3912878"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Date of Regional Lymph Node Dissection</a:t>
          </a:r>
        </a:p>
      </dsp:txBody>
      <dsp:txXfrm>
        <a:off x="3941345" y="1154205"/>
        <a:ext cx="1473664" cy="914995"/>
      </dsp:txXfrm>
    </dsp:sp>
    <dsp:sp modelId="{E13E3DA7-9750-4EF4-932B-5C58268DCDA7}">
      <dsp:nvSpPr>
        <dsp:cNvPr id="0" name=""/>
        <dsp:cNvSpPr/>
      </dsp:nvSpPr>
      <dsp:spPr>
        <a:xfrm>
          <a:off x="3742812"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FB844-80D6-4EFB-8CF4-0F9DDF2EA630}">
      <dsp:nvSpPr>
        <dsp:cNvPr id="0" name=""/>
        <dsp:cNvSpPr/>
      </dsp:nvSpPr>
      <dsp:spPr>
        <a:xfrm>
          <a:off x="3912878"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 01/05/2022</a:t>
          </a:r>
        </a:p>
      </dsp:txBody>
      <dsp:txXfrm>
        <a:off x="3941345" y="2571284"/>
        <a:ext cx="1473664" cy="914995"/>
      </dsp:txXfrm>
    </dsp:sp>
    <dsp:sp modelId="{BAC470C9-23EF-470E-8CD8-1C93EA98898B}">
      <dsp:nvSpPr>
        <dsp:cNvPr id="0" name=""/>
        <dsp:cNvSpPr/>
      </dsp:nvSpPr>
      <dsp:spPr>
        <a:xfrm>
          <a:off x="5613543"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DC7288-F3E5-4072-904C-93AC85239401}">
      <dsp:nvSpPr>
        <dsp:cNvPr id="0" name=""/>
        <dsp:cNvSpPr/>
      </dsp:nvSpPr>
      <dsp:spPr>
        <a:xfrm>
          <a:off x="5783610"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Sentinel Lymph Nodes Positive</a:t>
          </a:r>
        </a:p>
      </dsp:txBody>
      <dsp:txXfrm>
        <a:off x="5812077" y="1154205"/>
        <a:ext cx="1473664" cy="914995"/>
      </dsp:txXfrm>
    </dsp:sp>
    <dsp:sp modelId="{1722F6AF-006C-4A8A-AF41-FE735BD150F4}">
      <dsp:nvSpPr>
        <dsp:cNvPr id="0" name=""/>
        <dsp:cNvSpPr/>
      </dsp:nvSpPr>
      <dsp:spPr>
        <a:xfrm>
          <a:off x="5613543"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7F9BD-90F4-42F8-B04F-E0FD05AFC4E7}">
      <dsp:nvSpPr>
        <dsp:cNvPr id="0" name=""/>
        <dsp:cNvSpPr/>
      </dsp:nvSpPr>
      <dsp:spPr>
        <a:xfrm>
          <a:off x="5783610"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 </a:t>
          </a:r>
        </a:p>
      </dsp:txBody>
      <dsp:txXfrm>
        <a:off x="5812077" y="2571284"/>
        <a:ext cx="1473664" cy="914995"/>
      </dsp:txXfrm>
    </dsp:sp>
    <dsp:sp modelId="{69B6528D-7F08-4423-ADB0-7516703BB191}">
      <dsp:nvSpPr>
        <dsp:cNvPr id="0" name=""/>
        <dsp:cNvSpPr/>
      </dsp:nvSpPr>
      <dsp:spPr>
        <a:xfrm>
          <a:off x="7484275"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77FE22-65F8-4851-9E39-1C7D0B3A484A}">
      <dsp:nvSpPr>
        <dsp:cNvPr id="0" name=""/>
        <dsp:cNvSpPr/>
      </dsp:nvSpPr>
      <dsp:spPr>
        <a:xfrm>
          <a:off x="7654341"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Sentinel Lymph Nodes Examined</a:t>
          </a:r>
        </a:p>
      </dsp:txBody>
      <dsp:txXfrm>
        <a:off x="7682808" y="1154205"/>
        <a:ext cx="1473664" cy="914995"/>
      </dsp:txXfrm>
    </dsp:sp>
    <dsp:sp modelId="{D3EEA173-6D52-4A61-977E-29DEBA6A80B1}">
      <dsp:nvSpPr>
        <dsp:cNvPr id="0" name=""/>
        <dsp:cNvSpPr/>
      </dsp:nvSpPr>
      <dsp:spPr>
        <a:xfrm>
          <a:off x="7484275"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245EB1-07AF-4727-874E-E5C299A3A790}">
      <dsp:nvSpPr>
        <dsp:cNvPr id="0" name=""/>
        <dsp:cNvSpPr/>
      </dsp:nvSpPr>
      <dsp:spPr>
        <a:xfrm>
          <a:off x="7654341"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7682808" y="2571284"/>
        <a:ext cx="1473664" cy="914995"/>
      </dsp:txXfrm>
    </dsp:sp>
    <dsp:sp modelId="{E67FF5B7-098D-4589-8DB6-1B49D0BDC612}">
      <dsp:nvSpPr>
        <dsp:cNvPr id="0" name=""/>
        <dsp:cNvSpPr/>
      </dsp:nvSpPr>
      <dsp:spPr>
        <a:xfrm>
          <a:off x="9355006"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5305C-5A0F-4D7C-9F0E-FE3B35DD2915}">
      <dsp:nvSpPr>
        <dsp:cNvPr id="0" name=""/>
        <dsp:cNvSpPr/>
      </dsp:nvSpPr>
      <dsp:spPr>
        <a:xfrm>
          <a:off x="9525072"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Date of Sentinel Lymph Node Biopsy</a:t>
          </a:r>
        </a:p>
      </dsp:txBody>
      <dsp:txXfrm>
        <a:off x="9553539" y="1154205"/>
        <a:ext cx="1473664" cy="914995"/>
      </dsp:txXfrm>
    </dsp:sp>
    <dsp:sp modelId="{A7501791-3800-4E9B-BAFD-C22352B76CAC}">
      <dsp:nvSpPr>
        <dsp:cNvPr id="0" name=""/>
        <dsp:cNvSpPr/>
      </dsp:nvSpPr>
      <dsp:spPr>
        <a:xfrm>
          <a:off x="9355006"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C7E840-FF52-43D1-B221-DE7500CEF81B}">
      <dsp:nvSpPr>
        <dsp:cNvPr id="0" name=""/>
        <dsp:cNvSpPr/>
      </dsp:nvSpPr>
      <dsp:spPr>
        <a:xfrm>
          <a:off x="9525072"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9553539" y="2571284"/>
        <a:ext cx="1473664" cy="91499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FAA7C-DA98-40CD-8CB4-B872EEDE944F}">
      <dsp:nvSpPr>
        <dsp:cNvPr id="0" name=""/>
        <dsp:cNvSpPr/>
      </dsp:nvSpPr>
      <dsp:spPr>
        <a:xfrm rot="5400000">
          <a:off x="2841944" y="-725360"/>
          <a:ext cx="1570351"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None/>
          </a:pPr>
          <a:r>
            <a:rPr lang="en-US" sz="2800" kern="1200" dirty="0"/>
            <a:t>1</a:t>
          </a:r>
        </a:p>
      </dsp:txBody>
      <dsp:txXfrm rot="-5400000">
        <a:off x="1920240" y="273002"/>
        <a:ext cx="3337102" cy="1417035"/>
      </dsp:txXfrm>
    </dsp:sp>
    <dsp:sp modelId="{EAE5A95D-2B5A-419B-BD33-6778F4729422}">
      <dsp:nvSpPr>
        <dsp:cNvPr id="0" name=""/>
        <dsp:cNvSpPr/>
      </dsp:nvSpPr>
      <dsp:spPr>
        <a:xfrm>
          <a:off x="0" y="49"/>
          <a:ext cx="1920240" cy="19629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Cancer Status</a:t>
          </a:r>
        </a:p>
      </dsp:txBody>
      <dsp:txXfrm>
        <a:off x="93738" y="93787"/>
        <a:ext cx="1732764" cy="1775463"/>
      </dsp:txXfrm>
    </dsp:sp>
    <dsp:sp modelId="{BCFDC4CA-8045-4DC9-B248-7B11A8A1EA82}">
      <dsp:nvSpPr>
        <dsp:cNvPr id="0" name=""/>
        <dsp:cNvSpPr/>
      </dsp:nvSpPr>
      <dsp:spPr>
        <a:xfrm rot="5400000">
          <a:off x="2841944" y="1335725"/>
          <a:ext cx="1570351"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None/>
          </a:pPr>
          <a:r>
            <a:rPr lang="en-US" sz="2800" kern="1200" dirty="0"/>
            <a:t>1</a:t>
          </a:r>
        </a:p>
      </dsp:txBody>
      <dsp:txXfrm rot="-5400000">
        <a:off x="1920240" y="2334087"/>
        <a:ext cx="3337102" cy="1417035"/>
      </dsp:txXfrm>
    </dsp:sp>
    <dsp:sp modelId="{A8BF312C-5B8E-40DC-8D30-CF932D551B29}">
      <dsp:nvSpPr>
        <dsp:cNvPr id="0" name=""/>
        <dsp:cNvSpPr/>
      </dsp:nvSpPr>
      <dsp:spPr>
        <a:xfrm>
          <a:off x="0" y="2061135"/>
          <a:ext cx="1920240" cy="19629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Vital Status</a:t>
          </a:r>
        </a:p>
      </dsp:txBody>
      <dsp:txXfrm>
        <a:off x="93738" y="2154873"/>
        <a:ext cx="1732764" cy="177546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D2E07-89A1-4FD0-8883-58C3154DE0DA}">
      <dsp:nvSpPr>
        <dsp:cNvPr id="0" name=""/>
        <dsp:cNvSpPr/>
      </dsp:nvSpPr>
      <dsp:spPr>
        <a:xfrm>
          <a:off x="0" y="7162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Date of Initial Diagnosis</a:t>
          </a:r>
        </a:p>
      </dsp:txBody>
      <dsp:txXfrm>
        <a:off x="21190" y="92812"/>
        <a:ext cx="11016144" cy="391690"/>
      </dsp:txXfrm>
    </dsp:sp>
    <dsp:sp modelId="{87678E39-A25D-4AD8-B35F-65A1897FD6F8}">
      <dsp:nvSpPr>
        <dsp:cNvPr id="0" name=""/>
        <dsp:cNvSpPr/>
      </dsp:nvSpPr>
      <dsp:spPr>
        <a:xfrm>
          <a:off x="0" y="50569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 09/30/2021</a:t>
          </a:r>
        </a:p>
      </dsp:txBody>
      <dsp:txXfrm>
        <a:off x="0" y="505692"/>
        <a:ext cx="11058524" cy="231840"/>
      </dsp:txXfrm>
    </dsp:sp>
    <dsp:sp modelId="{40A37A97-FC50-474F-8FE3-DC88F8BB289A}">
      <dsp:nvSpPr>
        <dsp:cNvPr id="0" name=""/>
        <dsp:cNvSpPr/>
      </dsp:nvSpPr>
      <dsp:spPr>
        <a:xfrm>
          <a:off x="0" y="73753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Primary Site</a:t>
          </a:r>
        </a:p>
      </dsp:txBody>
      <dsp:txXfrm>
        <a:off x="21190" y="758722"/>
        <a:ext cx="11016144" cy="391690"/>
      </dsp:txXfrm>
    </dsp:sp>
    <dsp:sp modelId="{32E9713E-E821-4D0D-8ACF-3B1F82FBF8F0}">
      <dsp:nvSpPr>
        <dsp:cNvPr id="0" name=""/>
        <dsp:cNvSpPr/>
      </dsp:nvSpPr>
      <dsp:spPr>
        <a:xfrm>
          <a:off x="0" y="117160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 C20.9</a:t>
          </a:r>
        </a:p>
      </dsp:txBody>
      <dsp:txXfrm>
        <a:off x="0" y="1171602"/>
        <a:ext cx="11058524" cy="231840"/>
      </dsp:txXfrm>
    </dsp:sp>
    <dsp:sp modelId="{A0580977-700D-42B3-868F-E2DAA4F86C4A}">
      <dsp:nvSpPr>
        <dsp:cNvPr id="0" name=""/>
        <dsp:cNvSpPr/>
      </dsp:nvSpPr>
      <dsp:spPr>
        <a:xfrm>
          <a:off x="0" y="140344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Histology</a:t>
          </a:r>
        </a:p>
      </dsp:txBody>
      <dsp:txXfrm>
        <a:off x="21190" y="1424632"/>
        <a:ext cx="11016144" cy="391690"/>
      </dsp:txXfrm>
    </dsp:sp>
    <dsp:sp modelId="{2A1DF2A6-2836-4412-84B6-4AC73B79D5D6}">
      <dsp:nvSpPr>
        <dsp:cNvPr id="0" name=""/>
        <dsp:cNvSpPr/>
      </dsp:nvSpPr>
      <dsp:spPr>
        <a:xfrm>
          <a:off x="0" y="183751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 8140/3</a:t>
          </a:r>
        </a:p>
      </dsp:txBody>
      <dsp:txXfrm>
        <a:off x="0" y="1837512"/>
        <a:ext cx="11058524" cy="231840"/>
      </dsp:txXfrm>
    </dsp:sp>
    <dsp:sp modelId="{B035723B-3F3B-4BB0-A77D-9D61FA8470E6}">
      <dsp:nvSpPr>
        <dsp:cNvPr id="0" name=""/>
        <dsp:cNvSpPr/>
      </dsp:nvSpPr>
      <dsp:spPr>
        <a:xfrm>
          <a:off x="0" y="206935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Sequence Number</a:t>
          </a:r>
        </a:p>
      </dsp:txBody>
      <dsp:txXfrm>
        <a:off x="21190" y="2090542"/>
        <a:ext cx="11016144" cy="391690"/>
      </dsp:txXfrm>
    </dsp:sp>
    <dsp:sp modelId="{DE143196-9B8A-4B94-8230-E95EFAC01AE2}">
      <dsp:nvSpPr>
        <dsp:cNvPr id="0" name=""/>
        <dsp:cNvSpPr/>
      </dsp:nvSpPr>
      <dsp:spPr>
        <a:xfrm>
          <a:off x="0" y="250342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 00</a:t>
          </a:r>
        </a:p>
      </dsp:txBody>
      <dsp:txXfrm>
        <a:off x="0" y="2503422"/>
        <a:ext cx="11058524" cy="231840"/>
      </dsp:txXfrm>
    </dsp:sp>
    <dsp:sp modelId="{76E607EA-7168-4245-AF32-69C7C8F0567D}">
      <dsp:nvSpPr>
        <dsp:cNvPr id="0" name=""/>
        <dsp:cNvSpPr/>
      </dsp:nvSpPr>
      <dsp:spPr>
        <a:xfrm>
          <a:off x="0" y="273526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Laterality</a:t>
          </a:r>
        </a:p>
      </dsp:txBody>
      <dsp:txXfrm>
        <a:off x="21190" y="2756452"/>
        <a:ext cx="11016144" cy="391690"/>
      </dsp:txXfrm>
    </dsp:sp>
    <dsp:sp modelId="{E0C7467F-B080-409A-9F1F-749AB31395C9}">
      <dsp:nvSpPr>
        <dsp:cNvPr id="0" name=""/>
        <dsp:cNvSpPr/>
      </dsp:nvSpPr>
      <dsp:spPr>
        <a:xfrm>
          <a:off x="0" y="316933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0</a:t>
          </a:r>
        </a:p>
      </dsp:txBody>
      <dsp:txXfrm>
        <a:off x="0" y="3169332"/>
        <a:ext cx="11058524" cy="231840"/>
      </dsp:txXfrm>
    </dsp:sp>
    <dsp:sp modelId="{7B99E9B6-819B-43D3-95C5-8F5A0E600711}">
      <dsp:nvSpPr>
        <dsp:cNvPr id="0" name=""/>
        <dsp:cNvSpPr/>
      </dsp:nvSpPr>
      <dsp:spPr>
        <a:xfrm>
          <a:off x="0" y="340117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Tumor Size Summary</a:t>
          </a:r>
        </a:p>
      </dsp:txBody>
      <dsp:txXfrm>
        <a:off x="21190" y="3422362"/>
        <a:ext cx="11016144" cy="391690"/>
      </dsp:txXfrm>
    </dsp:sp>
    <dsp:sp modelId="{04DC1F1C-663D-4717-8DA8-D23DCE7E97C5}">
      <dsp:nvSpPr>
        <dsp:cNvPr id="0" name=""/>
        <dsp:cNvSpPr/>
      </dsp:nvSpPr>
      <dsp:spPr>
        <a:xfrm>
          <a:off x="0" y="383524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030</a:t>
          </a:r>
        </a:p>
      </dsp:txBody>
      <dsp:txXfrm>
        <a:off x="0" y="3835242"/>
        <a:ext cx="11058524" cy="231840"/>
      </dsp:txXfrm>
    </dsp:sp>
    <dsp:sp modelId="{F3D5A658-30D4-4928-8CC4-8301BD416D5C}">
      <dsp:nvSpPr>
        <dsp:cNvPr id="0" name=""/>
        <dsp:cNvSpPr/>
      </dsp:nvSpPr>
      <dsp:spPr>
        <a:xfrm>
          <a:off x="0" y="406708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Lymphovascular Invasion</a:t>
          </a:r>
        </a:p>
      </dsp:txBody>
      <dsp:txXfrm>
        <a:off x="21190" y="4088272"/>
        <a:ext cx="11016144" cy="391690"/>
      </dsp:txXfrm>
    </dsp:sp>
    <dsp:sp modelId="{485873E1-F7E1-484C-9223-2CD582B6FCD4}">
      <dsp:nvSpPr>
        <dsp:cNvPr id="0" name=""/>
        <dsp:cNvSpPr/>
      </dsp:nvSpPr>
      <dsp:spPr>
        <a:xfrm>
          <a:off x="0" y="450115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9</a:t>
          </a:r>
        </a:p>
      </dsp:txBody>
      <dsp:txXfrm>
        <a:off x="0" y="4501152"/>
        <a:ext cx="11058524" cy="231840"/>
      </dsp:txXfrm>
    </dsp:sp>
    <dsp:sp modelId="{A715334C-25CA-4C57-B80C-8BE8CEB1E3CA}">
      <dsp:nvSpPr>
        <dsp:cNvPr id="0" name=""/>
        <dsp:cNvSpPr/>
      </dsp:nvSpPr>
      <dsp:spPr>
        <a:xfrm>
          <a:off x="0" y="4732992"/>
          <a:ext cx="11058524" cy="4340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Diagnostic Confirmation</a:t>
          </a:r>
        </a:p>
      </dsp:txBody>
      <dsp:txXfrm>
        <a:off x="21190" y="4754182"/>
        <a:ext cx="11016144" cy="391690"/>
      </dsp:txXfrm>
    </dsp:sp>
    <dsp:sp modelId="{DFE8C65B-E5D2-4645-BEE4-258132F9204A}">
      <dsp:nvSpPr>
        <dsp:cNvPr id="0" name=""/>
        <dsp:cNvSpPr/>
      </dsp:nvSpPr>
      <dsp:spPr>
        <a:xfrm>
          <a:off x="0" y="5167062"/>
          <a:ext cx="11058524"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10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1</a:t>
          </a:r>
        </a:p>
      </dsp:txBody>
      <dsp:txXfrm>
        <a:off x="0" y="5167062"/>
        <a:ext cx="11058524" cy="23184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92E0B-2402-4C64-A0B2-1A51E72877CE}">
      <dsp:nvSpPr>
        <dsp:cNvPr id="0" name=""/>
        <dsp:cNvSpPr/>
      </dsp:nvSpPr>
      <dsp:spPr>
        <a:xfrm>
          <a:off x="10074585"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91B44B-1434-4DCF-BD68-1C956B45F4FD}">
      <dsp:nvSpPr>
        <dsp:cNvPr id="0" name=""/>
        <dsp:cNvSpPr/>
      </dsp:nvSpPr>
      <dsp:spPr>
        <a:xfrm>
          <a:off x="8203854"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057CF6-623D-4BA0-9959-9608955F35EB}">
      <dsp:nvSpPr>
        <dsp:cNvPr id="0" name=""/>
        <dsp:cNvSpPr/>
      </dsp:nvSpPr>
      <dsp:spPr>
        <a:xfrm>
          <a:off x="6333122"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183B66-00BA-4976-9FEA-89F52860BBCD}">
      <dsp:nvSpPr>
        <dsp:cNvPr id="0" name=""/>
        <dsp:cNvSpPr/>
      </dsp:nvSpPr>
      <dsp:spPr>
        <a:xfrm>
          <a:off x="4462391"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FC2F0D-C534-44B3-9968-2B154BDDB7C5}">
      <dsp:nvSpPr>
        <dsp:cNvPr id="0" name=""/>
        <dsp:cNvSpPr/>
      </dsp:nvSpPr>
      <dsp:spPr>
        <a:xfrm>
          <a:off x="2591660"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68E232-2F59-4091-B421-E956F0796086}">
      <dsp:nvSpPr>
        <dsp:cNvPr id="0" name=""/>
        <dsp:cNvSpPr/>
      </dsp:nvSpPr>
      <dsp:spPr>
        <a:xfrm>
          <a:off x="720928" y="1936104"/>
          <a:ext cx="91440" cy="445149"/>
        </a:xfrm>
        <a:custGeom>
          <a:avLst/>
          <a:gdLst/>
          <a:ahLst/>
          <a:cxnLst/>
          <a:rect l="0" t="0" r="0" b="0"/>
          <a:pathLst>
            <a:path>
              <a:moveTo>
                <a:pt x="45720" y="0"/>
              </a:moveTo>
              <a:lnTo>
                <a:pt x="45720" y="4451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A591FB-F98C-4228-8C73-F56F81922FC6}">
      <dsp:nvSpPr>
        <dsp:cNvPr id="0" name=""/>
        <dsp:cNvSpPr/>
      </dsp:nvSpPr>
      <dsp:spPr>
        <a:xfrm>
          <a:off x="1349"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3F418-4CE7-4394-813B-67495F8ACA96}">
      <dsp:nvSpPr>
        <dsp:cNvPr id="0" name=""/>
        <dsp:cNvSpPr/>
      </dsp:nvSpPr>
      <dsp:spPr>
        <a:xfrm>
          <a:off x="171416"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Regional Lymph Nodes Positive</a:t>
          </a:r>
        </a:p>
      </dsp:txBody>
      <dsp:txXfrm>
        <a:off x="199883" y="1154205"/>
        <a:ext cx="1473664" cy="914995"/>
      </dsp:txXfrm>
    </dsp:sp>
    <dsp:sp modelId="{F653D9D9-10F0-42BB-B4E4-3185762BF08E}">
      <dsp:nvSpPr>
        <dsp:cNvPr id="0" name=""/>
        <dsp:cNvSpPr/>
      </dsp:nvSpPr>
      <dsp:spPr>
        <a:xfrm>
          <a:off x="1349"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877E91-873A-45C9-8157-C1C62FBA7B1D}">
      <dsp:nvSpPr>
        <dsp:cNvPr id="0" name=""/>
        <dsp:cNvSpPr/>
      </dsp:nvSpPr>
      <dsp:spPr>
        <a:xfrm>
          <a:off x="171416"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 98</a:t>
          </a:r>
        </a:p>
      </dsp:txBody>
      <dsp:txXfrm>
        <a:off x="199883" y="2571284"/>
        <a:ext cx="1473664" cy="914995"/>
      </dsp:txXfrm>
    </dsp:sp>
    <dsp:sp modelId="{89FF8DB3-3057-4A71-B86F-0335ED264F34}">
      <dsp:nvSpPr>
        <dsp:cNvPr id="0" name=""/>
        <dsp:cNvSpPr/>
      </dsp:nvSpPr>
      <dsp:spPr>
        <a:xfrm>
          <a:off x="1872081"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0D45A6-16C6-4097-8C6F-6C13930956FD}">
      <dsp:nvSpPr>
        <dsp:cNvPr id="0" name=""/>
        <dsp:cNvSpPr/>
      </dsp:nvSpPr>
      <dsp:spPr>
        <a:xfrm>
          <a:off x="2042147"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Regional Lymph Nodes Examined</a:t>
          </a:r>
        </a:p>
      </dsp:txBody>
      <dsp:txXfrm>
        <a:off x="2070614" y="1154205"/>
        <a:ext cx="1473664" cy="914995"/>
      </dsp:txXfrm>
    </dsp:sp>
    <dsp:sp modelId="{8033836F-4B02-44E7-8687-FB280C7362F2}">
      <dsp:nvSpPr>
        <dsp:cNvPr id="0" name=""/>
        <dsp:cNvSpPr/>
      </dsp:nvSpPr>
      <dsp:spPr>
        <a:xfrm>
          <a:off x="1872081"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5FC130-FA5B-47B6-BAE9-EF3E7C0B5ED6}">
      <dsp:nvSpPr>
        <dsp:cNvPr id="0" name=""/>
        <dsp:cNvSpPr/>
      </dsp:nvSpPr>
      <dsp:spPr>
        <a:xfrm>
          <a:off x="2042147"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 00</a:t>
          </a:r>
        </a:p>
      </dsp:txBody>
      <dsp:txXfrm>
        <a:off x="2070614" y="2571284"/>
        <a:ext cx="1473664" cy="914995"/>
      </dsp:txXfrm>
    </dsp:sp>
    <dsp:sp modelId="{E24D02D7-6CC6-4860-A730-00A348DFBA89}">
      <dsp:nvSpPr>
        <dsp:cNvPr id="0" name=""/>
        <dsp:cNvSpPr/>
      </dsp:nvSpPr>
      <dsp:spPr>
        <a:xfrm>
          <a:off x="3742812"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6979A2-C34B-4B59-895F-3DAE6320AD1D}">
      <dsp:nvSpPr>
        <dsp:cNvPr id="0" name=""/>
        <dsp:cNvSpPr/>
      </dsp:nvSpPr>
      <dsp:spPr>
        <a:xfrm>
          <a:off x="3912878"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Date of Regional Lymph Node Dissection</a:t>
          </a:r>
        </a:p>
      </dsp:txBody>
      <dsp:txXfrm>
        <a:off x="3941345" y="1154205"/>
        <a:ext cx="1473664" cy="914995"/>
      </dsp:txXfrm>
    </dsp:sp>
    <dsp:sp modelId="{E13E3DA7-9750-4EF4-932B-5C58268DCDA7}">
      <dsp:nvSpPr>
        <dsp:cNvPr id="0" name=""/>
        <dsp:cNvSpPr/>
      </dsp:nvSpPr>
      <dsp:spPr>
        <a:xfrm>
          <a:off x="3742812"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FB844-80D6-4EFB-8CF4-0F9DDF2EA630}">
      <dsp:nvSpPr>
        <dsp:cNvPr id="0" name=""/>
        <dsp:cNvSpPr/>
      </dsp:nvSpPr>
      <dsp:spPr>
        <a:xfrm>
          <a:off x="3912878"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 </a:t>
          </a:r>
        </a:p>
      </dsp:txBody>
      <dsp:txXfrm>
        <a:off x="3941345" y="2571284"/>
        <a:ext cx="1473664" cy="914995"/>
      </dsp:txXfrm>
    </dsp:sp>
    <dsp:sp modelId="{BAC470C9-23EF-470E-8CD8-1C93EA98898B}">
      <dsp:nvSpPr>
        <dsp:cNvPr id="0" name=""/>
        <dsp:cNvSpPr/>
      </dsp:nvSpPr>
      <dsp:spPr>
        <a:xfrm>
          <a:off x="5613543"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DC7288-F3E5-4072-904C-93AC85239401}">
      <dsp:nvSpPr>
        <dsp:cNvPr id="0" name=""/>
        <dsp:cNvSpPr/>
      </dsp:nvSpPr>
      <dsp:spPr>
        <a:xfrm>
          <a:off x="5783610"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Sentinel Lymph Nodes Positive</a:t>
          </a:r>
        </a:p>
      </dsp:txBody>
      <dsp:txXfrm>
        <a:off x="5812077" y="1154205"/>
        <a:ext cx="1473664" cy="914995"/>
      </dsp:txXfrm>
    </dsp:sp>
    <dsp:sp modelId="{1722F6AF-006C-4A8A-AF41-FE735BD150F4}">
      <dsp:nvSpPr>
        <dsp:cNvPr id="0" name=""/>
        <dsp:cNvSpPr/>
      </dsp:nvSpPr>
      <dsp:spPr>
        <a:xfrm>
          <a:off x="5613543"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7F9BD-90F4-42F8-B04F-E0FD05AFC4E7}">
      <dsp:nvSpPr>
        <dsp:cNvPr id="0" name=""/>
        <dsp:cNvSpPr/>
      </dsp:nvSpPr>
      <dsp:spPr>
        <a:xfrm>
          <a:off x="5783610"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 </a:t>
          </a:r>
        </a:p>
      </dsp:txBody>
      <dsp:txXfrm>
        <a:off x="5812077" y="2571284"/>
        <a:ext cx="1473664" cy="914995"/>
      </dsp:txXfrm>
    </dsp:sp>
    <dsp:sp modelId="{69B6528D-7F08-4423-ADB0-7516703BB191}">
      <dsp:nvSpPr>
        <dsp:cNvPr id="0" name=""/>
        <dsp:cNvSpPr/>
      </dsp:nvSpPr>
      <dsp:spPr>
        <a:xfrm>
          <a:off x="7484275"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77FE22-65F8-4851-9E39-1C7D0B3A484A}">
      <dsp:nvSpPr>
        <dsp:cNvPr id="0" name=""/>
        <dsp:cNvSpPr/>
      </dsp:nvSpPr>
      <dsp:spPr>
        <a:xfrm>
          <a:off x="7654341"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Sentinel Lymph Nodes Examined</a:t>
          </a:r>
        </a:p>
      </dsp:txBody>
      <dsp:txXfrm>
        <a:off x="7682808" y="1154205"/>
        <a:ext cx="1473664" cy="914995"/>
      </dsp:txXfrm>
    </dsp:sp>
    <dsp:sp modelId="{D3EEA173-6D52-4A61-977E-29DEBA6A80B1}">
      <dsp:nvSpPr>
        <dsp:cNvPr id="0" name=""/>
        <dsp:cNvSpPr/>
      </dsp:nvSpPr>
      <dsp:spPr>
        <a:xfrm>
          <a:off x="7484275"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245EB1-07AF-4727-874E-E5C299A3A790}">
      <dsp:nvSpPr>
        <dsp:cNvPr id="0" name=""/>
        <dsp:cNvSpPr/>
      </dsp:nvSpPr>
      <dsp:spPr>
        <a:xfrm>
          <a:off x="7654341"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7682808" y="2571284"/>
        <a:ext cx="1473664" cy="914995"/>
      </dsp:txXfrm>
    </dsp:sp>
    <dsp:sp modelId="{E67FF5B7-098D-4589-8DB6-1B49D0BDC612}">
      <dsp:nvSpPr>
        <dsp:cNvPr id="0" name=""/>
        <dsp:cNvSpPr/>
      </dsp:nvSpPr>
      <dsp:spPr>
        <a:xfrm>
          <a:off x="9355006" y="964174"/>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5305C-5A0F-4D7C-9F0E-FE3B35DD2915}">
      <dsp:nvSpPr>
        <dsp:cNvPr id="0" name=""/>
        <dsp:cNvSpPr/>
      </dsp:nvSpPr>
      <dsp:spPr>
        <a:xfrm>
          <a:off x="9525072" y="1125738"/>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Date of Sentinel Lymph Node Biopsy</a:t>
          </a:r>
        </a:p>
      </dsp:txBody>
      <dsp:txXfrm>
        <a:off x="9553539" y="1154205"/>
        <a:ext cx="1473664" cy="914995"/>
      </dsp:txXfrm>
    </dsp:sp>
    <dsp:sp modelId="{A7501791-3800-4E9B-BAFD-C22352B76CAC}">
      <dsp:nvSpPr>
        <dsp:cNvPr id="0" name=""/>
        <dsp:cNvSpPr/>
      </dsp:nvSpPr>
      <dsp:spPr>
        <a:xfrm>
          <a:off x="9355006" y="2381253"/>
          <a:ext cx="1530598" cy="97192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C7E840-FF52-43D1-B221-DE7500CEF81B}">
      <dsp:nvSpPr>
        <dsp:cNvPr id="0" name=""/>
        <dsp:cNvSpPr/>
      </dsp:nvSpPr>
      <dsp:spPr>
        <a:xfrm>
          <a:off x="9525072" y="2542817"/>
          <a:ext cx="1530598" cy="971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9553539" y="2571284"/>
        <a:ext cx="1473664" cy="91499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8AD1D-D253-4AAC-B9C1-B76B04AD40E3}">
      <dsp:nvSpPr>
        <dsp:cNvPr id="0" name=""/>
        <dsp:cNvSpPr/>
      </dsp:nvSpPr>
      <dsp:spPr>
        <a:xfrm>
          <a:off x="0" y="566136"/>
          <a:ext cx="11057020" cy="15734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148" tIns="770636" rIns="858148" bIns="263144" numCol="1" spcCol="1270" anchor="t" anchorCtr="0">
          <a:noAutofit/>
        </a:bodyPr>
        <a:lstStyle/>
        <a:p>
          <a:pPr marL="285750" lvl="1" indent="-285750" algn="l" defTabSz="1644650">
            <a:lnSpc>
              <a:spcPct val="90000"/>
            </a:lnSpc>
            <a:spcBef>
              <a:spcPct val="0"/>
            </a:spcBef>
            <a:spcAft>
              <a:spcPct val="15000"/>
            </a:spcAft>
            <a:buFont typeface="Arial" panose="020B0604020202020204" pitchFamily="34" charset="0"/>
            <a:buChar char="•"/>
          </a:pPr>
          <a:r>
            <a:rPr lang="en-US" sz="3700" kern="1200" dirty="0"/>
            <a:t>30</a:t>
          </a:r>
        </a:p>
      </dsp:txBody>
      <dsp:txXfrm>
        <a:off x="0" y="566136"/>
        <a:ext cx="11057020" cy="1573425"/>
      </dsp:txXfrm>
    </dsp:sp>
    <dsp:sp modelId="{857C8238-7B03-43E3-B8B7-3AABAB810517}">
      <dsp:nvSpPr>
        <dsp:cNvPr id="0" name=""/>
        <dsp:cNvSpPr/>
      </dsp:nvSpPr>
      <dsp:spPr>
        <a:xfrm>
          <a:off x="552851" y="20015"/>
          <a:ext cx="7739914" cy="1092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550" tIns="0" rIns="292550" bIns="0" numCol="1" spcCol="1270" anchor="ctr" anchorCtr="0">
          <a:noAutofit/>
        </a:bodyPr>
        <a:lstStyle/>
        <a:p>
          <a:pPr marL="0" lvl="0" indent="0" algn="l" defTabSz="1644650">
            <a:lnSpc>
              <a:spcPct val="90000"/>
            </a:lnSpc>
            <a:spcBef>
              <a:spcPct val="0"/>
            </a:spcBef>
            <a:spcAft>
              <a:spcPct val="35000"/>
            </a:spcAft>
            <a:buNone/>
          </a:pPr>
          <a:r>
            <a:rPr lang="en-US" sz="3700" kern="1200"/>
            <a:t>Class of Case</a:t>
          </a:r>
          <a:endParaRPr lang="en-US" sz="3700" kern="1200" dirty="0"/>
        </a:p>
      </dsp:txBody>
      <dsp:txXfrm>
        <a:off x="606170" y="73334"/>
        <a:ext cx="7633276" cy="985602"/>
      </dsp:txXfrm>
    </dsp:sp>
    <dsp:sp modelId="{D02E01DF-EA96-4D87-93A1-552A1DD88EFF}">
      <dsp:nvSpPr>
        <dsp:cNvPr id="0" name=""/>
        <dsp:cNvSpPr/>
      </dsp:nvSpPr>
      <dsp:spPr>
        <a:xfrm>
          <a:off x="0" y="2885481"/>
          <a:ext cx="11057020" cy="15734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148" tIns="770636" rIns="858148" bIns="263144" numCol="1" spcCol="1270" anchor="t" anchorCtr="0">
          <a:noAutofit/>
        </a:bodyPr>
        <a:lstStyle/>
        <a:p>
          <a:pPr marL="285750" lvl="1" indent="-285750" algn="l" defTabSz="1644650">
            <a:lnSpc>
              <a:spcPct val="90000"/>
            </a:lnSpc>
            <a:spcBef>
              <a:spcPct val="0"/>
            </a:spcBef>
            <a:spcAft>
              <a:spcPct val="15000"/>
            </a:spcAft>
            <a:buChar char="•"/>
          </a:pPr>
          <a:r>
            <a:rPr lang="en-US" sz="3700" kern="1200" dirty="0"/>
            <a:t>10/14/2021</a:t>
          </a:r>
        </a:p>
      </dsp:txBody>
      <dsp:txXfrm>
        <a:off x="0" y="2885481"/>
        <a:ext cx="11057020" cy="1573425"/>
      </dsp:txXfrm>
    </dsp:sp>
    <dsp:sp modelId="{E89F5E12-AE16-4C9F-A622-C0254C6806D7}">
      <dsp:nvSpPr>
        <dsp:cNvPr id="0" name=""/>
        <dsp:cNvSpPr/>
      </dsp:nvSpPr>
      <dsp:spPr>
        <a:xfrm>
          <a:off x="552851" y="2339361"/>
          <a:ext cx="7739914" cy="1092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550" tIns="0" rIns="292550" bIns="0" numCol="1" spcCol="1270" anchor="ctr" anchorCtr="0">
          <a:noAutofit/>
        </a:bodyPr>
        <a:lstStyle/>
        <a:p>
          <a:pPr marL="0" lvl="0" indent="0" algn="l" defTabSz="1644650">
            <a:lnSpc>
              <a:spcPct val="90000"/>
            </a:lnSpc>
            <a:spcBef>
              <a:spcPct val="0"/>
            </a:spcBef>
            <a:spcAft>
              <a:spcPct val="35000"/>
            </a:spcAft>
            <a:buNone/>
          </a:pPr>
          <a:r>
            <a:rPr lang="en-US" sz="3700" kern="1200" dirty="0"/>
            <a:t>Date of First Contact </a:t>
          </a:r>
        </a:p>
      </dsp:txBody>
      <dsp:txXfrm>
        <a:off x="606170" y="2392680"/>
        <a:ext cx="7633276" cy="9856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02CAC-6859-4342-A9E6-7450415DF84C}">
      <dsp:nvSpPr>
        <dsp:cNvPr id="0" name=""/>
        <dsp:cNvSpPr/>
      </dsp:nvSpPr>
      <dsp:spPr>
        <a:xfrm>
          <a:off x="0" y="1105"/>
          <a:ext cx="5328795" cy="643506"/>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Clinical</a:t>
          </a:r>
        </a:p>
      </dsp:txBody>
      <dsp:txXfrm>
        <a:off x="31413" y="32518"/>
        <a:ext cx="5265969" cy="580680"/>
      </dsp:txXfrm>
    </dsp:sp>
    <dsp:sp modelId="{B86776AA-5B3A-4CAE-A7F5-221513AA37E7}">
      <dsp:nvSpPr>
        <dsp:cNvPr id="0" name=""/>
        <dsp:cNvSpPr/>
      </dsp:nvSpPr>
      <dsp:spPr>
        <a:xfrm rot="5400000">
          <a:off x="3369717" y="-708339"/>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1</a:t>
          </a:r>
        </a:p>
      </dsp:txBody>
      <dsp:txXfrm rot="-5400000">
        <a:off x="1920240" y="766269"/>
        <a:ext cx="3388629" cy="464543"/>
      </dsp:txXfrm>
    </dsp:sp>
    <dsp:sp modelId="{4AA9D60B-17E8-46AA-BAFD-F9C6F3DFB3B1}">
      <dsp:nvSpPr>
        <dsp:cNvPr id="0" name=""/>
        <dsp:cNvSpPr/>
      </dsp:nvSpPr>
      <dsp:spPr>
        <a:xfrm>
          <a:off x="0" y="676786"/>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Grade</a:t>
          </a:r>
        </a:p>
      </dsp:txBody>
      <dsp:txXfrm>
        <a:off x="31413" y="708199"/>
        <a:ext cx="1857414" cy="580680"/>
      </dsp:txXfrm>
    </dsp:sp>
    <dsp:sp modelId="{7A4B3DCF-75A5-4B2C-BFC7-70989BEDA03E}">
      <dsp:nvSpPr>
        <dsp:cNvPr id="0" name=""/>
        <dsp:cNvSpPr/>
      </dsp:nvSpPr>
      <dsp:spPr>
        <a:xfrm rot="5400000">
          <a:off x="3369717" y="-32658"/>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3</a:t>
          </a:r>
        </a:p>
      </dsp:txBody>
      <dsp:txXfrm rot="-5400000">
        <a:off x="1920240" y="1441950"/>
        <a:ext cx="3388629" cy="464543"/>
      </dsp:txXfrm>
    </dsp:sp>
    <dsp:sp modelId="{33CA61A4-A5FA-42EC-A449-D51F79757D3D}">
      <dsp:nvSpPr>
        <dsp:cNvPr id="0" name=""/>
        <dsp:cNvSpPr/>
      </dsp:nvSpPr>
      <dsp:spPr>
        <a:xfrm>
          <a:off x="0" y="1352468"/>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cT</a:t>
          </a:r>
          <a:endParaRPr lang="en-US" sz="2600" kern="1200" dirty="0"/>
        </a:p>
      </dsp:txBody>
      <dsp:txXfrm>
        <a:off x="31413" y="1383881"/>
        <a:ext cx="1857414" cy="580680"/>
      </dsp:txXfrm>
    </dsp:sp>
    <dsp:sp modelId="{BFD03675-B0E3-43E9-AD76-F4E5AF7D989E}">
      <dsp:nvSpPr>
        <dsp:cNvPr id="0" name=""/>
        <dsp:cNvSpPr/>
      </dsp:nvSpPr>
      <dsp:spPr>
        <a:xfrm rot="5400000">
          <a:off x="3369717" y="643023"/>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0</a:t>
          </a:r>
        </a:p>
      </dsp:txBody>
      <dsp:txXfrm rot="-5400000">
        <a:off x="1920240" y="2117632"/>
        <a:ext cx="3388629" cy="464543"/>
      </dsp:txXfrm>
    </dsp:sp>
    <dsp:sp modelId="{0B29AC9C-9464-48D2-9B35-ED2FFE015D36}">
      <dsp:nvSpPr>
        <dsp:cNvPr id="0" name=""/>
        <dsp:cNvSpPr/>
      </dsp:nvSpPr>
      <dsp:spPr>
        <a:xfrm>
          <a:off x="0" y="2028150"/>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cN</a:t>
          </a:r>
          <a:endParaRPr lang="en-US" sz="2600" kern="1200" dirty="0"/>
        </a:p>
      </dsp:txBody>
      <dsp:txXfrm>
        <a:off x="31413" y="2059563"/>
        <a:ext cx="1857414" cy="580680"/>
      </dsp:txXfrm>
    </dsp:sp>
    <dsp:sp modelId="{0D30B544-A589-4D38-A14C-C92307FD721C}">
      <dsp:nvSpPr>
        <dsp:cNvPr id="0" name=""/>
        <dsp:cNvSpPr/>
      </dsp:nvSpPr>
      <dsp:spPr>
        <a:xfrm rot="5400000">
          <a:off x="3369717" y="1318704"/>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0</a:t>
          </a:r>
        </a:p>
      </dsp:txBody>
      <dsp:txXfrm rot="-5400000">
        <a:off x="1920240" y="2793313"/>
        <a:ext cx="3388629" cy="464543"/>
      </dsp:txXfrm>
    </dsp:sp>
    <dsp:sp modelId="{D27642D7-E153-4C72-83E0-00EEA221232E}">
      <dsp:nvSpPr>
        <dsp:cNvPr id="0" name=""/>
        <dsp:cNvSpPr/>
      </dsp:nvSpPr>
      <dsp:spPr>
        <a:xfrm>
          <a:off x="0" y="2703831"/>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cM</a:t>
          </a:r>
          <a:endParaRPr lang="en-US" sz="2600" kern="1200" dirty="0"/>
        </a:p>
      </dsp:txBody>
      <dsp:txXfrm>
        <a:off x="31413" y="2735244"/>
        <a:ext cx="1857414" cy="580680"/>
      </dsp:txXfrm>
    </dsp:sp>
    <dsp:sp modelId="{50735C93-1DB6-444F-B810-E52C7AC67BFC}">
      <dsp:nvSpPr>
        <dsp:cNvPr id="0" name=""/>
        <dsp:cNvSpPr/>
      </dsp:nvSpPr>
      <dsp:spPr>
        <a:xfrm rot="5400000">
          <a:off x="3369717" y="1994386"/>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IIA</a:t>
          </a:r>
        </a:p>
      </dsp:txBody>
      <dsp:txXfrm rot="-5400000">
        <a:off x="1920240" y="3468995"/>
        <a:ext cx="3388629" cy="464543"/>
      </dsp:txXfrm>
    </dsp:sp>
    <dsp:sp modelId="{A46727F9-7FAE-4CD8-8ED0-CB8A51703291}">
      <dsp:nvSpPr>
        <dsp:cNvPr id="0" name=""/>
        <dsp:cNvSpPr/>
      </dsp:nvSpPr>
      <dsp:spPr>
        <a:xfrm>
          <a:off x="0" y="3379513"/>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Stage Group</a:t>
          </a:r>
        </a:p>
      </dsp:txBody>
      <dsp:txXfrm>
        <a:off x="31413" y="3410926"/>
        <a:ext cx="1857414" cy="58068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5A95D-2B5A-419B-BD33-6778F4729422}">
      <dsp:nvSpPr>
        <dsp:cNvPr id="0" name=""/>
        <dsp:cNvSpPr/>
      </dsp:nvSpPr>
      <dsp:spPr>
        <a:xfrm>
          <a:off x="0" y="1105"/>
          <a:ext cx="5328795" cy="643506"/>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Post Therapy Clinical</a:t>
          </a:r>
        </a:p>
      </dsp:txBody>
      <dsp:txXfrm>
        <a:off x="31413" y="32518"/>
        <a:ext cx="5265969" cy="580680"/>
      </dsp:txXfrm>
    </dsp:sp>
    <dsp:sp modelId="{189A8AFB-FF04-497B-A81C-692159758154}">
      <dsp:nvSpPr>
        <dsp:cNvPr id="0" name=""/>
        <dsp:cNvSpPr/>
      </dsp:nvSpPr>
      <dsp:spPr>
        <a:xfrm rot="5400000">
          <a:off x="3369717" y="-708339"/>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9</a:t>
          </a:r>
        </a:p>
      </dsp:txBody>
      <dsp:txXfrm rot="-5400000">
        <a:off x="1920240" y="766269"/>
        <a:ext cx="3388629" cy="464543"/>
      </dsp:txXfrm>
    </dsp:sp>
    <dsp:sp modelId="{30561B4B-FD47-4EF2-882A-8B7E6ED2172D}">
      <dsp:nvSpPr>
        <dsp:cNvPr id="0" name=""/>
        <dsp:cNvSpPr/>
      </dsp:nvSpPr>
      <dsp:spPr>
        <a:xfrm>
          <a:off x="0" y="676786"/>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Grade</a:t>
          </a:r>
        </a:p>
      </dsp:txBody>
      <dsp:txXfrm>
        <a:off x="31413" y="708199"/>
        <a:ext cx="1857414" cy="580680"/>
      </dsp:txXfrm>
    </dsp:sp>
    <dsp:sp modelId="{BCCA0229-C655-47EB-8B0F-CA24CE9A4A31}">
      <dsp:nvSpPr>
        <dsp:cNvPr id="0" name=""/>
        <dsp:cNvSpPr/>
      </dsp:nvSpPr>
      <dsp:spPr>
        <a:xfrm rot="5400000">
          <a:off x="3369717" y="-32658"/>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0</a:t>
          </a:r>
        </a:p>
      </dsp:txBody>
      <dsp:txXfrm rot="-5400000">
        <a:off x="1920240" y="1441950"/>
        <a:ext cx="3388629" cy="464543"/>
      </dsp:txXfrm>
    </dsp:sp>
    <dsp:sp modelId="{81BF311A-F598-4550-8760-B9AF5FF41A14}">
      <dsp:nvSpPr>
        <dsp:cNvPr id="0" name=""/>
        <dsp:cNvSpPr/>
      </dsp:nvSpPr>
      <dsp:spPr>
        <a:xfrm>
          <a:off x="0" y="1352468"/>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ycT</a:t>
          </a:r>
          <a:endParaRPr lang="en-US" sz="2600" kern="1200" dirty="0"/>
        </a:p>
      </dsp:txBody>
      <dsp:txXfrm>
        <a:off x="31413" y="1383881"/>
        <a:ext cx="1857414" cy="580680"/>
      </dsp:txXfrm>
    </dsp:sp>
    <dsp:sp modelId="{BCFDC4CA-8045-4DC9-B248-7B11A8A1EA82}">
      <dsp:nvSpPr>
        <dsp:cNvPr id="0" name=""/>
        <dsp:cNvSpPr/>
      </dsp:nvSpPr>
      <dsp:spPr>
        <a:xfrm rot="5400000">
          <a:off x="3369717" y="643023"/>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0</a:t>
          </a:r>
        </a:p>
      </dsp:txBody>
      <dsp:txXfrm rot="-5400000">
        <a:off x="1920240" y="2117632"/>
        <a:ext cx="3388629" cy="464543"/>
      </dsp:txXfrm>
    </dsp:sp>
    <dsp:sp modelId="{A8BF312C-5B8E-40DC-8D30-CF932D551B29}">
      <dsp:nvSpPr>
        <dsp:cNvPr id="0" name=""/>
        <dsp:cNvSpPr/>
      </dsp:nvSpPr>
      <dsp:spPr>
        <a:xfrm>
          <a:off x="0" y="2028150"/>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ycN</a:t>
          </a:r>
          <a:endParaRPr lang="en-US" sz="2600" kern="1200" dirty="0"/>
        </a:p>
      </dsp:txBody>
      <dsp:txXfrm>
        <a:off x="31413" y="2059563"/>
        <a:ext cx="1857414" cy="580680"/>
      </dsp:txXfrm>
    </dsp:sp>
    <dsp:sp modelId="{959663A1-3DD3-40F0-B196-F2FDF53EBB40}">
      <dsp:nvSpPr>
        <dsp:cNvPr id="0" name=""/>
        <dsp:cNvSpPr/>
      </dsp:nvSpPr>
      <dsp:spPr>
        <a:xfrm rot="5400000">
          <a:off x="3369717" y="1318704"/>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0</a:t>
          </a:r>
        </a:p>
      </dsp:txBody>
      <dsp:txXfrm rot="-5400000">
        <a:off x="1920240" y="2793313"/>
        <a:ext cx="3388629" cy="464543"/>
      </dsp:txXfrm>
    </dsp:sp>
    <dsp:sp modelId="{FF828BE0-0E99-48F9-B94D-4CF2DD3A6061}">
      <dsp:nvSpPr>
        <dsp:cNvPr id="0" name=""/>
        <dsp:cNvSpPr/>
      </dsp:nvSpPr>
      <dsp:spPr>
        <a:xfrm>
          <a:off x="0" y="2703831"/>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ycM</a:t>
          </a:r>
          <a:endParaRPr lang="en-US" sz="2600" kern="1200" dirty="0"/>
        </a:p>
      </dsp:txBody>
      <dsp:txXfrm>
        <a:off x="31413" y="2735244"/>
        <a:ext cx="1857414" cy="580680"/>
      </dsp:txXfrm>
    </dsp:sp>
    <dsp:sp modelId="{3FB8490F-F286-4C65-9F41-492B7E4F0BA3}">
      <dsp:nvSpPr>
        <dsp:cNvPr id="0" name=""/>
        <dsp:cNvSpPr/>
      </dsp:nvSpPr>
      <dsp:spPr>
        <a:xfrm rot="5400000">
          <a:off x="3369717" y="1994386"/>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N/A</a:t>
          </a:r>
        </a:p>
      </dsp:txBody>
      <dsp:txXfrm rot="-5400000">
        <a:off x="1920240" y="3468995"/>
        <a:ext cx="3388629" cy="464543"/>
      </dsp:txXfrm>
    </dsp:sp>
    <dsp:sp modelId="{2E3EC0AA-17F2-45E0-B660-B1637F8AD639}">
      <dsp:nvSpPr>
        <dsp:cNvPr id="0" name=""/>
        <dsp:cNvSpPr/>
      </dsp:nvSpPr>
      <dsp:spPr>
        <a:xfrm>
          <a:off x="0" y="3379513"/>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Stage Group</a:t>
          </a:r>
        </a:p>
      </dsp:txBody>
      <dsp:txXfrm>
        <a:off x="31413" y="3410926"/>
        <a:ext cx="1857414" cy="58068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02CAC-6859-4342-A9E6-7450415DF84C}">
      <dsp:nvSpPr>
        <dsp:cNvPr id="0" name=""/>
        <dsp:cNvSpPr/>
      </dsp:nvSpPr>
      <dsp:spPr>
        <a:xfrm>
          <a:off x="0" y="1105"/>
          <a:ext cx="5328795" cy="643506"/>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Pathological</a:t>
          </a:r>
        </a:p>
      </dsp:txBody>
      <dsp:txXfrm>
        <a:off x="31413" y="32518"/>
        <a:ext cx="5265969" cy="580680"/>
      </dsp:txXfrm>
    </dsp:sp>
    <dsp:sp modelId="{35C6746E-0840-4315-BFDC-61A6DD415239}">
      <dsp:nvSpPr>
        <dsp:cNvPr id="0" name=""/>
        <dsp:cNvSpPr/>
      </dsp:nvSpPr>
      <dsp:spPr>
        <a:xfrm rot="5400000">
          <a:off x="3369717" y="-708339"/>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9</a:t>
          </a:r>
        </a:p>
      </dsp:txBody>
      <dsp:txXfrm rot="-5400000">
        <a:off x="1920240" y="766269"/>
        <a:ext cx="3388629" cy="464543"/>
      </dsp:txXfrm>
    </dsp:sp>
    <dsp:sp modelId="{82A0629B-3554-4AAD-A452-BF51B4E833EB}">
      <dsp:nvSpPr>
        <dsp:cNvPr id="0" name=""/>
        <dsp:cNvSpPr/>
      </dsp:nvSpPr>
      <dsp:spPr>
        <a:xfrm>
          <a:off x="0" y="676786"/>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Grade</a:t>
          </a:r>
        </a:p>
      </dsp:txBody>
      <dsp:txXfrm>
        <a:off x="31413" y="708199"/>
        <a:ext cx="1857414" cy="580680"/>
      </dsp:txXfrm>
    </dsp:sp>
    <dsp:sp modelId="{7A4B3DCF-75A5-4B2C-BFC7-70989BEDA03E}">
      <dsp:nvSpPr>
        <dsp:cNvPr id="0" name=""/>
        <dsp:cNvSpPr/>
      </dsp:nvSpPr>
      <dsp:spPr>
        <a:xfrm rot="5400000">
          <a:off x="3369717" y="-32658"/>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1441950"/>
        <a:ext cx="3388629" cy="464543"/>
      </dsp:txXfrm>
    </dsp:sp>
    <dsp:sp modelId="{33CA61A4-A5FA-42EC-A449-D51F79757D3D}">
      <dsp:nvSpPr>
        <dsp:cNvPr id="0" name=""/>
        <dsp:cNvSpPr/>
      </dsp:nvSpPr>
      <dsp:spPr>
        <a:xfrm>
          <a:off x="0" y="1352468"/>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pT</a:t>
          </a:r>
          <a:endParaRPr lang="en-US" sz="2600" kern="1200" dirty="0"/>
        </a:p>
      </dsp:txBody>
      <dsp:txXfrm>
        <a:off x="31413" y="1383881"/>
        <a:ext cx="1857414" cy="580680"/>
      </dsp:txXfrm>
    </dsp:sp>
    <dsp:sp modelId="{BFD03675-B0E3-43E9-AD76-F4E5AF7D989E}">
      <dsp:nvSpPr>
        <dsp:cNvPr id="0" name=""/>
        <dsp:cNvSpPr/>
      </dsp:nvSpPr>
      <dsp:spPr>
        <a:xfrm rot="5400000">
          <a:off x="3369717" y="643023"/>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2117632"/>
        <a:ext cx="3388629" cy="464543"/>
      </dsp:txXfrm>
    </dsp:sp>
    <dsp:sp modelId="{0B29AC9C-9464-48D2-9B35-ED2FFE015D36}">
      <dsp:nvSpPr>
        <dsp:cNvPr id="0" name=""/>
        <dsp:cNvSpPr/>
      </dsp:nvSpPr>
      <dsp:spPr>
        <a:xfrm>
          <a:off x="0" y="2028150"/>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pN</a:t>
          </a:r>
          <a:endParaRPr lang="en-US" sz="2600" kern="1200" dirty="0"/>
        </a:p>
      </dsp:txBody>
      <dsp:txXfrm>
        <a:off x="31413" y="2059563"/>
        <a:ext cx="1857414" cy="580680"/>
      </dsp:txXfrm>
    </dsp:sp>
    <dsp:sp modelId="{0D30B544-A589-4D38-A14C-C92307FD721C}">
      <dsp:nvSpPr>
        <dsp:cNvPr id="0" name=""/>
        <dsp:cNvSpPr/>
      </dsp:nvSpPr>
      <dsp:spPr>
        <a:xfrm rot="5400000">
          <a:off x="3369717" y="1318704"/>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2793313"/>
        <a:ext cx="3388629" cy="464543"/>
      </dsp:txXfrm>
    </dsp:sp>
    <dsp:sp modelId="{D27642D7-E153-4C72-83E0-00EEA221232E}">
      <dsp:nvSpPr>
        <dsp:cNvPr id="0" name=""/>
        <dsp:cNvSpPr/>
      </dsp:nvSpPr>
      <dsp:spPr>
        <a:xfrm>
          <a:off x="0" y="2703831"/>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pM</a:t>
          </a:r>
          <a:endParaRPr lang="en-US" sz="2600" kern="1200" dirty="0"/>
        </a:p>
      </dsp:txBody>
      <dsp:txXfrm>
        <a:off x="31413" y="2735244"/>
        <a:ext cx="1857414" cy="580680"/>
      </dsp:txXfrm>
    </dsp:sp>
    <dsp:sp modelId="{50735C93-1DB6-444F-B810-E52C7AC67BFC}">
      <dsp:nvSpPr>
        <dsp:cNvPr id="0" name=""/>
        <dsp:cNvSpPr/>
      </dsp:nvSpPr>
      <dsp:spPr>
        <a:xfrm rot="5400000">
          <a:off x="3369717" y="1994386"/>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3468995"/>
        <a:ext cx="3388629" cy="464543"/>
      </dsp:txXfrm>
    </dsp:sp>
    <dsp:sp modelId="{A46727F9-7FAE-4CD8-8ED0-CB8A51703291}">
      <dsp:nvSpPr>
        <dsp:cNvPr id="0" name=""/>
        <dsp:cNvSpPr/>
      </dsp:nvSpPr>
      <dsp:spPr>
        <a:xfrm>
          <a:off x="0" y="3379513"/>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Stage Group</a:t>
          </a:r>
        </a:p>
      </dsp:txBody>
      <dsp:txXfrm>
        <a:off x="31413" y="3410926"/>
        <a:ext cx="1857414" cy="58068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5A95D-2B5A-419B-BD33-6778F4729422}">
      <dsp:nvSpPr>
        <dsp:cNvPr id="0" name=""/>
        <dsp:cNvSpPr/>
      </dsp:nvSpPr>
      <dsp:spPr>
        <a:xfrm>
          <a:off x="0" y="1105"/>
          <a:ext cx="5328795" cy="643506"/>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Post Therapy Pathological</a:t>
          </a:r>
        </a:p>
      </dsp:txBody>
      <dsp:txXfrm>
        <a:off x="31413" y="32518"/>
        <a:ext cx="5265969" cy="580680"/>
      </dsp:txXfrm>
    </dsp:sp>
    <dsp:sp modelId="{2C4E9A98-E3C3-4297-8212-D4C4B83CA10D}">
      <dsp:nvSpPr>
        <dsp:cNvPr id="0" name=""/>
        <dsp:cNvSpPr/>
      </dsp:nvSpPr>
      <dsp:spPr>
        <a:xfrm rot="5400000">
          <a:off x="3369717" y="-708339"/>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766269"/>
        <a:ext cx="3388629" cy="464543"/>
      </dsp:txXfrm>
    </dsp:sp>
    <dsp:sp modelId="{81BF311A-F598-4550-8760-B9AF5FF41A14}">
      <dsp:nvSpPr>
        <dsp:cNvPr id="0" name=""/>
        <dsp:cNvSpPr/>
      </dsp:nvSpPr>
      <dsp:spPr>
        <a:xfrm>
          <a:off x="0" y="676786"/>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Grade</a:t>
          </a:r>
        </a:p>
      </dsp:txBody>
      <dsp:txXfrm>
        <a:off x="31413" y="708199"/>
        <a:ext cx="1857414" cy="580680"/>
      </dsp:txXfrm>
    </dsp:sp>
    <dsp:sp modelId="{D2897A67-1FE5-4883-B8E6-3656AA37C6E9}">
      <dsp:nvSpPr>
        <dsp:cNvPr id="0" name=""/>
        <dsp:cNvSpPr/>
      </dsp:nvSpPr>
      <dsp:spPr>
        <a:xfrm rot="5400000">
          <a:off x="3369717" y="-32658"/>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1441950"/>
        <a:ext cx="3388629" cy="464543"/>
      </dsp:txXfrm>
    </dsp:sp>
    <dsp:sp modelId="{621E6C3C-0FA9-43EE-93DD-BB6B23E0F64B}">
      <dsp:nvSpPr>
        <dsp:cNvPr id="0" name=""/>
        <dsp:cNvSpPr/>
      </dsp:nvSpPr>
      <dsp:spPr>
        <a:xfrm>
          <a:off x="0" y="1352468"/>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ypT</a:t>
          </a:r>
          <a:endParaRPr lang="en-US" sz="2600" kern="1200" dirty="0"/>
        </a:p>
      </dsp:txBody>
      <dsp:txXfrm>
        <a:off x="31413" y="1383881"/>
        <a:ext cx="1857414" cy="580680"/>
      </dsp:txXfrm>
    </dsp:sp>
    <dsp:sp modelId="{BCFDC4CA-8045-4DC9-B248-7B11A8A1EA82}">
      <dsp:nvSpPr>
        <dsp:cNvPr id="0" name=""/>
        <dsp:cNvSpPr/>
      </dsp:nvSpPr>
      <dsp:spPr>
        <a:xfrm rot="5400000">
          <a:off x="3369717" y="643023"/>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2117632"/>
        <a:ext cx="3388629" cy="464543"/>
      </dsp:txXfrm>
    </dsp:sp>
    <dsp:sp modelId="{A8BF312C-5B8E-40DC-8D30-CF932D551B29}">
      <dsp:nvSpPr>
        <dsp:cNvPr id="0" name=""/>
        <dsp:cNvSpPr/>
      </dsp:nvSpPr>
      <dsp:spPr>
        <a:xfrm>
          <a:off x="0" y="2028150"/>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ypN</a:t>
          </a:r>
          <a:endParaRPr lang="en-US" sz="2600" kern="1200" dirty="0"/>
        </a:p>
      </dsp:txBody>
      <dsp:txXfrm>
        <a:off x="31413" y="2059563"/>
        <a:ext cx="1857414" cy="580680"/>
      </dsp:txXfrm>
    </dsp:sp>
    <dsp:sp modelId="{959663A1-3DD3-40F0-B196-F2FDF53EBB40}">
      <dsp:nvSpPr>
        <dsp:cNvPr id="0" name=""/>
        <dsp:cNvSpPr/>
      </dsp:nvSpPr>
      <dsp:spPr>
        <a:xfrm rot="5400000">
          <a:off x="3369717" y="1318704"/>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2793313"/>
        <a:ext cx="3388629" cy="464543"/>
      </dsp:txXfrm>
    </dsp:sp>
    <dsp:sp modelId="{FF828BE0-0E99-48F9-B94D-4CF2DD3A6061}">
      <dsp:nvSpPr>
        <dsp:cNvPr id="0" name=""/>
        <dsp:cNvSpPr/>
      </dsp:nvSpPr>
      <dsp:spPr>
        <a:xfrm>
          <a:off x="0" y="2703831"/>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ypM</a:t>
          </a:r>
          <a:endParaRPr lang="en-US" sz="2600" kern="1200" dirty="0"/>
        </a:p>
      </dsp:txBody>
      <dsp:txXfrm>
        <a:off x="31413" y="2735244"/>
        <a:ext cx="1857414" cy="580680"/>
      </dsp:txXfrm>
    </dsp:sp>
    <dsp:sp modelId="{3FB8490F-F286-4C65-9F41-492B7E4F0BA3}">
      <dsp:nvSpPr>
        <dsp:cNvPr id="0" name=""/>
        <dsp:cNvSpPr/>
      </dsp:nvSpPr>
      <dsp:spPr>
        <a:xfrm rot="5400000">
          <a:off x="3369717" y="1994386"/>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3468995"/>
        <a:ext cx="3388629" cy="464543"/>
      </dsp:txXfrm>
    </dsp:sp>
    <dsp:sp modelId="{2E3EC0AA-17F2-45E0-B660-B1637F8AD639}">
      <dsp:nvSpPr>
        <dsp:cNvPr id="0" name=""/>
        <dsp:cNvSpPr/>
      </dsp:nvSpPr>
      <dsp:spPr>
        <a:xfrm>
          <a:off x="0" y="3379513"/>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Stage Group</a:t>
          </a:r>
        </a:p>
      </dsp:txBody>
      <dsp:txXfrm>
        <a:off x="31413" y="3410926"/>
        <a:ext cx="1857414" cy="58068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8C867-6688-4624-8817-3DFCB4C82600}">
      <dsp:nvSpPr>
        <dsp:cNvPr id="0" name=""/>
        <dsp:cNvSpPr/>
      </dsp:nvSpPr>
      <dsp:spPr>
        <a:xfrm>
          <a:off x="0" y="27350"/>
          <a:ext cx="6797675"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CEA </a:t>
          </a:r>
          <a:r>
            <a:rPr lang="en-US" sz="2300" kern="1200" dirty="0" err="1"/>
            <a:t>PreTX</a:t>
          </a:r>
          <a:r>
            <a:rPr lang="en-US" sz="2300" kern="1200" dirty="0"/>
            <a:t> Lab Value</a:t>
          </a:r>
        </a:p>
      </dsp:txBody>
      <dsp:txXfrm>
        <a:off x="26930" y="54280"/>
        <a:ext cx="6743815" cy="497795"/>
      </dsp:txXfrm>
    </dsp:sp>
    <dsp:sp modelId="{66693893-06AD-43EB-A6BD-1F7916F04BE0}">
      <dsp:nvSpPr>
        <dsp:cNvPr id="0" name=""/>
        <dsp:cNvSpPr/>
      </dsp:nvSpPr>
      <dsp:spPr>
        <a:xfrm>
          <a:off x="0" y="579005"/>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t> </a:t>
          </a:r>
          <a:r>
            <a:rPr lang="en-US" sz="1800" b="0" kern="1200" dirty="0"/>
            <a:t>XXXX.9</a:t>
          </a:r>
        </a:p>
      </dsp:txBody>
      <dsp:txXfrm>
        <a:off x="0" y="579005"/>
        <a:ext cx="6797675" cy="380880"/>
      </dsp:txXfrm>
    </dsp:sp>
    <dsp:sp modelId="{7EF718BA-4418-4526-AE1E-EB843F737078}">
      <dsp:nvSpPr>
        <dsp:cNvPr id="0" name=""/>
        <dsp:cNvSpPr/>
      </dsp:nvSpPr>
      <dsp:spPr>
        <a:xfrm>
          <a:off x="0" y="959886"/>
          <a:ext cx="6797675" cy="551655"/>
        </a:xfrm>
        <a:prstGeom prst="roundRect">
          <a:avLst/>
        </a:prstGeom>
        <a:solidFill>
          <a:schemeClr val="accent2">
            <a:hueOff val="-266365"/>
            <a:satOff val="-117"/>
            <a:lumOff val="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CEA </a:t>
          </a:r>
          <a:r>
            <a:rPr lang="en-US" sz="2300" kern="1200" dirty="0" err="1"/>
            <a:t>PreTX</a:t>
          </a:r>
          <a:r>
            <a:rPr lang="en-US" sz="2300" kern="1200" dirty="0"/>
            <a:t> Interpretation</a:t>
          </a:r>
        </a:p>
      </dsp:txBody>
      <dsp:txXfrm>
        <a:off x="26930" y="986816"/>
        <a:ext cx="6743815" cy="497795"/>
      </dsp:txXfrm>
    </dsp:sp>
    <dsp:sp modelId="{B1FF634F-37BE-40E0-8C21-3526410700A7}">
      <dsp:nvSpPr>
        <dsp:cNvPr id="0" name=""/>
        <dsp:cNvSpPr/>
      </dsp:nvSpPr>
      <dsp:spPr>
        <a:xfrm>
          <a:off x="0" y="1511541"/>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 9</a:t>
          </a:r>
        </a:p>
      </dsp:txBody>
      <dsp:txXfrm>
        <a:off x="0" y="1511541"/>
        <a:ext cx="6797675" cy="380880"/>
      </dsp:txXfrm>
    </dsp:sp>
    <dsp:sp modelId="{485088A1-8B43-4B3E-8A43-2A92137A56F6}">
      <dsp:nvSpPr>
        <dsp:cNvPr id="0" name=""/>
        <dsp:cNvSpPr/>
      </dsp:nvSpPr>
      <dsp:spPr>
        <a:xfrm>
          <a:off x="0" y="1892421"/>
          <a:ext cx="6797675" cy="551655"/>
        </a:xfrm>
        <a:prstGeom prst="roundRect">
          <a:avLst/>
        </a:prstGeom>
        <a:solidFill>
          <a:schemeClr val="accent2">
            <a:hueOff val="-532730"/>
            <a:satOff val="-234"/>
            <a:lumOff val="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Tumor Deposits</a:t>
          </a:r>
        </a:p>
      </dsp:txBody>
      <dsp:txXfrm>
        <a:off x="26930" y="1919351"/>
        <a:ext cx="6743815" cy="497795"/>
      </dsp:txXfrm>
    </dsp:sp>
    <dsp:sp modelId="{195BD555-DD34-49A4-AE63-6267766C4F17}">
      <dsp:nvSpPr>
        <dsp:cNvPr id="0" name=""/>
        <dsp:cNvSpPr/>
      </dsp:nvSpPr>
      <dsp:spPr>
        <a:xfrm>
          <a:off x="0" y="2444076"/>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 X9</a:t>
          </a:r>
        </a:p>
      </dsp:txBody>
      <dsp:txXfrm>
        <a:off x="0" y="2444076"/>
        <a:ext cx="6797675" cy="380880"/>
      </dsp:txXfrm>
    </dsp:sp>
    <dsp:sp modelId="{026934A8-1AED-4379-BFCE-A65A38ED5B25}">
      <dsp:nvSpPr>
        <dsp:cNvPr id="0" name=""/>
        <dsp:cNvSpPr/>
      </dsp:nvSpPr>
      <dsp:spPr>
        <a:xfrm>
          <a:off x="0" y="2824956"/>
          <a:ext cx="6797675" cy="551655"/>
        </a:xfrm>
        <a:prstGeom prst="roundRect">
          <a:avLst/>
        </a:prstGeom>
        <a:solidFill>
          <a:schemeClr val="accent2">
            <a:hueOff val="-799094"/>
            <a:satOff val="-352"/>
            <a:lumOff val="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Perineural Invasion</a:t>
          </a:r>
        </a:p>
      </dsp:txBody>
      <dsp:txXfrm>
        <a:off x="26930" y="2851886"/>
        <a:ext cx="6743815" cy="497795"/>
      </dsp:txXfrm>
    </dsp:sp>
    <dsp:sp modelId="{958D9447-D3AF-4AF4-B41C-B421031E6A46}">
      <dsp:nvSpPr>
        <dsp:cNvPr id="0" name=""/>
        <dsp:cNvSpPr/>
      </dsp:nvSpPr>
      <dsp:spPr>
        <a:xfrm>
          <a:off x="0" y="3376611"/>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t> </a:t>
          </a:r>
          <a:r>
            <a:rPr lang="en-US" sz="1800" b="0" kern="1200" dirty="0"/>
            <a:t>9</a:t>
          </a:r>
          <a:endParaRPr lang="en-US" sz="1800" kern="1200" dirty="0"/>
        </a:p>
      </dsp:txBody>
      <dsp:txXfrm>
        <a:off x="0" y="3376611"/>
        <a:ext cx="6797675" cy="380880"/>
      </dsp:txXfrm>
    </dsp:sp>
    <dsp:sp modelId="{0BD34FAA-2874-4DCA-9290-F07CC31CA4B8}">
      <dsp:nvSpPr>
        <dsp:cNvPr id="0" name=""/>
        <dsp:cNvSpPr/>
      </dsp:nvSpPr>
      <dsp:spPr>
        <a:xfrm>
          <a:off x="0" y="3757491"/>
          <a:ext cx="6797675" cy="551655"/>
        </a:xfrm>
        <a:prstGeom prst="roundRect">
          <a:avLst/>
        </a:prstGeom>
        <a:solidFill>
          <a:schemeClr val="accent2">
            <a:hueOff val="-1065459"/>
            <a:satOff val="-469"/>
            <a:lumOff val="12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Circumferential Resection Margin</a:t>
          </a:r>
        </a:p>
      </dsp:txBody>
      <dsp:txXfrm>
        <a:off x="26930" y="3784421"/>
        <a:ext cx="6743815" cy="497795"/>
      </dsp:txXfrm>
    </dsp:sp>
    <dsp:sp modelId="{AECDEB46-7EAA-4DBD-BB57-A6825920B21B}">
      <dsp:nvSpPr>
        <dsp:cNvPr id="0" name=""/>
        <dsp:cNvSpPr/>
      </dsp:nvSpPr>
      <dsp:spPr>
        <a:xfrm>
          <a:off x="0" y="4309146"/>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 XX.7</a:t>
          </a:r>
        </a:p>
      </dsp:txBody>
      <dsp:txXfrm>
        <a:off x="0" y="4309146"/>
        <a:ext cx="6797675" cy="380880"/>
      </dsp:txXfrm>
    </dsp:sp>
    <dsp:sp modelId="{D6F90B0B-4698-4101-80BB-2E6D2C826F66}">
      <dsp:nvSpPr>
        <dsp:cNvPr id="0" name=""/>
        <dsp:cNvSpPr/>
      </dsp:nvSpPr>
      <dsp:spPr>
        <a:xfrm>
          <a:off x="0" y="4690026"/>
          <a:ext cx="6797675" cy="551655"/>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KRAS</a:t>
          </a:r>
        </a:p>
      </dsp:txBody>
      <dsp:txXfrm>
        <a:off x="26930" y="4716956"/>
        <a:ext cx="6743815" cy="497795"/>
      </dsp:txXfrm>
    </dsp:sp>
    <dsp:sp modelId="{D905385E-F2D0-406A-A469-0FAFEACE9981}">
      <dsp:nvSpPr>
        <dsp:cNvPr id="0" name=""/>
        <dsp:cNvSpPr/>
      </dsp:nvSpPr>
      <dsp:spPr>
        <a:xfrm>
          <a:off x="0" y="5241681"/>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 9</a:t>
          </a:r>
        </a:p>
      </dsp:txBody>
      <dsp:txXfrm>
        <a:off x="0" y="5241681"/>
        <a:ext cx="6797675" cy="38088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8C867-6688-4624-8817-3DFCB4C82600}">
      <dsp:nvSpPr>
        <dsp:cNvPr id="0" name=""/>
        <dsp:cNvSpPr/>
      </dsp:nvSpPr>
      <dsp:spPr>
        <a:xfrm>
          <a:off x="0" y="554436"/>
          <a:ext cx="6797675" cy="6715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Microsatellite Instability (MSI)</a:t>
          </a:r>
        </a:p>
      </dsp:txBody>
      <dsp:txXfrm>
        <a:off x="32784" y="587220"/>
        <a:ext cx="6732107" cy="606012"/>
      </dsp:txXfrm>
    </dsp:sp>
    <dsp:sp modelId="{66693893-06AD-43EB-A6BD-1F7916F04BE0}">
      <dsp:nvSpPr>
        <dsp:cNvPr id="0" name=""/>
        <dsp:cNvSpPr/>
      </dsp:nvSpPr>
      <dsp:spPr>
        <a:xfrm>
          <a:off x="0" y="1226016"/>
          <a:ext cx="6797675"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1" kern="1200" dirty="0"/>
            <a:t> </a:t>
          </a:r>
          <a:r>
            <a:rPr lang="en-US" sz="2200" b="0" kern="1200" dirty="0"/>
            <a:t>0</a:t>
          </a:r>
          <a:endParaRPr lang="en-US" sz="2200" kern="1200" dirty="0"/>
        </a:p>
      </dsp:txBody>
      <dsp:txXfrm>
        <a:off x="0" y="1226016"/>
        <a:ext cx="6797675" cy="463680"/>
      </dsp:txXfrm>
    </dsp:sp>
    <dsp:sp modelId="{7EF718BA-4418-4526-AE1E-EB843F737078}">
      <dsp:nvSpPr>
        <dsp:cNvPr id="0" name=""/>
        <dsp:cNvSpPr/>
      </dsp:nvSpPr>
      <dsp:spPr>
        <a:xfrm>
          <a:off x="0" y="1689696"/>
          <a:ext cx="6797675" cy="671580"/>
        </a:xfrm>
        <a:prstGeom prst="roundRect">
          <a:avLst/>
        </a:prstGeom>
        <a:solidFill>
          <a:schemeClr val="accent2">
            <a:hueOff val="-443941"/>
            <a:satOff val="-195"/>
            <a:lumOff val="5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BRAF Mutational Analysis</a:t>
          </a:r>
        </a:p>
      </dsp:txBody>
      <dsp:txXfrm>
        <a:off x="32784" y="1722480"/>
        <a:ext cx="6732107" cy="606012"/>
      </dsp:txXfrm>
    </dsp:sp>
    <dsp:sp modelId="{B1FF634F-37BE-40E0-8C21-3526410700A7}">
      <dsp:nvSpPr>
        <dsp:cNvPr id="0" name=""/>
        <dsp:cNvSpPr/>
      </dsp:nvSpPr>
      <dsp:spPr>
        <a:xfrm>
          <a:off x="0" y="2361276"/>
          <a:ext cx="6797675"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0" kern="1200" dirty="0"/>
            <a:t> 9</a:t>
          </a:r>
        </a:p>
      </dsp:txBody>
      <dsp:txXfrm>
        <a:off x="0" y="2361276"/>
        <a:ext cx="6797675" cy="463680"/>
      </dsp:txXfrm>
    </dsp:sp>
    <dsp:sp modelId="{485088A1-8B43-4B3E-8A43-2A92137A56F6}">
      <dsp:nvSpPr>
        <dsp:cNvPr id="0" name=""/>
        <dsp:cNvSpPr/>
      </dsp:nvSpPr>
      <dsp:spPr>
        <a:xfrm>
          <a:off x="0" y="2824956"/>
          <a:ext cx="6797675" cy="671580"/>
        </a:xfrm>
        <a:prstGeom prst="roundRect">
          <a:avLst/>
        </a:prstGeom>
        <a:solidFill>
          <a:schemeClr val="accent2">
            <a:hueOff val="-887883"/>
            <a:satOff val="-391"/>
            <a:lumOff val="1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NRAS Mutational Analysis</a:t>
          </a:r>
        </a:p>
      </dsp:txBody>
      <dsp:txXfrm>
        <a:off x="32784" y="2857740"/>
        <a:ext cx="6732107" cy="606012"/>
      </dsp:txXfrm>
    </dsp:sp>
    <dsp:sp modelId="{195BD555-DD34-49A4-AE63-6267766C4F17}">
      <dsp:nvSpPr>
        <dsp:cNvPr id="0" name=""/>
        <dsp:cNvSpPr/>
      </dsp:nvSpPr>
      <dsp:spPr>
        <a:xfrm>
          <a:off x="0" y="3496536"/>
          <a:ext cx="6797675"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0" kern="1200" dirty="0"/>
            <a:t>9 </a:t>
          </a:r>
        </a:p>
      </dsp:txBody>
      <dsp:txXfrm>
        <a:off x="0" y="3496536"/>
        <a:ext cx="6797675" cy="463680"/>
      </dsp:txXfrm>
    </dsp:sp>
    <dsp:sp modelId="{FFE3DF2C-47BE-4D3A-B444-0FD0E3E9003C}">
      <dsp:nvSpPr>
        <dsp:cNvPr id="0" name=""/>
        <dsp:cNvSpPr/>
      </dsp:nvSpPr>
      <dsp:spPr>
        <a:xfrm>
          <a:off x="0" y="3960216"/>
          <a:ext cx="6797675" cy="671580"/>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*Macroscopic Evaluation of the Mesorectum</a:t>
          </a:r>
          <a:endParaRPr lang="en-US" sz="2800" kern="1200" dirty="0"/>
        </a:p>
      </dsp:txBody>
      <dsp:txXfrm>
        <a:off x="32784" y="3993000"/>
        <a:ext cx="6732107" cy="606012"/>
      </dsp:txXfrm>
    </dsp:sp>
    <dsp:sp modelId="{B307C29F-56D2-4B99-9BDC-A3FFFF0664A2}">
      <dsp:nvSpPr>
        <dsp:cNvPr id="0" name=""/>
        <dsp:cNvSpPr/>
      </dsp:nvSpPr>
      <dsp:spPr>
        <a:xfrm>
          <a:off x="0" y="4631796"/>
          <a:ext cx="6797675"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5560" rIns="199136" bIns="35560" numCol="1" spcCol="1270" anchor="t" anchorCtr="0">
          <a:noAutofit/>
        </a:bodyPr>
        <a:lstStyle/>
        <a:p>
          <a:pPr marL="228600" lvl="1" indent="-228600" algn="l" defTabSz="977900">
            <a:lnSpc>
              <a:spcPct val="90000"/>
            </a:lnSpc>
            <a:spcBef>
              <a:spcPct val="0"/>
            </a:spcBef>
            <a:spcAft>
              <a:spcPct val="20000"/>
            </a:spcAft>
            <a:buFont typeface="Arial" panose="020B0604020202020204" pitchFamily="34" charset="0"/>
            <a:buChar char="•"/>
          </a:pPr>
          <a:r>
            <a:rPr lang="en-US" sz="2200" kern="1200" dirty="0"/>
            <a:t>00</a:t>
          </a:r>
        </a:p>
      </dsp:txBody>
      <dsp:txXfrm>
        <a:off x="0" y="4631796"/>
        <a:ext cx="6797675" cy="463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8AD1D-D253-4AAC-B9C1-B76B04AD40E3}">
      <dsp:nvSpPr>
        <dsp:cNvPr id="0" name=""/>
        <dsp:cNvSpPr/>
      </dsp:nvSpPr>
      <dsp:spPr>
        <a:xfrm>
          <a:off x="0" y="566136"/>
          <a:ext cx="11057020" cy="15734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148" tIns="770636" rIns="858148" bIns="263144" numCol="1" spcCol="1270" anchor="t" anchorCtr="0">
          <a:noAutofit/>
        </a:bodyPr>
        <a:lstStyle/>
        <a:p>
          <a:pPr marL="285750" lvl="1" indent="-285750" algn="l" defTabSz="1644650">
            <a:lnSpc>
              <a:spcPct val="90000"/>
            </a:lnSpc>
            <a:spcBef>
              <a:spcPct val="0"/>
            </a:spcBef>
            <a:spcAft>
              <a:spcPct val="15000"/>
            </a:spcAft>
            <a:buChar char="•"/>
          </a:pPr>
          <a:r>
            <a:rPr lang="en-US" sz="3700" kern="1200" dirty="0"/>
            <a:t>22</a:t>
          </a:r>
        </a:p>
      </dsp:txBody>
      <dsp:txXfrm>
        <a:off x="0" y="566136"/>
        <a:ext cx="11057020" cy="1573425"/>
      </dsp:txXfrm>
    </dsp:sp>
    <dsp:sp modelId="{857C8238-7B03-43E3-B8B7-3AABAB810517}">
      <dsp:nvSpPr>
        <dsp:cNvPr id="0" name=""/>
        <dsp:cNvSpPr/>
      </dsp:nvSpPr>
      <dsp:spPr>
        <a:xfrm>
          <a:off x="552851" y="20015"/>
          <a:ext cx="7739914" cy="1092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550" tIns="0" rIns="292550" bIns="0" numCol="1" spcCol="1270" anchor="ctr" anchorCtr="0">
          <a:noAutofit/>
        </a:bodyPr>
        <a:lstStyle/>
        <a:p>
          <a:pPr marL="0" lvl="0" indent="0" algn="l" defTabSz="1644650">
            <a:lnSpc>
              <a:spcPct val="90000"/>
            </a:lnSpc>
            <a:spcBef>
              <a:spcPct val="0"/>
            </a:spcBef>
            <a:spcAft>
              <a:spcPct val="35000"/>
            </a:spcAft>
            <a:buNone/>
          </a:pPr>
          <a:r>
            <a:rPr lang="en-US" sz="3700" kern="1200"/>
            <a:t>Class of Case</a:t>
          </a:r>
          <a:endParaRPr lang="en-US" sz="3700" kern="1200" dirty="0"/>
        </a:p>
      </dsp:txBody>
      <dsp:txXfrm>
        <a:off x="606170" y="73334"/>
        <a:ext cx="7633276" cy="985602"/>
      </dsp:txXfrm>
    </dsp:sp>
    <dsp:sp modelId="{D02E01DF-EA96-4D87-93A1-552A1DD88EFF}">
      <dsp:nvSpPr>
        <dsp:cNvPr id="0" name=""/>
        <dsp:cNvSpPr/>
      </dsp:nvSpPr>
      <dsp:spPr>
        <a:xfrm>
          <a:off x="0" y="2885481"/>
          <a:ext cx="11057020" cy="15734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148" tIns="770636" rIns="858148" bIns="263144" numCol="1" spcCol="1270" anchor="t" anchorCtr="0">
          <a:noAutofit/>
        </a:bodyPr>
        <a:lstStyle/>
        <a:p>
          <a:pPr marL="285750" lvl="1" indent="-285750" algn="l" defTabSz="1644650">
            <a:lnSpc>
              <a:spcPct val="90000"/>
            </a:lnSpc>
            <a:spcBef>
              <a:spcPct val="0"/>
            </a:spcBef>
            <a:spcAft>
              <a:spcPct val="15000"/>
            </a:spcAft>
            <a:buChar char="•"/>
          </a:pPr>
          <a:r>
            <a:rPr lang="en-US" sz="3700" kern="1200" dirty="0"/>
            <a:t>05/12/2021</a:t>
          </a:r>
        </a:p>
      </dsp:txBody>
      <dsp:txXfrm>
        <a:off x="0" y="2885481"/>
        <a:ext cx="11057020" cy="1573425"/>
      </dsp:txXfrm>
    </dsp:sp>
    <dsp:sp modelId="{E89F5E12-AE16-4C9F-A622-C0254C6806D7}">
      <dsp:nvSpPr>
        <dsp:cNvPr id="0" name=""/>
        <dsp:cNvSpPr/>
      </dsp:nvSpPr>
      <dsp:spPr>
        <a:xfrm>
          <a:off x="552851" y="2339361"/>
          <a:ext cx="7739914" cy="1092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550" tIns="0" rIns="292550" bIns="0" numCol="1" spcCol="1270" anchor="ctr" anchorCtr="0">
          <a:noAutofit/>
        </a:bodyPr>
        <a:lstStyle/>
        <a:p>
          <a:pPr marL="0" lvl="0" indent="0" algn="l" defTabSz="1644650">
            <a:lnSpc>
              <a:spcPct val="90000"/>
            </a:lnSpc>
            <a:spcBef>
              <a:spcPct val="0"/>
            </a:spcBef>
            <a:spcAft>
              <a:spcPct val="35000"/>
            </a:spcAft>
            <a:buNone/>
          </a:pPr>
          <a:r>
            <a:rPr lang="en-US" sz="3700" kern="1200" dirty="0"/>
            <a:t>Date of First Contact </a:t>
          </a:r>
        </a:p>
      </dsp:txBody>
      <dsp:txXfrm>
        <a:off x="606170" y="2392680"/>
        <a:ext cx="7633276" cy="98560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0D864-8A84-4490-B2E6-8DAC550DDCC1}">
      <dsp:nvSpPr>
        <dsp:cNvPr id="0" name=""/>
        <dsp:cNvSpPr/>
      </dsp:nvSpPr>
      <dsp:spPr>
        <a:xfrm>
          <a:off x="0" y="50030"/>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Surgical Diagnostic and Staging Procedure </a:t>
          </a:r>
        </a:p>
      </dsp:txBody>
      <dsp:txXfrm>
        <a:off x="21075" y="71105"/>
        <a:ext cx="11014870" cy="389580"/>
      </dsp:txXfrm>
    </dsp:sp>
    <dsp:sp modelId="{320ECCFD-31A6-4FDC-AA90-44F9EDCA7A4E}">
      <dsp:nvSpPr>
        <dsp:cNvPr id="0" name=""/>
        <dsp:cNvSpPr/>
      </dsp:nvSpPr>
      <dsp:spPr>
        <a:xfrm>
          <a:off x="0" y="481760"/>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02</a:t>
          </a:r>
        </a:p>
      </dsp:txBody>
      <dsp:txXfrm>
        <a:off x="0" y="481760"/>
        <a:ext cx="11057020" cy="298080"/>
      </dsp:txXfrm>
    </dsp:sp>
    <dsp:sp modelId="{FD362F00-ED66-4129-813D-04CED524A2EF}">
      <dsp:nvSpPr>
        <dsp:cNvPr id="0" name=""/>
        <dsp:cNvSpPr/>
      </dsp:nvSpPr>
      <dsp:spPr>
        <a:xfrm>
          <a:off x="0" y="779840"/>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Date of Surgical Diagnostic and Staging Procedure</a:t>
          </a:r>
        </a:p>
      </dsp:txBody>
      <dsp:txXfrm>
        <a:off x="21075" y="800915"/>
        <a:ext cx="11014870" cy="389580"/>
      </dsp:txXfrm>
    </dsp:sp>
    <dsp:sp modelId="{A5278F84-1E24-484D-B097-D7D28C34E110}">
      <dsp:nvSpPr>
        <dsp:cNvPr id="0" name=""/>
        <dsp:cNvSpPr/>
      </dsp:nvSpPr>
      <dsp:spPr>
        <a:xfrm>
          <a:off x="0" y="1211570"/>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11/03/2021</a:t>
          </a:r>
        </a:p>
      </dsp:txBody>
      <dsp:txXfrm>
        <a:off x="0" y="1211570"/>
        <a:ext cx="11057020" cy="298080"/>
      </dsp:txXfrm>
    </dsp:sp>
    <dsp:sp modelId="{4BAA28A2-59C4-40E2-9A2D-EC99B57A20F6}">
      <dsp:nvSpPr>
        <dsp:cNvPr id="0" name=""/>
        <dsp:cNvSpPr/>
      </dsp:nvSpPr>
      <dsp:spPr>
        <a:xfrm>
          <a:off x="0" y="1509650"/>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Reason </a:t>
          </a:r>
          <a:r>
            <a:rPr lang="en-US" sz="1800" kern="1200" dirty="0"/>
            <a:t>for No Surgery of Primary Site	</a:t>
          </a:r>
        </a:p>
      </dsp:txBody>
      <dsp:txXfrm>
        <a:off x="21075" y="1530725"/>
        <a:ext cx="11014870" cy="389580"/>
      </dsp:txXfrm>
    </dsp:sp>
    <dsp:sp modelId="{744C826E-B4EC-4329-87FA-BF63320703F1}">
      <dsp:nvSpPr>
        <dsp:cNvPr id="0" name=""/>
        <dsp:cNvSpPr/>
      </dsp:nvSpPr>
      <dsp:spPr>
        <a:xfrm>
          <a:off x="0" y="1941380"/>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 1</a:t>
          </a:r>
        </a:p>
      </dsp:txBody>
      <dsp:txXfrm>
        <a:off x="0" y="1941380"/>
        <a:ext cx="11057020" cy="298080"/>
      </dsp:txXfrm>
    </dsp:sp>
    <dsp:sp modelId="{30E5C9CD-0D45-4D9B-AF18-A4BB9232B266}">
      <dsp:nvSpPr>
        <dsp:cNvPr id="0" name=""/>
        <dsp:cNvSpPr/>
      </dsp:nvSpPr>
      <dsp:spPr>
        <a:xfrm>
          <a:off x="0" y="2239461"/>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Date 1</a:t>
          </a:r>
          <a:r>
            <a:rPr lang="en-US" sz="1800" kern="1200" baseline="30000" dirty="0"/>
            <a:t>st</a:t>
          </a:r>
          <a:r>
            <a:rPr lang="en-US" sz="1800" kern="1200" dirty="0"/>
            <a:t> Surgical Procedure</a:t>
          </a:r>
        </a:p>
      </dsp:txBody>
      <dsp:txXfrm>
        <a:off x="21075" y="2260536"/>
        <a:ext cx="11014870" cy="389580"/>
      </dsp:txXfrm>
    </dsp:sp>
    <dsp:sp modelId="{E68B7483-A456-4DB9-AE8E-ED345D33D7B1}">
      <dsp:nvSpPr>
        <dsp:cNvPr id="0" name=""/>
        <dsp:cNvSpPr/>
      </dsp:nvSpPr>
      <dsp:spPr>
        <a:xfrm>
          <a:off x="0" y="2671190"/>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 </a:t>
          </a:r>
        </a:p>
      </dsp:txBody>
      <dsp:txXfrm>
        <a:off x="0" y="2671190"/>
        <a:ext cx="11057020" cy="298080"/>
      </dsp:txXfrm>
    </dsp:sp>
    <dsp:sp modelId="{E0616F1A-7BB1-4239-9B55-0F2271CA657A}">
      <dsp:nvSpPr>
        <dsp:cNvPr id="0" name=""/>
        <dsp:cNvSpPr/>
      </dsp:nvSpPr>
      <dsp:spPr>
        <a:xfrm>
          <a:off x="0" y="2969271"/>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Date of Most Definitive Surgical Resection</a:t>
          </a:r>
        </a:p>
      </dsp:txBody>
      <dsp:txXfrm>
        <a:off x="21075" y="2990346"/>
        <a:ext cx="11014870" cy="389580"/>
      </dsp:txXfrm>
    </dsp:sp>
    <dsp:sp modelId="{4DA591B1-9F08-47B5-9E07-C8529DF39215}">
      <dsp:nvSpPr>
        <dsp:cNvPr id="0" name=""/>
        <dsp:cNvSpPr/>
      </dsp:nvSpPr>
      <dsp:spPr>
        <a:xfrm>
          <a:off x="0" y="3401001"/>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 </a:t>
          </a:r>
        </a:p>
      </dsp:txBody>
      <dsp:txXfrm>
        <a:off x="0" y="3401001"/>
        <a:ext cx="11057020" cy="298080"/>
      </dsp:txXfrm>
    </dsp:sp>
    <dsp:sp modelId="{5BDA43E4-0387-44FB-AF98-4053E75E7E2F}">
      <dsp:nvSpPr>
        <dsp:cNvPr id="0" name=""/>
        <dsp:cNvSpPr/>
      </dsp:nvSpPr>
      <dsp:spPr>
        <a:xfrm>
          <a:off x="0" y="3699081"/>
          <a:ext cx="11057020" cy="431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Date of Surgical Discharge</a:t>
          </a:r>
        </a:p>
      </dsp:txBody>
      <dsp:txXfrm>
        <a:off x="21075" y="3720156"/>
        <a:ext cx="11014870" cy="389580"/>
      </dsp:txXfrm>
    </dsp:sp>
    <dsp:sp modelId="{F2FF424B-2529-4381-A502-05C8660DBDAB}">
      <dsp:nvSpPr>
        <dsp:cNvPr id="0" name=""/>
        <dsp:cNvSpPr/>
      </dsp:nvSpPr>
      <dsp:spPr>
        <a:xfrm>
          <a:off x="0" y="4130811"/>
          <a:ext cx="1105702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2860" rIns="128016" bIns="22860" numCol="1" spcCol="1270" anchor="t" anchorCtr="0">
          <a:noAutofit/>
        </a:bodyPr>
        <a:lstStyle/>
        <a:p>
          <a:pPr marL="114300" lvl="1" indent="-114300" algn="l" defTabSz="622300">
            <a:lnSpc>
              <a:spcPct val="90000"/>
            </a:lnSpc>
            <a:spcBef>
              <a:spcPct val="0"/>
            </a:spcBef>
            <a:spcAft>
              <a:spcPct val="20000"/>
            </a:spcAft>
            <a:buNone/>
          </a:pPr>
          <a:r>
            <a:rPr lang="en-US" sz="1400" kern="1200" dirty="0"/>
            <a:t> </a:t>
          </a:r>
        </a:p>
      </dsp:txBody>
      <dsp:txXfrm>
        <a:off x="0" y="4130811"/>
        <a:ext cx="11057020" cy="29808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0D864-8A84-4490-B2E6-8DAC550DDCC1}">
      <dsp:nvSpPr>
        <dsp:cNvPr id="0" name=""/>
        <dsp:cNvSpPr/>
      </dsp:nvSpPr>
      <dsp:spPr>
        <a:xfrm>
          <a:off x="0" y="9485"/>
          <a:ext cx="1105702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Surgical Margins of the Primary Site</a:t>
          </a:r>
        </a:p>
      </dsp:txBody>
      <dsp:txXfrm>
        <a:off x="25759" y="35244"/>
        <a:ext cx="11005502" cy="476152"/>
      </dsp:txXfrm>
    </dsp:sp>
    <dsp:sp modelId="{320ECCFD-31A6-4FDC-AA90-44F9EDCA7A4E}">
      <dsp:nvSpPr>
        <dsp:cNvPr id="0" name=""/>
        <dsp:cNvSpPr/>
      </dsp:nvSpPr>
      <dsp:spPr>
        <a:xfrm>
          <a:off x="0" y="537155"/>
          <a:ext cx="1105702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7940" rIns="156464" bIns="27940" numCol="1" spcCol="1270" anchor="t" anchorCtr="0">
          <a:noAutofit/>
        </a:bodyPr>
        <a:lstStyle/>
        <a:p>
          <a:pPr marL="171450" lvl="1" indent="-171450" algn="l" defTabSz="755650">
            <a:lnSpc>
              <a:spcPct val="90000"/>
            </a:lnSpc>
            <a:spcBef>
              <a:spcPct val="0"/>
            </a:spcBef>
            <a:spcAft>
              <a:spcPct val="20000"/>
            </a:spcAft>
            <a:buNone/>
          </a:pPr>
          <a:r>
            <a:rPr lang="en-US" sz="1700" kern="1200" dirty="0"/>
            <a:t> 8</a:t>
          </a:r>
        </a:p>
      </dsp:txBody>
      <dsp:txXfrm>
        <a:off x="0" y="537155"/>
        <a:ext cx="11057020" cy="364320"/>
      </dsp:txXfrm>
    </dsp:sp>
    <dsp:sp modelId="{66D04523-09C7-42C2-9012-24CBFAEE8FE3}">
      <dsp:nvSpPr>
        <dsp:cNvPr id="0" name=""/>
        <dsp:cNvSpPr/>
      </dsp:nvSpPr>
      <dsp:spPr>
        <a:xfrm>
          <a:off x="0" y="901475"/>
          <a:ext cx="1105702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Scope of Regional LN Surgery</a:t>
          </a:r>
        </a:p>
      </dsp:txBody>
      <dsp:txXfrm>
        <a:off x="25759" y="927234"/>
        <a:ext cx="11005502" cy="476152"/>
      </dsp:txXfrm>
    </dsp:sp>
    <dsp:sp modelId="{23BAF2E4-381D-45A0-8023-74731AFA9F63}">
      <dsp:nvSpPr>
        <dsp:cNvPr id="0" name=""/>
        <dsp:cNvSpPr/>
      </dsp:nvSpPr>
      <dsp:spPr>
        <a:xfrm>
          <a:off x="0" y="1429146"/>
          <a:ext cx="1105702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7940" rIns="156464" bIns="27940" numCol="1" spcCol="1270" anchor="t" anchorCtr="0">
          <a:noAutofit/>
        </a:bodyPr>
        <a:lstStyle/>
        <a:p>
          <a:pPr marL="171450" lvl="1" indent="-171450" algn="l" defTabSz="755650">
            <a:lnSpc>
              <a:spcPct val="90000"/>
            </a:lnSpc>
            <a:spcBef>
              <a:spcPct val="0"/>
            </a:spcBef>
            <a:spcAft>
              <a:spcPct val="20000"/>
            </a:spcAft>
            <a:buNone/>
          </a:pPr>
          <a:r>
            <a:rPr lang="en-US" sz="1700" kern="1200" dirty="0"/>
            <a:t> 0</a:t>
          </a:r>
        </a:p>
      </dsp:txBody>
      <dsp:txXfrm>
        <a:off x="0" y="1429146"/>
        <a:ext cx="11057020" cy="364320"/>
      </dsp:txXfrm>
    </dsp:sp>
    <dsp:sp modelId="{F910B7FC-8DA8-4283-9161-D5D204D24EEC}">
      <dsp:nvSpPr>
        <dsp:cNvPr id="0" name=""/>
        <dsp:cNvSpPr/>
      </dsp:nvSpPr>
      <dsp:spPr>
        <a:xfrm>
          <a:off x="0" y="1793466"/>
          <a:ext cx="1105702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Rx </a:t>
          </a:r>
          <a:r>
            <a:rPr lang="en-US" sz="2200" kern="1200" dirty="0"/>
            <a:t>Hosp – Surg 2023</a:t>
          </a:r>
        </a:p>
      </dsp:txBody>
      <dsp:txXfrm>
        <a:off x="25759" y="1819225"/>
        <a:ext cx="11005502" cy="476152"/>
      </dsp:txXfrm>
    </dsp:sp>
    <dsp:sp modelId="{6C6476D6-1D05-4713-955D-CE18966F572B}">
      <dsp:nvSpPr>
        <dsp:cNvPr id="0" name=""/>
        <dsp:cNvSpPr/>
      </dsp:nvSpPr>
      <dsp:spPr>
        <a:xfrm>
          <a:off x="0" y="2321136"/>
          <a:ext cx="1105702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7940" rIns="156464" bIns="27940" numCol="1" spcCol="1270" anchor="t" anchorCtr="0">
          <a:noAutofit/>
        </a:bodyPr>
        <a:lstStyle/>
        <a:p>
          <a:pPr marL="171450" lvl="1" indent="-171450" algn="l" defTabSz="755650">
            <a:lnSpc>
              <a:spcPct val="90000"/>
            </a:lnSpc>
            <a:spcBef>
              <a:spcPct val="0"/>
            </a:spcBef>
            <a:spcAft>
              <a:spcPct val="20000"/>
            </a:spcAft>
            <a:buNone/>
          </a:pPr>
          <a:r>
            <a:rPr lang="en-US" sz="1700" kern="1200" dirty="0"/>
            <a:t> A000</a:t>
          </a:r>
        </a:p>
      </dsp:txBody>
      <dsp:txXfrm>
        <a:off x="0" y="2321136"/>
        <a:ext cx="11057020" cy="364320"/>
      </dsp:txXfrm>
    </dsp:sp>
    <dsp:sp modelId="{30E5C9CD-0D45-4D9B-AF18-A4BB9232B266}">
      <dsp:nvSpPr>
        <dsp:cNvPr id="0" name=""/>
        <dsp:cNvSpPr/>
      </dsp:nvSpPr>
      <dsp:spPr>
        <a:xfrm>
          <a:off x="0" y="2685456"/>
          <a:ext cx="1105702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Rx </a:t>
          </a:r>
          <a:r>
            <a:rPr lang="en-US" sz="2200" kern="1200" dirty="0" err="1"/>
            <a:t>Summ</a:t>
          </a:r>
          <a:r>
            <a:rPr lang="en-US" sz="2200" kern="1200" dirty="0"/>
            <a:t> – Surg 2023</a:t>
          </a:r>
        </a:p>
      </dsp:txBody>
      <dsp:txXfrm>
        <a:off x="25759" y="2711215"/>
        <a:ext cx="11005502" cy="476152"/>
      </dsp:txXfrm>
    </dsp:sp>
    <dsp:sp modelId="{E68B7483-A456-4DB9-AE8E-ED345D33D7B1}">
      <dsp:nvSpPr>
        <dsp:cNvPr id="0" name=""/>
        <dsp:cNvSpPr/>
      </dsp:nvSpPr>
      <dsp:spPr>
        <a:xfrm>
          <a:off x="0" y="3213126"/>
          <a:ext cx="1105702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7940" rIns="156464" bIns="27940" numCol="1" spcCol="1270" anchor="t" anchorCtr="0">
          <a:noAutofit/>
        </a:bodyPr>
        <a:lstStyle/>
        <a:p>
          <a:pPr marL="171450" lvl="1" indent="-171450" algn="l" defTabSz="755650">
            <a:lnSpc>
              <a:spcPct val="90000"/>
            </a:lnSpc>
            <a:spcBef>
              <a:spcPct val="0"/>
            </a:spcBef>
            <a:spcAft>
              <a:spcPct val="20000"/>
            </a:spcAft>
            <a:buNone/>
          </a:pPr>
          <a:r>
            <a:rPr lang="en-US" sz="1700" kern="1200" dirty="0"/>
            <a:t> A000</a:t>
          </a:r>
        </a:p>
      </dsp:txBody>
      <dsp:txXfrm>
        <a:off x="0" y="3213126"/>
        <a:ext cx="11057020" cy="364320"/>
      </dsp:txXfrm>
    </dsp:sp>
    <dsp:sp modelId="{B3CC118C-9EFD-4BB3-8CA3-E66FCC661213}">
      <dsp:nvSpPr>
        <dsp:cNvPr id="0" name=""/>
        <dsp:cNvSpPr/>
      </dsp:nvSpPr>
      <dsp:spPr>
        <a:xfrm>
          <a:off x="0" y="3577446"/>
          <a:ext cx="11057020"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Approach – Surgery of the Primary Site at this Facility</a:t>
          </a:r>
        </a:p>
      </dsp:txBody>
      <dsp:txXfrm>
        <a:off x="25759" y="3603205"/>
        <a:ext cx="11005502" cy="476152"/>
      </dsp:txXfrm>
    </dsp:sp>
    <dsp:sp modelId="{99E14CFE-2671-439A-814E-B3D9BC4BF80A}">
      <dsp:nvSpPr>
        <dsp:cNvPr id="0" name=""/>
        <dsp:cNvSpPr/>
      </dsp:nvSpPr>
      <dsp:spPr>
        <a:xfrm>
          <a:off x="0" y="4105116"/>
          <a:ext cx="1105702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060" tIns="27940" rIns="156464" bIns="27940" numCol="1" spcCol="1270" anchor="t" anchorCtr="0">
          <a:noAutofit/>
        </a:bodyPr>
        <a:lstStyle/>
        <a:p>
          <a:pPr marL="171450" lvl="1" indent="-171450" algn="l" defTabSz="755650">
            <a:lnSpc>
              <a:spcPct val="90000"/>
            </a:lnSpc>
            <a:spcBef>
              <a:spcPct val="0"/>
            </a:spcBef>
            <a:spcAft>
              <a:spcPct val="20000"/>
            </a:spcAft>
            <a:buNone/>
          </a:pPr>
          <a:r>
            <a:rPr lang="en-US" sz="1700" kern="1200" dirty="0"/>
            <a:t>0</a:t>
          </a:r>
        </a:p>
      </dsp:txBody>
      <dsp:txXfrm>
        <a:off x="0" y="4105116"/>
        <a:ext cx="11057020" cy="36432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B3DCF-75A5-4B2C-BFC7-70989BEDA03E}">
      <dsp:nvSpPr>
        <dsp:cNvPr id="0" name=""/>
        <dsp:cNvSpPr/>
      </dsp:nvSpPr>
      <dsp:spPr>
        <a:xfrm rot="5400000">
          <a:off x="3108385" y="-1056496"/>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11/17/2021</a:t>
          </a:r>
        </a:p>
      </dsp:txBody>
      <dsp:txXfrm rot="-5400000">
        <a:off x="1920240" y="182294"/>
        <a:ext cx="3363115" cy="936179"/>
      </dsp:txXfrm>
    </dsp:sp>
    <dsp:sp modelId="{33CA61A4-A5FA-42EC-A449-D51F79757D3D}">
      <dsp:nvSpPr>
        <dsp:cNvPr id="0" name=""/>
        <dsp:cNvSpPr/>
      </dsp:nvSpPr>
      <dsp:spPr>
        <a:xfrm>
          <a:off x="0" y="1964"/>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Date of First Course of Treatment</a:t>
          </a:r>
        </a:p>
      </dsp:txBody>
      <dsp:txXfrm>
        <a:off x="63306" y="65270"/>
        <a:ext cx="1793628" cy="1170225"/>
      </dsp:txXfrm>
    </dsp:sp>
    <dsp:sp modelId="{BFD03675-B0E3-43E9-AD76-F4E5AF7D989E}">
      <dsp:nvSpPr>
        <dsp:cNvPr id="0" name=""/>
        <dsp:cNvSpPr/>
      </dsp:nvSpPr>
      <dsp:spPr>
        <a:xfrm rot="5400000">
          <a:off x="3108385" y="305182"/>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11/17/2021</a:t>
          </a:r>
        </a:p>
      </dsp:txBody>
      <dsp:txXfrm rot="-5400000">
        <a:off x="1920240" y="1543973"/>
        <a:ext cx="3363115" cy="936179"/>
      </dsp:txXfrm>
    </dsp:sp>
    <dsp:sp modelId="{0B29AC9C-9464-48D2-9B35-ED2FFE015D36}">
      <dsp:nvSpPr>
        <dsp:cNvPr id="0" name=""/>
        <dsp:cNvSpPr/>
      </dsp:nvSpPr>
      <dsp:spPr>
        <a:xfrm>
          <a:off x="0" y="1363643"/>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Date Systemic Therapy Started</a:t>
          </a:r>
        </a:p>
      </dsp:txBody>
      <dsp:txXfrm>
        <a:off x="63306" y="1426949"/>
        <a:ext cx="1793628" cy="1170225"/>
      </dsp:txXfrm>
    </dsp:sp>
    <dsp:sp modelId="{0D30B544-A589-4D38-A14C-C92307FD721C}">
      <dsp:nvSpPr>
        <dsp:cNvPr id="0" name=""/>
        <dsp:cNvSpPr/>
      </dsp:nvSpPr>
      <dsp:spPr>
        <a:xfrm rot="5400000">
          <a:off x="3108385" y="1666861"/>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a:t>
          </a:r>
        </a:p>
      </dsp:txBody>
      <dsp:txXfrm rot="-5400000">
        <a:off x="1920240" y="2905652"/>
        <a:ext cx="3363115" cy="936179"/>
      </dsp:txXfrm>
    </dsp:sp>
    <dsp:sp modelId="{D27642D7-E153-4C72-83E0-00EEA221232E}">
      <dsp:nvSpPr>
        <dsp:cNvPr id="0" name=""/>
        <dsp:cNvSpPr/>
      </dsp:nvSpPr>
      <dsp:spPr>
        <a:xfrm>
          <a:off x="0" y="2725322"/>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Systemic/Surgery Sequence</a:t>
          </a:r>
        </a:p>
      </dsp:txBody>
      <dsp:txXfrm>
        <a:off x="63306" y="2788628"/>
        <a:ext cx="1793628" cy="1170225"/>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FAA7C-DA98-40CD-8CB4-B872EEDE944F}">
      <dsp:nvSpPr>
        <dsp:cNvPr id="0" name=""/>
        <dsp:cNvSpPr/>
      </dsp:nvSpPr>
      <dsp:spPr>
        <a:xfrm rot="5400000">
          <a:off x="3239640" y="-1220516"/>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03</a:t>
          </a:r>
        </a:p>
      </dsp:txBody>
      <dsp:txXfrm rot="-5400000">
        <a:off x="1920239" y="136715"/>
        <a:ext cx="3375930" cy="699298"/>
      </dsp:txXfrm>
    </dsp:sp>
    <dsp:sp modelId="{EAE5A95D-2B5A-419B-BD33-6778F4729422}">
      <dsp:nvSpPr>
        <dsp:cNvPr id="0" name=""/>
        <dsp:cNvSpPr/>
      </dsp:nvSpPr>
      <dsp:spPr>
        <a:xfrm>
          <a:off x="0" y="2014"/>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Chemotherapy</a:t>
          </a:r>
        </a:p>
      </dsp:txBody>
      <dsp:txXfrm>
        <a:off x="47288" y="49302"/>
        <a:ext cx="1825664" cy="874122"/>
      </dsp:txXfrm>
    </dsp:sp>
    <dsp:sp modelId="{BCFDC4CA-8045-4DC9-B248-7B11A8A1EA82}">
      <dsp:nvSpPr>
        <dsp:cNvPr id="0" name=""/>
        <dsp:cNvSpPr/>
      </dsp:nvSpPr>
      <dsp:spPr>
        <a:xfrm rot="5400000">
          <a:off x="3239640" y="-203383"/>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00</a:t>
          </a:r>
        </a:p>
      </dsp:txBody>
      <dsp:txXfrm rot="-5400000">
        <a:off x="1920239" y="1153848"/>
        <a:ext cx="3375930" cy="699298"/>
      </dsp:txXfrm>
    </dsp:sp>
    <dsp:sp modelId="{A8BF312C-5B8E-40DC-8D30-CF932D551B29}">
      <dsp:nvSpPr>
        <dsp:cNvPr id="0" name=""/>
        <dsp:cNvSpPr/>
      </dsp:nvSpPr>
      <dsp:spPr>
        <a:xfrm>
          <a:off x="0" y="1019146"/>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Immunotherapy</a:t>
          </a:r>
        </a:p>
      </dsp:txBody>
      <dsp:txXfrm>
        <a:off x="47288" y="1066434"/>
        <a:ext cx="1825664" cy="874122"/>
      </dsp:txXfrm>
    </dsp:sp>
    <dsp:sp modelId="{959663A1-3DD3-40F0-B196-F2FDF53EBB40}">
      <dsp:nvSpPr>
        <dsp:cNvPr id="0" name=""/>
        <dsp:cNvSpPr/>
      </dsp:nvSpPr>
      <dsp:spPr>
        <a:xfrm rot="5400000">
          <a:off x="3239640" y="813748"/>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00</a:t>
          </a:r>
        </a:p>
      </dsp:txBody>
      <dsp:txXfrm rot="-5400000">
        <a:off x="1920239" y="2170979"/>
        <a:ext cx="3375930" cy="699298"/>
      </dsp:txXfrm>
    </dsp:sp>
    <dsp:sp modelId="{FF828BE0-0E99-48F9-B94D-4CF2DD3A6061}">
      <dsp:nvSpPr>
        <dsp:cNvPr id="0" name=""/>
        <dsp:cNvSpPr/>
      </dsp:nvSpPr>
      <dsp:spPr>
        <a:xfrm>
          <a:off x="0" y="2036279"/>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Hormone Therapy</a:t>
          </a:r>
        </a:p>
      </dsp:txBody>
      <dsp:txXfrm>
        <a:off x="47288" y="2083567"/>
        <a:ext cx="1825664" cy="874122"/>
      </dsp:txXfrm>
    </dsp:sp>
    <dsp:sp modelId="{3FB8490F-F286-4C65-9F41-492B7E4F0BA3}">
      <dsp:nvSpPr>
        <dsp:cNvPr id="0" name=""/>
        <dsp:cNvSpPr/>
      </dsp:nvSpPr>
      <dsp:spPr>
        <a:xfrm rot="5400000">
          <a:off x="3239640" y="1830881"/>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1</a:t>
          </a:r>
        </a:p>
      </dsp:txBody>
      <dsp:txXfrm rot="-5400000">
        <a:off x="1920239" y="3188112"/>
        <a:ext cx="3375930" cy="699298"/>
      </dsp:txXfrm>
    </dsp:sp>
    <dsp:sp modelId="{2E3EC0AA-17F2-45E0-B660-B1637F8AD639}">
      <dsp:nvSpPr>
        <dsp:cNvPr id="0" name=""/>
        <dsp:cNvSpPr/>
      </dsp:nvSpPr>
      <dsp:spPr>
        <a:xfrm>
          <a:off x="0" y="3053412"/>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Rx </a:t>
          </a:r>
          <a:r>
            <a:rPr lang="en-US" sz="1900" kern="1200" dirty="0" err="1"/>
            <a:t>Summ</a:t>
          </a:r>
          <a:r>
            <a:rPr lang="en-US" sz="1900" kern="1200" dirty="0"/>
            <a:t> – Treatment Status</a:t>
          </a:r>
        </a:p>
      </dsp:txBody>
      <dsp:txXfrm>
        <a:off x="47288" y="3100700"/>
        <a:ext cx="1825664" cy="87412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C91BF-3210-4991-A191-F1FD624C36D1}">
      <dsp:nvSpPr>
        <dsp:cNvPr id="0" name=""/>
        <dsp:cNvSpPr/>
      </dsp:nvSpPr>
      <dsp:spPr>
        <a:xfrm rot="5400000">
          <a:off x="7232280" y="-3178899"/>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b="0" kern="1200" dirty="0"/>
            <a:t>0 Radiation was administered</a:t>
          </a:r>
        </a:p>
      </dsp:txBody>
      <dsp:txXfrm rot="-5400000">
        <a:off x="3980528" y="100824"/>
        <a:ext cx="7048522" cy="517045"/>
      </dsp:txXfrm>
    </dsp:sp>
    <dsp:sp modelId="{0C60A03F-6F74-4771-8DC2-16EC8E7146CB}">
      <dsp:nvSpPr>
        <dsp:cNvPr id="0" name=""/>
        <dsp:cNvSpPr/>
      </dsp:nvSpPr>
      <dsp:spPr>
        <a:xfrm>
          <a:off x="0" y="1230"/>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Reason for No Radiation</a:t>
          </a:r>
        </a:p>
      </dsp:txBody>
      <dsp:txXfrm>
        <a:off x="34964" y="36194"/>
        <a:ext cx="3910599" cy="646305"/>
      </dsp:txXfrm>
    </dsp:sp>
    <dsp:sp modelId="{4B7EFE6B-E9D8-49D8-BD7B-9C6046BA4109}">
      <dsp:nvSpPr>
        <dsp:cNvPr id="0" name=""/>
        <dsp:cNvSpPr/>
      </dsp:nvSpPr>
      <dsp:spPr>
        <a:xfrm rot="5400000">
          <a:off x="7232280" y="-2426854"/>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b="0" kern="1200" dirty="0"/>
            <a:t>03/28/2022</a:t>
          </a:r>
        </a:p>
      </dsp:txBody>
      <dsp:txXfrm rot="-5400000">
        <a:off x="3980528" y="852869"/>
        <a:ext cx="7048522" cy="517045"/>
      </dsp:txXfrm>
    </dsp:sp>
    <dsp:sp modelId="{AD52E706-C23B-43EE-8020-C446D65CAB3F}">
      <dsp:nvSpPr>
        <dsp:cNvPr id="0" name=""/>
        <dsp:cNvSpPr/>
      </dsp:nvSpPr>
      <dsp:spPr>
        <a:xfrm>
          <a:off x="0" y="753275"/>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Date Radiation Started</a:t>
          </a:r>
        </a:p>
      </dsp:txBody>
      <dsp:txXfrm>
        <a:off x="34964" y="788239"/>
        <a:ext cx="3910599" cy="646305"/>
      </dsp:txXfrm>
    </dsp:sp>
    <dsp:sp modelId="{FE246676-E727-4D08-87E1-342F71481C67}">
      <dsp:nvSpPr>
        <dsp:cNvPr id="0" name=""/>
        <dsp:cNvSpPr/>
      </dsp:nvSpPr>
      <dsp:spPr>
        <a:xfrm rot="5400000">
          <a:off x="7232280" y="-1674808"/>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b="0" kern="1200" dirty="0"/>
            <a:t>05/04/2022</a:t>
          </a:r>
        </a:p>
      </dsp:txBody>
      <dsp:txXfrm rot="-5400000">
        <a:off x="3980528" y="1604915"/>
        <a:ext cx="7048522" cy="517045"/>
      </dsp:txXfrm>
    </dsp:sp>
    <dsp:sp modelId="{A2F0BBE1-055C-48E5-A6DF-959D4CD7E0AF}">
      <dsp:nvSpPr>
        <dsp:cNvPr id="0" name=""/>
        <dsp:cNvSpPr/>
      </dsp:nvSpPr>
      <dsp:spPr>
        <a:xfrm>
          <a:off x="0" y="1505321"/>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Date Radiation Ended</a:t>
          </a:r>
        </a:p>
      </dsp:txBody>
      <dsp:txXfrm>
        <a:off x="34964" y="1540285"/>
        <a:ext cx="3910599" cy="646305"/>
      </dsp:txXfrm>
    </dsp:sp>
    <dsp:sp modelId="{26B97A1D-E518-4B25-B469-BD053E4CC66F}">
      <dsp:nvSpPr>
        <dsp:cNvPr id="0" name=""/>
        <dsp:cNvSpPr/>
      </dsp:nvSpPr>
      <dsp:spPr>
        <a:xfrm rot="5400000">
          <a:off x="7232280" y="-922762"/>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b="0" kern="1200"/>
            <a:t>01 Radiation treatment completed as prescribed</a:t>
          </a:r>
        </a:p>
      </dsp:txBody>
      <dsp:txXfrm rot="-5400000">
        <a:off x="3980528" y="2356961"/>
        <a:ext cx="7048522" cy="517045"/>
      </dsp:txXfrm>
    </dsp:sp>
    <dsp:sp modelId="{2C4D7034-183B-4A06-8BB8-07A73E4485E9}">
      <dsp:nvSpPr>
        <dsp:cNvPr id="0" name=""/>
        <dsp:cNvSpPr/>
      </dsp:nvSpPr>
      <dsp:spPr>
        <a:xfrm>
          <a:off x="0" y="2257366"/>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Radiation Treatment Discontinued Early</a:t>
          </a:r>
        </a:p>
      </dsp:txBody>
      <dsp:txXfrm>
        <a:off x="34964" y="2292330"/>
        <a:ext cx="3910599" cy="646305"/>
      </dsp:txXfrm>
    </dsp:sp>
    <dsp:sp modelId="{45B1118F-5417-4736-BC3E-B31B89C9B7B1}">
      <dsp:nvSpPr>
        <dsp:cNvPr id="0" name=""/>
        <dsp:cNvSpPr/>
      </dsp:nvSpPr>
      <dsp:spPr>
        <a:xfrm rot="5400000">
          <a:off x="7232280" y="-170717"/>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b="0" kern="1200" dirty="0"/>
            <a:t>005040</a:t>
          </a:r>
        </a:p>
      </dsp:txBody>
      <dsp:txXfrm rot="-5400000">
        <a:off x="3980528" y="3109006"/>
        <a:ext cx="7048522" cy="517045"/>
      </dsp:txXfrm>
    </dsp:sp>
    <dsp:sp modelId="{3106FCB6-04A8-4299-8F0C-3480D8465321}">
      <dsp:nvSpPr>
        <dsp:cNvPr id="0" name=""/>
        <dsp:cNvSpPr/>
      </dsp:nvSpPr>
      <dsp:spPr>
        <a:xfrm>
          <a:off x="0" y="3009412"/>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Radiation Course Total Dose</a:t>
          </a:r>
        </a:p>
      </dsp:txBody>
      <dsp:txXfrm>
        <a:off x="34964" y="3044376"/>
        <a:ext cx="3910599" cy="646305"/>
      </dsp:txXfrm>
    </dsp:sp>
    <dsp:sp modelId="{B98831EE-95CF-410A-86FE-AA46554EC09C}">
      <dsp:nvSpPr>
        <dsp:cNvPr id="0" name=""/>
        <dsp:cNvSpPr/>
      </dsp:nvSpPr>
      <dsp:spPr>
        <a:xfrm rot="5400000">
          <a:off x="7232280" y="581328"/>
          <a:ext cx="572987" cy="707649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None/>
          </a:pPr>
          <a:r>
            <a:rPr lang="en-US" sz="2700" b="0" kern="1200" dirty="0"/>
            <a:t>002</a:t>
          </a:r>
        </a:p>
      </dsp:txBody>
      <dsp:txXfrm rot="-5400000">
        <a:off x="3980528" y="3861052"/>
        <a:ext cx="7048522" cy="517045"/>
      </dsp:txXfrm>
    </dsp:sp>
    <dsp:sp modelId="{185AB2B1-8A98-4A61-B042-9CAEDEB8C7E1}">
      <dsp:nvSpPr>
        <dsp:cNvPr id="0" name=""/>
        <dsp:cNvSpPr/>
      </dsp:nvSpPr>
      <dsp:spPr>
        <a:xfrm>
          <a:off x="0" y="3761457"/>
          <a:ext cx="3980527" cy="7162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Number of Phases of Radiation Treatment</a:t>
          </a:r>
        </a:p>
      </dsp:txBody>
      <dsp:txXfrm>
        <a:off x="34964" y="3796421"/>
        <a:ext cx="3910599" cy="64630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B3DCF-75A5-4B2C-BFC7-70989BEDA03E}">
      <dsp:nvSpPr>
        <dsp:cNvPr id="0" name=""/>
        <dsp:cNvSpPr/>
      </dsp:nvSpPr>
      <dsp:spPr>
        <a:xfrm rot="5400000">
          <a:off x="3108385" y="-1056496"/>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54 Rectum</a:t>
          </a:r>
        </a:p>
      </dsp:txBody>
      <dsp:txXfrm rot="-5400000">
        <a:off x="1920240" y="182294"/>
        <a:ext cx="3363115" cy="936179"/>
      </dsp:txXfrm>
    </dsp:sp>
    <dsp:sp modelId="{33CA61A4-A5FA-42EC-A449-D51F79757D3D}">
      <dsp:nvSpPr>
        <dsp:cNvPr id="0" name=""/>
        <dsp:cNvSpPr/>
      </dsp:nvSpPr>
      <dsp:spPr>
        <a:xfrm>
          <a:off x="0" y="1964"/>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Radiation Primary Treatment Volume</a:t>
          </a:r>
        </a:p>
      </dsp:txBody>
      <dsp:txXfrm>
        <a:off x="63306" y="65270"/>
        <a:ext cx="1793628" cy="1170225"/>
      </dsp:txXfrm>
    </dsp:sp>
    <dsp:sp modelId="{BFD03675-B0E3-43E9-AD76-F4E5AF7D989E}">
      <dsp:nvSpPr>
        <dsp:cNvPr id="0" name=""/>
        <dsp:cNvSpPr/>
      </dsp:nvSpPr>
      <dsp:spPr>
        <a:xfrm rot="5400000">
          <a:off x="3108385" y="305182"/>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06 Pelvic Nodes</a:t>
          </a:r>
        </a:p>
      </dsp:txBody>
      <dsp:txXfrm rot="-5400000">
        <a:off x="1920240" y="1543973"/>
        <a:ext cx="3363115" cy="936179"/>
      </dsp:txXfrm>
    </dsp:sp>
    <dsp:sp modelId="{0B29AC9C-9464-48D2-9B35-ED2FFE015D36}">
      <dsp:nvSpPr>
        <dsp:cNvPr id="0" name=""/>
        <dsp:cNvSpPr/>
      </dsp:nvSpPr>
      <dsp:spPr>
        <a:xfrm>
          <a:off x="0" y="1363643"/>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Radiation to Draining Lymph Nodes</a:t>
          </a:r>
        </a:p>
      </dsp:txBody>
      <dsp:txXfrm>
        <a:off x="63306" y="1426949"/>
        <a:ext cx="1793628" cy="1170225"/>
      </dsp:txXfrm>
    </dsp:sp>
    <dsp:sp modelId="{0D30B544-A589-4D38-A14C-C92307FD721C}">
      <dsp:nvSpPr>
        <dsp:cNvPr id="0" name=""/>
        <dsp:cNvSpPr/>
      </dsp:nvSpPr>
      <dsp:spPr>
        <a:xfrm rot="5400000">
          <a:off x="3108385" y="1666861"/>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02 External beam, photons</a:t>
          </a:r>
        </a:p>
      </dsp:txBody>
      <dsp:txXfrm rot="-5400000">
        <a:off x="1920240" y="2905652"/>
        <a:ext cx="3363115" cy="936179"/>
      </dsp:txXfrm>
    </dsp:sp>
    <dsp:sp modelId="{D27642D7-E153-4C72-83E0-00EEA221232E}">
      <dsp:nvSpPr>
        <dsp:cNvPr id="0" name=""/>
        <dsp:cNvSpPr/>
      </dsp:nvSpPr>
      <dsp:spPr>
        <a:xfrm>
          <a:off x="0" y="2725322"/>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Radiation Treatment Modality</a:t>
          </a:r>
        </a:p>
      </dsp:txBody>
      <dsp:txXfrm>
        <a:off x="63306" y="2788628"/>
        <a:ext cx="1793628" cy="117022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FAA7C-DA98-40CD-8CB4-B872EEDE944F}">
      <dsp:nvSpPr>
        <dsp:cNvPr id="0" name=""/>
        <dsp:cNvSpPr/>
      </dsp:nvSpPr>
      <dsp:spPr>
        <a:xfrm rot="5400000">
          <a:off x="3239640" y="-1220516"/>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04 Conformal or 3-D conformal therapy</a:t>
          </a:r>
        </a:p>
      </dsp:txBody>
      <dsp:txXfrm rot="-5400000">
        <a:off x="1920239" y="136715"/>
        <a:ext cx="3375930" cy="699298"/>
      </dsp:txXfrm>
    </dsp:sp>
    <dsp:sp modelId="{EAE5A95D-2B5A-419B-BD33-6778F4729422}">
      <dsp:nvSpPr>
        <dsp:cNvPr id="0" name=""/>
        <dsp:cNvSpPr/>
      </dsp:nvSpPr>
      <dsp:spPr>
        <a:xfrm>
          <a:off x="0" y="2014"/>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External beam Radiation Planning Technique</a:t>
          </a:r>
        </a:p>
      </dsp:txBody>
      <dsp:txXfrm>
        <a:off x="47288" y="49302"/>
        <a:ext cx="1825664" cy="874122"/>
      </dsp:txXfrm>
    </dsp:sp>
    <dsp:sp modelId="{BCFDC4CA-8045-4DC9-B248-7B11A8A1EA82}">
      <dsp:nvSpPr>
        <dsp:cNvPr id="0" name=""/>
        <dsp:cNvSpPr/>
      </dsp:nvSpPr>
      <dsp:spPr>
        <a:xfrm rot="5400000">
          <a:off x="3239640" y="-203383"/>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00180</a:t>
          </a:r>
        </a:p>
      </dsp:txBody>
      <dsp:txXfrm rot="-5400000">
        <a:off x="1920239" y="1153848"/>
        <a:ext cx="3375930" cy="699298"/>
      </dsp:txXfrm>
    </dsp:sp>
    <dsp:sp modelId="{A8BF312C-5B8E-40DC-8D30-CF932D551B29}">
      <dsp:nvSpPr>
        <dsp:cNvPr id="0" name=""/>
        <dsp:cNvSpPr/>
      </dsp:nvSpPr>
      <dsp:spPr>
        <a:xfrm>
          <a:off x="0" y="1019146"/>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Dose per Fraction</a:t>
          </a:r>
        </a:p>
      </dsp:txBody>
      <dsp:txXfrm>
        <a:off x="47288" y="1066434"/>
        <a:ext cx="1825664" cy="874122"/>
      </dsp:txXfrm>
    </dsp:sp>
    <dsp:sp modelId="{959663A1-3DD3-40F0-B196-F2FDF53EBB40}">
      <dsp:nvSpPr>
        <dsp:cNvPr id="0" name=""/>
        <dsp:cNvSpPr/>
      </dsp:nvSpPr>
      <dsp:spPr>
        <a:xfrm rot="5400000">
          <a:off x="3239640" y="813748"/>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025</a:t>
          </a:r>
        </a:p>
      </dsp:txBody>
      <dsp:txXfrm rot="-5400000">
        <a:off x="1920239" y="2170979"/>
        <a:ext cx="3375930" cy="699298"/>
      </dsp:txXfrm>
    </dsp:sp>
    <dsp:sp modelId="{FF828BE0-0E99-48F9-B94D-4CF2DD3A6061}">
      <dsp:nvSpPr>
        <dsp:cNvPr id="0" name=""/>
        <dsp:cNvSpPr/>
      </dsp:nvSpPr>
      <dsp:spPr>
        <a:xfrm>
          <a:off x="0" y="2036279"/>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Number of Fractions</a:t>
          </a:r>
        </a:p>
      </dsp:txBody>
      <dsp:txXfrm>
        <a:off x="47288" y="2083567"/>
        <a:ext cx="1825664" cy="874122"/>
      </dsp:txXfrm>
    </dsp:sp>
    <dsp:sp modelId="{3FB8490F-F286-4C65-9F41-492B7E4F0BA3}">
      <dsp:nvSpPr>
        <dsp:cNvPr id="0" name=""/>
        <dsp:cNvSpPr/>
      </dsp:nvSpPr>
      <dsp:spPr>
        <a:xfrm rot="5400000">
          <a:off x="3239640" y="1830881"/>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004500</a:t>
          </a:r>
        </a:p>
      </dsp:txBody>
      <dsp:txXfrm rot="-5400000">
        <a:off x="1920239" y="3188112"/>
        <a:ext cx="3375930" cy="699298"/>
      </dsp:txXfrm>
    </dsp:sp>
    <dsp:sp modelId="{2E3EC0AA-17F2-45E0-B660-B1637F8AD639}">
      <dsp:nvSpPr>
        <dsp:cNvPr id="0" name=""/>
        <dsp:cNvSpPr/>
      </dsp:nvSpPr>
      <dsp:spPr>
        <a:xfrm>
          <a:off x="0" y="3053412"/>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Total Dose</a:t>
          </a:r>
        </a:p>
      </dsp:txBody>
      <dsp:txXfrm>
        <a:off x="47288" y="3100700"/>
        <a:ext cx="1825664" cy="87412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B3DCF-75A5-4B2C-BFC7-70989BEDA03E}">
      <dsp:nvSpPr>
        <dsp:cNvPr id="0" name=""/>
        <dsp:cNvSpPr/>
      </dsp:nvSpPr>
      <dsp:spPr>
        <a:xfrm rot="5400000">
          <a:off x="3108385" y="-1056496"/>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54 Rectum</a:t>
          </a:r>
        </a:p>
      </dsp:txBody>
      <dsp:txXfrm rot="-5400000">
        <a:off x="1920240" y="182294"/>
        <a:ext cx="3363115" cy="936179"/>
      </dsp:txXfrm>
    </dsp:sp>
    <dsp:sp modelId="{33CA61A4-A5FA-42EC-A449-D51F79757D3D}">
      <dsp:nvSpPr>
        <dsp:cNvPr id="0" name=""/>
        <dsp:cNvSpPr/>
      </dsp:nvSpPr>
      <dsp:spPr>
        <a:xfrm>
          <a:off x="0" y="1964"/>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Radiation Primary Treatment Volume</a:t>
          </a:r>
        </a:p>
      </dsp:txBody>
      <dsp:txXfrm>
        <a:off x="63306" y="65270"/>
        <a:ext cx="1793628" cy="1170225"/>
      </dsp:txXfrm>
    </dsp:sp>
    <dsp:sp modelId="{BFD03675-B0E3-43E9-AD76-F4E5AF7D989E}">
      <dsp:nvSpPr>
        <dsp:cNvPr id="0" name=""/>
        <dsp:cNvSpPr/>
      </dsp:nvSpPr>
      <dsp:spPr>
        <a:xfrm rot="5400000">
          <a:off x="3108385" y="305182"/>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00 No radiation treatment to lymph nodes</a:t>
          </a:r>
        </a:p>
      </dsp:txBody>
      <dsp:txXfrm rot="-5400000">
        <a:off x="1920240" y="1543973"/>
        <a:ext cx="3363115" cy="936179"/>
      </dsp:txXfrm>
    </dsp:sp>
    <dsp:sp modelId="{0B29AC9C-9464-48D2-9B35-ED2FFE015D36}">
      <dsp:nvSpPr>
        <dsp:cNvPr id="0" name=""/>
        <dsp:cNvSpPr/>
      </dsp:nvSpPr>
      <dsp:spPr>
        <a:xfrm>
          <a:off x="0" y="1363643"/>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Radiation to Draining Lymph Nodes</a:t>
          </a:r>
        </a:p>
      </dsp:txBody>
      <dsp:txXfrm>
        <a:off x="63306" y="1426949"/>
        <a:ext cx="1793628" cy="1170225"/>
      </dsp:txXfrm>
    </dsp:sp>
    <dsp:sp modelId="{0D30B544-A589-4D38-A14C-C92307FD721C}">
      <dsp:nvSpPr>
        <dsp:cNvPr id="0" name=""/>
        <dsp:cNvSpPr/>
      </dsp:nvSpPr>
      <dsp:spPr>
        <a:xfrm rot="5400000">
          <a:off x="3108385" y="1666861"/>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02 External beam, photons</a:t>
          </a:r>
        </a:p>
      </dsp:txBody>
      <dsp:txXfrm rot="-5400000">
        <a:off x="1920240" y="2905652"/>
        <a:ext cx="3363115" cy="936179"/>
      </dsp:txXfrm>
    </dsp:sp>
    <dsp:sp modelId="{D27642D7-E153-4C72-83E0-00EEA221232E}">
      <dsp:nvSpPr>
        <dsp:cNvPr id="0" name=""/>
        <dsp:cNvSpPr/>
      </dsp:nvSpPr>
      <dsp:spPr>
        <a:xfrm>
          <a:off x="0" y="2725322"/>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Radiation Treatment Modality</a:t>
          </a:r>
        </a:p>
      </dsp:txBody>
      <dsp:txXfrm>
        <a:off x="63306" y="2788628"/>
        <a:ext cx="1793628" cy="117022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FAA7C-DA98-40CD-8CB4-B872EEDE944F}">
      <dsp:nvSpPr>
        <dsp:cNvPr id="0" name=""/>
        <dsp:cNvSpPr/>
      </dsp:nvSpPr>
      <dsp:spPr>
        <a:xfrm rot="5400000">
          <a:off x="3239640" y="-1220516"/>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04 Conformal or 3-D conformal therapy</a:t>
          </a:r>
        </a:p>
      </dsp:txBody>
      <dsp:txXfrm rot="-5400000">
        <a:off x="1920239" y="136715"/>
        <a:ext cx="3375930" cy="699298"/>
      </dsp:txXfrm>
    </dsp:sp>
    <dsp:sp modelId="{EAE5A95D-2B5A-419B-BD33-6778F4729422}">
      <dsp:nvSpPr>
        <dsp:cNvPr id="0" name=""/>
        <dsp:cNvSpPr/>
      </dsp:nvSpPr>
      <dsp:spPr>
        <a:xfrm>
          <a:off x="0" y="2014"/>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External beam Radiation Planning Technique</a:t>
          </a:r>
        </a:p>
      </dsp:txBody>
      <dsp:txXfrm>
        <a:off x="47288" y="49302"/>
        <a:ext cx="1825664" cy="874122"/>
      </dsp:txXfrm>
    </dsp:sp>
    <dsp:sp modelId="{BCFDC4CA-8045-4DC9-B248-7B11A8A1EA82}">
      <dsp:nvSpPr>
        <dsp:cNvPr id="0" name=""/>
        <dsp:cNvSpPr/>
      </dsp:nvSpPr>
      <dsp:spPr>
        <a:xfrm rot="5400000">
          <a:off x="3239640" y="-203383"/>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00180</a:t>
          </a:r>
        </a:p>
      </dsp:txBody>
      <dsp:txXfrm rot="-5400000">
        <a:off x="1920239" y="1153848"/>
        <a:ext cx="3375930" cy="699298"/>
      </dsp:txXfrm>
    </dsp:sp>
    <dsp:sp modelId="{A8BF312C-5B8E-40DC-8D30-CF932D551B29}">
      <dsp:nvSpPr>
        <dsp:cNvPr id="0" name=""/>
        <dsp:cNvSpPr/>
      </dsp:nvSpPr>
      <dsp:spPr>
        <a:xfrm>
          <a:off x="0" y="1019146"/>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Dose per Fraction</a:t>
          </a:r>
        </a:p>
      </dsp:txBody>
      <dsp:txXfrm>
        <a:off x="47288" y="1066434"/>
        <a:ext cx="1825664" cy="874122"/>
      </dsp:txXfrm>
    </dsp:sp>
    <dsp:sp modelId="{959663A1-3DD3-40F0-B196-F2FDF53EBB40}">
      <dsp:nvSpPr>
        <dsp:cNvPr id="0" name=""/>
        <dsp:cNvSpPr/>
      </dsp:nvSpPr>
      <dsp:spPr>
        <a:xfrm rot="5400000">
          <a:off x="3239640" y="813748"/>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003</a:t>
          </a:r>
        </a:p>
      </dsp:txBody>
      <dsp:txXfrm rot="-5400000">
        <a:off x="1920239" y="2170979"/>
        <a:ext cx="3375930" cy="699298"/>
      </dsp:txXfrm>
    </dsp:sp>
    <dsp:sp modelId="{FF828BE0-0E99-48F9-B94D-4CF2DD3A6061}">
      <dsp:nvSpPr>
        <dsp:cNvPr id="0" name=""/>
        <dsp:cNvSpPr/>
      </dsp:nvSpPr>
      <dsp:spPr>
        <a:xfrm>
          <a:off x="0" y="2036279"/>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Number of Fractions</a:t>
          </a:r>
        </a:p>
      </dsp:txBody>
      <dsp:txXfrm>
        <a:off x="47288" y="2083567"/>
        <a:ext cx="1825664" cy="874122"/>
      </dsp:txXfrm>
    </dsp:sp>
    <dsp:sp modelId="{3FB8490F-F286-4C65-9F41-492B7E4F0BA3}">
      <dsp:nvSpPr>
        <dsp:cNvPr id="0" name=""/>
        <dsp:cNvSpPr/>
      </dsp:nvSpPr>
      <dsp:spPr>
        <a:xfrm rot="5400000">
          <a:off x="3239640" y="1830881"/>
          <a:ext cx="77495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dirty="0"/>
            <a:t>000540</a:t>
          </a:r>
        </a:p>
      </dsp:txBody>
      <dsp:txXfrm rot="-5400000">
        <a:off x="1920239" y="3188112"/>
        <a:ext cx="3375930" cy="699298"/>
      </dsp:txXfrm>
    </dsp:sp>
    <dsp:sp modelId="{2E3EC0AA-17F2-45E0-B660-B1637F8AD639}">
      <dsp:nvSpPr>
        <dsp:cNvPr id="0" name=""/>
        <dsp:cNvSpPr/>
      </dsp:nvSpPr>
      <dsp:spPr>
        <a:xfrm>
          <a:off x="0" y="3053412"/>
          <a:ext cx="1920240" cy="96869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Total Dose</a:t>
          </a:r>
        </a:p>
      </dsp:txBody>
      <dsp:txXfrm>
        <a:off x="47288" y="3100700"/>
        <a:ext cx="1825664" cy="87412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B3DCF-75A5-4B2C-BFC7-70989BEDA03E}">
      <dsp:nvSpPr>
        <dsp:cNvPr id="0" name=""/>
        <dsp:cNvSpPr/>
      </dsp:nvSpPr>
      <dsp:spPr>
        <a:xfrm rot="5400000">
          <a:off x="3108385" y="-1056496"/>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rot="-5400000">
        <a:off x="1920240" y="182294"/>
        <a:ext cx="3363115" cy="936179"/>
      </dsp:txXfrm>
    </dsp:sp>
    <dsp:sp modelId="{33CA61A4-A5FA-42EC-A449-D51F79757D3D}">
      <dsp:nvSpPr>
        <dsp:cNvPr id="0" name=""/>
        <dsp:cNvSpPr/>
      </dsp:nvSpPr>
      <dsp:spPr>
        <a:xfrm>
          <a:off x="0" y="1964"/>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Date of First Recurrence</a:t>
          </a:r>
        </a:p>
      </dsp:txBody>
      <dsp:txXfrm>
        <a:off x="63306" y="65270"/>
        <a:ext cx="1793628" cy="1170225"/>
      </dsp:txXfrm>
    </dsp:sp>
    <dsp:sp modelId="{BFD03675-B0E3-43E9-AD76-F4E5AF7D989E}">
      <dsp:nvSpPr>
        <dsp:cNvPr id="0" name=""/>
        <dsp:cNvSpPr/>
      </dsp:nvSpPr>
      <dsp:spPr>
        <a:xfrm rot="5400000">
          <a:off x="3108385" y="305182"/>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None/>
          </a:pPr>
          <a:r>
            <a:rPr lang="en-US" sz="2800" kern="1200" dirty="0"/>
            <a:t>00</a:t>
          </a:r>
        </a:p>
      </dsp:txBody>
      <dsp:txXfrm rot="-5400000">
        <a:off x="1920240" y="1543973"/>
        <a:ext cx="3363115" cy="936179"/>
      </dsp:txXfrm>
    </dsp:sp>
    <dsp:sp modelId="{0B29AC9C-9464-48D2-9B35-ED2FFE015D36}">
      <dsp:nvSpPr>
        <dsp:cNvPr id="0" name=""/>
        <dsp:cNvSpPr/>
      </dsp:nvSpPr>
      <dsp:spPr>
        <a:xfrm>
          <a:off x="0" y="1363643"/>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Type of First Recurrence</a:t>
          </a:r>
        </a:p>
      </dsp:txBody>
      <dsp:txXfrm>
        <a:off x="63306" y="1426949"/>
        <a:ext cx="1793628" cy="1170225"/>
      </dsp:txXfrm>
    </dsp:sp>
    <dsp:sp modelId="{0D30B544-A589-4D38-A14C-C92307FD721C}">
      <dsp:nvSpPr>
        <dsp:cNvPr id="0" name=""/>
        <dsp:cNvSpPr/>
      </dsp:nvSpPr>
      <dsp:spPr>
        <a:xfrm rot="5400000">
          <a:off x="3108385" y="1666861"/>
          <a:ext cx="1037469"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None/>
          </a:pPr>
          <a:r>
            <a:rPr lang="en-US" sz="2800" kern="1200" dirty="0"/>
            <a:t>06/22/2022</a:t>
          </a:r>
        </a:p>
      </dsp:txBody>
      <dsp:txXfrm rot="-5400000">
        <a:off x="1920240" y="2905652"/>
        <a:ext cx="3363115" cy="936179"/>
      </dsp:txXfrm>
    </dsp:sp>
    <dsp:sp modelId="{D27642D7-E153-4C72-83E0-00EEA221232E}">
      <dsp:nvSpPr>
        <dsp:cNvPr id="0" name=""/>
        <dsp:cNvSpPr/>
      </dsp:nvSpPr>
      <dsp:spPr>
        <a:xfrm>
          <a:off x="0" y="2725322"/>
          <a:ext cx="1920240" cy="1296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Date of Last Cancer (tumor) Status</a:t>
          </a:r>
        </a:p>
      </dsp:txBody>
      <dsp:txXfrm>
        <a:off x="63306" y="2788628"/>
        <a:ext cx="1793628" cy="11702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02CAC-6859-4342-A9E6-7450415DF84C}">
      <dsp:nvSpPr>
        <dsp:cNvPr id="0" name=""/>
        <dsp:cNvSpPr/>
      </dsp:nvSpPr>
      <dsp:spPr>
        <a:xfrm>
          <a:off x="0" y="1105"/>
          <a:ext cx="5328795" cy="643536"/>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Clinical</a:t>
          </a:r>
        </a:p>
      </dsp:txBody>
      <dsp:txXfrm>
        <a:off x="31415" y="32520"/>
        <a:ext cx="5265965" cy="580706"/>
      </dsp:txXfrm>
    </dsp:sp>
    <dsp:sp modelId="{FD3ABA77-1CFC-4691-8959-55A04FD7321E}">
      <dsp:nvSpPr>
        <dsp:cNvPr id="0" name=""/>
        <dsp:cNvSpPr/>
      </dsp:nvSpPr>
      <dsp:spPr>
        <a:xfrm rot="5400000">
          <a:off x="3369705" y="-708293"/>
          <a:ext cx="51482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2</a:t>
          </a:r>
        </a:p>
      </dsp:txBody>
      <dsp:txXfrm rot="-5400000">
        <a:off x="1920239" y="766305"/>
        <a:ext cx="3388628" cy="464564"/>
      </dsp:txXfrm>
    </dsp:sp>
    <dsp:sp modelId="{A5985B41-6B9B-499D-ACB2-368BA9D1B45E}">
      <dsp:nvSpPr>
        <dsp:cNvPr id="0" name=""/>
        <dsp:cNvSpPr/>
      </dsp:nvSpPr>
      <dsp:spPr>
        <a:xfrm>
          <a:off x="0" y="676818"/>
          <a:ext cx="1920240" cy="64353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Grade</a:t>
          </a:r>
        </a:p>
      </dsp:txBody>
      <dsp:txXfrm>
        <a:off x="31415" y="708233"/>
        <a:ext cx="1857410" cy="580706"/>
      </dsp:txXfrm>
    </dsp:sp>
    <dsp:sp modelId="{D2024C07-86F2-4FB7-A45B-74F93A524D2C}">
      <dsp:nvSpPr>
        <dsp:cNvPr id="0" name=""/>
        <dsp:cNvSpPr/>
      </dsp:nvSpPr>
      <dsp:spPr>
        <a:xfrm rot="5400000">
          <a:off x="3369705" y="-32580"/>
          <a:ext cx="51482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4a</a:t>
          </a:r>
        </a:p>
      </dsp:txBody>
      <dsp:txXfrm rot="-5400000">
        <a:off x="1920239" y="1442018"/>
        <a:ext cx="3388628" cy="464564"/>
      </dsp:txXfrm>
    </dsp:sp>
    <dsp:sp modelId="{33CA61A4-A5FA-42EC-A449-D51F79757D3D}">
      <dsp:nvSpPr>
        <dsp:cNvPr id="0" name=""/>
        <dsp:cNvSpPr/>
      </dsp:nvSpPr>
      <dsp:spPr>
        <a:xfrm>
          <a:off x="0" y="1352531"/>
          <a:ext cx="1920240" cy="64353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cT</a:t>
          </a:r>
          <a:endParaRPr lang="en-US" sz="2600" kern="1200" dirty="0"/>
        </a:p>
      </dsp:txBody>
      <dsp:txXfrm>
        <a:off x="31415" y="1383946"/>
        <a:ext cx="1857410" cy="580706"/>
      </dsp:txXfrm>
    </dsp:sp>
    <dsp:sp modelId="{BFD03675-B0E3-43E9-AD76-F4E5AF7D989E}">
      <dsp:nvSpPr>
        <dsp:cNvPr id="0" name=""/>
        <dsp:cNvSpPr/>
      </dsp:nvSpPr>
      <dsp:spPr>
        <a:xfrm rot="5400000">
          <a:off x="3369705" y="643132"/>
          <a:ext cx="51482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2b</a:t>
          </a:r>
        </a:p>
      </dsp:txBody>
      <dsp:txXfrm rot="-5400000">
        <a:off x="1920239" y="2117730"/>
        <a:ext cx="3388628" cy="464564"/>
      </dsp:txXfrm>
    </dsp:sp>
    <dsp:sp modelId="{0B29AC9C-9464-48D2-9B35-ED2FFE015D36}">
      <dsp:nvSpPr>
        <dsp:cNvPr id="0" name=""/>
        <dsp:cNvSpPr/>
      </dsp:nvSpPr>
      <dsp:spPr>
        <a:xfrm>
          <a:off x="0" y="2028244"/>
          <a:ext cx="1920240" cy="64353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cN</a:t>
          </a:r>
          <a:endParaRPr lang="en-US" sz="2600" kern="1200" dirty="0"/>
        </a:p>
      </dsp:txBody>
      <dsp:txXfrm>
        <a:off x="31415" y="2059659"/>
        <a:ext cx="1857410" cy="580706"/>
      </dsp:txXfrm>
    </dsp:sp>
    <dsp:sp modelId="{0D30B544-A589-4D38-A14C-C92307FD721C}">
      <dsp:nvSpPr>
        <dsp:cNvPr id="0" name=""/>
        <dsp:cNvSpPr/>
      </dsp:nvSpPr>
      <dsp:spPr>
        <a:xfrm rot="5400000">
          <a:off x="3369705" y="1318845"/>
          <a:ext cx="51482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0</a:t>
          </a:r>
        </a:p>
      </dsp:txBody>
      <dsp:txXfrm rot="-5400000">
        <a:off x="1920239" y="2793443"/>
        <a:ext cx="3388628" cy="464564"/>
      </dsp:txXfrm>
    </dsp:sp>
    <dsp:sp modelId="{D27642D7-E153-4C72-83E0-00EEA221232E}">
      <dsp:nvSpPr>
        <dsp:cNvPr id="0" name=""/>
        <dsp:cNvSpPr/>
      </dsp:nvSpPr>
      <dsp:spPr>
        <a:xfrm>
          <a:off x="0" y="2703957"/>
          <a:ext cx="1920240" cy="64353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cM</a:t>
          </a:r>
          <a:endParaRPr lang="en-US" sz="2600" kern="1200" dirty="0"/>
        </a:p>
      </dsp:txBody>
      <dsp:txXfrm>
        <a:off x="31415" y="2735372"/>
        <a:ext cx="1857410" cy="580706"/>
      </dsp:txXfrm>
    </dsp:sp>
    <dsp:sp modelId="{50735C93-1DB6-444F-B810-E52C7AC67BFC}">
      <dsp:nvSpPr>
        <dsp:cNvPr id="0" name=""/>
        <dsp:cNvSpPr/>
      </dsp:nvSpPr>
      <dsp:spPr>
        <a:xfrm rot="5400000">
          <a:off x="3369705" y="1994558"/>
          <a:ext cx="514828"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IIIC</a:t>
          </a:r>
        </a:p>
      </dsp:txBody>
      <dsp:txXfrm rot="-5400000">
        <a:off x="1920239" y="3469156"/>
        <a:ext cx="3388628" cy="464564"/>
      </dsp:txXfrm>
    </dsp:sp>
    <dsp:sp modelId="{A46727F9-7FAE-4CD8-8ED0-CB8A51703291}">
      <dsp:nvSpPr>
        <dsp:cNvPr id="0" name=""/>
        <dsp:cNvSpPr/>
      </dsp:nvSpPr>
      <dsp:spPr>
        <a:xfrm>
          <a:off x="0" y="3379670"/>
          <a:ext cx="1920240" cy="64353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Stage Group</a:t>
          </a:r>
        </a:p>
      </dsp:txBody>
      <dsp:txXfrm>
        <a:off x="31415" y="3411085"/>
        <a:ext cx="1857410" cy="58070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FAA7C-DA98-40CD-8CB4-B872EEDE944F}">
      <dsp:nvSpPr>
        <dsp:cNvPr id="0" name=""/>
        <dsp:cNvSpPr/>
      </dsp:nvSpPr>
      <dsp:spPr>
        <a:xfrm rot="5400000">
          <a:off x="2841944" y="-725360"/>
          <a:ext cx="1570351"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None/>
          </a:pPr>
          <a:r>
            <a:rPr lang="en-US" sz="2800" kern="1200" dirty="0"/>
            <a:t>1</a:t>
          </a:r>
        </a:p>
      </dsp:txBody>
      <dsp:txXfrm rot="-5400000">
        <a:off x="1920240" y="273002"/>
        <a:ext cx="3337102" cy="1417035"/>
      </dsp:txXfrm>
    </dsp:sp>
    <dsp:sp modelId="{EAE5A95D-2B5A-419B-BD33-6778F4729422}">
      <dsp:nvSpPr>
        <dsp:cNvPr id="0" name=""/>
        <dsp:cNvSpPr/>
      </dsp:nvSpPr>
      <dsp:spPr>
        <a:xfrm>
          <a:off x="0" y="49"/>
          <a:ext cx="1920240" cy="19629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Cancer Status</a:t>
          </a:r>
        </a:p>
      </dsp:txBody>
      <dsp:txXfrm>
        <a:off x="93738" y="93787"/>
        <a:ext cx="1732764" cy="1775463"/>
      </dsp:txXfrm>
    </dsp:sp>
    <dsp:sp modelId="{BCFDC4CA-8045-4DC9-B248-7B11A8A1EA82}">
      <dsp:nvSpPr>
        <dsp:cNvPr id="0" name=""/>
        <dsp:cNvSpPr/>
      </dsp:nvSpPr>
      <dsp:spPr>
        <a:xfrm rot="5400000">
          <a:off x="2841944" y="1335725"/>
          <a:ext cx="1570351"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None/>
          </a:pPr>
          <a:r>
            <a:rPr lang="en-US" sz="2800" kern="1200" dirty="0"/>
            <a:t>1</a:t>
          </a:r>
        </a:p>
      </dsp:txBody>
      <dsp:txXfrm rot="-5400000">
        <a:off x="1920240" y="2334087"/>
        <a:ext cx="3337102" cy="1417035"/>
      </dsp:txXfrm>
    </dsp:sp>
    <dsp:sp modelId="{A8BF312C-5B8E-40DC-8D30-CF932D551B29}">
      <dsp:nvSpPr>
        <dsp:cNvPr id="0" name=""/>
        <dsp:cNvSpPr/>
      </dsp:nvSpPr>
      <dsp:spPr>
        <a:xfrm>
          <a:off x="0" y="2061135"/>
          <a:ext cx="1920240" cy="19629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Vital Status</a:t>
          </a:r>
        </a:p>
      </dsp:txBody>
      <dsp:txXfrm>
        <a:off x="93738" y="2154873"/>
        <a:ext cx="1732764" cy="177546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A244A-E795-486B-AC6C-5130B47BA6CA}">
      <dsp:nvSpPr>
        <dsp:cNvPr id="0" name=""/>
        <dsp:cNvSpPr/>
      </dsp:nvSpPr>
      <dsp:spPr>
        <a:xfrm>
          <a:off x="0" y="4256"/>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94D30C-4979-4A5B-B424-F37E8E7792AC}">
      <dsp:nvSpPr>
        <dsp:cNvPr id="0" name=""/>
        <dsp:cNvSpPr/>
      </dsp:nvSpPr>
      <dsp:spPr>
        <a:xfrm>
          <a:off x="274227" y="208227"/>
          <a:ext cx="498596" cy="4985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430EBB-E4EE-45AA-B5B7-BC4E6A59059F}">
      <dsp:nvSpPr>
        <dsp:cNvPr id="0" name=""/>
        <dsp:cNvSpPr/>
      </dsp:nvSpPr>
      <dsp:spPr>
        <a:xfrm>
          <a:off x="1047052" y="4256"/>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100000"/>
            </a:lnSpc>
            <a:spcBef>
              <a:spcPct val="0"/>
            </a:spcBef>
            <a:spcAft>
              <a:spcPct val="35000"/>
            </a:spcAft>
            <a:buNone/>
          </a:pPr>
          <a:r>
            <a:rPr lang="en-US" sz="1900" kern="1200" dirty="0"/>
            <a:t>STORE</a:t>
          </a:r>
        </a:p>
      </dsp:txBody>
      <dsp:txXfrm>
        <a:off x="1047052" y="4256"/>
        <a:ext cx="5243173" cy="906538"/>
      </dsp:txXfrm>
    </dsp:sp>
    <dsp:sp modelId="{4D6711AC-20D9-45F1-A9D6-391311C468B9}">
      <dsp:nvSpPr>
        <dsp:cNvPr id="0" name=""/>
        <dsp:cNvSpPr/>
      </dsp:nvSpPr>
      <dsp:spPr>
        <a:xfrm>
          <a:off x="0" y="1137429"/>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B2316F-0063-4BEC-B347-F772D3CAC85F}">
      <dsp:nvSpPr>
        <dsp:cNvPr id="0" name=""/>
        <dsp:cNvSpPr/>
      </dsp:nvSpPr>
      <dsp:spPr>
        <a:xfrm>
          <a:off x="274227" y="1341400"/>
          <a:ext cx="498596" cy="4985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D3B5F1-1576-40D1-B36D-584B2145846E}">
      <dsp:nvSpPr>
        <dsp:cNvPr id="0" name=""/>
        <dsp:cNvSpPr/>
      </dsp:nvSpPr>
      <dsp:spPr>
        <a:xfrm>
          <a:off x="1047052" y="1137429"/>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100000"/>
            </a:lnSpc>
            <a:spcBef>
              <a:spcPct val="0"/>
            </a:spcBef>
            <a:spcAft>
              <a:spcPct val="35000"/>
            </a:spcAft>
            <a:buNone/>
          </a:pPr>
          <a:r>
            <a:rPr lang="en-US" sz="1900" kern="1200" dirty="0"/>
            <a:t>CTR Guide for Coding Radiation</a:t>
          </a:r>
        </a:p>
      </dsp:txBody>
      <dsp:txXfrm>
        <a:off x="1047052" y="1137429"/>
        <a:ext cx="5243173" cy="906538"/>
      </dsp:txXfrm>
    </dsp:sp>
    <dsp:sp modelId="{B0AA7F6F-15A2-461B-8BFF-113DCABCE7E4}">
      <dsp:nvSpPr>
        <dsp:cNvPr id="0" name=""/>
        <dsp:cNvSpPr/>
      </dsp:nvSpPr>
      <dsp:spPr>
        <a:xfrm>
          <a:off x="0" y="2270603"/>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B22B03-6A0D-47EC-9F58-82683027997E}">
      <dsp:nvSpPr>
        <dsp:cNvPr id="0" name=""/>
        <dsp:cNvSpPr/>
      </dsp:nvSpPr>
      <dsp:spPr>
        <a:xfrm>
          <a:off x="274227" y="2474574"/>
          <a:ext cx="498596" cy="4985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3DBDE7-D1BC-47C9-A27E-D6096B218D01}">
      <dsp:nvSpPr>
        <dsp:cNvPr id="0" name=""/>
        <dsp:cNvSpPr/>
      </dsp:nvSpPr>
      <dsp:spPr>
        <a:xfrm>
          <a:off x="1047052" y="2270603"/>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100000"/>
            </a:lnSpc>
            <a:spcBef>
              <a:spcPct val="0"/>
            </a:spcBef>
            <a:spcAft>
              <a:spcPct val="35000"/>
            </a:spcAft>
            <a:buNone/>
          </a:pPr>
          <a:r>
            <a:rPr lang="en-US" sz="1900" kern="1200" dirty="0"/>
            <a:t>Physicians</a:t>
          </a:r>
        </a:p>
      </dsp:txBody>
      <dsp:txXfrm>
        <a:off x="1047052" y="2270603"/>
        <a:ext cx="5243173" cy="906538"/>
      </dsp:txXfrm>
    </dsp:sp>
    <dsp:sp modelId="{6A0ADAB5-01CA-4CD1-B3E0-1C84FC8113BA}">
      <dsp:nvSpPr>
        <dsp:cNvPr id="0" name=""/>
        <dsp:cNvSpPr/>
      </dsp:nvSpPr>
      <dsp:spPr>
        <a:xfrm>
          <a:off x="0" y="3403776"/>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1BAE88-5B81-4C42-ABB3-0B0D644B29DA}">
      <dsp:nvSpPr>
        <dsp:cNvPr id="0" name=""/>
        <dsp:cNvSpPr/>
      </dsp:nvSpPr>
      <dsp:spPr>
        <a:xfrm>
          <a:off x="274227" y="3607747"/>
          <a:ext cx="498596" cy="4985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ABE2F8-1EC0-4D83-A70B-A84639CB2310}">
      <dsp:nvSpPr>
        <dsp:cNvPr id="0" name=""/>
        <dsp:cNvSpPr/>
      </dsp:nvSpPr>
      <dsp:spPr>
        <a:xfrm>
          <a:off x="1047052" y="3403776"/>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100000"/>
            </a:lnSpc>
            <a:spcBef>
              <a:spcPct val="0"/>
            </a:spcBef>
            <a:spcAft>
              <a:spcPct val="35000"/>
            </a:spcAft>
            <a:buNone/>
          </a:pPr>
          <a:r>
            <a:rPr lang="en-US" sz="1900" kern="1200"/>
            <a:t>CAnswer Forum</a:t>
          </a:r>
        </a:p>
      </dsp:txBody>
      <dsp:txXfrm>
        <a:off x="1047052" y="3403776"/>
        <a:ext cx="5243173" cy="906538"/>
      </dsp:txXfrm>
    </dsp:sp>
    <dsp:sp modelId="{B6225A18-90A5-42A1-939E-B54594D5A44E}">
      <dsp:nvSpPr>
        <dsp:cNvPr id="0" name=""/>
        <dsp:cNvSpPr/>
      </dsp:nvSpPr>
      <dsp:spPr>
        <a:xfrm>
          <a:off x="0" y="4536950"/>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91EE95-9B4D-4A09-944C-5852CC8AD692}">
      <dsp:nvSpPr>
        <dsp:cNvPr id="0" name=""/>
        <dsp:cNvSpPr/>
      </dsp:nvSpPr>
      <dsp:spPr>
        <a:xfrm>
          <a:off x="274227" y="4740921"/>
          <a:ext cx="498596" cy="4985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41F739-96B3-49E0-9648-818B9DBE0249}">
      <dsp:nvSpPr>
        <dsp:cNvPr id="0" name=""/>
        <dsp:cNvSpPr/>
      </dsp:nvSpPr>
      <dsp:spPr>
        <a:xfrm>
          <a:off x="1047052" y="4536950"/>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100000"/>
            </a:lnSpc>
            <a:spcBef>
              <a:spcPct val="0"/>
            </a:spcBef>
            <a:spcAft>
              <a:spcPct val="35000"/>
            </a:spcAft>
            <a:buNone/>
          </a:pPr>
          <a:r>
            <a:rPr lang="en-US" sz="1900" kern="1200" dirty="0"/>
            <a:t>Webinars</a:t>
          </a:r>
        </a:p>
      </dsp:txBody>
      <dsp:txXfrm>
        <a:off x="1047052" y="4536950"/>
        <a:ext cx="5243173" cy="9065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5A95D-2B5A-419B-BD33-6778F4729422}">
      <dsp:nvSpPr>
        <dsp:cNvPr id="0" name=""/>
        <dsp:cNvSpPr/>
      </dsp:nvSpPr>
      <dsp:spPr>
        <a:xfrm>
          <a:off x="0" y="1105"/>
          <a:ext cx="5328795" cy="643506"/>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Post Therapy Clinical</a:t>
          </a:r>
        </a:p>
      </dsp:txBody>
      <dsp:txXfrm>
        <a:off x="31413" y="32518"/>
        <a:ext cx="5265969" cy="580680"/>
      </dsp:txXfrm>
    </dsp:sp>
    <dsp:sp modelId="{CEC99481-0B74-493E-AE1D-920D32BBF7E7}">
      <dsp:nvSpPr>
        <dsp:cNvPr id="0" name=""/>
        <dsp:cNvSpPr/>
      </dsp:nvSpPr>
      <dsp:spPr>
        <a:xfrm rot="5400000">
          <a:off x="3369717" y="-708339"/>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9</a:t>
          </a:r>
        </a:p>
      </dsp:txBody>
      <dsp:txXfrm rot="-5400000">
        <a:off x="1920240" y="766269"/>
        <a:ext cx="3388629" cy="464543"/>
      </dsp:txXfrm>
    </dsp:sp>
    <dsp:sp modelId="{CF0F30DA-134A-46ED-9A5F-C54E0E1B41FB}">
      <dsp:nvSpPr>
        <dsp:cNvPr id="0" name=""/>
        <dsp:cNvSpPr/>
      </dsp:nvSpPr>
      <dsp:spPr>
        <a:xfrm>
          <a:off x="0" y="676786"/>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Grade</a:t>
          </a:r>
        </a:p>
      </dsp:txBody>
      <dsp:txXfrm>
        <a:off x="31413" y="708199"/>
        <a:ext cx="1857414" cy="580680"/>
      </dsp:txXfrm>
    </dsp:sp>
    <dsp:sp modelId="{BCCA0229-C655-47EB-8B0F-CA24CE9A4A31}">
      <dsp:nvSpPr>
        <dsp:cNvPr id="0" name=""/>
        <dsp:cNvSpPr/>
      </dsp:nvSpPr>
      <dsp:spPr>
        <a:xfrm rot="5400000">
          <a:off x="3369717" y="-32658"/>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3</a:t>
          </a:r>
        </a:p>
      </dsp:txBody>
      <dsp:txXfrm rot="-5400000">
        <a:off x="1920240" y="1441950"/>
        <a:ext cx="3388629" cy="464543"/>
      </dsp:txXfrm>
    </dsp:sp>
    <dsp:sp modelId="{81BF311A-F598-4550-8760-B9AF5FF41A14}">
      <dsp:nvSpPr>
        <dsp:cNvPr id="0" name=""/>
        <dsp:cNvSpPr/>
      </dsp:nvSpPr>
      <dsp:spPr>
        <a:xfrm>
          <a:off x="0" y="1352468"/>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ycT</a:t>
          </a:r>
          <a:endParaRPr lang="en-US" sz="2600" kern="1200" dirty="0"/>
        </a:p>
      </dsp:txBody>
      <dsp:txXfrm>
        <a:off x="31413" y="1383881"/>
        <a:ext cx="1857414" cy="580680"/>
      </dsp:txXfrm>
    </dsp:sp>
    <dsp:sp modelId="{BCFDC4CA-8045-4DC9-B248-7B11A8A1EA82}">
      <dsp:nvSpPr>
        <dsp:cNvPr id="0" name=""/>
        <dsp:cNvSpPr/>
      </dsp:nvSpPr>
      <dsp:spPr>
        <a:xfrm rot="5400000">
          <a:off x="3369717" y="643023"/>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0</a:t>
          </a:r>
        </a:p>
      </dsp:txBody>
      <dsp:txXfrm rot="-5400000">
        <a:off x="1920240" y="2117632"/>
        <a:ext cx="3388629" cy="464543"/>
      </dsp:txXfrm>
    </dsp:sp>
    <dsp:sp modelId="{A8BF312C-5B8E-40DC-8D30-CF932D551B29}">
      <dsp:nvSpPr>
        <dsp:cNvPr id="0" name=""/>
        <dsp:cNvSpPr/>
      </dsp:nvSpPr>
      <dsp:spPr>
        <a:xfrm>
          <a:off x="0" y="2028150"/>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ycN</a:t>
          </a:r>
          <a:endParaRPr lang="en-US" sz="2600" kern="1200" dirty="0"/>
        </a:p>
      </dsp:txBody>
      <dsp:txXfrm>
        <a:off x="31413" y="2059563"/>
        <a:ext cx="1857414" cy="580680"/>
      </dsp:txXfrm>
    </dsp:sp>
    <dsp:sp modelId="{959663A1-3DD3-40F0-B196-F2FDF53EBB40}">
      <dsp:nvSpPr>
        <dsp:cNvPr id="0" name=""/>
        <dsp:cNvSpPr/>
      </dsp:nvSpPr>
      <dsp:spPr>
        <a:xfrm rot="5400000">
          <a:off x="3369717" y="1318704"/>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0</a:t>
          </a:r>
        </a:p>
      </dsp:txBody>
      <dsp:txXfrm rot="-5400000">
        <a:off x="1920240" y="2793313"/>
        <a:ext cx="3388629" cy="464543"/>
      </dsp:txXfrm>
    </dsp:sp>
    <dsp:sp modelId="{FF828BE0-0E99-48F9-B94D-4CF2DD3A6061}">
      <dsp:nvSpPr>
        <dsp:cNvPr id="0" name=""/>
        <dsp:cNvSpPr/>
      </dsp:nvSpPr>
      <dsp:spPr>
        <a:xfrm>
          <a:off x="0" y="2703831"/>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ycM</a:t>
          </a:r>
          <a:endParaRPr lang="en-US" sz="2600" kern="1200" dirty="0"/>
        </a:p>
      </dsp:txBody>
      <dsp:txXfrm>
        <a:off x="31413" y="2735244"/>
        <a:ext cx="1857414" cy="580680"/>
      </dsp:txXfrm>
    </dsp:sp>
    <dsp:sp modelId="{3FB8490F-F286-4C65-9F41-492B7E4F0BA3}">
      <dsp:nvSpPr>
        <dsp:cNvPr id="0" name=""/>
        <dsp:cNvSpPr/>
      </dsp:nvSpPr>
      <dsp:spPr>
        <a:xfrm rot="5400000">
          <a:off x="3369717" y="1994386"/>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N/A</a:t>
          </a:r>
        </a:p>
      </dsp:txBody>
      <dsp:txXfrm rot="-5400000">
        <a:off x="1920240" y="3468995"/>
        <a:ext cx="3388629" cy="464543"/>
      </dsp:txXfrm>
    </dsp:sp>
    <dsp:sp modelId="{2E3EC0AA-17F2-45E0-B660-B1637F8AD639}">
      <dsp:nvSpPr>
        <dsp:cNvPr id="0" name=""/>
        <dsp:cNvSpPr/>
      </dsp:nvSpPr>
      <dsp:spPr>
        <a:xfrm>
          <a:off x="0" y="3379513"/>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Stage Group</a:t>
          </a:r>
        </a:p>
      </dsp:txBody>
      <dsp:txXfrm>
        <a:off x="31413" y="3410926"/>
        <a:ext cx="1857414" cy="5806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02CAC-6859-4342-A9E6-7450415DF84C}">
      <dsp:nvSpPr>
        <dsp:cNvPr id="0" name=""/>
        <dsp:cNvSpPr/>
      </dsp:nvSpPr>
      <dsp:spPr>
        <a:xfrm>
          <a:off x="0" y="1105"/>
          <a:ext cx="5328795" cy="643506"/>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Pathological</a:t>
          </a:r>
        </a:p>
      </dsp:txBody>
      <dsp:txXfrm>
        <a:off x="31413" y="32518"/>
        <a:ext cx="5265969" cy="580680"/>
      </dsp:txXfrm>
    </dsp:sp>
    <dsp:sp modelId="{555ABDDD-522E-435E-9B1E-461D378F0345}">
      <dsp:nvSpPr>
        <dsp:cNvPr id="0" name=""/>
        <dsp:cNvSpPr/>
      </dsp:nvSpPr>
      <dsp:spPr>
        <a:xfrm rot="5400000">
          <a:off x="3369717" y="-708339"/>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9</a:t>
          </a:r>
        </a:p>
      </dsp:txBody>
      <dsp:txXfrm rot="-5400000">
        <a:off x="1920240" y="766269"/>
        <a:ext cx="3388629" cy="464543"/>
      </dsp:txXfrm>
    </dsp:sp>
    <dsp:sp modelId="{5F6EE7D5-A9A0-46D3-A7C5-9321AF388E96}">
      <dsp:nvSpPr>
        <dsp:cNvPr id="0" name=""/>
        <dsp:cNvSpPr/>
      </dsp:nvSpPr>
      <dsp:spPr>
        <a:xfrm>
          <a:off x="0" y="676786"/>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Grade</a:t>
          </a:r>
        </a:p>
      </dsp:txBody>
      <dsp:txXfrm>
        <a:off x="31413" y="708199"/>
        <a:ext cx="1857414" cy="580680"/>
      </dsp:txXfrm>
    </dsp:sp>
    <dsp:sp modelId="{7A4B3DCF-75A5-4B2C-BFC7-70989BEDA03E}">
      <dsp:nvSpPr>
        <dsp:cNvPr id="0" name=""/>
        <dsp:cNvSpPr/>
      </dsp:nvSpPr>
      <dsp:spPr>
        <a:xfrm rot="5400000">
          <a:off x="3369717" y="-32658"/>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1441950"/>
        <a:ext cx="3388629" cy="464543"/>
      </dsp:txXfrm>
    </dsp:sp>
    <dsp:sp modelId="{33CA61A4-A5FA-42EC-A449-D51F79757D3D}">
      <dsp:nvSpPr>
        <dsp:cNvPr id="0" name=""/>
        <dsp:cNvSpPr/>
      </dsp:nvSpPr>
      <dsp:spPr>
        <a:xfrm>
          <a:off x="0" y="1352468"/>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pT</a:t>
          </a:r>
          <a:endParaRPr lang="en-US" sz="2600" kern="1200" dirty="0"/>
        </a:p>
      </dsp:txBody>
      <dsp:txXfrm>
        <a:off x="31413" y="1383881"/>
        <a:ext cx="1857414" cy="580680"/>
      </dsp:txXfrm>
    </dsp:sp>
    <dsp:sp modelId="{BFD03675-B0E3-43E9-AD76-F4E5AF7D989E}">
      <dsp:nvSpPr>
        <dsp:cNvPr id="0" name=""/>
        <dsp:cNvSpPr/>
      </dsp:nvSpPr>
      <dsp:spPr>
        <a:xfrm rot="5400000">
          <a:off x="3369717" y="643023"/>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2117632"/>
        <a:ext cx="3388629" cy="464543"/>
      </dsp:txXfrm>
    </dsp:sp>
    <dsp:sp modelId="{0B29AC9C-9464-48D2-9B35-ED2FFE015D36}">
      <dsp:nvSpPr>
        <dsp:cNvPr id="0" name=""/>
        <dsp:cNvSpPr/>
      </dsp:nvSpPr>
      <dsp:spPr>
        <a:xfrm>
          <a:off x="0" y="2028150"/>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pN</a:t>
          </a:r>
          <a:endParaRPr lang="en-US" sz="2600" kern="1200" dirty="0"/>
        </a:p>
      </dsp:txBody>
      <dsp:txXfrm>
        <a:off x="31413" y="2059563"/>
        <a:ext cx="1857414" cy="580680"/>
      </dsp:txXfrm>
    </dsp:sp>
    <dsp:sp modelId="{0D30B544-A589-4D38-A14C-C92307FD721C}">
      <dsp:nvSpPr>
        <dsp:cNvPr id="0" name=""/>
        <dsp:cNvSpPr/>
      </dsp:nvSpPr>
      <dsp:spPr>
        <a:xfrm rot="5400000">
          <a:off x="3369717" y="1318704"/>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2793313"/>
        <a:ext cx="3388629" cy="464543"/>
      </dsp:txXfrm>
    </dsp:sp>
    <dsp:sp modelId="{D27642D7-E153-4C72-83E0-00EEA221232E}">
      <dsp:nvSpPr>
        <dsp:cNvPr id="0" name=""/>
        <dsp:cNvSpPr/>
      </dsp:nvSpPr>
      <dsp:spPr>
        <a:xfrm>
          <a:off x="0" y="2703831"/>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pM</a:t>
          </a:r>
          <a:endParaRPr lang="en-US" sz="2600" kern="1200" dirty="0"/>
        </a:p>
      </dsp:txBody>
      <dsp:txXfrm>
        <a:off x="31413" y="2735244"/>
        <a:ext cx="1857414" cy="580680"/>
      </dsp:txXfrm>
    </dsp:sp>
    <dsp:sp modelId="{50735C93-1DB6-444F-B810-E52C7AC67BFC}">
      <dsp:nvSpPr>
        <dsp:cNvPr id="0" name=""/>
        <dsp:cNvSpPr/>
      </dsp:nvSpPr>
      <dsp:spPr>
        <a:xfrm rot="5400000">
          <a:off x="3369717" y="1994386"/>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endParaRPr lang="en-US" sz="2600" kern="1200" dirty="0"/>
        </a:p>
      </dsp:txBody>
      <dsp:txXfrm rot="-5400000">
        <a:off x="1920240" y="3468995"/>
        <a:ext cx="3388629" cy="464543"/>
      </dsp:txXfrm>
    </dsp:sp>
    <dsp:sp modelId="{A46727F9-7FAE-4CD8-8ED0-CB8A51703291}">
      <dsp:nvSpPr>
        <dsp:cNvPr id="0" name=""/>
        <dsp:cNvSpPr/>
      </dsp:nvSpPr>
      <dsp:spPr>
        <a:xfrm>
          <a:off x="0" y="3379513"/>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Stage Group</a:t>
          </a:r>
        </a:p>
      </dsp:txBody>
      <dsp:txXfrm>
        <a:off x="31413" y="3410926"/>
        <a:ext cx="1857414" cy="5806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5A95D-2B5A-419B-BD33-6778F4729422}">
      <dsp:nvSpPr>
        <dsp:cNvPr id="0" name=""/>
        <dsp:cNvSpPr/>
      </dsp:nvSpPr>
      <dsp:spPr>
        <a:xfrm>
          <a:off x="0" y="1105"/>
          <a:ext cx="5328795" cy="643506"/>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Post Therapy Pathological</a:t>
          </a:r>
        </a:p>
      </dsp:txBody>
      <dsp:txXfrm>
        <a:off x="31413" y="32518"/>
        <a:ext cx="5265969" cy="580680"/>
      </dsp:txXfrm>
    </dsp:sp>
    <dsp:sp modelId="{1C6A3DB5-9FDE-41C8-8EDC-5A39F93CDC24}">
      <dsp:nvSpPr>
        <dsp:cNvPr id="0" name=""/>
        <dsp:cNvSpPr/>
      </dsp:nvSpPr>
      <dsp:spPr>
        <a:xfrm rot="5400000">
          <a:off x="3369717" y="-708339"/>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2</a:t>
          </a:r>
        </a:p>
      </dsp:txBody>
      <dsp:txXfrm rot="-5400000">
        <a:off x="1920240" y="766269"/>
        <a:ext cx="3388629" cy="464543"/>
      </dsp:txXfrm>
    </dsp:sp>
    <dsp:sp modelId="{4244CD3F-FEF2-48E2-8623-91BB3A75CD96}">
      <dsp:nvSpPr>
        <dsp:cNvPr id="0" name=""/>
        <dsp:cNvSpPr/>
      </dsp:nvSpPr>
      <dsp:spPr>
        <a:xfrm>
          <a:off x="0" y="676786"/>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Grade</a:t>
          </a:r>
        </a:p>
      </dsp:txBody>
      <dsp:txXfrm>
        <a:off x="31413" y="708199"/>
        <a:ext cx="1857414" cy="580680"/>
      </dsp:txXfrm>
    </dsp:sp>
    <dsp:sp modelId="{BCCA0229-C655-47EB-8B0F-CA24CE9A4A31}">
      <dsp:nvSpPr>
        <dsp:cNvPr id="0" name=""/>
        <dsp:cNvSpPr/>
      </dsp:nvSpPr>
      <dsp:spPr>
        <a:xfrm rot="5400000">
          <a:off x="3369717" y="-32658"/>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3</a:t>
          </a:r>
        </a:p>
      </dsp:txBody>
      <dsp:txXfrm rot="-5400000">
        <a:off x="1920240" y="1441950"/>
        <a:ext cx="3388629" cy="464543"/>
      </dsp:txXfrm>
    </dsp:sp>
    <dsp:sp modelId="{81BF311A-F598-4550-8760-B9AF5FF41A14}">
      <dsp:nvSpPr>
        <dsp:cNvPr id="0" name=""/>
        <dsp:cNvSpPr/>
      </dsp:nvSpPr>
      <dsp:spPr>
        <a:xfrm>
          <a:off x="0" y="1352468"/>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ypT</a:t>
          </a:r>
          <a:endParaRPr lang="en-US" sz="2600" kern="1200" dirty="0"/>
        </a:p>
      </dsp:txBody>
      <dsp:txXfrm>
        <a:off x="31413" y="1383881"/>
        <a:ext cx="1857414" cy="580680"/>
      </dsp:txXfrm>
    </dsp:sp>
    <dsp:sp modelId="{BCFDC4CA-8045-4DC9-B248-7B11A8A1EA82}">
      <dsp:nvSpPr>
        <dsp:cNvPr id="0" name=""/>
        <dsp:cNvSpPr/>
      </dsp:nvSpPr>
      <dsp:spPr>
        <a:xfrm rot="5400000">
          <a:off x="3369717" y="643023"/>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0</a:t>
          </a:r>
        </a:p>
      </dsp:txBody>
      <dsp:txXfrm rot="-5400000">
        <a:off x="1920240" y="2117632"/>
        <a:ext cx="3388629" cy="464543"/>
      </dsp:txXfrm>
    </dsp:sp>
    <dsp:sp modelId="{A8BF312C-5B8E-40DC-8D30-CF932D551B29}">
      <dsp:nvSpPr>
        <dsp:cNvPr id="0" name=""/>
        <dsp:cNvSpPr/>
      </dsp:nvSpPr>
      <dsp:spPr>
        <a:xfrm>
          <a:off x="0" y="2028150"/>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ypN</a:t>
          </a:r>
          <a:endParaRPr lang="en-US" sz="2600" kern="1200" dirty="0"/>
        </a:p>
      </dsp:txBody>
      <dsp:txXfrm>
        <a:off x="31413" y="2059563"/>
        <a:ext cx="1857414" cy="580680"/>
      </dsp:txXfrm>
    </dsp:sp>
    <dsp:sp modelId="{959663A1-3DD3-40F0-B196-F2FDF53EBB40}">
      <dsp:nvSpPr>
        <dsp:cNvPr id="0" name=""/>
        <dsp:cNvSpPr/>
      </dsp:nvSpPr>
      <dsp:spPr>
        <a:xfrm rot="5400000">
          <a:off x="3369717" y="1318704"/>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0</a:t>
          </a:r>
        </a:p>
      </dsp:txBody>
      <dsp:txXfrm rot="-5400000">
        <a:off x="1920240" y="2793313"/>
        <a:ext cx="3388629" cy="464543"/>
      </dsp:txXfrm>
    </dsp:sp>
    <dsp:sp modelId="{FF828BE0-0E99-48F9-B94D-4CF2DD3A6061}">
      <dsp:nvSpPr>
        <dsp:cNvPr id="0" name=""/>
        <dsp:cNvSpPr/>
      </dsp:nvSpPr>
      <dsp:spPr>
        <a:xfrm>
          <a:off x="0" y="2703831"/>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t>ypM</a:t>
          </a:r>
          <a:endParaRPr lang="en-US" sz="2600" kern="1200" dirty="0"/>
        </a:p>
      </dsp:txBody>
      <dsp:txXfrm>
        <a:off x="31413" y="2735244"/>
        <a:ext cx="1857414" cy="580680"/>
      </dsp:txXfrm>
    </dsp:sp>
    <dsp:sp modelId="{3FB8490F-F286-4C65-9F41-492B7E4F0BA3}">
      <dsp:nvSpPr>
        <dsp:cNvPr id="0" name=""/>
        <dsp:cNvSpPr/>
      </dsp:nvSpPr>
      <dsp:spPr>
        <a:xfrm rot="5400000">
          <a:off x="3369717" y="1994386"/>
          <a:ext cx="514805" cy="341376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US" sz="2600" kern="1200" dirty="0"/>
            <a:t>IIA</a:t>
          </a:r>
        </a:p>
      </dsp:txBody>
      <dsp:txXfrm rot="-5400000">
        <a:off x="1920240" y="3468995"/>
        <a:ext cx="3388629" cy="464543"/>
      </dsp:txXfrm>
    </dsp:sp>
    <dsp:sp modelId="{2E3EC0AA-17F2-45E0-B660-B1637F8AD639}">
      <dsp:nvSpPr>
        <dsp:cNvPr id="0" name=""/>
        <dsp:cNvSpPr/>
      </dsp:nvSpPr>
      <dsp:spPr>
        <a:xfrm>
          <a:off x="0" y="3379513"/>
          <a:ext cx="1920240" cy="64350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Stage Group</a:t>
          </a:r>
        </a:p>
      </dsp:txBody>
      <dsp:txXfrm>
        <a:off x="31413" y="3410926"/>
        <a:ext cx="1857414" cy="5806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8C867-6688-4624-8817-3DFCB4C82600}">
      <dsp:nvSpPr>
        <dsp:cNvPr id="0" name=""/>
        <dsp:cNvSpPr/>
      </dsp:nvSpPr>
      <dsp:spPr>
        <a:xfrm>
          <a:off x="0" y="27350"/>
          <a:ext cx="6797675"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CEA </a:t>
          </a:r>
          <a:r>
            <a:rPr lang="en-US" sz="2300" kern="1200" dirty="0" err="1"/>
            <a:t>PreTX</a:t>
          </a:r>
          <a:r>
            <a:rPr lang="en-US" sz="2300" kern="1200" dirty="0"/>
            <a:t> Lab Value</a:t>
          </a:r>
        </a:p>
      </dsp:txBody>
      <dsp:txXfrm>
        <a:off x="26930" y="54280"/>
        <a:ext cx="6743815" cy="497795"/>
      </dsp:txXfrm>
    </dsp:sp>
    <dsp:sp modelId="{66693893-06AD-43EB-A6BD-1F7916F04BE0}">
      <dsp:nvSpPr>
        <dsp:cNvPr id="0" name=""/>
        <dsp:cNvSpPr/>
      </dsp:nvSpPr>
      <dsp:spPr>
        <a:xfrm>
          <a:off x="0" y="579005"/>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None/>
          </a:pPr>
          <a:r>
            <a:rPr lang="en-US" sz="1800" b="1" kern="1200" dirty="0"/>
            <a:t> </a:t>
          </a:r>
          <a:r>
            <a:rPr lang="en-US" sz="1800" b="0" kern="1200" dirty="0"/>
            <a:t>8.7</a:t>
          </a:r>
        </a:p>
      </dsp:txBody>
      <dsp:txXfrm>
        <a:off x="0" y="579005"/>
        <a:ext cx="6797675" cy="380880"/>
      </dsp:txXfrm>
    </dsp:sp>
    <dsp:sp modelId="{7EF718BA-4418-4526-AE1E-EB843F737078}">
      <dsp:nvSpPr>
        <dsp:cNvPr id="0" name=""/>
        <dsp:cNvSpPr/>
      </dsp:nvSpPr>
      <dsp:spPr>
        <a:xfrm>
          <a:off x="0" y="959886"/>
          <a:ext cx="6797675" cy="551655"/>
        </a:xfrm>
        <a:prstGeom prst="roundRect">
          <a:avLst/>
        </a:prstGeom>
        <a:solidFill>
          <a:schemeClr val="accent2">
            <a:hueOff val="-266365"/>
            <a:satOff val="-117"/>
            <a:lumOff val="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CEA </a:t>
          </a:r>
          <a:r>
            <a:rPr lang="en-US" sz="2300" kern="1200" dirty="0" err="1"/>
            <a:t>PreTX</a:t>
          </a:r>
          <a:r>
            <a:rPr lang="en-US" sz="2300" kern="1200" dirty="0"/>
            <a:t> Interpretation</a:t>
          </a:r>
        </a:p>
      </dsp:txBody>
      <dsp:txXfrm>
        <a:off x="26930" y="986816"/>
        <a:ext cx="6743815" cy="497795"/>
      </dsp:txXfrm>
    </dsp:sp>
    <dsp:sp modelId="{B1FF634F-37BE-40E0-8C21-3526410700A7}">
      <dsp:nvSpPr>
        <dsp:cNvPr id="0" name=""/>
        <dsp:cNvSpPr/>
      </dsp:nvSpPr>
      <dsp:spPr>
        <a:xfrm>
          <a:off x="0" y="1511541"/>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None/>
          </a:pPr>
          <a:r>
            <a:rPr lang="en-US" sz="1800" kern="1200" dirty="0"/>
            <a:t> 1</a:t>
          </a:r>
        </a:p>
      </dsp:txBody>
      <dsp:txXfrm>
        <a:off x="0" y="1511541"/>
        <a:ext cx="6797675" cy="380880"/>
      </dsp:txXfrm>
    </dsp:sp>
    <dsp:sp modelId="{485088A1-8B43-4B3E-8A43-2A92137A56F6}">
      <dsp:nvSpPr>
        <dsp:cNvPr id="0" name=""/>
        <dsp:cNvSpPr/>
      </dsp:nvSpPr>
      <dsp:spPr>
        <a:xfrm>
          <a:off x="0" y="1892421"/>
          <a:ext cx="6797675" cy="551655"/>
        </a:xfrm>
        <a:prstGeom prst="roundRect">
          <a:avLst/>
        </a:prstGeom>
        <a:solidFill>
          <a:schemeClr val="accent2">
            <a:hueOff val="-532730"/>
            <a:satOff val="-234"/>
            <a:lumOff val="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Tumor Deposits</a:t>
          </a:r>
        </a:p>
      </dsp:txBody>
      <dsp:txXfrm>
        <a:off x="26930" y="1919351"/>
        <a:ext cx="6743815" cy="497795"/>
      </dsp:txXfrm>
    </dsp:sp>
    <dsp:sp modelId="{195BD555-DD34-49A4-AE63-6267766C4F17}">
      <dsp:nvSpPr>
        <dsp:cNvPr id="0" name=""/>
        <dsp:cNvSpPr/>
      </dsp:nvSpPr>
      <dsp:spPr>
        <a:xfrm>
          <a:off x="0" y="2444076"/>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None/>
          </a:pPr>
          <a:r>
            <a:rPr lang="en-US" sz="1800" kern="1200" dirty="0"/>
            <a:t> 00</a:t>
          </a:r>
        </a:p>
      </dsp:txBody>
      <dsp:txXfrm>
        <a:off x="0" y="2444076"/>
        <a:ext cx="6797675" cy="380880"/>
      </dsp:txXfrm>
    </dsp:sp>
    <dsp:sp modelId="{026934A8-1AED-4379-BFCE-A65A38ED5B25}">
      <dsp:nvSpPr>
        <dsp:cNvPr id="0" name=""/>
        <dsp:cNvSpPr/>
      </dsp:nvSpPr>
      <dsp:spPr>
        <a:xfrm>
          <a:off x="0" y="2824956"/>
          <a:ext cx="6797675" cy="551655"/>
        </a:xfrm>
        <a:prstGeom prst="roundRect">
          <a:avLst/>
        </a:prstGeom>
        <a:solidFill>
          <a:schemeClr val="accent2">
            <a:hueOff val="-799094"/>
            <a:satOff val="-352"/>
            <a:lumOff val="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Perineural Invasion</a:t>
          </a:r>
        </a:p>
      </dsp:txBody>
      <dsp:txXfrm>
        <a:off x="26930" y="2851886"/>
        <a:ext cx="6743815" cy="497795"/>
      </dsp:txXfrm>
    </dsp:sp>
    <dsp:sp modelId="{958D9447-D3AF-4AF4-B41C-B421031E6A46}">
      <dsp:nvSpPr>
        <dsp:cNvPr id="0" name=""/>
        <dsp:cNvSpPr/>
      </dsp:nvSpPr>
      <dsp:spPr>
        <a:xfrm>
          <a:off x="0" y="3376611"/>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None/>
          </a:pPr>
          <a:r>
            <a:rPr lang="en-US" sz="1800" b="1" kern="1200" dirty="0"/>
            <a:t> 0</a:t>
          </a:r>
          <a:endParaRPr lang="en-US" sz="1800" kern="1200" dirty="0"/>
        </a:p>
      </dsp:txBody>
      <dsp:txXfrm>
        <a:off x="0" y="3376611"/>
        <a:ext cx="6797675" cy="380880"/>
      </dsp:txXfrm>
    </dsp:sp>
    <dsp:sp modelId="{0BD34FAA-2874-4DCA-9290-F07CC31CA4B8}">
      <dsp:nvSpPr>
        <dsp:cNvPr id="0" name=""/>
        <dsp:cNvSpPr/>
      </dsp:nvSpPr>
      <dsp:spPr>
        <a:xfrm>
          <a:off x="0" y="3757491"/>
          <a:ext cx="6797675" cy="551655"/>
        </a:xfrm>
        <a:prstGeom prst="roundRect">
          <a:avLst/>
        </a:prstGeom>
        <a:solidFill>
          <a:schemeClr val="accent2">
            <a:hueOff val="-1065459"/>
            <a:satOff val="-469"/>
            <a:lumOff val="12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Circumferential Resection Margin</a:t>
          </a:r>
        </a:p>
      </dsp:txBody>
      <dsp:txXfrm>
        <a:off x="26930" y="3784421"/>
        <a:ext cx="6743815" cy="497795"/>
      </dsp:txXfrm>
    </dsp:sp>
    <dsp:sp modelId="{AECDEB46-7EAA-4DBD-BB57-A6825920B21B}">
      <dsp:nvSpPr>
        <dsp:cNvPr id="0" name=""/>
        <dsp:cNvSpPr/>
      </dsp:nvSpPr>
      <dsp:spPr>
        <a:xfrm>
          <a:off x="0" y="4309146"/>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None/>
          </a:pPr>
          <a:r>
            <a:rPr lang="en-US" sz="1800" kern="1200" dirty="0"/>
            <a:t> 13.0</a:t>
          </a:r>
        </a:p>
      </dsp:txBody>
      <dsp:txXfrm>
        <a:off x="0" y="4309146"/>
        <a:ext cx="6797675" cy="380880"/>
      </dsp:txXfrm>
    </dsp:sp>
    <dsp:sp modelId="{D6F90B0B-4698-4101-80BB-2E6D2C826F66}">
      <dsp:nvSpPr>
        <dsp:cNvPr id="0" name=""/>
        <dsp:cNvSpPr/>
      </dsp:nvSpPr>
      <dsp:spPr>
        <a:xfrm>
          <a:off x="0" y="4690026"/>
          <a:ext cx="6797675" cy="551655"/>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KRAS</a:t>
          </a:r>
        </a:p>
      </dsp:txBody>
      <dsp:txXfrm>
        <a:off x="26930" y="4716956"/>
        <a:ext cx="6743815" cy="497795"/>
      </dsp:txXfrm>
    </dsp:sp>
    <dsp:sp modelId="{D905385E-F2D0-406A-A469-0FAFEACE9981}">
      <dsp:nvSpPr>
        <dsp:cNvPr id="0" name=""/>
        <dsp:cNvSpPr/>
      </dsp:nvSpPr>
      <dsp:spPr>
        <a:xfrm>
          <a:off x="0" y="5241681"/>
          <a:ext cx="679767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9210" rIns="163576" bIns="29210" numCol="1" spcCol="1270" anchor="t" anchorCtr="0">
          <a:noAutofit/>
        </a:bodyPr>
        <a:lstStyle/>
        <a:p>
          <a:pPr marL="171450" lvl="1" indent="-171450" algn="l" defTabSz="800100">
            <a:lnSpc>
              <a:spcPct val="90000"/>
            </a:lnSpc>
            <a:spcBef>
              <a:spcPct val="0"/>
            </a:spcBef>
            <a:spcAft>
              <a:spcPct val="20000"/>
            </a:spcAft>
            <a:buNone/>
          </a:pPr>
          <a:r>
            <a:rPr lang="en-US" sz="1800" kern="1200" dirty="0"/>
            <a:t>9 </a:t>
          </a:r>
        </a:p>
      </dsp:txBody>
      <dsp:txXfrm>
        <a:off x="0" y="5241681"/>
        <a:ext cx="6797675" cy="3808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8C867-6688-4624-8817-3DFCB4C82600}">
      <dsp:nvSpPr>
        <dsp:cNvPr id="0" name=""/>
        <dsp:cNvSpPr/>
      </dsp:nvSpPr>
      <dsp:spPr>
        <a:xfrm>
          <a:off x="0" y="554436"/>
          <a:ext cx="6797675" cy="6715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Microsatellite Instability (MSI)</a:t>
          </a:r>
        </a:p>
      </dsp:txBody>
      <dsp:txXfrm>
        <a:off x="32784" y="587220"/>
        <a:ext cx="6732107" cy="606012"/>
      </dsp:txXfrm>
    </dsp:sp>
    <dsp:sp modelId="{66693893-06AD-43EB-A6BD-1F7916F04BE0}">
      <dsp:nvSpPr>
        <dsp:cNvPr id="0" name=""/>
        <dsp:cNvSpPr/>
      </dsp:nvSpPr>
      <dsp:spPr>
        <a:xfrm>
          <a:off x="0" y="1226016"/>
          <a:ext cx="6797675"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5560" rIns="199136" bIns="35560" numCol="1" spcCol="1270" anchor="t" anchorCtr="0">
          <a:noAutofit/>
        </a:bodyPr>
        <a:lstStyle/>
        <a:p>
          <a:pPr marL="228600" lvl="1" indent="-228600" algn="l" defTabSz="977900">
            <a:lnSpc>
              <a:spcPct val="90000"/>
            </a:lnSpc>
            <a:spcBef>
              <a:spcPct val="0"/>
            </a:spcBef>
            <a:spcAft>
              <a:spcPct val="20000"/>
            </a:spcAft>
            <a:buNone/>
          </a:pPr>
          <a:r>
            <a:rPr lang="en-US" sz="2200" b="0" kern="1200" dirty="0"/>
            <a:t>0</a:t>
          </a:r>
          <a:r>
            <a:rPr lang="en-US" sz="2200" b="1" kern="1200" dirty="0"/>
            <a:t> </a:t>
          </a:r>
          <a:endParaRPr lang="en-US" sz="2200" kern="1200" dirty="0"/>
        </a:p>
      </dsp:txBody>
      <dsp:txXfrm>
        <a:off x="0" y="1226016"/>
        <a:ext cx="6797675" cy="463680"/>
      </dsp:txXfrm>
    </dsp:sp>
    <dsp:sp modelId="{7EF718BA-4418-4526-AE1E-EB843F737078}">
      <dsp:nvSpPr>
        <dsp:cNvPr id="0" name=""/>
        <dsp:cNvSpPr/>
      </dsp:nvSpPr>
      <dsp:spPr>
        <a:xfrm>
          <a:off x="0" y="1689696"/>
          <a:ext cx="6797675" cy="671580"/>
        </a:xfrm>
        <a:prstGeom prst="roundRect">
          <a:avLst/>
        </a:prstGeom>
        <a:solidFill>
          <a:schemeClr val="accent2">
            <a:hueOff val="-443941"/>
            <a:satOff val="-195"/>
            <a:lumOff val="5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BRAF Mutational Analysis</a:t>
          </a:r>
        </a:p>
      </dsp:txBody>
      <dsp:txXfrm>
        <a:off x="32784" y="1722480"/>
        <a:ext cx="6732107" cy="606012"/>
      </dsp:txXfrm>
    </dsp:sp>
    <dsp:sp modelId="{B1FF634F-37BE-40E0-8C21-3526410700A7}">
      <dsp:nvSpPr>
        <dsp:cNvPr id="0" name=""/>
        <dsp:cNvSpPr/>
      </dsp:nvSpPr>
      <dsp:spPr>
        <a:xfrm>
          <a:off x="0" y="2361276"/>
          <a:ext cx="6797675"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5560" rIns="199136" bIns="35560" numCol="1" spcCol="1270" anchor="t" anchorCtr="0">
          <a:noAutofit/>
        </a:bodyPr>
        <a:lstStyle/>
        <a:p>
          <a:pPr marL="228600" lvl="1" indent="-228600" algn="l" defTabSz="977900">
            <a:lnSpc>
              <a:spcPct val="90000"/>
            </a:lnSpc>
            <a:spcBef>
              <a:spcPct val="0"/>
            </a:spcBef>
            <a:spcAft>
              <a:spcPct val="20000"/>
            </a:spcAft>
            <a:buNone/>
          </a:pPr>
          <a:r>
            <a:rPr lang="en-US" sz="2200" kern="1200" dirty="0"/>
            <a:t> 9</a:t>
          </a:r>
        </a:p>
      </dsp:txBody>
      <dsp:txXfrm>
        <a:off x="0" y="2361276"/>
        <a:ext cx="6797675" cy="463680"/>
      </dsp:txXfrm>
    </dsp:sp>
    <dsp:sp modelId="{485088A1-8B43-4B3E-8A43-2A92137A56F6}">
      <dsp:nvSpPr>
        <dsp:cNvPr id="0" name=""/>
        <dsp:cNvSpPr/>
      </dsp:nvSpPr>
      <dsp:spPr>
        <a:xfrm>
          <a:off x="0" y="2824956"/>
          <a:ext cx="6797675" cy="671580"/>
        </a:xfrm>
        <a:prstGeom prst="roundRect">
          <a:avLst/>
        </a:prstGeom>
        <a:solidFill>
          <a:schemeClr val="accent2">
            <a:hueOff val="-887883"/>
            <a:satOff val="-391"/>
            <a:lumOff val="1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NRAS Mutational Analysis</a:t>
          </a:r>
        </a:p>
      </dsp:txBody>
      <dsp:txXfrm>
        <a:off x="32784" y="2857740"/>
        <a:ext cx="6732107" cy="606012"/>
      </dsp:txXfrm>
    </dsp:sp>
    <dsp:sp modelId="{195BD555-DD34-49A4-AE63-6267766C4F17}">
      <dsp:nvSpPr>
        <dsp:cNvPr id="0" name=""/>
        <dsp:cNvSpPr/>
      </dsp:nvSpPr>
      <dsp:spPr>
        <a:xfrm>
          <a:off x="0" y="3496536"/>
          <a:ext cx="6797675"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5560" rIns="199136" bIns="35560" numCol="1" spcCol="1270" anchor="t" anchorCtr="0">
          <a:noAutofit/>
        </a:bodyPr>
        <a:lstStyle/>
        <a:p>
          <a:pPr marL="228600" lvl="1" indent="-228600" algn="l" defTabSz="977900">
            <a:lnSpc>
              <a:spcPct val="90000"/>
            </a:lnSpc>
            <a:spcBef>
              <a:spcPct val="0"/>
            </a:spcBef>
            <a:spcAft>
              <a:spcPct val="20000"/>
            </a:spcAft>
            <a:buNone/>
          </a:pPr>
          <a:r>
            <a:rPr lang="en-US" sz="2200" kern="1200" dirty="0"/>
            <a:t> 9</a:t>
          </a:r>
        </a:p>
      </dsp:txBody>
      <dsp:txXfrm>
        <a:off x="0" y="3496536"/>
        <a:ext cx="6797675" cy="463680"/>
      </dsp:txXfrm>
    </dsp:sp>
    <dsp:sp modelId="{5444979C-D39D-4980-B338-8192E0C70279}">
      <dsp:nvSpPr>
        <dsp:cNvPr id="0" name=""/>
        <dsp:cNvSpPr/>
      </dsp:nvSpPr>
      <dsp:spPr>
        <a:xfrm>
          <a:off x="0" y="3960216"/>
          <a:ext cx="6797675" cy="671580"/>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*Macroscopic Evaluation of the Mesorectum</a:t>
          </a:r>
        </a:p>
      </dsp:txBody>
      <dsp:txXfrm>
        <a:off x="32784" y="3993000"/>
        <a:ext cx="6732107" cy="606012"/>
      </dsp:txXfrm>
    </dsp:sp>
    <dsp:sp modelId="{5452C892-3281-447F-95EB-C59D2295A47C}">
      <dsp:nvSpPr>
        <dsp:cNvPr id="0" name=""/>
        <dsp:cNvSpPr/>
      </dsp:nvSpPr>
      <dsp:spPr>
        <a:xfrm>
          <a:off x="0" y="4631796"/>
          <a:ext cx="6797675"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5560" rIns="199136" bIns="35560" numCol="1" spcCol="1270" anchor="t" anchorCtr="0">
          <a:noAutofit/>
        </a:bodyPr>
        <a:lstStyle/>
        <a:p>
          <a:pPr marL="228600" lvl="1" indent="-228600" algn="l" defTabSz="977900">
            <a:lnSpc>
              <a:spcPct val="90000"/>
            </a:lnSpc>
            <a:spcBef>
              <a:spcPct val="0"/>
            </a:spcBef>
            <a:spcAft>
              <a:spcPct val="20000"/>
            </a:spcAft>
            <a:buNone/>
          </a:pPr>
          <a:r>
            <a:rPr lang="en-US" sz="2200" kern="1200" dirty="0"/>
            <a:t>30</a:t>
          </a:r>
        </a:p>
      </dsp:txBody>
      <dsp:txXfrm>
        <a:off x="0" y="4631796"/>
        <a:ext cx="6797675" cy="4636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86D40-896C-4A5D-B211-37B08112C0A4}"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68AD8-3831-4F9F-A6A8-EDC5F719C65A}" type="slidenum">
              <a:rPr lang="en-US" smtClean="0"/>
              <a:t>‹#›</a:t>
            </a:fld>
            <a:endParaRPr lang="en-US"/>
          </a:p>
        </p:txBody>
      </p:sp>
    </p:spTree>
    <p:extLst>
      <p:ext uri="{BB962C8B-B14F-4D97-AF65-F5344CB8AC3E}">
        <p14:creationId xmlns:p14="http://schemas.microsoft.com/office/powerpoint/2010/main" val="29756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2FB0C01-1B7B-411E-9F3F-CDD38B107E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31728C-9AE8-4718-9840-9FBE77169C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3" name="Rectangle 2">
            <a:extLst>
              <a:ext uri="{FF2B5EF4-FFF2-40B4-BE49-F238E27FC236}">
                <a16:creationId xmlns:a16="http://schemas.microsoft.com/office/drawing/2014/main" id="{FBCDA3A7-0425-45B8-ACF7-012D31BBE2E4}"/>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94794350-4443-4815-A90B-D84135AA2FF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Good morning, everyone my name is Dr. Sandeep Bhave, and I am a radiation oncologist at CCG. I also am medical director for the healthy living center at Franciscan Health, Indianapolis. I look forward to discussing with you this broad topic of the role of radiation therapy in rectal cancer.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84</a:t>
            </a:fld>
            <a:endParaRPr lang="en-US"/>
          </a:p>
        </p:txBody>
      </p:sp>
    </p:spTree>
    <p:extLst>
      <p:ext uri="{BB962C8B-B14F-4D97-AF65-F5344CB8AC3E}">
        <p14:creationId xmlns:p14="http://schemas.microsoft.com/office/powerpoint/2010/main" val="15007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86</a:t>
            </a:fld>
            <a:endParaRPr lang="en-US"/>
          </a:p>
        </p:txBody>
      </p:sp>
    </p:spTree>
    <p:extLst>
      <p:ext uri="{BB962C8B-B14F-4D97-AF65-F5344CB8AC3E}">
        <p14:creationId xmlns:p14="http://schemas.microsoft.com/office/powerpoint/2010/main" val="2839001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87</a:t>
            </a:fld>
            <a:endParaRPr lang="en-US"/>
          </a:p>
        </p:txBody>
      </p:sp>
    </p:spTree>
    <p:extLst>
      <p:ext uri="{BB962C8B-B14F-4D97-AF65-F5344CB8AC3E}">
        <p14:creationId xmlns:p14="http://schemas.microsoft.com/office/powerpoint/2010/main" val="1861105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88</a:t>
            </a:fld>
            <a:endParaRPr lang="en-US"/>
          </a:p>
        </p:txBody>
      </p:sp>
    </p:spTree>
    <p:extLst>
      <p:ext uri="{BB962C8B-B14F-4D97-AF65-F5344CB8AC3E}">
        <p14:creationId xmlns:p14="http://schemas.microsoft.com/office/powerpoint/2010/main" val="923832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89</a:t>
            </a:fld>
            <a:endParaRPr lang="en-US"/>
          </a:p>
        </p:txBody>
      </p:sp>
    </p:spTree>
    <p:extLst>
      <p:ext uri="{BB962C8B-B14F-4D97-AF65-F5344CB8AC3E}">
        <p14:creationId xmlns:p14="http://schemas.microsoft.com/office/powerpoint/2010/main" val="3731268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96</a:t>
            </a:fld>
            <a:endParaRPr lang="en-US"/>
          </a:p>
        </p:txBody>
      </p:sp>
    </p:spTree>
    <p:extLst>
      <p:ext uri="{BB962C8B-B14F-4D97-AF65-F5344CB8AC3E}">
        <p14:creationId xmlns:p14="http://schemas.microsoft.com/office/powerpoint/2010/main" val="564170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97</a:t>
            </a:fld>
            <a:endParaRPr lang="en-US"/>
          </a:p>
        </p:txBody>
      </p:sp>
    </p:spTree>
    <p:extLst>
      <p:ext uri="{BB962C8B-B14F-4D97-AF65-F5344CB8AC3E}">
        <p14:creationId xmlns:p14="http://schemas.microsoft.com/office/powerpoint/2010/main" val="1229205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103</a:t>
            </a:fld>
            <a:endParaRPr lang="en-US"/>
          </a:p>
        </p:txBody>
      </p:sp>
    </p:spTree>
    <p:extLst>
      <p:ext uri="{BB962C8B-B14F-4D97-AF65-F5344CB8AC3E}">
        <p14:creationId xmlns:p14="http://schemas.microsoft.com/office/powerpoint/2010/main" val="1411368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105</a:t>
            </a:fld>
            <a:endParaRPr lang="en-US"/>
          </a:p>
        </p:txBody>
      </p:sp>
    </p:spTree>
    <p:extLst>
      <p:ext uri="{BB962C8B-B14F-4D97-AF65-F5344CB8AC3E}">
        <p14:creationId xmlns:p14="http://schemas.microsoft.com/office/powerpoint/2010/main" val="696306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106</a:t>
            </a:fld>
            <a:endParaRPr lang="en-US"/>
          </a:p>
        </p:txBody>
      </p:sp>
    </p:spTree>
    <p:extLst>
      <p:ext uri="{BB962C8B-B14F-4D97-AF65-F5344CB8AC3E}">
        <p14:creationId xmlns:p14="http://schemas.microsoft.com/office/powerpoint/2010/main" val="133770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(covering </a:t>
            </a:r>
            <a:r>
              <a:rPr kumimoji="0" lang="en-US" altLang="en-US"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inguinals</a:t>
            </a: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is controversial)</a:t>
            </a:r>
            <a:endPar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0F930-490A-4228-B5A9-241D29CAD6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855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107</a:t>
            </a:fld>
            <a:endParaRPr lang="en-US"/>
          </a:p>
        </p:txBody>
      </p:sp>
    </p:spTree>
    <p:extLst>
      <p:ext uri="{BB962C8B-B14F-4D97-AF65-F5344CB8AC3E}">
        <p14:creationId xmlns:p14="http://schemas.microsoft.com/office/powerpoint/2010/main" val="3047082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108</a:t>
            </a:fld>
            <a:endParaRPr lang="en-US"/>
          </a:p>
        </p:txBody>
      </p:sp>
    </p:spTree>
    <p:extLst>
      <p:ext uri="{BB962C8B-B14F-4D97-AF65-F5344CB8AC3E}">
        <p14:creationId xmlns:p14="http://schemas.microsoft.com/office/powerpoint/2010/main" val="381889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L-R</a:t>
            </a:r>
          </a:p>
          <a:p>
            <a:r>
              <a:rPr lang="en-US" dirty="0"/>
              <a:t>Normal anatomy</a:t>
            </a:r>
          </a:p>
          <a:p>
            <a:r>
              <a:rPr lang="en-US" dirty="0"/>
              <a:t>T2</a:t>
            </a:r>
          </a:p>
          <a:p>
            <a:r>
              <a:rPr lang="en-US" dirty="0"/>
              <a:t>T3</a:t>
            </a:r>
          </a:p>
          <a:p>
            <a:r>
              <a:rPr lang="en-US" dirty="0"/>
              <a:t>T4</a:t>
            </a:r>
          </a:p>
          <a:p>
            <a:r>
              <a:rPr lang="en-US" dirty="0"/>
              <a:t>Second row</a:t>
            </a:r>
          </a:p>
          <a:p>
            <a:r>
              <a:rPr lang="en-US" dirty="0"/>
              <a:t>Normal peritoneal reflection</a:t>
            </a:r>
          </a:p>
          <a:p>
            <a:r>
              <a:rPr lang="en-US" dirty="0"/>
              <a:t>MRF involvement</a:t>
            </a:r>
          </a:p>
          <a:p>
            <a:r>
              <a:rPr lang="en-US" dirty="0"/>
              <a:t>MRF involvement</a:t>
            </a:r>
          </a:p>
          <a:p>
            <a:r>
              <a:rPr lang="en-US" dirty="0"/>
              <a:t>T3 </a:t>
            </a:r>
          </a:p>
          <a:p>
            <a:r>
              <a:rPr lang="en-US" dirty="0"/>
              <a:t>No involvement of </a:t>
            </a:r>
            <a:r>
              <a:rPr lang="en-US"/>
              <a:t>ant peritoneal </a:t>
            </a:r>
            <a:r>
              <a:rPr lang="en-US" dirty="0"/>
              <a:t>and then on R its involved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0F930-490A-4228-B5A9-241D29CAD6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38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0F930-490A-4228-B5A9-241D29CAD6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48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Goal 14 nodes for full eval (Tepper et al data suggests best OS/PFS w/ this);  </a:t>
            </a:r>
            <a:r>
              <a:rPr lang="en-US" dirty="0" err="1"/>
              <a:t>Kachnic</a:t>
            </a:r>
            <a:r>
              <a:rPr lang="en-US" dirty="0"/>
              <a:t> (SR ’17) said 12)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0F930-490A-4228-B5A9-241D29CAD6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23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RAPIDO did not mandate chemo in the standard arm &lt; 50% got adjuvant chemo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0F930-490A-4228-B5A9-241D29CAD6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304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Findings seem to indicate that concurrent CRT</a:t>
            </a:r>
            <a:r>
              <a:rPr lang="en-US" dirty="0">
                <a:sym typeface="Wingdings" panose="05000000000000000000" pitchFamily="2" charset="2"/>
              </a:rPr>
              <a:t> chemo has better TME free survival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0F930-490A-4228-B5A9-241D29CAD6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071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77</a:t>
            </a:fld>
            <a:endParaRPr lang="en-US"/>
          </a:p>
        </p:txBody>
      </p:sp>
    </p:spTree>
    <p:extLst>
      <p:ext uri="{BB962C8B-B14F-4D97-AF65-F5344CB8AC3E}">
        <p14:creationId xmlns:p14="http://schemas.microsoft.com/office/powerpoint/2010/main" val="378713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F4212-9329-41BE-9AB1-7282A79580D1}" type="slidenum">
              <a:rPr lang="en-US" smtClean="0"/>
              <a:t>78</a:t>
            </a:fld>
            <a:endParaRPr lang="en-US"/>
          </a:p>
        </p:txBody>
      </p:sp>
    </p:spTree>
    <p:extLst>
      <p:ext uri="{BB962C8B-B14F-4D97-AF65-F5344CB8AC3E}">
        <p14:creationId xmlns:p14="http://schemas.microsoft.com/office/powerpoint/2010/main" val="283650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DF267B-6D6C-4B20-892C-98F15328CE1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99E8E-B862-4100-BEAA-C83163F759C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551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DF267B-6D6C-4B20-892C-98F15328CE1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99E8E-B862-4100-BEAA-C83163F759C4}" type="slidenum">
              <a:rPr lang="en-US" smtClean="0"/>
              <a:t>‹#›</a:t>
            </a:fld>
            <a:endParaRPr lang="en-US"/>
          </a:p>
        </p:txBody>
      </p:sp>
    </p:spTree>
    <p:extLst>
      <p:ext uri="{BB962C8B-B14F-4D97-AF65-F5344CB8AC3E}">
        <p14:creationId xmlns:p14="http://schemas.microsoft.com/office/powerpoint/2010/main" val="1272245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DF267B-6D6C-4B20-892C-98F15328CE1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99E8E-B862-4100-BEAA-C83163F759C4}" type="slidenum">
              <a:rPr lang="en-US" smtClean="0"/>
              <a:t>‹#›</a:t>
            </a:fld>
            <a:endParaRPr lang="en-US"/>
          </a:p>
        </p:txBody>
      </p:sp>
    </p:spTree>
    <p:extLst>
      <p:ext uri="{BB962C8B-B14F-4D97-AF65-F5344CB8AC3E}">
        <p14:creationId xmlns:p14="http://schemas.microsoft.com/office/powerpoint/2010/main" val="149894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Goldman Sans" panose="020B0603020203020204" pitchFamily="34" charset="0"/>
                <a:cs typeface="Goldman Sans" panose="020B0603020203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01E70ECA-D228-4154-BF23-984451B2376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66542D-BD4B-450C-AE46-3AA9DFB06643}"/>
              </a:ext>
            </a:extLst>
          </p:cNvPr>
          <p:cNvSpPr>
            <a:spLocks noGrp="1" noChangeArrowheads="1"/>
          </p:cNvSpPr>
          <p:nvPr>
            <p:ph type="ftr" sz="quarter" idx="11"/>
          </p:nvPr>
        </p:nvSpPr>
        <p:spPr/>
        <p:txBody>
          <a:bodyPr/>
          <a:lstStyle>
            <a:lvl1pPr>
              <a:defRPr>
                <a:latin typeface="Goldman Sans" panose="020B0603020203020204" pitchFamily="34" charset="0"/>
                <a:cs typeface="Goldman Sans" panose="020B0603020203020204" pitchFamily="34" charset="0"/>
              </a:defRPr>
            </a:lvl1pPr>
          </a:lstStyle>
          <a:p>
            <a:pPr>
              <a:defRPr/>
            </a:pPr>
            <a:endParaRPr lang="en-US"/>
          </a:p>
        </p:txBody>
      </p:sp>
      <p:sp>
        <p:nvSpPr>
          <p:cNvPr id="6" name="Rectangle 6">
            <a:extLst>
              <a:ext uri="{FF2B5EF4-FFF2-40B4-BE49-F238E27FC236}">
                <a16:creationId xmlns:a16="http://schemas.microsoft.com/office/drawing/2014/main" id="{525359E2-976F-471A-97C9-F381F85FEABD}"/>
              </a:ext>
            </a:extLst>
          </p:cNvPr>
          <p:cNvSpPr>
            <a:spLocks noGrp="1" noChangeArrowheads="1"/>
          </p:cNvSpPr>
          <p:nvPr>
            <p:ph type="sldNum" sz="quarter" idx="12"/>
          </p:nvPr>
        </p:nvSpPr>
        <p:spPr/>
        <p:txBody>
          <a:bodyPr/>
          <a:lstStyle>
            <a:lvl1pPr>
              <a:defRPr/>
            </a:lvl1pPr>
          </a:lstStyle>
          <a:p>
            <a:pPr>
              <a:defRPr/>
            </a:pPr>
            <a:fld id="{1D1AF8A3-DD1B-4EE3-8B0E-D920FA401A07}" type="slidenum">
              <a:rPr lang="en-US" altLang="en-US"/>
              <a:pPr>
                <a:defRPr/>
              </a:pPr>
              <a:t>‹#›</a:t>
            </a:fld>
            <a:endParaRPr lang="en-US" altLang="en-US"/>
          </a:p>
        </p:txBody>
      </p:sp>
    </p:spTree>
    <p:extLst>
      <p:ext uri="{BB962C8B-B14F-4D97-AF65-F5344CB8AC3E}">
        <p14:creationId xmlns:p14="http://schemas.microsoft.com/office/powerpoint/2010/main" val="180819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780C7E6E-3C5E-4BFE-8A62-4BA9746C8F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9584" y="6172200"/>
            <a:ext cx="3672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Goldman Sans" panose="020B0603020203020204" pitchFamily="34" charset="0"/>
                <a:cs typeface="Goldman Sans" panose="020B0603020203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oldman Sans" panose="020B0603020203020204" pitchFamily="34" charset="0"/>
                <a:cs typeface="Goldman Sans" panose="020B0603020203020204" pitchFamily="34" charset="0"/>
              </a:defRPr>
            </a:lvl1pPr>
            <a:lvl2pPr>
              <a:defRPr>
                <a:latin typeface="Goldman Sans" panose="020B0603020203020204" pitchFamily="34" charset="0"/>
                <a:cs typeface="Goldman Sans" panose="020B0603020203020204" pitchFamily="34" charset="0"/>
              </a:defRPr>
            </a:lvl2pPr>
            <a:lvl3pPr>
              <a:defRPr>
                <a:latin typeface="Goldman Sans" panose="020B0603020203020204" pitchFamily="34" charset="0"/>
                <a:cs typeface="Goldman Sans" panose="020B0603020203020204" pitchFamily="34" charset="0"/>
              </a:defRPr>
            </a:lvl3pPr>
            <a:lvl4pPr>
              <a:defRPr>
                <a:latin typeface="Goldman Sans" panose="020B0603020203020204" pitchFamily="34" charset="0"/>
                <a:cs typeface="Goldman Sans" panose="020B0603020203020204" pitchFamily="34" charset="0"/>
              </a:defRPr>
            </a:lvl4pPr>
            <a:lvl5pPr>
              <a:defRPr>
                <a:latin typeface="Goldman Sans" panose="020B0603020203020204" pitchFamily="34" charset="0"/>
                <a:cs typeface="Goldman Sans" panose="020B06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8CA8E77-523F-48D6-9DFE-FF8C15AA1EA4}"/>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E743974-4EBA-4969-9735-679FA62BE515}"/>
              </a:ext>
            </a:extLst>
          </p:cNvPr>
          <p:cNvSpPr>
            <a:spLocks noGrp="1" noChangeArrowheads="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019114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76A6B990-74DE-4432-984D-9FC6D5952E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34401" y="6129338"/>
            <a:ext cx="346921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atin typeface="Goldman Sans" panose="020B0603020203020204" pitchFamily="34" charset="0"/>
                <a:cs typeface="Goldman Sans" panose="020B0603020203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919D1C-00CE-445A-9F63-D41D4628ACD3}"/>
              </a:ext>
            </a:extLst>
          </p:cNvPr>
          <p:cNvSpPr>
            <a:spLocks noGrp="1" noChangeArrowheads="1"/>
          </p:cNvSpPr>
          <p:nvPr>
            <p:ph type="dt" sz="half" idx="10"/>
          </p:nvPr>
        </p:nvSpPr>
        <p:spPr/>
        <p:txBody>
          <a:bodyPr/>
          <a:lstStyle>
            <a:lvl1pPr>
              <a:defRPr baseline="0">
                <a:latin typeface="Goldman Sans" panose="020B0603020203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BF212D29-38F1-4BF7-8E7C-CD01AC32157A}"/>
              </a:ext>
            </a:extLst>
          </p:cNvPr>
          <p:cNvSpPr>
            <a:spLocks noGrp="1" noChangeArrowheads="1"/>
          </p:cNvSpPr>
          <p:nvPr>
            <p:ph type="ftr" sz="quarter" idx="11"/>
          </p:nvPr>
        </p:nvSpPr>
        <p:spPr/>
        <p:txBody>
          <a:bodyPr/>
          <a:lstStyle>
            <a:lvl1pPr>
              <a:defRPr baseline="0">
                <a:latin typeface="Goldman Sans" panose="020B0603020203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948C71F-1F30-4E4F-8BDF-0FE71AF9E8FA}"/>
              </a:ext>
            </a:extLst>
          </p:cNvPr>
          <p:cNvSpPr>
            <a:spLocks noGrp="1" noChangeArrowheads="1"/>
          </p:cNvSpPr>
          <p:nvPr>
            <p:ph type="sldNum" sz="quarter" idx="12"/>
          </p:nvPr>
        </p:nvSpPr>
        <p:spPr/>
        <p:txBody>
          <a:bodyPr/>
          <a:lstStyle>
            <a:lvl1pPr>
              <a:defRPr/>
            </a:lvl1pPr>
          </a:lstStyle>
          <a:p>
            <a:pPr>
              <a:defRPr/>
            </a:pPr>
            <a:fld id="{AFC8FFE6-F076-470E-BD61-397FCF4E6F8B}" type="slidenum">
              <a:rPr lang="en-US" altLang="en-US"/>
              <a:pPr>
                <a:defRPr/>
              </a:pPr>
              <a:t>‹#›</a:t>
            </a:fld>
            <a:endParaRPr lang="en-US" altLang="en-US"/>
          </a:p>
        </p:txBody>
      </p:sp>
    </p:spTree>
    <p:extLst>
      <p:ext uri="{BB962C8B-B14F-4D97-AF65-F5344CB8AC3E}">
        <p14:creationId xmlns:p14="http://schemas.microsoft.com/office/powerpoint/2010/main" val="310859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8A41B824-702D-4776-BDFC-7280E215F7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9584" y="6172200"/>
            <a:ext cx="3672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Goldman Sans" panose="020B0603020203020204" pitchFamily="34" charset="0"/>
                <a:cs typeface="Goldman Sans" panose="020B0603020203020204" pitchFamily="34" charset="0"/>
              </a:defRPr>
            </a:lvl1pPr>
          </a:lstStyle>
          <a:p>
            <a:r>
              <a:rPr lang="en-US" dirty="0"/>
              <a:t>Click to edit Master title style</a:t>
            </a:r>
          </a:p>
        </p:txBody>
      </p:sp>
      <p:sp>
        <p:nvSpPr>
          <p:cNvPr id="3" name="Content Placeholder 2"/>
          <p:cNvSpPr>
            <a:spLocks noGrp="1"/>
          </p:cNvSpPr>
          <p:nvPr>
            <p:ph sz="half" idx="1"/>
          </p:nvPr>
        </p:nvSpPr>
        <p:spPr>
          <a:xfrm>
            <a:off x="406400" y="1447800"/>
            <a:ext cx="5435600" cy="4648200"/>
          </a:xfrm>
        </p:spPr>
        <p:txBody>
          <a:bodyPr/>
          <a:lstStyle>
            <a:lvl1pPr>
              <a:defRPr sz="2800">
                <a:latin typeface="Goldman Sans" panose="020B0603020203020204" pitchFamily="34" charset="0"/>
                <a:cs typeface="Goldman Sans" panose="020B0603020203020204" pitchFamily="34" charset="0"/>
              </a:defRPr>
            </a:lvl1pPr>
            <a:lvl2pPr>
              <a:defRPr sz="2400">
                <a:latin typeface="Goldman Sans" panose="020B0603020203020204" pitchFamily="34" charset="0"/>
                <a:cs typeface="Goldman Sans" panose="020B0603020203020204" pitchFamily="34" charset="0"/>
              </a:defRPr>
            </a:lvl2pPr>
            <a:lvl3pPr>
              <a:defRPr sz="2000">
                <a:latin typeface="Goldman Sans" panose="020B0603020203020204" pitchFamily="34" charset="0"/>
                <a:cs typeface="Goldman Sans" panose="020B0603020203020204" pitchFamily="34" charset="0"/>
              </a:defRPr>
            </a:lvl3pPr>
            <a:lvl4pPr>
              <a:defRPr sz="1800">
                <a:latin typeface="Goldman Sans" panose="020B0603020203020204" pitchFamily="34" charset="0"/>
                <a:cs typeface="Goldman Sans" panose="020B0603020203020204" pitchFamily="34" charset="0"/>
              </a:defRPr>
            </a:lvl4pPr>
            <a:lvl5pPr>
              <a:defRPr sz="1800">
                <a:latin typeface="Goldman Sans" panose="020B0603020203020204" pitchFamily="34" charset="0"/>
                <a:cs typeface="Goldman Sans" panose="020B0603020203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45200" y="1447800"/>
            <a:ext cx="5435600" cy="4648200"/>
          </a:xfrm>
        </p:spPr>
        <p:txBody>
          <a:bodyPr/>
          <a:lstStyle>
            <a:lvl1pPr>
              <a:defRPr sz="2800">
                <a:latin typeface="Goldman Sans" panose="020B0603020203020204" pitchFamily="34" charset="0"/>
                <a:cs typeface="Goldman Sans" panose="020B0603020203020204" pitchFamily="34" charset="0"/>
              </a:defRPr>
            </a:lvl1pPr>
            <a:lvl2pPr>
              <a:defRPr sz="2400">
                <a:latin typeface="Goldman Sans" panose="020B0603020203020204" pitchFamily="34" charset="0"/>
                <a:cs typeface="Goldman Sans" panose="020B0603020203020204" pitchFamily="34" charset="0"/>
              </a:defRPr>
            </a:lvl2pPr>
            <a:lvl3pPr>
              <a:defRPr sz="2000">
                <a:latin typeface="Goldman Sans" panose="020B0603020203020204" pitchFamily="34" charset="0"/>
                <a:cs typeface="Goldman Sans" panose="020B0603020203020204" pitchFamily="34" charset="0"/>
              </a:defRPr>
            </a:lvl3pPr>
            <a:lvl4pPr>
              <a:defRPr sz="1800">
                <a:latin typeface="Goldman Sans" panose="020B0603020203020204" pitchFamily="34" charset="0"/>
                <a:cs typeface="Goldman Sans" panose="020B0603020203020204" pitchFamily="34" charset="0"/>
              </a:defRPr>
            </a:lvl4pPr>
            <a:lvl5pPr>
              <a:defRPr sz="1800">
                <a:latin typeface="Goldman Sans" panose="020B0603020203020204" pitchFamily="34" charset="0"/>
                <a:cs typeface="Goldman Sans" panose="020B0603020203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9">
            <a:extLst>
              <a:ext uri="{FF2B5EF4-FFF2-40B4-BE49-F238E27FC236}">
                <a16:creationId xmlns:a16="http://schemas.microsoft.com/office/drawing/2014/main" id="{6E68E10A-FBB9-457B-A696-B894EE9CEDAC}"/>
              </a:ext>
            </a:extLst>
          </p:cNvPr>
          <p:cNvSpPr>
            <a:spLocks noGrp="1" noChangeArrowheads="1"/>
          </p:cNvSpPr>
          <p:nvPr>
            <p:ph type="dt" sz="half" idx="10"/>
          </p:nvPr>
        </p:nvSpPr>
        <p:spPr/>
        <p:txBody>
          <a:bodyPr/>
          <a:lstStyle>
            <a:lvl1pPr>
              <a:defRPr/>
            </a:lvl1pPr>
          </a:lstStyle>
          <a:p>
            <a:pPr>
              <a:defRPr/>
            </a:pPr>
            <a:endParaRPr lang="en-US"/>
          </a:p>
        </p:txBody>
      </p:sp>
      <p:sp>
        <p:nvSpPr>
          <p:cNvPr id="7" name="Footer Placeholder 10">
            <a:extLst>
              <a:ext uri="{FF2B5EF4-FFF2-40B4-BE49-F238E27FC236}">
                <a16:creationId xmlns:a16="http://schemas.microsoft.com/office/drawing/2014/main" id="{6981E182-B005-410B-96BE-ED714F7EDF73}"/>
              </a:ext>
            </a:extLst>
          </p:cNvPr>
          <p:cNvSpPr>
            <a:spLocks noGrp="1" noChangeArrowheads="1"/>
          </p:cNvSpPr>
          <p:nvPr>
            <p:ph type="ftr" sz="quarter" idx="11"/>
          </p:nvPr>
        </p:nvSpPr>
        <p:spPr/>
        <p:txBody>
          <a:bodyPr/>
          <a:lstStyle>
            <a:lvl1pPr>
              <a:defRPr/>
            </a:lvl1pPr>
          </a:lstStyle>
          <a:p>
            <a:pPr>
              <a:defRPr/>
            </a:pPr>
            <a:endParaRPr lang="en-US"/>
          </a:p>
        </p:txBody>
      </p:sp>
      <p:sp>
        <p:nvSpPr>
          <p:cNvPr id="8" name="Slide Number Placeholder 11">
            <a:extLst>
              <a:ext uri="{FF2B5EF4-FFF2-40B4-BE49-F238E27FC236}">
                <a16:creationId xmlns:a16="http://schemas.microsoft.com/office/drawing/2014/main" id="{CFC7D14F-87E4-4441-9180-6220073B5164}"/>
              </a:ext>
            </a:extLst>
          </p:cNvPr>
          <p:cNvSpPr>
            <a:spLocks noGrp="1" noChangeArrowheads="1"/>
          </p:cNvSpPr>
          <p:nvPr>
            <p:ph type="sldNum" sz="quarter" idx="12"/>
          </p:nvPr>
        </p:nvSpPr>
        <p:spPr/>
        <p:txBody>
          <a:bodyPr/>
          <a:lstStyle>
            <a:lvl1pPr>
              <a:defRPr/>
            </a:lvl1pPr>
          </a:lstStyle>
          <a:p>
            <a:pPr>
              <a:defRPr/>
            </a:pPr>
            <a:fld id="{F850EB51-5120-4897-94DF-468D0097A9C4}" type="slidenum">
              <a:rPr lang="en-US" altLang="en-US"/>
              <a:pPr>
                <a:defRPr/>
              </a:pPr>
              <a:t>‹#›</a:t>
            </a:fld>
            <a:endParaRPr lang="en-US" altLang="en-US"/>
          </a:p>
        </p:txBody>
      </p:sp>
    </p:spTree>
    <p:extLst>
      <p:ext uri="{BB962C8B-B14F-4D97-AF65-F5344CB8AC3E}">
        <p14:creationId xmlns:p14="http://schemas.microsoft.com/office/powerpoint/2010/main" val="327936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A3F76AE6-3D56-4C0A-872A-8E288CAE82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9584" y="6172200"/>
            <a:ext cx="3672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a:extLst>
              <a:ext uri="{FF2B5EF4-FFF2-40B4-BE49-F238E27FC236}">
                <a16:creationId xmlns:a16="http://schemas.microsoft.com/office/drawing/2014/main" id="{E3B549DA-EC38-4FE2-BC9E-12F6140AE0BF}"/>
              </a:ext>
            </a:extLst>
          </p:cNvPr>
          <p:cNvSpPr>
            <a:spLocks noGrp="1" noChangeArrowheads="1"/>
          </p:cNvSpPr>
          <p:nvPr>
            <p:ph type="dt" sz="half" idx="10"/>
          </p:nvPr>
        </p:nvSpPr>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6538546F-6109-43B0-9495-1CBF1D10D5A8}"/>
              </a:ext>
            </a:extLst>
          </p:cNvPr>
          <p:cNvSpPr>
            <a:spLocks noGrp="1" noChangeArrowheads="1"/>
          </p:cNvSpPr>
          <p:nvPr>
            <p:ph type="ftr" sz="quarter" idx="11"/>
          </p:nvPr>
        </p:nvSpPr>
        <p:spPr/>
        <p:txBody>
          <a:bodyPr/>
          <a:lstStyle>
            <a:lvl1pPr>
              <a:defRPr/>
            </a:lvl1pPr>
          </a:lstStyle>
          <a:p>
            <a:pPr>
              <a:defRPr/>
            </a:pPr>
            <a:endParaRPr lang="en-US"/>
          </a:p>
        </p:txBody>
      </p:sp>
      <p:sp>
        <p:nvSpPr>
          <p:cNvPr id="10" name="Rectangle 6">
            <a:extLst>
              <a:ext uri="{FF2B5EF4-FFF2-40B4-BE49-F238E27FC236}">
                <a16:creationId xmlns:a16="http://schemas.microsoft.com/office/drawing/2014/main" id="{2114F162-5AAD-4EF4-BB6B-18072F588343}"/>
              </a:ext>
            </a:extLst>
          </p:cNvPr>
          <p:cNvSpPr>
            <a:spLocks noGrp="1" noChangeArrowheads="1"/>
          </p:cNvSpPr>
          <p:nvPr>
            <p:ph type="sldNum" sz="quarter" idx="12"/>
          </p:nvPr>
        </p:nvSpPr>
        <p:spPr/>
        <p:txBody>
          <a:bodyPr/>
          <a:lstStyle>
            <a:lvl1pPr>
              <a:defRPr/>
            </a:lvl1pPr>
          </a:lstStyle>
          <a:p>
            <a:pPr>
              <a:defRPr/>
            </a:pPr>
            <a:fld id="{B98231DA-E1B3-4D71-842D-EEFEDD9EAF41}" type="slidenum">
              <a:rPr lang="en-US" altLang="en-US"/>
              <a:pPr>
                <a:defRPr/>
              </a:pPr>
              <a:t>‹#›</a:t>
            </a:fld>
            <a:endParaRPr lang="en-US" altLang="en-US"/>
          </a:p>
        </p:txBody>
      </p:sp>
    </p:spTree>
    <p:extLst>
      <p:ext uri="{BB962C8B-B14F-4D97-AF65-F5344CB8AC3E}">
        <p14:creationId xmlns:p14="http://schemas.microsoft.com/office/powerpoint/2010/main" val="3782116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6C43486-452E-40E9-A2B5-3E07E3DA5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9584" y="6172200"/>
            <a:ext cx="3672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4" name="Rectangle 4">
            <a:extLst>
              <a:ext uri="{FF2B5EF4-FFF2-40B4-BE49-F238E27FC236}">
                <a16:creationId xmlns:a16="http://schemas.microsoft.com/office/drawing/2014/main" id="{E3A2DECF-1F72-4420-AC61-0B55C8B597E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D0AEF6-6439-4C71-8443-EC42684BDBF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E40728-D68A-4789-BFFB-9F9261AA4FD5}"/>
              </a:ext>
            </a:extLst>
          </p:cNvPr>
          <p:cNvSpPr>
            <a:spLocks noGrp="1" noChangeArrowheads="1"/>
          </p:cNvSpPr>
          <p:nvPr>
            <p:ph type="sldNum" sz="quarter" idx="12"/>
          </p:nvPr>
        </p:nvSpPr>
        <p:spPr/>
        <p:txBody>
          <a:bodyPr/>
          <a:lstStyle>
            <a:lvl1pPr>
              <a:defRPr/>
            </a:lvl1pPr>
          </a:lstStyle>
          <a:p>
            <a:pPr>
              <a:defRPr/>
            </a:pPr>
            <a:fld id="{D49DA72E-B02D-4AE3-8255-F51A48EF0A55}" type="slidenum">
              <a:rPr lang="en-US" altLang="en-US"/>
              <a:pPr>
                <a:defRPr/>
              </a:pPr>
              <a:t>‹#›</a:t>
            </a:fld>
            <a:endParaRPr lang="en-US" altLang="en-US"/>
          </a:p>
        </p:txBody>
      </p:sp>
    </p:spTree>
    <p:extLst>
      <p:ext uri="{BB962C8B-B14F-4D97-AF65-F5344CB8AC3E}">
        <p14:creationId xmlns:p14="http://schemas.microsoft.com/office/powerpoint/2010/main" val="3376877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D6F3D006-94BD-4D3F-A7BD-22C49E024D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9584" y="6172200"/>
            <a:ext cx="3672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0C679161-3218-4F99-8C42-EC141548D1D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6476445-BC71-4E10-A3AF-9F5F6D060709}"/>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9C2BF0A-A8BE-4ECA-80BF-4CA5B0971E0D}"/>
              </a:ext>
            </a:extLst>
          </p:cNvPr>
          <p:cNvSpPr>
            <a:spLocks noGrp="1" noChangeArrowheads="1"/>
          </p:cNvSpPr>
          <p:nvPr>
            <p:ph type="sldNum" sz="quarter" idx="12"/>
          </p:nvPr>
        </p:nvSpPr>
        <p:spPr/>
        <p:txBody>
          <a:bodyPr/>
          <a:lstStyle>
            <a:lvl1pPr>
              <a:defRPr/>
            </a:lvl1pPr>
          </a:lstStyle>
          <a:p>
            <a:pPr>
              <a:defRPr/>
            </a:pPr>
            <a:fld id="{D660613F-BDA0-4513-977E-27677EB331C5}" type="slidenum">
              <a:rPr lang="en-US" altLang="en-US"/>
              <a:pPr>
                <a:defRPr/>
              </a:pPr>
              <a:t>‹#›</a:t>
            </a:fld>
            <a:endParaRPr lang="en-US" altLang="en-US"/>
          </a:p>
        </p:txBody>
      </p:sp>
    </p:spTree>
    <p:extLst>
      <p:ext uri="{BB962C8B-B14F-4D97-AF65-F5344CB8AC3E}">
        <p14:creationId xmlns:p14="http://schemas.microsoft.com/office/powerpoint/2010/main" val="39620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D304C5D8-E627-4352-AFFB-410C87729B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9584" y="6172200"/>
            <a:ext cx="3672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9">
            <a:extLst>
              <a:ext uri="{FF2B5EF4-FFF2-40B4-BE49-F238E27FC236}">
                <a16:creationId xmlns:a16="http://schemas.microsoft.com/office/drawing/2014/main" id="{667754FE-EF2F-4676-813A-CD0A67618DB7}"/>
              </a:ext>
            </a:extLst>
          </p:cNvPr>
          <p:cNvSpPr>
            <a:spLocks noGrp="1" noChangeArrowheads="1"/>
          </p:cNvSpPr>
          <p:nvPr>
            <p:ph type="dt" sz="half" idx="10"/>
          </p:nvPr>
        </p:nvSpPr>
        <p:spPr/>
        <p:txBody>
          <a:bodyPr/>
          <a:lstStyle>
            <a:lvl1pPr>
              <a:defRPr/>
            </a:lvl1pPr>
          </a:lstStyle>
          <a:p>
            <a:pPr>
              <a:defRPr/>
            </a:pPr>
            <a:endParaRPr lang="en-US"/>
          </a:p>
        </p:txBody>
      </p:sp>
      <p:sp>
        <p:nvSpPr>
          <p:cNvPr id="7" name="Footer Placeholder 10">
            <a:extLst>
              <a:ext uri="{FF2B5EF4-FFF2-40B4-BE49-F238E27FC236}">
                <a16:creationId xmlns:a16="http://schemas.microsoft.com/office/drawing/2014/main" id="{3C46CF8E-C863-420A-90C9-AC7898351C66}"/>
              </a:ext>
            </a:extLst>
          </p:cNvPr>
          <p:cNvSpPr>
            <a:spLocks noGrp="1" noChangeArrowheads="1"/>
          </p:cNvSpPr>
          <p:nvPr>
            <p:ph type="ftr" sz="quarter" idx="11"/>
          </p:nvPr>
        </p:nvSpPr>
        <p:spPr/>
        <p:txBody>
          <a:bodyPr/>
          <a:lstStyle>
            <a:lvl1pPr>
              <a:defRPr/>
            </a:lvl1pPr>
          </a:lstStyle>
          <a:p>
            <a:pPr>
              <a:defRPr/>
            </a:pPr>
            <a:endParaRPr lang="en-US"/>
          </a:p>
        </p:txBody>
      </p:sp>
      <p:sp>
        <p:nvSpPr>
          <p:cNvPr id="8" name="Slide Number Placeholder 11">
            <a:extLst>
              <a:ext uri="{FF2B5EF4-FFF2-40B4-BE49-F238E27FC236}">
                <a16:creationId xmlns:a16="http://schemas.microsoft.com/office/drawing/2014/main" id="{82465074-A6BB-4722-8D85-61070A229E80}"/>
              </a:ext>
            </a:extLst>
          </p:cNvPr>
          <p:cNvSpPr>
            <a:spLocks noGrp="1" noChangeArrowheads="1"/>
          </p:cNvSpPr>
          <p:nvPr>
            <p:ph type="sldNum" sz="quarter" idx="12"/>
          </p:nvPr>
        </p:nvSpPr>
        <p:spPr/>
        <p:txBody>
          <a:bodyPr/>
          <a:lstStyle>
            <a:lvl1pPr>
              <a:defRPr/>
            </a:lvl1pPr>
          </a:lstStyle>
          <a:p>
            <a:pPr>
              <a:defRPr/>
            </a:pPr>
            <a:fld id="{6B80FF1D-6A12-471D-BC75-525607BDC390}" type="slidenum">
              <a:rPr lang="en-US" altLang="en-US"/>
              <a:pPr>
                <a:defRPr/>
              </a:pPr>
              <a:t>‹#›</a:t>
            </a:fld>
            <a:endParaRPr lang="en-US" altLang="en-US"/>
          </a:p>
        </p:txBody>
      </p:sp>
    </p:spTree>
    <p:extLst>
      <p:ext uri="{BB962C8B-B14F-4D97-AF65-F5344CB8AC3E}">
        <p14:creationId xmlns:p14="http://schemas.microsoft.com/office/powerpoint/2010/main" val="4076773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DF267B-6D6C-4B20-892C-98F15328CE1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99E8E-B862-4100-BEAA-C83163F759C4}" type="slidenum">
              <a:rPr lang="en-US" smtClean="0"/>
              <a:t>‹#›</a:t>
            </a:fld>
            <a:endParaRPr lang="en-US"/>
          </a:p>
        </p:txBody>
      </p:sp>
    </p:spTree>
    <p:extLst>
      <p:ext uri="{BB962C8B-B14F-4D97-AF65-F5344CB8AC3E}">
        <p14:creationId xmlns:p14="http://schemas.microsoft.com/office/powerpoint/2010/main" val="2601942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742D7CBA-0D8B-4CB9-95E1-8089447522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9584" y="6205538"/>
            <a:ext cx="3469216"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9">
            <a:extLst>
              <a:ext uri="{FF2B5EF4-FFF2-40B4-BE49-F238E27FC236}">
                <a16:creationId xmlns:a16="http://schemas.microsoft.com/office/drawing/2014/main" id="{2CE431F5-2BBD-4D2F-AAE3-F4AB206D7C41}"/>
              </a:ext>
            </a:extLst>
          </p:cNvPr>
          <p:cNvSpPr>
            <a:spLocks noGrp="1" noChangeArrowheads="1"/>
          </p:cNvSpPr>
          <p:nvPr>
            <p:ph type="dt" sz="half" idx="10"/>
          </p:nvPr>
        </p:nvSpPr>
        <p:spPr/>
        <p:txBody>
          <a:bodyPr/>
          <a:lstStyle>
            <a:lvl1pPr>
              <a:defRPr/>
            </a:lvl1pPr>
          </a:lstStyle>
          <a:p>
            <a:pPr>
              <a:defRPr/>
            </a:pPr>
            <a:endParaRPr lang="en-US"/>
          </a:p>
        </p:txBody>
      </p:sp>
      <p:sp>
        <p:nvSpPr>
          <p:cNvPr id="7" name="Footer Placeholder 10">
            <a:extLst>
              <a:ext uri="{FF2B5EF4-FFF2-40B4-BE49-F238E27FC236}">
                <a16:creationId xmlns:a16="http://schemas.microsoft.com/office/drawing/2014/main" id="{01F61E3C-6AB4-4E39-9491-D4805886B332}"/>
              </a:ext>
            </a:extLst>
          </p:cNvPr>
          <p:cNvSpPr>
            <a:spLocks noGrp="1" noChangeArrowheads="1"/>
          </p:cNvSpPr>
          <p:nvPr>
            <p:ph type="ftr" sz="quarter" idx="11"/>
          </p:nvPr>
        </p:nvSpPr>
        <p:spPr/>
        <p:txBody>
          <a:bodyPr/>
          <a:lstStyle>
            <a:lvl1pPr>
              <a:defRPr/>
            </a:lvl1pPr>
          </a:lstStyle>
          <a:p>
            <a:pPr>
              <a:defRPr/>
            </a:pPr>
            <a:endParaRPr lang="en-US"/>
          </a:p>
        </p:txBody>
      </p:sp>
      <p:sp>
        <p:nvSpPr>
          <p:cNvPr id="8" name="Slide Number Placeholder 11">
            <a:extLst>
              <a:ext uri="{FF2B5EF4-FFF2-40B4-BE49-F238E27FC236}">
                <a16:creationId xmlns:a16="http://schemas.microsoft.com/office/drawing/2014/main" id="{EAD9C737-197F-4ADC-97C3-CDA9352140F4}"/>
              </a:ext>
            </a:extLst>
          </p:cNvPr>
          <p:cNvSpPr>
            <a:spLocks noGrp="1" noChangeArrowheads="1"/>
          </p:cNvSpPr>
          <p:nvPr>
            <p:ph type="sldNum" sz="quarter" idx="12"/>
          </p:nvPr>
        </p:nvSpPr>
        <p:spPr/>
        <p:txBody>
          <a:bodyPr/>
          <a:lstStyle>
            <a:lvl1pPr>
              <a:defRPr/>
            </a:lvl1pPr>
          </a:lstStyle>
          <a:p>
            <a:pPr>
              <a:defRPr/>
            </a:pPr>
            <a:fld id="{F053AD09-426A-4835-9FA3-BDE81FAE12AA}" type="slidenum">
              <a:rPr lang="en-US" altLang="en-US"/>
              <a:pPr>
                <a:defRPr/>
              </a:pPr>
              <a:t>‹#›</a:t>
            </a:fld>
            <a:endParaRPr lang="en-US" altLang="en-US"/>
          </a:p>
        </p:txBody>
      </p:sp>
    </p:spTree>
    <p:extLst>
      <p:ext uri="{BB962C8B-B14F-4D97-AF65-F5344CB8AC3E}">
        <p14:creationId xmlns:p14="http://schemas.microsoft.com/office/powerpoint/2010/main" val="225900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D63B215F-657F-43CA-B2FF-BD874B24EC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9584" y="6172200"/>
            <a:ext cx="3672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9332C1D-35C6-45DE-96CA-BE3AF1C4551A}"/>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5D2C4BC-11E8-4509-9C20-DB4D0A2B46FF}"/>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A076C35-ACBD-435A-84FB-6419AE3BB228}"/>
              </a:ext>
            </a:extLst>
          </p:cNvPr>
          <p:cNvSpPr>
            <a:spLocks noGrp="1" noChangeArrowheads="1"/>
          </p:cNvSpPr>
          <p:nvPr>
            <p:ph type="sldNum" sz="quarter" idx="12"/>
          </p:nvPr>
        </p:nvSpPr>
        <p:spPr/>
        <p:txBody>
          <a:bodyPr/>
          <a:lstStyle>
            <a:lvl1pPr>
              <a:defRPr/>
            </a:lvl1pPr>
          </a:lstStyle>
          <a:p>
            <a:pPr>
              <a:defRPr/>
            </a:pPr>
            <a:fld id="{9D34299F-BF9B-4110-AEE2-DC48C58B69B1}" type="slidenum">
              <a:rPr lang="en-US" altLang="en-US"/>
              <a:pPr>
                <a:defRPr/>
              </a:pPr>
              <a:t>‹#›</a:t>
            </a:fld>
            <a:endParaRPr lang="en-US" altLang="en-US"/>
          </a:p>
        </p:txBody>
      </p:sp>
    </p:spTree>
    <p:extLst>
      <p:ext uri="{BB962C8B-B14F-4D97-AF65-F5344CB8AC3E}">
        <p14:creationId xmlns:p14="http://schemas.microsoft.com/office/powerpoint/2010/main" val="1705163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83A4CAC5-5FF1-488A-928D-033746145D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9584" y="6172200"/>
            <a:ext cx="3672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12200" y="304800"/>
            <a:ext cx="2768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304800"/>
            <a:ext cx="8102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4344B9-A5C6-445B-A6BE-F3F2AE551E0A}"/>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A0B3AF3-E178-4D14-8C1B-81D92740D95D}"/>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A0B745E-1F26-4C4F-813D-E564F0D12201}"/>
              </a:ext>
            </a:extLst>
          </p:cNvPr>
          <p:cNvSpPr>
            <a:spLocks noGrp="1" noChangeArrowheads="1"/>
          </p:cNvSpPr>
          <p:nvPr>
            <p:ph type="sldNum" sz="quarter" idx="12"/>
          </p:nvPr>
        </p:nvSpPr>
        <p:spPr/>
        <p:txBody>
          <a:bodyPr/>
          <a:lstStyle>
            <a:lvl1pPr>
              <a:defRPr/>
            </a:lvl1pPr>
          </a:lstStyle>
          <a:p>
            <a:pPr>
              <a:defRPr/>
            </a:pPr>
            <a:fld id="{7BCF4CED-B233-4844-BE22-19CD8696C490}" type="slidenum">
              <a:rPr lang="en-US" altLang="en-US"/>
              <a:pPr>
                <a:defRPr/>
              </a:pPr>
              <a:t>‹#›</a:t>
            </a:fld>
            <a:endParaRPr lang="en-US" altLang="en-US"/>
          </a:p>
        </p:txBody>
      </p:sp>
    </p:spTree>
    <p:extLst>
      <p:ext uri="{BB962C8B-B14F-4D97-AF65-F5344CB8AC3E}">
        <p14:creationId xmlns:p14="http://schemas.microsoft.com/office/powerpoint/2010/main" val="54341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DF267B-6D6C-4B20-892C-98F15328CE15}"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99E8E-B862-4100-BEAA-C83163F759C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320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DF267B-6D6C-4B20-892C-98F15328CE15}"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899E8E-B862-4100-BEAA-C83163F759C4}" type="slidenum">
              <a:rPr lang="en-US" smtClean="0"/>
              <a:t>‹#›</a:t>
            </a:fld>
            <a:endParaRPr lang="en-US"/>
          </a:p>
        </p:txBody>
      </p:sp>
    </p:spTree>
    <p:extLst>
      <p:ext uri="{BB962C8B-B14F-4D97-AF65-F5344CB8AC3E}">
        <p14:creationId xmlns:p14="http://schemas.microsoft.com/office/powerpoint/2010/main" val="3002519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DF267B-6D6C-4B20-892C-98F15328CE15}"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899E8E-B862-4100-BEAA-C83163F759C4}" type="slidenum">
              <a:rPr lang="en-US" smtClean="0"/>
              <a:t>‹#›</a:t>
            </a:fld>
            <a:endParaRPr lang="en-US"/>
          </a:p>
        </p:txBody>
      </p:sp>
    </p:spTree>
    <p:extLst>
      <p:ext uri="{BB962C8B-B14F-4D97-AF65-F5344CB8AC3E}">
        <p14:creationId xmlns:p14="http://schemas.microsoft.com/office/powerpoint/2010/main" val="2989605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DF267B-6D6C-4B20-892C-98F15328CE15}" type="datetimeFigureOut">
              <a:rPr lang="en-US" smtClean="0"/>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899E8E-B862-4100-BEAA-C83163F759C4}" type="slidenum">
              <a:rPr lang="en-US" smtClean="0"/>
              <a:t>‹#›</a:t>
            </a:fld>
            <a:endParaRPr lang="en-US"/>
          </a:p>
        </p:txBody>
      </p:sp>
    </p:spTree>
    <p:extLst>
      <p:ext uri="{BB962C8B-B14F-4D97-AF65-F5344CB8AC3E}">
        <p14:creationId xmlns:p14="http://schemas.microsoft.com/office/powerpoint/2010/main" val="427497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7DF267B-6D6C-4B20-892C-98F15328CE15}" type="datetimeFigureOut">
              <a:rPr lang="en-US" smtClean="0"/>
              <a:t>10/30/2023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F899E8E-B862-4100-BEAA-C83163F759C4}" type="slidenum">
              <a:rPr lang="en-US" smtClean="0"/>
              <a:t>‹#›</a:t>
            </a:fld>
            <a:endParaRPr lang="en-US"/>
          </a:p>
        </p:txBody>
      </p:sp>
    </p:spTree>
    <p:extLst>
      <p:ext uri="{BB962C8B-B14F-4D97-AF65-F5344CB8AC3E}">
        <p14:creationId xmlns:p14="http://schemas.microsoft.com/office/powerpoint/2010/main" val="2559735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7DF267B-6D6C-4B20-892C-98F15328CE15}" type="datetimeFigureOut">
              <a:rPr lang="en-US" smtClean="0"/>
              <a:t>10/30/2023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F899E8E-B862-4100-BEAA-C83163F759C4}" type="slidenum">
              <a:rPr lang="en-US" smtClean="0"/>
              <a:t>‹#›</a:t>
            </a:fld>
            <a:endParaRPr lang="en-US"/>
          </a:p>
        </p:txBody>
      </p:sp>
    </p:spTree>
    <p:extLst>
      <p:ext uri="{BB962C8B-B14F-4D97-AF65-F5344CB8AC3E}">
        <p14:creationId xmlns:p14="http://schemas.microsoft.com/office/powerpoint/2010/main" val="213819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DF267B-6D6C-4B20-892C-98F15328CE15}"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899E8E-B862-4100-BEAA-C83163F759C4}" type="slidenum">
              <a:rPr lang="en-US" smtClean="0"/>
              <a:t>‹#›</a:t>
            </a:fld>
            <a:endParaRPr lang="en-US"/>
          </a:p>
        </p:txBody>
      </p:sp>
    </p:spTree>
    <p:extLst>
      <p:ext uri="{BB962C8B-B14F-4D97-AF65-F5344CB8AC3E}">
        <p14:creationId xmlns:p14="http://schemas.microsoft.com/office/powerpoint/2010/main" val="253408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7DF267B-6D6C-4B20-892C-98F15328CE15}" type="datetimeFigureOut">
              <a:rPr lang="en-US" smtClean="0"/>
              <a:t>10/30/2023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F899E8E-B862-4100-BEAA-C83163F759C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5735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F537ED3-D922-467A-A909-2AD313F24015}"/>
              </a:ext>
            </a:extLst>
          </p:cNvPr>
          <p:cNvSpPr>
            <a:spLocks noGrp="1" noChangeArrowheads="1"/>
          </p:cNvSpPr>
          <p:nvPr>
            <p:ph type="title"/>
          </p:nvPr>
        </p:nvSpPr>
        <p:spPr bwMode="auto">
          <a:xfrm>
            <a:off x="406400" y="304800"/>
            <a:ext cx="11074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524B5F0-E7FB-497E-8A89-4869493A8276}"/>
              </a:ext>
            </a:extLst>
          </p:cNvPr>
          <p:cNvSpPr>
            <a:spLocks noGrp="1" noChangeArrowheads="1"/>
          </p:cNvSpPr>
          <p:nvPr>
            <p:ph type="body" idx="1"/>
          </p:nvPr>
        </p:nvSpPr>
        <p:spPr bwMode="auto">
          <a:xfrm>
            <a:off x="406400" y="1447800"/>
            <a:ext cx="110744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8D8C408-E841-4F09-BF36-68F307508396}"/>
              </a:ext>
            </a:extLst>
          </p:cNvPr>
          <p:cNvSpPr>
            <a:spLocks noGrp="1" noChangeArrowheads="1"/>
          </p:cNvSpPr>
          <p:nvPr>
            <p:ph type="dt" sz="half" idx="2"/>
          </p:nvPr>
        </p:nvSpPr>
        <p:spPr bwMode="auto">
          <a:xfrm>
            <a:off x="914400" y="6248400"/>
            <a:ext cx="2540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aseline="0">
                <a:latin typeface="Arial" charset="0"/>
                <a:ea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C3B84A21-69A2-4D1E-A668-E43F9A5ED31E}"/>
              </a:ext>
            </a:extLst>
          </p:cNvPr>
          <p:cNvSpPr>
            <a:spLocks noGrp="1" noChangeArrowheads="1"/>
          </p:cNvSpPr>
          <p:nvPr>
            <p:ph type="ftr" sz="quarter" idx="3"/>
          </p:nvPr>
        </p:nvSpPr>
        <p:spPr bwMode="auto">
          <a:xfrm>
            <a:off x="4165600" y="6248400"/>
            <a:ext cx="38608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aseline="0">
                <a:latin typeface="Arial" charset="0"/>
                <a:ea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6BEF84BD-27A4-4674-BDF5-FC30BF837BFF}"/>
              </a:ext>
            </a:extLst>
          </p:cNvPr>
          <p:cNvSpPr>
            <a:spLocks noGrp="1" noChangeArrowheads="1"/>
          </p:cNvSpPr>
          <p:nvPr>
            <p:ph type="sldNum" sz="quarter" idx="4"/>
          </p:nvPr>
        </p:nvSpPr>
        <p:spPr bwMode="auto">
          <a:xfrm>
            <a:off x="8737600" y="6248400"/>
            <a:ext cx="2540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aseline="0"/>
            </a:lvl1pPr>
          </a:lstStyle>
          <a:p>
            <a:pPr>
              <a:defRPr/>
            </a:pPr>
            <a:fld id="{DAD817C2-13FF-4916-B775-CC2B2E46A8D5}" type="slidenum">
              <a:rPr lang="en-US" altLang="en-US"/>
              <a:pPr>
                <a:defRPr/>
              </a:pPr>
              <a:t>‹#›</a:t>
            </a:fld>
            <a:endParaRPr lang="en-US" altLang="en-US"/>
          </a:p>
        </p:txBody>
      </p:sp>
      <p:sp>
        <p:nvSpPr>
          <p:cNvPr id="1031" name="Text Box 7">
            <a:extLst>
              <a:ext uri="{FF2B5EF4-FFF2-40B4-BE49-F238E27FC236}">
                <a16:creationId xmlns:a16="http://schemas.microsoft.com/office/drawing/2014/main" id="{18583235-1D20-469A-B2F7-15D247A76541}"/>
              </a:ext>
            </a:extLst>
          </p:cNvPr>
          <p:cNvSpPr txBox="1">
            <a:spLocks noChangeArrowheads="1"/>
          </p:cNvSpPr>
          <p:nvPr userDrawn="1"/>
        </p:nvSpPr>
        <p:spPr bwMode="auto">
          <a:xfrm>
            <a:off x="203200" y="6500814"/>
            <a:ext cx="4470400" cy="198437"/>
          </a:xfrm>
          <a:prstGeom prst="rect">
            <a:avLst/>
          </a:prstGeom>
          <a:noFill/>
          <a:ln>
            <a:noFill/>
          </a:ln>
        </p:spPr>
        <p:txBody>
          <a:bodyPr>
            <a:spAutoFit/>
          </a:bodyP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r>
              <a:rPr lang="en-US" altLang="en-US" sz="700" baseline="0"/>
              <a:t>©2011 Franciscan St. Francis Health</a:t>
            </a:r>
          </a:p>
        </p:txBody>
      </p:sp>
      <p:pic>
        <p:nvPicPr>
          <p:cNvPr id="1032" name="Picture 7">
            <a:extLst>
              <a:ext uri="{FF2B5EF4-FFF2-40B4-BE49-F238E27FC236}">
                <a16:creationId xmlns:a16="http://schemas.microsoft.com/office/drawing/2014/main" id="{0A8F7102-B47F-43F4-9236-5531C724899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519584" y="6172200"/>
            <a:ext cx="3672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2705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3000">
          <a:solidFill>
            <a:schemeClr val="bg1"/>
          </a:solidFill>
          <a:latin typeface="+mj-lt"/>
          <a:ea typeface="+mj-ea"/>
          <a:cs typeface="+mj-cs"/>
        </a:defRPr>
      </a:lvl1pPr>
      <a:lvl2pPr algn="l" rtl="0" eaLnBrk="0" fontAlgn="base" hangingPunct="0">
        <a:spcBef>
          <a:spcPct val="0"/>
        </a:spcBef>
        <a:spcAft>
          <a:spcPct val="0"/>
        </a:spcAft>
        <a:defRPr sz="3000">
          <a:solidFill>
            <a:schemeClr val="bg1"/>
          </a:solidFill>
          <a:latin typeface="Goldman Sans" panose="020B0603020203020204" pitchFamily="34" charset="0"/>
          <a:ea typeface="ＭＳ Ｐゴシック" charset="-128"/>
        </a:defRPr>
      </a:lvl2pPr>
      <a:lvl3pPr algn="l" rtl="0" eaLnBrk="0" fontAlgn="base" hangingPunct="0">
        <a:spcBef>
          <a:spcPct val="0"/>
        </a:spcBef>
        <a:spcAft>
          <a:spcPct val="0"/>
        </a:spcAft>
        <a:defRPr sz="3000">
          <a:solidFill>
            <a:schemeClr val="bg1"/>
          </a:solidFill>
          <a:latin typeface="Goldman Sans" panose="020B0603020203020204" pitchFamily="34" charset="0"/>
          <a:ea typeface="ＭＳ Ｐゴシック" charset="-128"/>
        </a:defRPr>
      </a:lvl3pPr>
      <a:lvl4pPr algn="l" rtl="0" eaLnBrk="0" fontAlgn="base" hangingPunct="0">
        <a:spcBef>
          <a:spcPct val="0"/>
        </a:spcBef>
        <a:spcAft>
          <a:spcPct val="0"/>
        </a:spcAft>
        <a:defRPr sz="3000">
          <a:solidFill>
            <a:schemeClr val="bg1"/>
          </a:solidFill>
          <a:latin typeface="Goldman Sans" panose="020B0603020203020204" pitchFamily="34" charset="0"/>
          <a:ea typeface="ＭＳ Ｐゴシック" charset="-128"/>
        </a:defRPr>
      </a:lvl4pPr>
      <a:lvl5pPr algn="l" rtl="0" eaLnBrk="0" fontAlgn="base" hangingPunct="0">
        <a:spcBef>
          <a:spcPct val="0"/>
        </a:spcBef>
        <a:spcAft>
          <a:spcPct val="0"/>
        </a:spcAft>
        <a:defRPr sz="3000">
          <a:solidFill>
            <a:schemeClr val="bg1"/>
          </a:solidFill>
          <a:latin typeface="Goldman Sans" panose="020B0603020203020204" pitchFamily="34" charset="0"/>
          <a:ea typeface="ＭＳ Ｐゴシック" charset="-128"/>
        </a:defRPr>
      </a:lvl5pPr>
      <a:lvl6pPr marL="457200" algn="l" rtl="0" fontAlgn="base">
        <a:spcBef>
          <a:spcPct val="0"/>
        </a:spcBef>
        <a:spcAft>
          <a:spcPct val="0"/>
        </a:spcAft>
        <a:defRPr sz="3000">
          <a:solidFill>
            <a:schemeClr val="bg1"/>
          </a:solidFill>
          <a:latin typeface="Georgia" charset="0"/>
          <a:ea typeface="ＭＳ Ｐゴシック" charset="-128"/>
        </a:defRPr>
      </a:lvl6pPr>
      <a:lvl7pPr marL="914400" algn="l" rtl="0" fontAlgn="base">
        <a:spcBef>
          <a:spcPct val="0"/>
        </a:spcBef>
        <a:spcAft>
          <a:spcPct val="0"/>
        </a:spcAft>
        <a:defRPr sz="3000">
          <a:solidFill>
            <a:schemeClr val="bg1"/>
          </a:solidFill>
          <a:latin typeface="Georgia" charset="0"/>
          <a:ea typeface="ＭＳ Ｐゴシック" charset="-128"/>
        </a:defRPr>
      </a:lvl7pPr>
      <a:lvl8pPr marL="1371600" algn="l" rtl="0" fontAlgn="base">
        <a:spcBef>
          <a:spcPct val="0"/>
        </a:spcBef>
        <a:spcAft>
          <a:spcPct val="0"/>
        </a:spcAft>
        <a:defRPr sz="3000">
          <a:solidFill>
            <a:schemeClr val="bg1"/>
          </a:solidFill>
          <a:latin typeface="Georgia" charset="0"/>
          <a:ea typeface="ＭＳ Ｐゴシック" charset="-128"/>
        </a:defRPr>
      </a:lvl8pPr>
      <a:lvl9pPr marL="1828800" algn="l" rtl="0" fontAlgn="base">
        <a:spcBef>
          <a:spcPct val="0"/>
        </a:spcBef>
        <a:spcAft>
          <a:spcPct val="0"/>
        </a:spcAft>
        <a:defRPr sz="3000">
          <a:solidFill>
            <a:schemeClr val="bg1"/>
          </a:solidFill>
          <a:latin typeface="Georgia" charset="0"/>
          <a:ea typeface="ＭＳ Ｐゴシック" charset="-128"/>
        </a:defRPr>
      </a:lvl9pPr>
    </p:titleStyle>
    <p:bodyStyle>
      <a:lvl1pPr marL="168275" indent="-168275" algn="l" rtl="0" eaLnBrk="0" fontAlgn="base" hangingPunct="0">
        <a:spcBef>
          <a:spcPct val="20000"/>
        </a:spcBef>
        <a:spcAft>
          <a:spcPct val="0"/>
        </a:spcAft>
        <a:buChar char="•"/>
        <a:defRPr sz="2200">
          <a:solidFill>
            <a:schemeClr val="tx1"/>
          </a:solidFill>
          <a:latin typeface="+mn-lt"/>
          <a:ea typeface="+mn-ea"/>
          <a:cs typeface="+mn-cs"/>
        </a:defRPr>
      </a:lvl1pPr>
      <a:lvl2pPr marL="682625" indent="-225425" algn="l" rtl="0" eaLnBrk="0" fontAlgn="base" hangingPunct="0">
        <a:spcBef>
          <a:spcPct val="20000"/>
        </a:spcBef>
        <a:spcAft>
          <a:spcPct val="0"/>
        </a:spcAft>
        <a:buChar char="–"/>
        <a:defRPr sz="2000">
          <a:solidFill>
            <a:schemeClr val="tx1"/>
          </a:solidFill>
          <a:latin typeface="+mn-lt"/>
          <a:ea typeface="+mn-ea"/>
        </a:defRPr>
      </a:lvl2pPr>
      <a:lvl3pPr marL="1085850" indent="-17145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1944688" indent="-115888" algn="l" rtl="0" eaLnBrk="0" fontAlgn="base" hangingPunct="0">
        <a:spcBef>
          <a:spcPct val="20000"/>
        </a:spcBef>
        <a:spcAft>
          <a:spcPct val="0"/>
        </a:spcAft>
        <a:buFont typeface="Times" panose="02020603050405020304" pitchFamily="18" charset="0"/>
        <a:buChar char="•"/>
        <a:defRPr sz="1400">
          <a:solidFill>
            <a:schemeClr val="tx1"/>
          </a:solidFill>
          <a:latin typeface="+mn-lt"/>
          <a:ea typeface="+mn-ea"/>
        </a:defRPr>
      </a:lvl5pPr>
      <a:lvl6pPr marL="2401888" indent="-115888" algn="l" rtl="0" fontAlgn="base">
        <a:spcBef>
          <a:spcPct val="20000"/>
        </a:spcBef>
        <a:spcAft>
          <a:spcPct val="0"/>
        </a:spcAft>
        <a:buFont typeface="Times" charset="0"/>
        <a:buChar char="•"/>
        <a:defRPr sz="1400">
          <a:solidFill>
            <a:schemeClr val="tx1"/>
          </a:solidFill>
          <a:latin typeface="+mn-lt"/>
          <a:ea typeface="+mn-ea"/>
        </a:defRPr>
      </a:lvl6pPr>
      <a:lvl7pPr marL="2859088" indent="-115888" algn="l" rtl="0" fontAlgn="base">
        <a:spcBef>
          <a:spcPct val="20000"/>
        </a:spcBef>
        <a:spcAft>
          <a:spcPct val="0"/>
        </a:spcAft>
        <a:buFont typeface="Times" charset="0"/>
        <a:buChar char="•"/>
        <a:defRPr sz="1400">
          <a:solidFill>
            <a:schemeClr val="tx1"/>
          </a:solidFill>
          <a:latin typeface="+mn-lt"/>
          <a:ea typeface="+mn-ea"/>
        </a:defRPr>
      </a:lvl7pPr>
      <a:lvl8pPr marL="3316288" indent="-115888" algn="l" rtl="0" fontAlgn="base">
        <a:spcBef>
          <a:spcPct val="20000"/>
        </a:spcBef>
        <a:spcAft>
          <a:spcPct val="0"/>
        </a:spcAft>
        <a:buFont typeface="Times" charset="0"/>
        <a:buChar char="•"/>
        <a:defRPr sz="1400">
          <a:solidFill>
            <a:schemeClr val="tx1"/>
          </a:solidFill>
          <a:latin typeface="+mn-lt"/>
          <a:ea typeface="+mn-ea"/>
        </a:defRPr>
      </a:lvl8pPr>
      <a:lvl9pPr marL="3773488" indent="-115888" algn="l" rtl="0" fontAlgn="base">
        <a:spcBef>
          <a:spcPct val="20000"/>
        </a:spcBef>
        <a:spcAft>
          <a:spcPct val="0"/>
        </a:spcAft>
        <a:buFont typeface="Times" charset="0"/>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Layout" Target="../diagrams/layout29.xml"/><Relationship Id="rId7" Type="http://schemas.openxmlformats.org/officeDocument/2006/relationships/image" Target="../media/image81.png"/><Relationship Id="rId2" Type="http://schemas.openxmlformats.org/officeDocument/2006/relationships/diagramData" Target="../diagrams/data29.xml"/><Relationship Id="rId1" Type="http://schemas.openxmlformats.org/officeDocument/2006/relationships/slideLayout" Target="../slideLayouts/slideLayout4.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 Id="rId9" Type="http://schemas.openxmlformats.org/officeDocument/2006/relationships/image" Target="../media/image84.png"/></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4.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79.png"/><Relationship Id="rId2" Type="http://schemas.openxmlformats.org/officeDocument/2006/relationships/diagramData" Target="../diagrams/data31.xml"/><Relationship Id="rId1" Type="http://schemas.openxmlformats.org/officeDocument/2006/relationships/slideLayout" Target="../slideLayouts/slideLayout4.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03.xml.rels><?xml version="1.0" encoding="UTF-8" standalone="yes"?>
<Relationships xmlns="http://schemas.openxmlformats.org/package/2006/relationships"><Relationship Id="rId8" Type="http://schemas.openxmlformats.org/officeDocument/2006/relationships/diagramData" Target="../diagrams/data33.xml"/><Relationship Id="rId13" Type="http://schemas.openxmlformats.org/officeDocument/2006/relationships/image" Target="../media/image79.png"/><Relationship Id="rId3" Type="http://schemas.openxmlformats.org/officeDocument/2006/relationships/diagramData" Target="../diagrams/data32.xml"/><Relationship Id="rId7" Type="http://schemas.microsoft.com/office/2007/relationships/diagramDrawing" Target="../diagrams/drawing32.xml"/><Relationship Id="rId12" Type="http://schemas.microsoft.com/office/2007/relationships/diagramDrawing" Target="../diagrams/drawing33.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32.xml"/><Relationship Id="rId11" Type="http://schemas.openxmlformats.org/officeDocument/2006/relationships/diagramColors" Target="../diagrams/colors33.xml"/><Relationship Id="rId5" Type="http://schemas.openxmlformats.org/officeDocument/2006/relationships/diagramQuickStyle" Target="../diagrams/quickStyle32.xml"/><Relationship Id="rId10" Type="http://schemas.openxmlformats.org/officeDocument/2006/relationships/diagramQuickStyle" Target="../diagrams/quickStyle33.xml"/><Relationship Id="rId4" Type="http://schemas.openxmlformats.org/officeDocument/2006/relationships/diagramLayout" Target="../diagrams/layout32.xml"/><Relationship Id="rId9" Type="http://schemas.openxmlformats.org/officeDocument/2006/relationships/diagramLayout" Target="../diagrams/layout33.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4.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05.xml.rels><?xml version="1.0" encoding="UTF-8" standalone="yes"?>
<Relationships xmlns="http://schemas.openxmlformats.org/package/2006/relationships"><Relationship Id="rId8" Type="http://schemas.openxmlformats.org/officeDocument/2006/relationships/diagramData" Target="../diagrams/data36.xml"/><Relationship Id="rId3" Type="http://schemas.openxmlformats.org/officeDocument/2006/relationships/diagramData" Target="../diagrams/data35.xml"/><Relationship Id="rId7" Type="http://schemas.microsoft.com/office/2007/relationships/diagramDrawing" Target="../diagrams/drawing35.xml"/><Relationship Id="rId12" Type="http://schemas.microsoft.com/office/2007/relationships/diagramDrawing" Target="../diagrams/drawing3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35.xml"/><Relationship Id="rId11" Type="http://schemas.openxmlformats.org/officeDocument/2006/relationships/diagramColors" Target="../diagrams/colors36.xml"/><Relationship Id="rId5" Type="http://schemas.openxmlformats.org/officeDocument/2006/relationships/diagramQuickStyle" Target="../diagrams/quickStyle35.xml"/><Relationship Id="rId10" Type="http://schemas.openxmlformats.org/officeDocument/2006/relationships/diagramQuickStyle" Target="../diagrams/quickStyle36.xml"/><Relationship Id="rId4" Type="http://schemas.openxmlformats.org/officeDocument/2006/relationships/diagramLayout" Target="../diagrams/layout35.xml"/><Relationship Id="rId9" Type="http://schemas.openxmlformats.org/officeDocument/2006/relationships/diagramLayout" Target="../diagrams/layout36.xml"/></Relationships>
</file>

<file path=ppt/slides/_rels/slide106.xml.rels><?xml version="1.0" encoding="UTF-8" standalone="yes"?>
<Relationships xmlns="http://schemas.openxmlformats.org/package/2006/relationships"><Relationship Id="rId8" Type="http://schemas.openxmlformats.org/officeDocument/2006/relationships/diagramData" Target="../diagrams/data38.xml"/><Relationship Id="rId3" Type="http://schemas.openxmlformats.org/officeDocument/2006/relationships/diagramData" Target="../diagrams/data37.xml"/><Relationship Id="rId7" Type="http://schemas.microsoft.com/office/2007/relationships/diagramDrawing" Target="../diagrams/drawing37.xml"/><Relationship Id="rId12" Type="http://schemas.microsoft.com/office/2007/relationships/diagramDrawing" Target="../diagrams/drawing38.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37.xml"/><Relationship Id="rId11" Type="http://schemas.openxmlformats.org/officeDocument/2006/relationships/diagramColors" Target="../diagrams/colors38.xml"/><Relationship Id="rId5" Type="http://schemas.openxmlformats.org/officeDocument/2006/relationships/diagramQuickStyle" Target="../diagrams/quickStyle37.xml"/><Relationship Id="rId10" Type="http://schemas.openxmlformats.org/officeDocument/2006/relationships/diagramQuickStyle" Target="../diagrams/quickStyle38.xml"/><Relationship Id="rId4" Type="http://schemas.openxmlformats.org/officeDocument/2006/relationships/diagramLayout" Target="../diagrams/layout37.xml"/><Relationship Id="rId9" Type="http://schemas.openxmlformats.org/officeDocument/2006/relationships/diagramLayout" Target="../diagrams/layout3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8" Type="http://schemas.openxmlformats.org/officeDocument/2006/relationships/diagramData" Target="../diagrams/data40.xml"/><Relationship Id="rId13" Type="http://schemas.openxmlformats.org/officeDocument/2006/relationships/image" Target="../media/image79.png"/><Relationship Id="rId3" Type="http://schemas.openxmlformats.org/officeDocument/2006/relationships/diagramData" Target="../diagrams/data39.xml"/><Relationship Id="rId7" Type="http://schemas.microsoft.com/office/2007/relationships/diagramDrawing" Target="../diagrams/drawing39.xml"/><Relationship Id="rId12" Type="http://schemas.microsoft.com/office/2007/relationships/diagramDrawing" Target="../diagrams/drawing40.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39.xml"/><Relationship Id="rId11" Type="http://schemas.openxmlformats.org/officeDocument/2006/relationships/diagramColors" Target="../diagrams/colors40.xml"/><Relationship Id="rId5" Type="http://schemas.openxmlformats.org/officeDocument/2006/relationships/diagramQuickStyle" Target="../diagrams/quickStyle39.xml"/><Relationship Id="rId10" Type="http://schemas.openxmlformats.org/officeDocument/2006/relationships/diagramQuickStyle" Target="../diagrams/quickStyle40.xml"/><Relationship Id="rId4" Type="http://schemas.openxmlformats.org/officeDocument/2006/relationships/diagramLayout" Target="../diagrams/layout39.xml"/><Relationship Id="rId9" Type="http://schemas.openxmlformats.org/officeDocument/2006/relationships/diagramLayout" Target="../diagrams/layout40.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mp"/><Relationship Id="rId1" Type="http://schemas.openxmlformats.org/officeDocument/2006/relationships/slideLayout" Target="../slideLayouts/slideLayout2.xml"/><Relationship Id="rId4" Type="http://schemas.openxmlformats.org/officeDocument/2006/relationships/image" Target="../media/image13.tm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7.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72.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78.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4.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70.png"/><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6.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image" Target="../media/image70.png"/><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11.xml"/><Relationship Id="rId16"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5" Type="http://schemas.openxmlformats.org/officeDocument/2006/relationships/image" Target="../media/image75.png"/><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image" Target="../media/image74.png"/></Relationships>
</file>

<file path=ppt/slides/_rels/slide87.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image" Target="../media/image70.png"/><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21.xml"/><Relationship Id="rId7" Type="http://schemas.openxmlformats.org/officeDocument/2006/relationships/image" Target="../media/image77.png"/><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22.xml"/><Relationship Id="rId7" Type="http://schemas.openxmlformats.org/officeDocument/2006/relationships/image" Target="../media/image79.png"/><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Layout" Target="../diagrams/layout23.xml"/><Relationship Id="rId7" Type="http://schemas.openxmlformats.org/officeDocument/2006/relationships/image" Target="../media/image78.png"/><Relationship Id="rId2" Type="http://schemas.openxmlformats.org/officeDocument/2006/relationships/diagramData" Target="../diagrams/data23.xml"/><Relationship Id="rId1" Type="http://schemas.openxmlformats.org/officeDocument/2006/relationships/slideLayout" Target="../slideLayouts/slideLayout4.xml"/><Relationship Id="rId6" Type="http://schemas.microsoft.com/office/2007/relationships/diagramDrawing" Target="../diagrams/drawing23.xml"/><Relationship Id="rId5" Type="http://schemas.openxmlformats.org/officeDocument/2006/relationships/diagramColors" Target="../diagrams/colors23.xml"/><Relationship Id="rId10" Type="http://schemas.openxmlformats.org/officeDocument/2006/relationships/hyperlink" Target="https://cancerbulletin.facs.org/forums/node/130846#post130877" TargetMode="External"/><Relationship Id="rId4" Type="http://schemas.openxmlformats.org/officeDocument/2006/relationships/diagramQuickStyle" Target="../diagrams/quickStyle23.xml"/><Relationship Id="rId9" Type="http://schemas.openxmlformats.org/officeDocument/2006/relationships/hyperlink" Target="https://cancerbulletin.facs.org/forums/node/111546" TargetMode="External"/></Relationships>
</file>

<file path=ppt/slides/_rels/slide96.xml.rels><?xml version="1.0" encoding="UTF-8" standalone="yes"?>
<Relationships xmlns="http://schemas.openxmlformats.org/package/2006/relationships"><Relationship Id="rId8" Type="http://schemas.openxmlformats.org/officeDocument/2006/relationships/diagramData" Target="../diagrams/data25.xml"/><Relationship Id="rId13" Type="http://schemas.openxmlformats.org/officeDocument/2006/relationships/image" Target="../media/image78.png"/><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 Id="rId14" Type="http://schemas.openxmlformats.org/officeDocument/2006/relationships/image" Target="../media/image79.png"/></Relationships>
</file>

<file path=ppt/slides/_rels/slide97.xml.rels><?xml version="1.0" encoding="UTF-8" standalone="yes"?>
<Relationships xmlns="http://schemas.openxmlformats.org/package/2006/relationships"><Relationship Id="rId8" Type="http://schemas.openxmlformats.org/officeDocument/2006/relationships/diagramData" Target="../diagrams/data27.xml"/><Relationship Id="rId13" Type="http://schemas.openxmlformats.org/officeDocument/2006/relationships/image" Target="../media/image79.png"/><Relationship Id="rId3" Type="http://schemas.openxmlformats.org/officeDocument/2006/relationships/diagramData" Target="../diagrams/data26.xml"/><Relationship Id="rId7" Type="http://schemas.microsoft.com/office/2007/relationships/diagramDrawing" Target="../diagrams/drawing26.xml"/><Relationship Id="rId12" Type="http://schemas.microsoft.com/office/2007/relationships/diagramDrawing" Target="../diagrams/drawing27.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26.xml"/><Relationship Id="rId11" Type="http://schemas.openxmlformats.org/officeDocument/2006/relationships/diagramColors" Target="../diagrams/colors27.xml"/><Relationship Id="rId5" Type="http://schemas.openxmlformats.org/officeDocument/2006/relationships/diagramQuickStyle" Target="../diagrams/quickStyle26.xml"/><Relationship Id="rId10" Type="http://schemas.openxmlformats.org/officeDocument/2006/relationships/diagramQuickStyle" Target="../diagrams/quickStyle27.xml"/><Relationship Id="rId4" Type="http://schemas.openxmlformats.org/officeDocument/2006/relationships/diagramLayout" Target="../diagrams/layout26.xml"/><Relationship Id="rId9" Type="http://schemas.openxmlformats.org/officeDocument/2006/relationships/diagramLayout" Target="../diagrams/layout27.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Layout" Target="../diagrams/layout28.xml"/><Relationship Id="rId7" Type="http://schemas.openxmlformats.org/officeDocument/2006/relationships/image" Target="../media/image81.png"/><Relationship Id="rId2" Type="http://schemas.openxmlformats.org/officeDocument/2006/relationships/diagramData" Target="../diagrams/data28.xml"/><Relationship Id="rId1" Type="http://schemas.openxmlformats.org/officeDocument/2006/relationships/slideLayout" Target="../slideLayouts/slideLayout4.xml"/><Relationship Id="rId6" Type="http://schemas.microsoft.com/office/2007/relationships/diagramDrawing" Target="../diagrams/drawing28.xml"/><Relationship Id="rId5" Type="http://schemas.openxmlformats.org/officeDocument/2006/relationships/diagramColors" Target="../diagrams/colors28.xml"/><Relationship Id="rId10" Type="http://schemas.openxmlformats.org/officeDocument/2006/relationships/image" Target="../media/image83.png"/><Relationship Id="rId4" Type="http://schemas.openxmlformats.org/officeDocument/2006/relationships/diagramQuickStyle" Target="../diagrams/quickStyle28.xml"/><Relationship Id="rId9"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D327-8D2A-8706-D20A-21A148BEFA6D}"/>
              </a:ext>
            </a:extLst>
          </p:cNvPr>
          <p:cNvSpPr>
            <a:spLocks noGrp="1"/>
          </p:cNvSpPr>
          <p:nvPr>
            <p:ph type="ctrTitle"/>
          </p:nvPr>
        </p:nvSpPr>
        <p:spPr/>
        <p:txBody>
          <a:bodyPr/>
          <a:lstStyle/>
          <a:p>
            <a:r>
              <a:rPr lang="en-US" dirty="0"/>
              <a:t>Multidisciplinary Approach to Rectal Cancer</a:t>
            </a:r>
          </a:p>
        </p:txBody>
      </p:sp>
      <p:sp>
        <p:nvSpPr>
          <p:cNvPr id="3" name="Subtitle 2">
            <a:extLst>
              <a:ext uri="{FF2B5EF4-FFF2-40B4-BE49-F238E27FC236}">
                <a16:creationId xmlns:a16="http://schemas.microsoft.com/office/drawing/2014/main" id="{93DE886C-B1CB-099F-17E3-2774FEFAA1D4}"/>
              </a:ext>
            </a:extLst>
          </p:cNvPr>
          <p:cNvSpPr>
            <a:spLocks noGrp="1"/>
          </p:cNvSpPr>
          <p:nvPr>
            <p:ph type="subTitle" idx="1"/>
          </p:nvPr>
        </p:nvSpPr>
        <p:spPr>
          <a:xfrm>
            <a:off x="1100051" y="4455620"/>
            <a:ext cx="10058400" cy="1487979"/>
          </a:xfrm>
        </p:spPr>
        <p:txBody>
          <a:bodyPr>
            <a:normAutofit fontScale="77500" lnSpcReduction="20000"/>
          </a:bodyPr>
          <a:lstStyle/>
          <a:p>
            <a:r>
              <a:rPr lang="en-US" dirty="0"/>
              <a:t>Dr. Scott </a:t>
            </a:r>
            <a:r>
              <a:rPr lang="en-US" dirty="0" err="1"/>
              <a:t>dolejs</a:t>
            </a:r>
            <a:r>
              <a:rPr lang="en-US" dirty="0"/>
              <a:t>, colorectal surgeon</a:t>
            </a:r>
          </a:p>
          <a:p>
            <a:r>
              <a:rPr lang="en-US" dirty="0"/>
              <a:t>Dr. Sandeep </a:t>
            </a:r>
            <a:r>
              <a:rPr lang="en-US" dirty="0" err="1"/>
              <a:t>bhave</a:t>
            </a:r>
            <a:r>
              <a:rPr lang="en-US" dirty="0"/>
              <a:t>, radiation oncologist</a:t>
            </a:r>
          </a:p>
          <a:p>
            <a:r>
              <a:rPr lang="en-US" dirty="0"/>
              <a:t>Dr. Nibal </a:t>
            </a:r>
            <a:r>
              <a:rPr lang="en-US" dirty="0" err="1"/>
              <a:t>saad</a:t>
            </a:r>
            <a:r>
              <a:rPr lang="en-US" dirty="0"/>
              <a:t>, medical oncologist</a:t>
            </a:r>
          </a:p>
          <a:p>
            <a:r>
              <a:rPr lang="en-US" dirty="0"/>
              <a:t>Leslie </a:t>
            </a:r>
            <a:r>
              <a:rPr lang="en-US" dirty="0" err="1"/>
              <a:t>woodard</a:t>
            </a:r>
            <a:r>
              <a:rPr lang="en-US" dirty="0"/>
              <a:t>, CTR</a:t>
            </a:r>
          </a:p>
        </p:txBody>
      </p:sp>
    </p:spTree>
    <p:extLst>
      <p:ext uri="{BB962C8B-B14F-4D97-AF65-F5344CB8AC3E}">
        <p14:creationId xmlns:p14="http://schemas.microsoft.com/office/powerpoint/2010/main" val="514556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4AB7-F87E-5239-7386-331B2E88C720}"/>
              </a:ext>
            </a:extLst>
          </p:cNvPr>
          <p:cNvSpPr>
            <a:spLocks noGrp="1"/>
          </p:cNvSpPr>
          <p:nvPr>
            <p:ph type="title"/>
          </p:nvPr>
        </p:nvSpPr>
        <p:spPr/>
        <p:txBody>
          <a:bodyPr/>
          <a:lstStyle/>
          <a:p>
            <a:r>
              <a:rPr lang="en-US" dirty="0"/>
              <a:t>Changes in Treatment</a:t>
            </a:r>
          </a:p>
        </p:txBody>
      </p:sp>
      <p:sp>
        <p:nvSpPr>
          <p:cNvPr id="3" name="Content Placeholder 2">
            <a:extLst>
              <a:ext uri="{FF2B5EF4-FFF2-40B4-BE49-F238E27FC236}">
                <a16:creationId xmlns:a16="http://schemas.microsoft.com/office/drawing/2014/main" id="{27E6C4D8-E885-011D-58B1-D4966A2843F9}"/>
              </a:ext>
            </a:extLst>
          </p:cNvPr>
          <p:cNvSpPr>
            <a:spLocks noGrp="1"/>
          </p:cNvSpPr>
          <p:nvPr>
            <p:ph idx="1"/>
          </p:nvPr>
        </p:nvSpPr>
        <p:spPr/>
        <p:txBody>
          <a:bodyPr/>
          <a:lstStyle/>
          <a:p>
            <a:r>
              <a:rPr lang="en-US" dirty="0"/>
              <a:t>Pure </a:t>
            </a:r>
            <a:r>
              <a:rPr lang="en-US" dirty="0" err="1"/>
              <a:t>resectional</a:t>
            </a:r>
            <a:r>
              <a:rPr lang="en-US" dirty="0"/>
              <a:t> management, no anatomic planes, all abdominoperineal resections, tons of morbidity</a:t>
            </a:r>
          </a:p>
          <a:p>
            <a:pPr lvl="1"/>
            <a:r>
              <a:rPr lang="en-US" dirty="0"/>
              <a:t>Rates of recurrence and morbidity </a:t>
            </a:r>
          </a:p>
          <a:p>
            <a:pPr marL="457200" lvl="1" indent="0">
              <a:buNone/>
            </a:pPr>
            <a:r>
              <a:rPr lang="en-US" dirty="0"/>
              <a:t>	dropped with holy plane</a:t>
            </a:r>
          </a:p>
          <a:p>
            <a:pPr lvl="1"/>
            <a:r>
              <a:rPr lang="en-US" dirty="0"/>
              <a:t>Recurrence 15-45% to 7-10%</a:t>
            </a:r>
          </a:p>
          <a:p>
            <a:pPr marL="0" indent="0">
              <a:buNone/>
            </a:pPr>
            <a:endParaRPr lang="en-US" dirty="0"/>
          </a:p>
        </p:txBody>
      </p:sp>
      <p:pic>
        <p:nvPicPr>
          <p:cNvPr id="4098" name="Picture 2" descr="2. TOTAL MESORECTAL EXCISION">
            <a:extLst>
              <a:ext uri="{FF2B5EF4-FFF2-40B4-BE49-F238E27FC236}">
                <a16:creationId xmlns:a16="http://schemas.microsoft.com/office/drawing/2014/main" id="{66C39A6A-5181-B276-9BA0-779CC8F7E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407" y="2753368"/>
            <a:ext cx="5583737" cy="391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5546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C1B9-D47C-492D-AF19-6AD89B0BBBD3}"/>
              </a:ext>
            </a:extLst>
          </p:cNvPr>
          <p:cNvSpPr>
            <a:spLocks noGrp="1"/>
          </p:cNvSpPr>
          <p:nvPr>
            <p:ph type="title"/>
          </p:nvPr>
        </p:nvSpPr>
        <p:spPr>
          <a:xfrm>
            <a:off x="1" y="0"/>
            <a:ext cx="4547936" cy="6400800"/>
          </a:xfrm>
          <a:solidFill>
            <a:schemeClr val="accent1"/>
          </a:solidFill>
        </p:spPr>
        <p:txBody>
          <a:bodyPr vert="horz" lIns="91440" tIns="45720" rIns="91440" bIns="45720" rtlCol="0" anchor="ctr">
            <a:normAutofit/>
          </a:bodyPr>
          <a:lstStyle/>
          <a:p>
            <a:pPr algn="ctr"/>
            <a:br>
              <a:rPr lang="en-US" sz="3600" dirty="0">
                <a:solidFill>
                  <a:srgbClr val="FFFFFF"/>
                </a:solidFill>
              </a:rPr>
            </a:br>
            <a:br>
              <a:rPr lang="en-US" sz="3600" dirty="0">
                <a:solidFill>
                  <a:srgbClr val="FFFFFF"/>
                </a:solidFill>
              </a:rPr>
            </a:br>
            <a:r>
              <a:rPr lang="en-US" sz="3600" dirty="0">
                <a:solidFill>
                  <a:srgbClr val="FFFFFF"/>
                </a:solidFill>
              </a:rPr>
              <a:t>SSDIs</a:t>
            </a:r>
          </a:p>
        </p:txBody>
      </p:sp>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21620405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71A22F7-9A69-C6DC-59A0-CEB4546E8F0F}"/>
              </a:ext>
            </a:extLst>
          </p:cNvPr>
          <p:cNvSpPr txBox="1"/>
          <p:nvPr/>
        </p:nvSpPr>
        <p:spPr>
          <a:xfrm>
            <a:off x="10479024" y="6488668"/>
            <a:ext cx="1515618" cy="369332"/>
          </a:xfrm>
          <a:prstGeom prst="rect">
            <a:avLst/>
          </a:prstGeom>
          <a:noFill/>
        </p:spPr>
        <p:txBody>
          <a:bodyPr wrap="square">
            <a:spAutoFit/>
          </a:bodyPr>
          <a:lstStyle/>
          <a:p>
            <a:r>
              <a:rPr lang="en-US" b="1" dirty="0">
                <a:solidFill>
                  <a:schemeClr val="bg1"/>
                </a:solidFill>
              </a:rPr>
              <a:t>*Not a SSDI</a:t>
            </a:r>
          </a:p>
        </p:txBody>
      </p:sp>
      <p:pic>
        <p:nvPicPr>
          <p:cNvPr id="5" name="Picture 4">
            <a:extLst>
              <a:ext uri="{FF2B5EF4-FFF2-40B4-BE49-F238E27FC236}">
                <a16:creationId xmlns:a16="http://schemas.microsoft.com/office/drawing/2014/main" id="{CED9BE8A-CC69-29E8-DB0C-598335E8F628}"/>
              </a:ext>
            </a:extLst>
          </p:cNvPr>
          <p:cNvPicPr>
            <a:picLocks noChangeAspect="1"/>
          </p:cNvPicPr>
          <p:nvPr/>
        </p:nvPicPr>
        <p:blipFill>
          <a:blip r:embed="rId7"/>
          <a:stretch>
            <a:fillRect/>
          </a:stretch>
        </p:blipFill>
        <p:spPr>
          <a:xfrm>
            <a:off x="80889" y="104273"/>
            <a:ext cx="4660974" cy="1876927"/>
          </a:xfrm>
          <a:prstGeom prst="rect">
            <a:avLst/>
          </a:prstGeom>
        </p:spPr>
      </p:pic>
      <p:pic>
        <p:nvPicPr>
          <p:cNvPr id="6" name="Picture 5">
            <a:extLst>
              <a:ext uri="{FF2B5EF4-FFF2-40B4-BE49-F238E27FC236}">
                <a16:creationId xmlns:a16="http://schemas.microsoft.com/office/drawing/2014/main" id="{236A1179-916B-5103-BBBF-21A305D04FA3}"/>
              </a:ext>
            </a:extLst>
          </p:cNvPr>
          <p:cNvPicPr>
            <a:picLocks noChangeAspect="1"/>
          </p:cNvPicPr>
          <p:nvPr/>
        </p:nvPicPr>
        <p:blipFill>
          <a:blip r:embed="rId8"/>
          <a:stretch>
            <a:fillRect/>
          </a:stretch>
        </p:blipFill>
        <p:spPr>
          <a:xfrm>
            <a:off x="80889" y="1981200"/>
            <a:ext cx="4421703" cy="972494"/>
          </a:xfrm>
          <a:prstGeom prst="rect">
            <a:avLst/>
          </a:prstGeom>
        </p:spPr>
      </p:pic>
      <p:pic>
        <p:nvPicPr>
          <p:cNvPr id="8" name="Picture 7">
            <a:extLst>
              <a:ext uri="{FF2B5EF4-FFF2-40B4-BE49-F238E27FC236}">
                <a16:creationId xmlns:a16="http://schemas.microsoft.com/office/drawing/2014/main" id="{A99ACF53-D11B-5C40-5B91-C0B77382D85E}"/>
              </a:ext>
            </a:extLst>
          </p:cNvPr>
          <p:cNvPicPr>
            <a:picLocks noChangeAspect="1"/>
          </p:cNvPicPr>
          <p:nvPr/>
        </p:nvPicPr>
        <p:blipFill>
          <a:blip r:embed="rId9"/>
          <a:stretch>
            <a:fillRect/>
          </a:stretch>
        </p:blipFill>
        <p:spPr>
          <a:xfrm>
            <a:off x="5518734" y="1428750"/>
            <a:ext cx="5534025" cy="2000250"/>
          </a:xfrm>
          <a:prstGeom prst="rect">
            <a:avLst/>
          </a:prstGeom>
        </p:spPr>
      </p:pic>
    </p:spTree>
    <p:extLst>
      <p:ext uri="{BB962C8B-B14F-4D97-AF65-F5344CB8AC3E}">
        <p14:creationId xmlns:p14="http://schemas.microsoft.com/office/powerpoint/2010/main" val="21197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9E28C867-6688-4624-8817-3DFCB4C8260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66693893-06AD-43EB-A6BD-1F7916F04BE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7EF718BA-4418-4526-AE1E-EB843F73707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B1FF634F-37BE-40E0-8C21-3526410700A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485088A1-8B43-4B3E-8A43-2A92137A56F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195BD555-DD34-49A4-AE63-6267766C4F17}"/>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FFE3DF2C-47BE-4D3A-B444-0FD0E3E9003C}"/>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graphicEl>
                                              <a:dgm id="{B307C29F-56D2-4B99-9BDC-A3FFFF0664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C1B9-D47C-492D-AF19-6AD89B0BBBD3}"/>
              </a:ext>
            </a:extLst>
          </p:cNvPr>
          <p:cNvSpPr>
            <a:spLocks noGrp="1"/>
          </p:cNvSpPr>
          <p:nvPr>
            <p:ph type="title"/>
          </p:nvPr>
        </p:nvSpPr>
        <p:spPr/>
        <p:txBody>
          <a:bodyPr/>
          <a:lstStyle/>
          <a:p>
            <a:r>
              <a:rPr lang="en-US" dirty="0"/>
              <a:t>Surgery</a:t>
            </a:r>
          </a:p>
        </p:txBody>
      </p:sp>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1947987617"/>
              </p:ext>
            </p:extLst>
          </p:nvPr>
        </p:nvGraphicFramePr>
        <p:xfrm>
          <a:off x="597969" y="1887287"/>
          <a:ext cx="11057021" cy="4478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E97A741-001C-C016-3ED2-B83C294E53CB}"/>
              </a:ext>
            </a:extLst>
          </p:cNvPr>
          <p:cNvSpPr txBox="1"/>
          <p:nvPr/>
        </p:nvSpPr>
        <p:spPr>
          <a:xfrm>
            <a:off x="5735052" y="154088"/>
            <a:ext cx="6096000" cy="2169825"/>
          </a:xfrm>
          <a:prstGeom prst="rect">
            <a:avLst/>
          </a:prstGeom>
          <a:noFill/>
        </p:spPr>
        <p:txBody>
          <a:bodyPr wrap="square">
            <a:spAutoFit/>
          </a:bodyPr>
          <a:lstStyle/>
          <a:p>
            <a:pPr>
              <a:buFont typeface="Arial" panose="020B0604020202020204" pitchFamily="34" charset="0"/>
              <a:buChar char="•"/>
            </a:pPr>
            <a:r>
              <a:rPr lang="en-US" sz="1100" dirty="0"/>
              <a:t>9/30/21 Biopsy of rectal mass @ Outside Hospital = Fragments of tubular adenoma, positive for high-grade dysplasia</a:t>
            </a:r>
          </a:p>
          <a:p>
            <a:pPr>
              <a:buFont typeface="Arial" panose="020B0604020202020204" pitchFamily="34" charset="0"/>
              <a:buChar char="•"/>
            </a:pPr>
            <a:r>
              <a:rPr lang="en-US" sz="1100" dirty="0"/>
              <a:t>10/14/21 Sigmoidoscopy w/ rectal bx @ My Facility = Superficial disrupted fragments of adenomatous epithelium with at least high-grade dysplasia. </a:t>
            </a:r>
            <a:r>
              <a:rPr lang="en-US" sz="1100" b="0" i="0" u="none" strike="noStrike" baseline="0" dirty="0">
                <a:solidFill>
                  <a:srgbClr val="000000"/>
                </a:solidFill>
              </a:rPr>
              <a:t>The patient's clinical history of a "rectal mass clinically suspicious for rectal cancer" is noted.  Histologic sections demonstrate only superficial fragments of glandular type mucosa with adenomatous change and high-grade dysplasia.  No definitive evidence </a:t>
            </a:r>
            <a:br>
              <a:rPr lang="en-US" sz="1100" b="0" i="0" u="none" strike="noStrike" baseline="0" dirty="0">
                <a:solidFill>
                  <a:srgbClr val="000000"/>
                </a:solidFill>
              </a:rPr>
            </a:br>
            <a:r>
              <a:rPr lang="en-US" sz="1100" b="0" i="0" u="none" strike="noStrike" baseline="0" dirty="0">
                <a:solidFill>
                  <a:srgbClr val="000000"/>
                </a:solidFill>
              </a:rPr>
              <a:t>of invasion and/or desmoplastic response is identified in the sections examined.</a:t>
            </a:r>
          </a:p>
          <a:p>
            <a:pPr>
              <a:buFont typeface="Arial" panose="020B0604020202020204" pitchFamily="34" charset="0"/>
              <a:buChar char="•"/>
            </a:pPr>
            <a:r>
              <a:rPr lang="en-US" sz="1100" dirty="0"/>
              <a:t>11/3/21 Rectal mass bx @ Outside facility #2 = Invasive adenocarcinoma, well differentiated, arising from </a:t>
            </a:r>
            <a:r>
              <a:rPr lang="en-US" sz="1100" dirty="0" err="1"/>
              <a:t>tubulovillous</a:t>
            </a:r>
            <a:r>
              <a:rPr lang="en-US" sz="1100" dirty="0"/>
              <a:t> adenoma. Mismatch Repair Protein Immunohistochemistry = Normal expression of MLH1, MSH2, MSH6, and PMS2</a:t>
            </a:r>
          </a:p>
          <a:p>
            <a:pPr>
              <a:buFont typeface="Arial" panose="020B0604020202020204" pitchFamily="34" charset="0"/>
              <a:buChar char="•"/>
            </a:pPr>
            <a:endParaRPr lang="en-US" sz="1100" dirty="0"/>
          </a:p>
          <a:p>
            <a:pPr>
              <a:buFont typeface="Arial" panose="020B0604020202020204" pitchFamily="34" charset="0"/>
              <a:buChar char="•"/>
            </a:pPr>
            <a:endParaRPr lang="en-US" sz="1100" dirty="0"/>
          </a:p>
        </p:txBody>
      </p:sp>
    </p:spTree>
    <p:extLst>
      <p:ext uri="{BB962C8B-B14F-4D97-AF65-F5344CB8AC3E}">
        <p14:creationId xmlns:p14="http://schemas.microsoft.com/office/powerpoint/2010/main" val="414287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AC70D864-8A84-4490-B2E6-8DAC550DDCC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320ECCFD-31A6-4FDC-AA90-44F9EDCA7A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FD362F00-ED66-4129-813D-04CED524A2E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A5278F84-1E24-484D-B097-D7D28C34E11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4BAA28A2-59C4-40E2-9A2D-EC99B57A20F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744C826E-B4EC-4329-87FA-BF63320703F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30E5C9CD-0D45-4D9B-AF18-A4BB9232B26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E68B7483-A456-4DB9-AE8E-ED345D33D7B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E0616F1A-7BB1-4239-9B55-0F2271CA657A}"/>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graphicEl>
                                              <a:dgm id="{4DA591B1-9F08-47B5-9E07-C8529DF3921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graphicEl>
                                              <a:dgm id="{5BDA43E4-0387-44FB-AF98-4053E75E7E2F}"/>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graphicEl>
                                              <a:dgm id="{F2FF424B-2529-4381-A502-05C8660DBDA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C1B9-D47C-492D-AF19-6AD89B0BBBD3}"/>
              </a:ext>
            </a:extLst>
          </p:cNvPr>
          <p:cNvSpPr>
            <a:spLocks noGrp="1"/>
          </p:cNvSpPr>
          <p:nvPr>
            <p:ph type="title"/>
          </p:nvPr>
        </p:nvSpPr>
        <p:spPr/>
        <p:txBody>
          <a:bodyPr/>
          <a:lstStyle/>
          <a:p>
            <a:r>
              <a:rPr lang="en-US" dirty="0"/>
              <a:t>Surgery</a:t>
            </a:r>
          </a:p>
        </p:txBody>
      </p:sp>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2693501445"/>
              </p:ext>
            </p:extLst>
          </p:nvPr>
        </p:nvGraphicFramePr>
        <p:xfrm>
          <a:off x="597969" y="1887287"/>
          <a:ext cx="11057021" cy="4478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C1B52DF3-ABEE-95CD-4760-89D723D14CBA}"/>
              </a:ext>
            </a:extLst>
          </p:cNvPr>
          <p:cNvPicPr>
            <a:picLocks noChangeAspect="1"/>
          </p:cNvPicPr>
          <p:nvPr/>
        </p:nvPicPr>
        <p:blipFill>
          <a:blip r:embed="rId7"/>
          <a:stretch>
            <a:fillRect/>
          </a:stretch>
        </p:blipFill>
        <p:spPr>
          <a:xfrm>
            <a:off x="6336633" y="438335"/>
            <a:ext cx="5216466" cy="1147291"/>
          </a:xfrm>
          <a:prstGeom prst="rect">
            <a:avLst/>
          </a:prstGeom>
        </p:spPr>
      </p:pic>
    </p:spTree>
    <p:extLst>
      <p:ext uri="{BB962C8B-B14F-4D97-AF65-F5344CB8AC3E}">
        <p14:creationId xmlns:p14="http://schemas.microsoft.com/office/powerpoint/2010/main" val="27490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AC70D864-8A84-4490-B2E6-8DAC550DDCC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320ECCFD-31A6-4FDC-AA90-44F9EDCA7A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66D04523-09C7-42C2-9012-24CBFAEE8FE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23BAF2E4-381D-45A0-8023-74731AFA9F6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F910B7FC-8DA8-4283-9161-D5D204D24EE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6C6476D6-1D05-4713-955D-CE18966F572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30E5C9CD-0D45-4D9B-AF18-A4BB9232B26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E68B7483-A456-4DB9-AE8E-ED345D33D7B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B3CC118C-9EFD-4BB3-8CA3-E66FCC661213}"/>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graphicEl>
                                              <a:dgm id="{99E14CFE-2671-439A-814E-B3D9BC4BF80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p:nvPr>
        </p:nvSpPr>
        <p:spPr/>
        <p:txBody>
          <a:bodyPr/>
          <a:lstStyle/>
          <a:p>
            <a:r>
              <a:rPr lang="en-US" dirty="0"/>
              <a:t>Treatment</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1"/>
            <p:extLst>
              <p:ext uri="{D42A27DB-BD31-4B8C-83A1-F6EECF244321}">
                <p14:modId xmlns:p14="http://schemas.microsoft.com/office/powerpoint/2010/main" val="1074800184"/>
              </p:ext>
            </p:extLst>
          </p:nvPr>
        </p:nvGraphicFramePr>
        <p:xfrm>
          <a:off x="685800" y="2002053"/>
          <a:ext cx="53340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3401920931"/>
              </p:ext>
            </p:extLst>
          </p:nvPr>
        </p:nvGraphicFramePr>
        <p:xfrm>
          <a:off x="6332621" y="2002054"/>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D0488127-AE4B-3D15-6BC7-CB8E23075ACF}"/>
              </a:ext>
            </a:extLst>
          </p:cNvPr>
          <p:cNvPicPr>
            <a:picLocks noChangeAspect="1"/>
          </p:cNvPicPr>
          <p:nvPr/>
        </p:nvPicPr>
        <p:blipFill>
          <a:blip r:embed="rId13"/>
          <a:stretch>
            <a:fillRect/>
          </a:stretch>
        </p:blipFill>
        <p:spPr>
          <a:xfrm>
            <a:off x="6049756" y="360947"/>
            <a:ext cx="5816164" cy="1279187"/>
          </a:xfrm>
          <a:prstGeom prst="rect">
            <a:avLst/>
          </a:prstGeom>
        </p:spPr>
      </p:pic>
    </p:spTree>
    <p:extLst>
      <p:ext uri="{BB962C8B-B14F-4D97-AF65-F5344CB8AC3E}">
        <p14:creationId xmlns:p14="http://schemas.microsoft.com/office/powerpoint/2010/main" val="370894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7A4B3DCF-75A5-4B2C-BFC7-70989BEDA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graphicEl>
                                              <a:dgm id="{FDEFAA7C-DA98-40CD-8CB4-B872EEDE944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graphicEl>
                                              <a:dgm id="{FF828BE0-0E99-48F9-B94D-4CF2DD3A6061}"/>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graphicEl>
                                              <a:dgm id="{959663A1-3DD3-40F0-B196-F2FDF53EBB40}"/>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graphicEl>
                                              <a:dgm id="{2E3EC0AA-17F2-45E0-B660-B1637F8AD639}"/>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graphicEl>
                                              <a:dgm id="{3FB8490F-F286-4C65-9F41-492B7E4F0B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C1B9-D47C-492D-AF19-6AD89B0BBBD3}"/>
              </a:ext>
            </a:extLst>
          </p:cNvPr>
          <p:cNvSpPr>
            <a:spLocks noGrp="1"/>
          </p:cNvSpPr>
          <p:nvPr>
            <p:ph type="title"/>
          </p:nvPr>
        </p:nvSpPr>
        <p:spPr/>
        <p:txBody>
          <a:bodyPr/>
          <a:lstStyle/>
          <a:p>
            <a:r>
              <a:rPr lang="en-US" dirty="0"/>
              <a:t>Radiation</a:t>
            </a:r>
          </a:p>
        </p:txBody>
      </p:sp>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1608227646"/>
              </p:ext>
            </p:extLst>
          </p:nvPr>
        </p:nvGraphicFramePr>
        <p:xfrm>
          <a:off x="597969" y="1887287"/>
          <a:ext cx="11057021" cy="4478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A055E31-0B4B-44A0-2FFD-F91C2233EE9C}"/>
              </a:ext>
            </a:extLst>
          </p:cNvPr>
          <p:cNvSpPr txBox="1"/>
          <p:nvPr/>
        </p:nvSpPr>
        <p:spPr>
          <a:xfrm>
            <a:off x="5638800" y="224135"/>
            <a:ext cx="6096000" cy="1200329"/>
          </a:xfrm>
          <a:prstGeom prst="rect">
            <a:avLst/>
          </a:prstGeom>
          <a:noFill/>
        </p:spPr>
        <p:txBody>
          <a:bodyPr wrap="square">
            <a:spAutoFit/>
          </a:bodyPr>
          <a:lstStyle/>
          <a:p>
            <a:r>
              <a:rPr lang="en-US" i="1" dirty="0"/>
              <a:t>Contacted outside facility CTR for details:</a:t>
            </a:r>
          </a:p>
          <a:p>
            <a:r>
              <a:rPr lang="en-US" dirty="0"/>
              <a:t>3/28/22 to 5/4/22: 3D Conformal/Photons to rectum/pelvis, total 5040 </a:t>
            </a:r>
            <a:r>
              <a:rPr lang="en-US" dirty="0" err="1"/>
              <a:t>cGy</a:t>
            </a:r>
            <a:r>
              <a:rPr lang="en-US" dirty="0"/>
              <a:t> in 28 </a:t>
            </a:r>
            <a:r>
              <a:rPr lang="en-US" dirty="0" err="1"/>
              <a:t>fx</a:t>
            </a:r>
            <a:r>
              <a:rPr lang="en-US" dirty="0"/>
              <a:t>. Initial dose of 4500 </a:t>
            </a:r>
            <a:r>
              <a:rPr lang="en-US" dirty="0" err="1"/>
              <a:t>cGy</a:t>
            </a:r>
            <a:r>
              <a:rPr lang="en-US" dirty="0"/>
              <a:t> in 25 </a:t>
            </a:r>
            <a:r>
              <a:rPr lang="en-US" dirty="0" err="1"/>
              <a:t>fx</a:t>
            </a:r>
            <a:r>
              <a:rPr lang="en-US" dirty="0"/>
              <a:t> to rectum/pelvis, boost to rectum of 540 </a:t>
            </a:r>
            <a:r>
              <a:rPr lang="en-US" dirty="0" err="1"/>
              <a:t>cGy</a:t>
            </a:r>
            <a:r>
              <a:rPr lang="en-US" dirty="0"/>
              <a:t> in 3 </a:t>
            </a:r>
            <a:r>
              <a:rPr lang="en-US" dirty="0" err="1"/>
              <a:t>fx</a:t>
            </a:r>
            <a:r>
              <a:rPr lang="en-US" dirty="0"/>
              <a:t>. </a:t>
            </a:r>
          </a:p>
        </p:txBody>
      </p:sp>
    </p:spTree>
    <p:extLst>
      <p:ext uri="{BB962C8B-B14F-4D97-AF65-F5344CB8AC3E}">
        <p14:creationId xmlns:p14="http://schemas.microsoft.com/office/powerpoint/2010/main" val="354117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0C60A03F-6F74-4771-8DC2-16EC8E7146C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graphicEl>
                                              <a:dgm id="{AD52E706-C23B-43EE-8020-C446D65CAB3F}"/>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graphicEl>
                                              <a:dgm id="{A2F0BBE1-055C-48E5-A6DF-959D4CD7E0A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graphicEl>
                                              <a:dgm id="{2C4D7034-183B-4A06-8BB8-07A73E4485E9}"/>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graphicEl>
                                              <a:dgm id="{3106FCB6-04A8-4299-8F0C-3480D846532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graphicEl>
                                              <a:dgm id="{185AB2B1-8A98-4A61-B042-9CAEDEB8C7E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graphicEl>
                                              <a:dgm id="{628C91BF-3210-4991-A191-F1FD624C36D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graphicEl>
                                              <a:dgm id="{4B7EFE6B-E9D8-49D8-BD7B-9C6046BA410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graphicEl>
                                              <a:dgm id="{FE246676-E727-4D08-87E1-342F71481C67}"/>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graphicEl>
                                              <a:dgm id="{26B97A1D-E518-4B25-B469-BD053E4CC66F}"/>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graphicEl>
                                              <a:dgm id="{45B1118F-5417-4736-BC3E-B31B89C9B7B1}"/>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graphicEl>
                                              <a:dgm id="{B98831EE-95CF-410A-86FE-AA46554EC09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lvlAtOnce"/>
        </p:bldSub>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p:nvPr>
        </p:nvSpPr>
        <p:spPr/>
        <p:txBody>
          <a:bodyPr/>
          <a:lstStyle/>
          <a:p>
            <a:r>
              <a:rPr lang="en-US" dirty="0"/>
              <a:t>Phase I</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1"/>
            <p:extLst>
              <p:ext uri="{D42A27DB-BD31-4B8C-83A1-F6EECF244321}">
                <p14:modId xmlns:p14="http://schemas.microsoft.com/office/powerpoint/2010/main" val="2760266118"/>
              </p:ext>
            </p:extLst>
          </p:nvPr>
        </p:nvGraphicFramePr>
        <p:xfrm>
          <a:off x="685800" y="2194559"/>
          <a:ext cx="53340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3268759368"/>
              </p:ext>
            </p:extLst>
          </p:nvPr>
        </p:nvGraphicFramePr>
        <p:xfrm>
          <a:off x="6324600" y="2346959"/>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A5A6D51E-2136-8678-A1F7-C23D08C67520}"/>
              </a:ext>
            </a:extLst>
          </p:cNvPr>
          <p:cNvSpPr txBox="1"/>
          <p:nvPr/>
        </p:nvSpPr>
        <p:spPr>
          <a:xfrm>
            <a:off x="5638800" y="224135"/>
            <a:ext cx="6096000" cy="1200329"/>
          </a:xfrm>
          <a:prstGeom prst="rect">
            <a:avLst/>
          </a:prstGeom>
          <a:noFill/>
        </p:spPr>
        <p:txBody>
          <a:bodyPr wrap="square">
            <a:spAutoFit/>
          </a:bodyPr>
          <a:lstStyle/>
          <a:p>
            <a:r>
              <a:rPr lang="en-US" i="1" dirty="0"/>
              <a:t>Contacted outside facility CTR for details:</a:t>
            </a:r>
          </a:p>
          <a:p>
            <a:r>
              <a:rPr lang="en-US" dirty="0"/>
              <a:t>3/28/22 to 5/4/22: 3D Conformal/Photons to rectum/pelvis, total 5040 </a:t>
            </a:r>
            <a:r>
              <a:rPr lang="en-US" dirty="0" err="1"/>
              <a:t>cGy</a:t>
            </a:r>
            <a:r>
              <a:rPr lang="en-US" dirty="0"/>
              <a:t> in 28 </a:t>
            </a:r>
            <a:r>
              <a:rPr lang="en-US" dirty="0" err="1"/>
              <a:t>fx</a:t>
            </a:r>
            <a:r>
              <a:rPr lang="en-US" dirty="0"/>
              <a:t>. Initial dose of 4500 </a:t>
            </a:r>
            <a:r>
              <a:rPr lang="en-US" dirty="0" err="1"/>
              <a:t>cGy</a:t>
            </a:r>
            <a:r>
              <a:rPr lang="en-US" dirty="0"/>
              <a:t> in 25 </a:t>
            </a:r>
            <a:r>
              <a:rPr lang="en-US" dirty="0" err="1"/>
              <a:t>fx</a:t>
            </a:r>
            <a:r>
              <a:rPr lang="en-US" dirty="0"/>
              <a:t> to rectum/pelvis, boost to rectum of 540 </a:t>
            </a:r>
            <a:r>
              <a:rPr lang="en-US" dirty="0" err="1"/>
              <a:t>cGy</a:t>
            </a:r>
            <a:r>
              <a:rPr lang="en-US" dirty="0"/>
              <a:t> in 3 </a:t>
            </a:r>
            <a:r>
              <a:rPr lang="en-US" dirty="0" err="1"/>
              <a:t>fx</a:t>
            </a:r>
            <a:r>
              <a:rPr lang="en-US" dirty="0"/>
              <a:t>. </a:t>
            </a:r>
          </a:p>
        </p:txBody>
      </p:sp>
    </p:spTree>
    <p:extLst>
      <p:ext uri="{BB962C8B-B14F-4D97-AF65-F5344CB8AC3E}">
        <p14:creationId xmlns:p14="http://schemas.microsoft.com/office/powerpoint/2010/main" val="94329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7A4B3DCF-75A5-4B2C-BFC7-70989BEDA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graphicEl>
                                              <a:dgm id="{FDEFAA7C-DA98-40CD-8CB4-B872EEDE944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graphicEl>
                                              <a:dgm id="{FF828BE0-0E99-48F9-B94D-4CF2DD3A6061}"/>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graphicEl>
                                              <a:dgm id="{959663A1-3DD3-40F0-B196-F2FDF53EBB40}"/>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graphicEl>
                                              <a:dgm id="{2E3EC0AA-17F2-45E0-B660-B1637F8AD639}"/>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graphicEl>
                                              <a:dgm id="{3FB8490F-F286-4C65-9F41-492B7E4F0B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p:nvPr>
        </p:nvSpPr>
        <p:spPr/>
        <p:txBody>
          <a:bodyPr/>
          <a:lstStyle/>
          <a:p>
            <a:r>
              <a:rPr lang="en-US" dirty="0"/>
              <a:t>Phase II</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1"/>
            <p:extLst>
              <p:ext uri="{D42A27DB-BD31-4B8C-83A1-F6EECF244321}">
                <p14:modId xmlns:p14="http://schemas.microsoft.com/office/powerpoint/2010/main" val="1479529361"/>
              </p:ext>
            </p:extLst>
          </p:nvPr>
        </p:nvGraphicFramePr>
        <p:xfrm>
          <a:off x="685800" y="2194559"/>
          <a:ext cx="53340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796866395"/>
              </p:ext>
            </p:extLst>
          </p:nvPr>
        </p:nvGraphicFramePr>
        <p:xfrm>
          <a:off x="6324600" y="2346959"/>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3A1C84FD-45AB-7DDA-E5C0-0ADDFBE17F57}"/>
              </a:ext>
            </a:extLst>
          </p:cNvPr>
          <p:cNvSpPr txBox="1"/>
          <p:nvPr/>
        </p:nvSpPr>
        <p:spPr>
          <a:xfrm>
            <a:off x="5638800" y="224135"/>
            <a:ext cx="6096000" cy="1200329"/>
          </a:xfrm>
          <a:prstGeom prst="rect">
            <a:avLst/>
          </a:prstGeom>
          <a:noFill/>
        </p:spPr>
        <p:txBody>
          <a:bodyPr wrap="square">
            <a:spAutoFit/>
          </a:bodyPr>
          <a:lstStyle/>
          <a:p>
            <a:r>
              <a:rPr lang="en-US" i="1" dirty="0"/>
              <a:t>Contacted outside facility CTR for details:</a:t>
            </a:r>
          </a:p>
          <a:p>
            <a:r>
              <a:rPr lang="en-US" dirty="0"/>
              <a:t>3/28/22 to 5/4/22: 3D Conformal/Photons to rectum/pelvis, total 5040 </a:t>
            </a:r>
            <a:r>
              <a:rPr lang="en-US" dirty="0" err="1"/>
              <a:t>cGy</a:t>
            </a:r>
            <a:r>
              <a:rPr lang="en-US" dirty="0"/>
              <a:t> in 28 </a:t>
            </a:r>
            <a:r>
              <a:rPr lang="en-US" dirty="0" err="1"/>
              <a:t>fx</a:t>
            </a:r>
            <a:r>
              <a:rPr lang="en-US" dirty="0"/>
              <a:t>. Initial dose of 4500 </a:t>
            </a:r>
            <a:r>
              <a:rPr lang="en-US" dirty="0" err="1"/>
              <a:t>cGy</a:t>
            </a:r>
            <a:r>
              <a:rPr lang="en-US" dirty="0"/>
              <a:t> in 25 </a:t>
            </a:r>
            <a:r>
              <a:rPr lang="en-US" dirty="0" err="1"/>
              <a:t>fx</a:t>
            </a:r>
            <a:r>
              <a:rPr lang="en-US" dirty="0"/>
              <a:t> to rectum/pelvis, boost to rectum of 540 </a:t>
            </a:r>
            <a:r>
              <a:rPr lang="en-US" dirty="0" err="1"/>
              <a:t>cGy</a:t>
            </a:r>
            <a:r>
              <a:rPr lang="en-US" dirty="0"/>
              <a:t> in 3 </a:t>
            </a:r>
            <a:r>
              <a:rPr lang="en-US" dirty="0" err="1"/>
              <a:t>fx</a:t>
            </a:r>
            <a:r>
              <a:rPr lang="en-US" dirty="0"/>
              <a:t>. </a:t>
            </a:r>
          </a:p>
        </p:txBody>
      </p:sp>
    </p:spTree>
    <p:extLst>
      <p:ext uri="{BB962C8B-B14F-4D97-AF65-F5344CB8AC3E}">
        <p14:creationId xmlns:p14="http://schemas.microsoft.com/office/powerpoint/2010/main" val="17977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7A4B3DCF-75A5-4B2C-BFC7-70989BEDA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graphicEl>
                                              <a:dgm id="{FDEFAA7C-DA98-40CD-8CB4-B872EEDE944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graphicEl>
                                              <a:dgm id="{FF828BE0-0E99-48F9-B94D-4CF2DD3A6061}"/>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graphicEl>
                                              <a:dgm id="{959663A1-3DD3-40F0-B196-F2FDF53EBB40}"/>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graphicEl>
                                              <a:dgm id="{2E3EC0AA-17F2-45E0-B660-B1637F8AD639}"/>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graphicEl>
                                              <a:dgm id="{3FB8490F-F286-4C65-9F41-492B7E4F0B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8712-FBDB-4948-B496-5211F92FFE68}"/>
              </a:ext>
            </a:extLst>
          </p:cNvPr>
          <p:cNvSpPr>
            <a:spLocks noGrp="1"/>
          </p:cNvSpPr>
          <p:nvPr>
            <p:ph type="title"/>
          </p:nvPr>
        </p:nvSpPr>
        <p:spPr/>
        <p:txBody>
          <a:bodyPr/>
          <a:lstStyle/>
          <a:p>
            <a:r>
              <a:rPr lang="en-US" dirty="0"/>
              <a:t>Phase III</a:t>
            </a:r>
          </a:p>
        </p:txBody>
      </p:sp>
      <p:sp>
        <p:nvSpPr>
          <p:cNvPr id="4" name="Content Placeholder 3">
            <a:extLst>
              <a:ext uri="{FF2B5EF4-FFF2-40B4-BE49-F238E27FC236}">
                <a16:creationId xmlns:a16="http://schemas.microsoft.com/office/drawing/2014/main" id="{3844689D-AE6A-4D79-A61D-C25A00D1EC4A}"/>
              </a:ext>
            </a:extLst>
          </p:cNvPr>
          <p:cNvSpPr>
            <a:spLocks noGrp="1"/>
          </p:cNvSpPr>
          <p:nvPr>
            <p:ph sz="half" idx="1"/>
          </p:nvPr>
        </p:nvSpPr>
        <p:spPr>
          <a:effectLst>
            <a:outerShdw blurRad="50800" dist="50800" dir="5400000" algn="ctr" rotWithShape="0">
              <a:schemeClr val="bg2">
                <a:alpha val="0"/>
              </a:schemeClr>
            </a:outerShdw>
          </a:effectLst>
        </p:spPr>
        <p:txBody>
          <a:bodyPr>
            <a:normAutofit/>
          </a:bodyPr>
          <a:lstStyle/>
          <a:p>
            <a:r>
              <a:rPr lang="en-US" dirty="0">
                <a:solidFill>
                  <a:schemeClr val="bg2">
                    <a:alpha val="22000"/>
                  </a:schemeClr>
                </a:solidFill>
              </a:rPr>
              <a:t>Radiation Primary Treatment Volume</a:t>
            </a:r>
          </a:p>
          <a:p>
            <a:r>
              <a:rPr lang="en-US" dirty="0">
                <a:solidFill>
                  <a:schemeClr val="bg2">
                    <a:alpha val="22000"/>
                  </a:schemeClr>
                </a:solidFill>
              </a:rPr>
              <a:t>Radiation to Draining Lymph Nodes</a:t>
            </a:r>
          </a:p>
          <a:p>
            <a:r>
              <a:rPr lang="en-US" dirty="0">
                <a:solidFill>
                  <a:schemeClr val="bg2">
                    <a:alpha val="22000"/>
                  </a:schemeClr>
                </a:solidFill>
              </a:rPr>
              <a:t>Radiation Treatment Modality</a:t>
            </a:r>
          </a:p>
          <a:p>
            <a:pPr marL="457200" lvl="1" indent="0">
              <a:buNone/>
            </a:pPr>
            <a:endParaRPr lang="en-US" dirty="0">
              <a:solidFill>
                <a:schemeClr val="bg2">
                  <a:alpha val="22000"/>
                </a:schemeClr>
              </a:solidFill>
            </a:endParaRPr>
          </a:p>
          <a:p>
            <a:endParaRPr lang="en-US" dirty="0"/>
          </a:p>
        </p:txBody>
      </p:sp>
      <p:sp>
        <p:nvSpPr>
          <p:cNvPr id="8" name="Content Placeholder 7">
            <a:extLst>
              <a:ext uri="{FF2B5EF4-FFF2-40B4-BE49-F238E27FC236}">
                <a16:creationId xmlns:a16="http://schemas.microsoft.com/office/drawing/2014/main" id="{03701F43-28BB-444E-93F6-FBA217648B41}"/>
              </a:ext>
            </a:extLst>
          </p:cNvPr>
          <p:cNvSpPr>
            <a:spLocks noGrp="1"/>
          </p:cNvSpPr>
          <p:nvPr>
            <p:ph sz="half" idx="2"/>
          </p:nvPr>
        </p:nvSpPr>
        <p:spPr>
          <a:effectLst>
            <a:outerShdw blurRad="50800" dist="50800" dir="5400000" algn="ctr" rotWithShape="0">
              <a:schemeClr val="bg2">
                <a:alpha val="0"/>
              </a:schemeClr>
            </a:outerShdw>
          </a:effectLst>
        </p:spPr>
        <p:txBody>
          <a:bodyPr>
            <a:normAutofit/>
          </a:bodyPr>
          <a:lstStyle/>
          <a:p>
            <a:r>
              <a:rPr lang="en-US" dirty="0">
                <a:solidFill>
                  <a:schemeClr val="bg2">
                    <a:alpha val="26000"/>
                  </a:schemeClr>
                </a:solidFill>
                <a:effectLst>
                  <a:reflection blurRad="1270000" stA="1000" endPos="65000" dist="50800" dir="5400000" sy="-100000" algn="bl" rotWithShape="0"/>
                </a:effectLst>
              </a:rPr>
              <a:t>External beam Radiation Planning Technique</a:t>
            </a:r>
          </a:p>
          <a:p>
            <a:r>
              <a:rPr lang="en-US" dirty="0">
                <a:solidFill>
                  <a:schemeClr val="bg2">
                    <a:alpha val="26000"/>
                  </a:schemeClr>
                </a:solidFill>
                <a:effectLst>
                  <a:reflection blurRad="1270000" stA="1000" endPos="65000" dist="50800" dir="5400000" sy="-100000" algn="bl" rotWithShape="0"/>
                </a:effectLst>
              </a:rPr>
              <a:t>Dose per Fraction</a:t>
            </a:r>
          </a:p>
          <a:p>
            <a:r>
              <a:rPr lang="en-US" dirty="0">
                <a:solidFill>
                  <a:schemeClr val="bg2">
                    <a:alpha val="26000"/>
                  </a:schemeClr>
                </a:solidFill>
                <a:effectLst>
                  <a:reflection blurRad="1270000" stA="1000" endPos="65000" dist="50800" dir="5400000" sy="-100000" algn="bl" rotWithShape="0"/>
                </a:effectLst>
              </a:rPr>
              <a:t>Number of Fractions</a:t>
            </a:r>
          </a:p>
          <a:p>
            <a:r>
              <a:rPr lang="en-US" dirty="0">
                <a:solidFill>
                  <a:schemeClr val="bg2">
                    <a:alpha val="26000"/>
                  </a:schemeClr>
                </a:solidFill>
                <a:effectLst>
                  <a:reflection blurRad="1270000" stA="1000" endPos="65000" dist="50800" dir="5400000" sy="-100000" algn="bl" rotWithShape="0"/>
                </a:effectLst>
              </a:rPr>
              <a:t>Total Dose</a:t>
            </a:r>
          </a:p>
          <a:p>
            <a:pPr lvl="1"/>
            <a:endParaRPr lang="en-US" b="1" dirty="0"/>
          </a:p>
        </p:txBody>
      </p:sp>
      <p:sp>
        <p:nvSpPr>
          <p:cNvPr id="3" name="TextBox 2">
            <a:extLst>
              <a:ext uri="{FF2B5EF4-FFF2-40B4-BE49-F238E27FC236}">
                <a16:creationId xmlns:a16="http://schemas.microsoft.com/office/drawing/2014/main" id="{B7D860A5-78D6-44E6-9A93-58827D66A2DE}"/>
              </a:ext>
            </a:extLst>
          </p:cNvPr>
          <p:cNvSpPr txBox="1"/>
          <p:nvPr/>
        </p:nvSpPr>
        <p:spPr>
          <a:xfrm rot="20151903">
            <a:off x="1556596" y="2910434"/>
            <a:ext cx="8682605" cy="1446550"/>
          </a:xfrm>
          <a:prstGeom prst="rect">
            <a:avLst/>
          </a:prstGeom>
          <a:noFill/>
        </p:spPr>
        <p:txBody>
          <a:bodyPr wrap="square" rtlCol="0">
            <a:spAutoFit/>
          </a:bodyPr>
          <a:lstStyle/>
          <a:p>
            <a:pPr algn="ctr"/>
            <a:r>
              <a:rPr lang="en-US" sz="8800" dirty="0">
                <a:solidFill>
                  <a:schemeClr val="accent2"/>
                </a:solidFill>
              </a:rPr>
              <a:t>LEAVE BLANK</a:t>
            </a:r>
          </a:p>
        </p:txBody>
      </p:sp>
    </p:spTree>
    <p:extLst>
      <p:ext uri="{BB962C8B-B14F-4D97-AF65-F5344CB8AC3E}">
        <p14:creationId xmlns:p14="http://schemas.microsoft.com/office/powerpoint/2010/main" val="341469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p:nvPr>
        </p:nvSpPr>
        <p:spPr/>
        <p:txBody>
          <a:bodyPr/>
          <a:lstStyle/>
          <a:p>
            <a:r>
              <a:rPr lang="en-US" dirty="0"/>
              <a:t>Outcomes</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1"/>
            <p:extLst>
              <p:ext uri="{D42A27DB-BD31-4B8C-83A1-F6EECF244321}">
                <p14:modId xmlns:p14="http://schemas.microsoft.com/office/powerpoint/2010/main" val="4052189419"/>
              </p:ext>
            </p:extLst>
          </p:nvPr>
        </p:nvGraphicFramePr>
        <p:xfrm>
          <a:off x="685800" y="2194559"/>
          <a:ext cx="53340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1680636802"/>
              </p:ext>
            </p:extLst>
          </p:nvPr>
        </p:nvGraphicFramePr>
        <p:xfrm>
          <a:off x="6324600" y="2346959"/>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a:extLst>
              <a:ext uri="{FF2B5EF4-FFF2-40B4-BE49-F238E27FC236}">
                <a16:creationId xmlns:a16="http://schemas.microsoft.com/office/drawing/2014/main" id="{B739D71C-EA1A-34F4-B17C-EDC3C32A4BC9}"/>
              </a:ext>
            </a:extLst>
          </p:cNvPr>
          <p:cNvPicPr>
            <a:picLocks noChangeAspect="1"/>
          </p:cNvPicPr>
          <p:nvPr/>
        </p:nvPicPr>
        <p:blipFill>
          <a:blip r:embed="rId13"/>
          <a:stretch>
            <a:fillRect/>
          </a:stretch>
        </p:blipFill>
        <p:spPr>
          <a:xfrm>
            <a:off x="6049756" y="360947"/>
            <a:ext cx="5816164" cy="1279187"/>
          </a:xfrm>
          <a:prstGeom prst="rect">
            <a:avLst/>
          </a:prstGeom>
        </p:spPr>
      </p:pic>
    </p:spTree>
    <p:extLst>
      <p:ext uri="{BB962C8B-B14F-4D97-AF65-F5344CB8AC3E}">
        <p14:creationId xmlns:p14="http://schemas.microsoft.com/office/powerpoint/2010/main" val="242760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7A4B3DCF-75A5-4B2C-BFC7-70989BEDA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graphicEl>
                                              <a:dgm id="{FDEFAA7C-DA98-40CD-8CB4-B872EEDE944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BEED-F086-4F3E-A386-4AC29496AAB3}"/>
              </a:ext>
            </a:extLst>
          </p:cNvPr>
          <p:cNvSpPr>
            <a:spLocks noGrp="1"/>
          </p:cNvSpPr>
          <p:nvPr>
            <p:ph type="title"/>
          </p:nvPr>
        </p:nvSpPr>
        <p:spPr>
          <a:xfrm>
            <a:off x="741947" y="2032700"/>
            <a:ext cx="3306744" cy="1396300"/>
          </a:xfrm>
        </p:spPr>
        <p:txBody>
          <a:bodyPr>
            <a:normAutofit/>
          </a:bodyPr>
          <a:lstStyle/>
          <a:p>
            <a:r>
              <a:rPr lang="en-US">
                <a:solidFill>
                  <a:schemeClr val="tx1"/>
                </a:solidFill>
              </a:rPr>
              <a:t>Use Your Resources!</a:t>
            </a:r>
          </a:p>
        </p:txBody>
      </p:sp>
      <p:graphicFrame>
        <p:nvGraphicFramePr>
          <p:cNvPr id="7" name="Content Placeholder 2">
            <a:extLst>
              <a:ext uri="{FF2B5EF4-FFF2-40B4-BE49-F238E27FC236}">
                <a16:creationId xmlns:a16="http://schemas.microsoft.com/office/drawing/2014/main" id="{23697731-34C7-4596-D66C-9A721F4DA50E}"/>
              </a:ext>
            </a:extLst>
          </p:cNvPr>
          <p:cNvGraphicFramePr>
            <a:graphicFrameLocks noGrp="1"/>
          </p:cNvGraphicFramePr>
          <p:nvPr>
            <p:ph idx="1"/>
            <p:extLst>
              <p:ext uri="{D42A27DB-BD31-4B8C-83A1-F6EECF244321}">
                <p14:modId xmlns:p14="http://schemas.microsoft.com/office/powerpoint/2010/main" val="165391454"/>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5489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100C-1517-69E3-8E54-2EEECC530F01}"/>
              </a:ext>
            </a:extLst>
          </p:cNvPr>
          <p:cNvSpPr>
            <a:spLocks noGrp="1"/>
          </p:cNvSpPr>
          <p:nvPr>
            <p:ph type="title"/>
          </p:nvPr>
        </p:nvSpPr>
        <p:spPr/>
        <p:txBody>
          <a:bodyPr/>
          <a:lstStyle/>
          <a:p>
            <a:r>
              <a:rPr lang="en-US" dirty="0"/>
              <a:t>Changes in Treatment</a:t>
            </a:r>
          </a:p>
        </p:txBody>
      </p:sp>
      <p:sp>
        <p:nvSpPr>
          <p:cNvPr id="3" name="Content Placeholder 2">
            <a:extLst>
              <a:ext uri="{FF2B5EF4-FFF2-40B4-BE49-F238E27FC236}">
                <a16:creationId xmlns:a16="http://schemas.microsoft.com/office/drawing/2014/main" id="{EF2C7F5C-5E1B-634B-0C9F-8556678334C1}"/>
              </a:ext>
            </a:extLst>
          </p:cNvPr>
          <p:cNvSpPr>
            <a:spLocks noGrp="1"/>
          </p:cNvSpPr>
          <p:nvPr>
            <p:ph idx="1"/>
          </p:nvPr>
        </p:nvSpPr>
        <p:spPr>
          <a:xfrm>
            <a:off x="838200" y="1825625"/>
            <a:ext cx="6281160" cy="4351338"/>
          </a:xfrm>
        </p:spPr>
        <p:txBody>
          <a:bodyPr/>
          <a:lstStyle/>
          <a:p>
            <a:r>
              <a:rPr lang="en-US" dirty="0"/>
              <a:t>Preoperative Radiation Therapy</a:t>
            </a:r>
          </a:p>
          <a:p>
            <a:pPr lvl="1"/>
            <a:r>
              <a:rPr lang="en-US" dirty="0"/>
              <a:t>Preoperative RT compared to postoperative RT reduced risk of recurrence from 13% to 6% in German Rectal Cancer Study</a:t>
            </a:r>
          </a:p>
          <a:p>
            <a:pPr lvl="1"/>
            <a:r>
              <a:rPr lang="en-US" dirty="0"/>
              <a:t>Preoperative RT versus good surgery in patients with T3 or N+ patients reduced risk of recurrence from 11% to 6% in Dutch TME trial</a:t>
            </a:r>
          </a:p>
          <a:p>
            <a:pPr lvl="1"/>
            <a:r>
              <a:rPr lang="en-US" dirty="0"/>
              <a:t>Selective withholding of RT in recent PROSPECT trial</a:t>
            </a:r>
          </a:p>
        </p:txBody>
      </p:sp>
      <p:pic>
        <p:nvPicPr>
          <p:cNvPr id="5124" name="Picture 4" descr="Image Guided Radiation Therapy for Mesothelioma Patients">
            <a:extLst>
              <a:ext uri="{FF2B5EF4-FFF2-40B4-BE49-F238E27FC236}">
                <a16:creationId xmlns:a16="http://schemas.microsoft.com/office/drawing/2014/main" id="{DC13423F-6B4D-E32B-1DED-1D4FBC56A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360" y="1862137"/>
            <a:ext cx="4695825"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0688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2DD8-EFAE-4E35-8AED-9207CB3ADCDF}"/>
              </a:ext>
            </a:extLst>
          </p:cNvPr>
          <p:cNvSpPr>
            <a:spLocks noGrp="1"/>
          </p:cNvSpPr>
          <p:nvPr>
            <p:ph type="title"/>
          </p:nvPr>
        </p:nvSpPr>
        <p:spPr>
          <a:xfrm>
            <a:off x="4687410" y="1803405"/>
            <a:ext cx="6132990" cy="1825096"/>
          </a:xfrm>
        </p:spPr>
        <p:txBody>
          <a:bodyPr vert="horz" lIns="91440" tIns="45720" rIns="91440" bIns="45720" rtlCol="0" anchor="b">
            <a:normAutofit/>
          </a:bodyPr>
          <a:lstStyle/>
          <a:p>
            <a:pPr algn="l"/>
            <a:r>
              <a:rPr lang="en-US" sz="6000"/>
              <a:t>Questions?</a:t>
            </a:r>
          </a:p>
        </p:txBody>
      </p:sp>
      <p:pic>
        <p:nvPicPr>
          <p:cNvPr id="19" name="Graphic 18" descr="Questions">
            <a:extLst>
              <a:ext uri="{FF2B5EF4-FFF2-40B4-BE49-F238E27FC236}">
                <a16:creationId xmlns:a16="http://schemas.microsoft.com/office/drawing/2014/main" id="{44E83AC5-6133-9E5D-DD5C-354C24C1E0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1659" y="1803405"/>
            <a:ext cx="2662321" cy="2662321"/>
          </a:xfrm>
          <a:prstGeom prst="rect">
            <a:avLst/>
          </a:prstGeom>
        </p:spPr>
      </p:pic>
    </p:spTree>
    <p:extLst>
      <p:ext uri="{BB962C8B-B14F-4D97-AF65-F5344CB8AC3E}">
        <p14:creationId xmlns:p14="http://schemas.microsoft.com/office/powerpoint/2010/main" val="2406652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B772-610C-80ED-A786-8AF647CB6C33}"/>
              </a:ext>
            </a:extLst>
          </p:cNvPr>
          <p:cNvSpPr>
            <a:spLocks noGrp="1"/>
          </p:cNvSpPr>
          <p:nvPr>
            <p:ph type="title"/>
          </p:nvPr>
        </p:nvSpPr>
        <p:spPr/>
        <p:txBody>
          <a:bodyPr/>
          <a:lstStyle/>
          <a:p>
            <a:r>
              <a:rPr lang="en-US" dirty="0"/>
              <a:t>Changes in Treatment</a:t>
            </a:r>
          </a:p>
        </p:txBody>
      </p:sp>
      <p:pic>
        <p:nvPicPr>
          <p:cNvPr id="6146" name="Picture 2" descr="And Boom Goes The Dynamite Gif">
            <a:extLst>
              <a:ext uri="{FF2B5EF4-FFF2-40B4-BE49-F238E27FC236}">
                <a16:creationId xmlns:a16="http://schemas.microsoft.com/office/drawing/2014/main" id="{6E1D030C-5E76-1C28-1DCB-B5EE446CA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2" y="1568329"/>
            <a:ext cx="5476875" cy="482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788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96461-65D1-2268-7584-579CD798480C}"/>
              </a:ext>
            </a:extLst>
          </p:cNvPr>
          <p:cNvSpPr>
            <a:spLocks noGrp="1"/>
          </p:cNvSpPr>
          <p:nvPr>
            <p:ph type="title"/>
          </p:nvPr>
        </p:nvSpPr>
        <p:spPr>
          <a:xfrm>
            <a:off x="1097280" y="286603"/>
            <a:ext cx="10058400" cy="1133123"/>
          </a:xfrm>
        </p:spPr>
        <p:txBody>
          <a:bodyPr/>
          <a:lstStyle/>
          <a:p>
            <a:r>
              <a:rPr lang="en-US" dirty="0"/>
              <a:t>Changes in Treatment</a:t>
            </a:r>
          </a:p>
        </p:txBody>
      </p:sp>
      <p:pic>
        <p:nvPicPr>
          <p:cNvPr id="7170" name="Picture 2" descr="Watching Waiting GIFs | Tenor">
            <a:extLst>
              <a:ext uri="{FF2B5EF4-FFF2-40B4-BE49-F238E27FC236}">
                <a16:creationId xmlns:a16="http://schemas.microsoft.com/office/drawing/2014/main" id="{D4C8D500-D6FD-68B9-45E8-065991EB4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834" y="1600813"/>
            <a:ext cx="7812332" cy="436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631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A6F5-FE19-CE78-55E0-367DB141D3B8}"/>
              </a:ext>
            </a:extLst>
          </p:cNvPr>
          <p:cNvSpPr>
            <a:spLocks noGrp="1"/>
          </p:cNvSpPr>
          <p:nvPr>
            <p:ph type="title"/>
          </p:nvPr>
        </p:nvSpPr>
        <p:spPr>
          <a:xfrm>
            <a:off x="1097280" y="286603"/>
            <a:ext cx="10058400" cy="1036871"/>
          </a:xfrm>
        </p:spPr>
        <p:txBody>
          <a:bodyPr/>
          <a:lstStyle/>
          <a:p>
            <a:r>
              <a:rPr lang="en-US" dirty="0"/>
              <a:t>Surgical Approaches:</a:t>
            </a:r>
          </a:p>
        </p:txBody>
      </p:sp>
      <p:sp>
        <p:nvSpPr>
          <p:cNvPr id="3" name="Content Placeholder 2">
            <a:extLst>
              <a:ext uri="{FF2B5EF4-FFF2-40B4-BE49-F238E27FC236}">
                <a16:creationId xmlns:a16="http://schemas.microsoft.com/office/drawing/2014/main" id="{9F16F46A-4234-4675-D5FB-42AB5718E0D4}"/>
              </a:ext>
            </a:extLst>
          </p:cNvPr>
          <p:cNvSpPr>
            <a:spLocks noGrp="1"/>
          </p:cNvSpPr>
          <p:nvPr>
            <p:ph idx="1"/>
          </p:nvPr>
        </p:nvSpPr>
        <p:spPr>
          <a:xfrm>
            <a:off x="3037742" y="1416539"/>
            <a:ext cx="6116515" cy="548298"/>
          </a:xfrm>
        </p:spPr>
        <p:txBody>
          <a:bodyPr/>
          <a:lstStyle/>
          <a:p>
            <a:pPr marL="0" indent="0">
              <a:buNone/>
            </a:pPr>
            <a:r>
              <a:rPr lang="en-US" dirty="0"/>
              <a:t>TAMIS, TEM, LAR, APR, DLI, WW</a:t>
            </a:r>
          </a:p>
        </p:txBody>
      </p:sp>
      <p:pic>
        <p:nvPicPr>
          <p:cNvPr id="5" name="Picture 4" descr="A diagram of a patient's flow&#10;&#10;Description automatically generated">
            <a:extLst>
              <a:ext uri="{FF2B5EF4-FFF2-40B4-BE49-F238E27FC236}">
                <a16:creationId xmlns:a16="http://schemas.microsoft.com/office/drawing/2014/main" id="{7088BFEB-01BF-21F7-FC29-1B5EFD95E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072" y="2182064"/>
            <a:ext cx="8449854" cy="3724795"/>
          </a:xfrm>
          <a:prstGeom prst="rect">
            <a:avLst/>
          </a:prstGeom>
        </p:spPr>
      </p:pic>
    </p:spTree>
    <p:extLst>
      <p:ext uri="{BB962C8B-B14F-4D97-AF65-F5344CB8AC3E}">
        <p14:creationId xmlns:p14="http://schemas.microsoft.com/office/powerpoint/2010/main" val="4083855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EFE6-2108-9888-8F11-EB54167E8F42}"/>
              </a:ext>
            </a:extLst>
          </p:cNvPr>
          <p:cNvSpPr>
            <a:spLocks noGrp="1"/>
          </p:cNvSpPr>
          <p:nvPr>
            <p:ph type="title"/>
          </p:nvPr>
        </p:nvSpPr>
        <p:spPr/>
        <p:txBody>
          <a:bodyPr/>
          <a:lstStyle/>
          <a:p>
            <a:r>
              <a:rPr lang="en-US" dirty="0"/>
              <a:t>Surgical Approaches: TAMIS and TEM</a:t>
            </a:r>
          </a:p>
        </p:txBody>
      </p:sp>
      <p:sp>
        <p:nvSpPr>
          <p:cNvPr id="3" name="Content Placeholder 2">
            <a:extLst>
              <a:ext uri="{FF2B5EF4-FFF2-40B4-BE49-F238E27FC236}">
                <a16:creationId xmlns:a16="http://schemas.microsoft.com/office/drawing/2014/main" id="{A7854C67-A938-75C9-CF41-C40C98084BD7}"/>
              </a:ext>
            </a:extLst>
          </p:cNvPr>
          <p:cNvSpPr>
            <a:spLocks noGrp="1"/>
          </p:cNvSpPr>
          <p:nvPr>
            <p:ph idx="1"/>
          </p:nvPr>
        </p:nvSpPr>
        <p:spPr/>
        <p:txBody>
          <a:bodyPr/>
          <a:lstStyle/>
          <a:p>
            <a:r>
              <a:rPr lang="en-US" dirty="0" err="1"/>
              <a:t>Transanal</a:t>
            </a:r>
            <a:r>
              <a:rPr lang="en-US" dirty="0"/>
              <a:t> Minimally Invasive Surgery</a:t>
            </a:r>
          </a:p>
          <a:p>
            <a:r>
              <a:rPr lang="en-US" dirty="0" err="1"/>
              <a:t>Transanal</a:t>
            </a:r>
            <a:r>
              <a:rPr lang="en-US" dirty="0"/>
              <a:t> Endoscopic Microsurgery</a:t>
            </a:r>
          </a:p>
        </p:txBody>
      </p:sp>
      <p:pic>
        <p:nvPicPr>
          <p:cNvPr id="8194" name="Picture 2" descr="8 Surgical equipment for transanal endoscopic microsurgery (TEM).... |  Download Scientific Diagram">
            <a:extLst>
              <a:ext uri="{FF2B5EF4-FFF2-40B4-BE49-F238E27FC236}">
                <a16:creationId xmlns:a16="http://schemas.microsoft.com/office/drawing/2014/main" id="{A9EB1FE2-5AF8-3942-AC04-D87347302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785" y="3141907"/>
            <a:ext cx="3111425" cy="316999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obotic transanal minimally invasive surgery (TAMIS) for local excision of  rectal lesions with the da Vinci Xi (dVXi): technical considerations and  video vignette | SpringerLink">
            <a:extLst>
              <a:ext uri="{FF2B5EF4-FFF2-40B4-BE49-F238E27FC236}">
                <a16:creationId xmlns:a16="http://schemas.microsoft.com/office/drawing/2014/main" id="{A80BE138-C8CF-28D4-DB9E-FB20B86E0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2795" y="3141907"/>
            <a:ext cx="4508989" cy="332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969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6BF5-DAA3-AA4A-B87F-BDD609B85B8D}"/>
              </a:ext>
            </a:extLst>
          </p:cNvPr>
          <p:cNvSpPr>
            <a:spLocks noGrp="1"/>
          </p:cNvSpPr>
          <p:nvPr>
            <p:ph type="title"/>
          </p:nvPr>
        </p:nvSpPr>
        <p:spPr>
          <a:xfrm>
            <a:off x="1097280" y="286604"/>
            <a:ext cx="10058400" cy="1241584"/>
          </a:xfrm>
        </p:spPr>
        <p:txBody>
          <a:bodyPr/>
          <a:lstStyle/>
          <a:p>
            <a:r>
              <a:rPr lang="en-US" dirty="0"/>
              <a:t>Surgical Approaches: TAMIS and TEM</a:t>
            </a:r>
          </a:p>
        </p:txBody>
      </p:sp>
      <p:pic>
        <p:nvPicPr>
          <p:cNvPr id="5" name="Picture 4" descr="A diagram of a diagram&#10;&#10;Description automatically generated">
            <a:extLst>
              <a:ext uri="{FF2B5EF4-FFF2-40B4-BE49-F238E27FC236}">
                <a16:creationId xmlns:a16="http://schemas.microsoft.com/office/drawing/2014/main" id="{AF6FD228-235F-8F4B-2DCA-9444CF130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256" y="1528187"/>
            <a:ext cx="9583487" cy="3010320"/>
          </a:xfrm>
          <a:prstGeom prst="rect">
            <a:avLst/>
          </a:prstGeom>
        </p:spPr>
      </p:pic>
      <p:pic>
        <p:nvPicPr>
          <p:cNvPr id="7" name="Picture 6">
            <a:extLst>
              <a:ext uri="{FF2B5EF4-FFF2-40B4-BE49-F238E27FC236}">
                <a16:creationId xmlns:a16="http://schemas.microsoft.com/office/drawing/2014/main" id="{12357BCF-C893-389B-D06C-B831DD332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757" y="5175326"/>
            <a:ext cx="7230484" cy="657317"/>
          </a:xfrm>
          <a:prstGeom prst="rect">
            <a:avLst/>
          </a:prstGeom>
        </p:spPr>
      </p:pic>
    </p:spTree>
    <p:extLst>
      <p:ext uri="{BB962C8B-B14F-4D97-AF65-F5344CB8AC3E}">
        <p14:creationId xmlns:p14="http://schemas.microsoft.com/office/powerpoint/2010/main" val="351047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73E76-6A98-A6BE-8E8E-4534A49DE364}"/>
              </a:ext>
            </a:extLst>
          </p:cNvPr>
          <p:cNvSpPr>
            <a:spLocks noGrp="1"/>
          </p:cNvSpPr>
          <p:nvPr>
            <p:ph type="title"/>
          </p:nvPr>
        </p:nvSpPr>
        <p:spPr>
          <a:xfrm>
            <a:off x="1097280" y="286604"/>
            <a:ext cx="10058400" cy="972702"/>
          </a:xfrm>
        </p:spPr>
        <p:txBody>
          <a:bodyPr/>
          <a:lstStyle/>
          <a:p>
            <a:r>
              <a:rPr lang="en-US" dirty="0"/>
              <a:t>Surgical Approaches: TAMIS</a:t>
            </a:r>
          </a:p>
        </p:txBody>
      </p:sp>
      <p:pic>
        <p:nvPicPr>
          <p:cNvPr id="5" name="Screen Recording 4">
            <a:hlinkClick r:id="" action="ppaction://media"/>
            <a:extLst>
              <a:ext uri="{FF2B5EF4-FFF2-40B4-BE49-F238E27FC236}">
                <a16:creationId xmlns:a16="http://schemas.microsoft.com/office/drawing/2014/main" id="{93FB18A7-2B76-3EBF-02F3-63BFE18234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01803" y="1520877"/>
            <a:ext cx="6788394" cy="4971998"/>
          </a:xfrm>
          <a:prstGeom prst="rect">
            <a:avLst/>
          </a:prstGeom>
        </p:spPr>
      </p:pic>
    </p:spTree>
    <p:extLst>
      <p:ext uri="{BB962C8B-B14F-4D97-AF65-F5344CB8AC3E}">
        <p14:creationId xmlns:p14="http://schemas.microsoft.com/office/powerpoint/2010/main" val="20233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98103-9177-A3F8-1B90-6B463526F098}"/>
              </a:ext>
            </a:extLst>
          </p:cNvPr>
          <p:cNvSpPr>
            <a:spLocks noGrp="1"/>
          </p:cNvSpPr>
          <p:nvPr>
            <p:ph type="title"/>
          </p:nvPr>
        </p:nvSpPr>
        <p:spPr/>
        <p:txBody>
          <a:bodyPr/>
          <a:lstStyle/>
          <a:p>
            <a:r>
              <a:rPr lang="en-US" dirty="0"/>
              <a:t>Surgical Approaches: LAR versus APR</a:t>
            </a:r>
          </a:p>
        </p:txBody>
      </p:sp>
      <p:pic>
        <p:nvPicPr>
          <p:cNvPr id="9218" name="Picture 2" descr="Image">
            <a:extLst>
              <a:ext uri="{FF2B5EF4-FFF2-40B4-BE49-F238E27FC236}">
                <a16:creationId xmlns:a16="http://schemas.microsoft.com/office/drawing/2014/main" id="{C1614A68-ADC9-1E6E-21CF-6E251177F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06466"/>
            <a:ext cx="5695950" cy="39243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t's Form AND Function; How the Blind Rush to Digitization is Leaving a Lot  on the Table - Parsable">
            <a:extLst>
              <a:ext uri="{FF2B5EF4-FFF2-40B4-BE49-F238E27FC236}">
                <a16:creationId xmlns:a16="http://schemas.microsoft.com/office/drawing/2014/main" id="{00B76066-A657-CC0E-C16B-3EAAA735D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46" y="1963616"/>
            <a:ext cx="51054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36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640E-D533-38F4-FD72-110756C3E61C}"/>
              </a:ext>
            </a:extLst>
          </p:cNvPr>
          <p:cNvSpPr>
            <a:spLocks noGrp="1"/>
          </p:cNvSpPr>
          <p:nvPr>
            <p:ph type="title"/>
          </p:nvPr>
        </p:nvSpPr>
        <p:spPr>
          <a:xfrm>
            <a:off x="1097280" y="286603"/>
            <a:ext cx="10058400" cy="1149165"/>
          </a:xfrm>
        </p:spPr>
        <p:txBody>
          <a:bodyPr/>
          <a:lstStyle/>
          <a:p>
            <a:r>
              <a:rPr lang="en-US" dirty="0"/>
              <a:t>Surgical Approaches: The Holy Plane</a:t>
            </a:r>
          </a:p>
        </p:txBody>
      </p:sp>
      <p:pic>
        <p:nvPicPr>
          <p:cNvPr id="4" name="Screen Recording 3">
            <a:hlinkClick r:id="" action="ppaction://media"/>
            <a:extLst>
              <a:ext uri="{FF2B5EF4-FFF2-40B4-BE49-F238E27FC236}">
                <a16:creationId xmlns:a16="http://schemas.microsoft.com/office/drawing/2014/main" id="{25A3F3B9-0E06-9919-1ACB-E9641617E7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1030" y="1690688"/>
            <a:ext cx="6849940" cy="5017076"/>
          </a:xfrm>
          <a:prstGeom prst="rect">
            <a:avLst/>
          </a:prstGeom>
        </p:spPr>
      </p:pic>
    </p:spTree>
    <p:extLst>
      <p:ext uri="{BB962C8B-B14F-4D97-AF65-F5344CB8AC3E}">
        <p14:creationId xmlns:p14="http://schemas.microsoft.com/office/powerpoint/2010/main" val="74518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3DB3B5-9C19-9185-F115-D02B32049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503" y="3917120"/>
            <a:ext cx="2649986" cy="2011435"/>
          </a:xfrm>
          <a:prstGeom prst="rect">
            <a:avLst/>
          </a:prstGeom>
        </p:spPr>
      </p:pic>
      <p:sp>
        <p:nvSpPr>
          <p:cNvPr id="2" name="Title 1">
            <a:extLst>
              <a:ext uri="{FF2B5EF4-FFF2-40B4-BE49-F238E27FC236}">
                <a16:creationId xmlns:a16="http://schemas.microsoft.com/office/drawing/2014/main" id="{4934573F-C179-0702-6BB1-E82A88F64B9A}"/>
              </a:ext>
            </a:extLst>
          </p:cNvPr>
          <p:cNvSpPr>
            <a:spLocks noGrp="1"/>
          </p:cNvSpPr>
          <p:nvPr>
            <p:ph type="ctrTitle"/>
          </p:nvPr>
        </p:nvSpPr>
        <p:spPr>
          <a:xfrm>
            <a:off x="1201554" y="304441"/>
            <a:ext cx="10058400" cy="3566160"/>
          </a:xfrm>
        </p:spPr>
        <p:txBody>
          <a:bodyPr>
            <a:normAutofit/>
          </a:bodyPr>
          <a:lstStyle/>
          <a:p>
            <a:pPr algn="ctr"/>
            <a:r>
              <a:rPr lang="en-US" dirty="0"/>
              <a:t>Rectal Cancer: Diagnosis, Staging, and Surgical Approach</a:t>
            </a:r>
          </a:p>
        </p:txBody>
      </p:sp>
      <p:sp>
        <p:nvSpPr>
          <p:cNvPr id="3" name="Subtitle 2">
            <a:extLst>
              <a:ext uri="{FF2B5EF4-FFF2-40B4-BE49-F238E27FC236}">
                <a16:creationId xmlns:a16="http://schemas.microsoft.com/office/drawing/2014/main" id="{57A63CBF-9FE8-56F5-D71E-BECA2E270D23}"/>
              </a:ext>
            </a:extLst>
          </p:cNvPr>
          <p:cNvSpPr>
            <a:spLocks noGrp="1"/>
          </p:cNvSpPr>
          <p:nvPr>
            <p:ph type="subTitle" idx="1"/>
          </p:nvPr>
        </p:nvSpPr>
        <p:spPr/>
        <p:txBody>
          <a:bodyPr/>
          <a:lstStyle/>
          <a:p>
            <a:pPr algn="ctr"/>
            <a:r>
              <a:rPr lang="en-US" dirty="0"/>
              <a:t>Scott Dolejs, MD </a:t>
            </a:r>
            <a:r>
              <a:rPr lang="en-US" dirty="0" err="1"/>
              <a:t>Msc</a:t>
            </a:r>
            <a:endParaRPr lang="en-US" dirty="0"/>
          </a:p>
        </p:txBody>
      </p:sp>
      <p:pic>
        <p:nvPicPr>
          <p:cNvPr id="5" name="Picture 4" descr="A picture containing insect&#10;&#10;Description automatically generated">
            <a:extLst>
              <a:ext uri="{FF2B5EF4-FFF2-40B4-BE49-F238E27FC236}">
                <a16:creationId xmlns:a16="http://schemas.microsoft.com/office/drawing/2014/main" id="{732410A9-916D-7E08-9306-0D5ED4768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048" y="3687112"/>
            <a:ext cx="2471449" cy="2471449"/>
          </a:xfrm>
          <a:prstGeom prst="rect">
            <a:avLst/>
          </a:prstGeom>
        </p:spPr>
      </p:pic>
    </p:spTree>
    <p:extLst>
      <p:ext uri="{BB962C8B-B14F-4D97-AF65-F5344CB8AC3E}">
        <p14:creationId xmlns:p14="http://schemas.microsoft.com/office/powerpoint/2010/main" val="2423985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58050DE-5D32-4F27-9B8F-BC6687C55782}"/>
              </a:ext>
            </a:extLst>
          </p:cNvPr>
          <p:cNvSpPr>
            <a:spLocks noGrp="1" noChangeArrowheads="1"/>
          </p:cNvSpPr>
          <p:nvPr>
            <p:ph type="ctrTitle"/>
          </p:nvPr>
        </p:nvSpPr>
        <p:spPr/>
        <p:txBody>
          <a:bodyPr/>
          <a:lstStyle/>
          <a:p>
            <a:r>
              <a:rPr lang="en-US" altLang="en-US" dirty="0">
                <a:cs typeface="Goldman Sans" pitchFamily="34" charset="0"/>
              </a:rPr>
              <a:t>Role of Radiation Therapy in Rectal Cancer</a:t>
            </a:r>
          </a:p>
        </p:txBody>
      </p:sp>
      <p:sp>
        <p:nvSpPr>
          <p:cNvPr id="14339" name="Rectangle 3">
            <a:extLst>
              <a:ext uri="{FF2B5EF4-FFF2-40B4-BE49-F238E27FC236}">
                <a16:creationId xmlns:a16="http://schemas.microsoft.com/office/drawing/2014/main" id="{2E5F6407-2E5E-4E1A-B98F-D0BF8D6CED0E}"/>
              </a:ext>
            </a:extLst>
          </p:cNvPr>
          <p:cNvSpPr>
            <a:spLocks noGrp="1" noChangeArrowheads="1"/>
          </p:cNvSpPr>
          <p:nvPr>
            <p:ph type="subTitle" idx="1"/>
          </p:nvPr>
        </p:nvSpPr>
        <p:spPr/>
        <p:txBody>
          <a:bodyPr/>
          <a:lstStyle/>
          <a:p>
            <a:r>
              <a:rPr lang="en-US" altLang="en-US" dirty="0">
                <a:solidFill>
                  <a:schemeClr val="bg1"/>
                </a:solidFill>
              </a:rPr>
              <a:t>Sandeep R. Bhave, MD, MS, DABR</a:t>
            </a:r>
          </a:p>
          <a:p>
            <a:r>
              <a:rPr lang="en-US" altLang="en-US">
                <a:solidFill>
                  <a:schemeClr val="bg1"/>
                </a:solidFill>
              </a:rPr>
              <a:t>Radiation Oncologist, </a:t>
            </a:r>
            <a:r>
              <a:rPr lang="en-US" altLang="en-US" dirty="0">
                <a:solidFill>
                  <a:schemeClr val="bg1"/>
                </a:solidFill>
              </a:rPr>
              <a:t>Cancer Care Group</a:t>
            </a:r>
          </a:p>
          <a:p>
            <a:r>
              <a:rPr lang="en-US" altLang="en-US" dirty="0">
                <a:solidFill>
                  <a:schemeClr val="bg1"/>
                </a:solidFill>
              </a:rPr>
              <a:t>Medical Director, Healthy Living Center</a:t>
            </a:r>
          </a:p>
          <a:p>
            <a:r>
              <a:rPr lang="en-US" altLang="en-US" dirty="0">
                <a:solidFill>
                  <a:schemeClr val="bg1"/>
                </a:solidFill>
              </a:rPr>
              <a:t>Franciscan Health Cancer Center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9991-2466-345F-85C7-512319B3CEF0}"/>
              </a:ext>
            </a:extLst>
          </p:cNvPr>
          <p:cNvSpPr>
            <a:spLocks noGrp="1"/>
          </p:cNvSpPr>
          <p:nvPr>
            <p:ph type="title"/>
          </p:nvPr>
        </p:nvSpPr>
        <p:spPr/>
        <p:txBody>
          <a:bodyPr/>
          <a:lstStyle/>
          <a:p>
            <a:r>
              <a:rPr lang="en-US" dirty="0"/>
              <a:t>Conflicts of Interest</a:t>
            </a:r>
          </a:p>
        </p:txBody>
      </p:sp>
      <p:sp>
        <p:nvSpPr>
          <p:cNvPr id="3" name="Content Placeholder 2">
            <a:extLst>
              <a:ext uri="{FF2B5EF4-FFF2-40B4-BE49-F238E27FC236}">
                <a16:creationId xmlns:a16="http://schemas.microsoft.com/office/drawing/2014/main" id="{DE3E17AC-6BC1-3101-F5D1-303459748388}"/>
              </a:ext>
            </a:extLst>
          </p:cNvPr>
          <p:cNvSpPr>
            <a:spLocks noGrp="1"/>
          </p:cNvSpPr>
          <p:nvPr>
            <p:ph idx="1"/>
          </p:nvPr>
        </p:nvSpPr>
        <p:spPr/>
        <p:txBody>
          <a:bodyPr/>
          <a:lstStyle/>
          <a:p>
            <a:r>
              <a:rPr lang="en-US" dirty="0"/>
              <a:t>None</a:t>
            </a:r>
          </a:p>
        </p:txBody>
      </p:sp>
    </p:spTree>
    <p:extLst>
      <p:ext uri="{BB962C8B-B14F-4D97-AF65-F5344CB8AC3E}">
        <p14:creationId xmlns:p14="http://schemas.microsoft.com/office/powerpoint/2010/main" val="79757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449A-35A6-4A6A-B2C7-833788E7B851}"/>
              </a:ext>
            </a:extLst>
          </p:cNvPr>
          <p:cNvSpPr>
            <a:spLocks noGrp="1"/>
          </p:cNvSpPr>
          <p:nvPr>
            <p:ph type="title"/>
          </p:nvPr>
        </p:nvSpPr>
        <p:spPr/>
        <p:txBody>
          <a:bodyPr/>
          <a:lstStyle/>
          <a:p>
            <a:r>
              <a:rPr lang="en-US" dirty="0"/>
              <a:t>Work-up</a:t>
            </a:r>
          </a:p>
        </p:txBody>
      </p:sp>
      <p:sp>
        <p:nvSpPr>
          <p:cNvPr id="3" name="Content Placeholder 2">
            <a:extLst>
              <a:ext uri="{FF2B5EF4-FFF2-40B4-BE49-F238E27FC236}">
                <a16:creationId xmlns:a16="http://schemas.microsoft.com/office/drawing/2014/main" id="{5306E206-1328-4EB7-AD32-07222CEE0A8C}"/>
              </a:ext>
            </a:extLst>
          </p:cNvPr>
          <p:cNvSpPr>
            <a:spLocks noGrp="1"/>
          </p:cNvSpPr>
          <p:nvPr>
            <p:ph idx="1"/>
          </p:nvPr>
        </p:nvSpPr>
        <p:spPr>
          <a:xfrm>
            <a:off x="406399" y="1447800"/>
            <a:ext cx="11524343" cy="5105400"/>
          </a:xfrm>
        </p:spPr>
        <p:txBody>
          <a:bodyPr>
            <a:normAutofit/>
          </a:bodyPr>
          <a:lstStyle/>
          <a:p>
            <a:pPr marL="517525" marR="0" indent="0">
              <a:spcBef>
                <a:spcPts val="0"/>
              </a:spcBef>
              <a:spcAft>
                <a:spcPts val="0"/>
              </a:spcAft>
              <a:buNone/>
            </a:pPr>
            <a:r>
              <a:rPr lang="en-US" sz="2000" dirty="0">
                <a:effectLst/>
                <a:latin typeface="+mn-lt"/>
              </a:rPr>
              <a:t>H&amp;P:</a:t>
            </a:r>
          </a:p>
          <a:p>
            <a:pPr marL="1028700" marR="0">
              <a:spcBef>
                <a:spcPts val="0"/>
              </a:spcBef>
              <a:spcAft>
                <a:spcPts val="0"/>
              </a:spcAft>
            </a:pPr>
            <a:r>
              <a:rPr lang="en-US" sz="2000" dirty="0">
                <a:effectLst/>
                <a:latin typeface="+mn-lt"/>
              </a:rPr>
              <a:t> N/V, diarrhea, constipation, stool change, BRBPR, pain, HNPCC, UC (20x ↑ risk)</a:t>
            </a:r>
          </a:p>
          <a:p>
            <a:pPr marL="517525" marR="0" indent="0">
              <a:spcBef>
                <a:spcPts val="0"/>
              </a:spcBef>
              <a:spcAft>
                <a:spcPts val="0"/>
              </a:spcAft>
              <a:buNone/>
            </a:pPr>
            <a:r>
              <a:rPr lang="en-US" sz="2000" dirty="0">
                <a:effectLst/>
                <a:latin typeface="+mn-lt"/>
              </a:rPr>
              <a:t>-Exam: </a:t>
            </a:r>
          </a:p>
          <a:p>
            <a:pPr marL="1028700" marR="0">
              <a:spcBef>
                <a:spcPts val="0"/>
              </a:spcBef>
              <a:spcAft>
                <a:spcPts val="0"/>
              </a:spcAft>
            </a:pPr>
            <a:r>
              <a:rPr lang="en-US" sz="2000" dirty="0" err="1">
                <a:effectLst/>
                <a:latin typeface="+mn-lt"/>
              </a:rPr>
              <a:t>Inguinals</a:t>
            </a:r>
            <a:r>
              <a:rPr lang="en-US" sz="2000" dirty="0">
                <a:effectLst/>
                <a:latin typeface="+mn-lt"/>
              </a:rPr>
              <a:t>, abdomen, rectal, female pelvic; fixed/tethered, circumferential involvement, distance from verge, sphincter tone</a:t>
            </a:r>
          </a:p>
          <a:p>
            <a:pPr marL="517525" marR="0" indent="0">
              <a:spcBef>
                <a:spcPts val="0"/>
              </a:spcBef>
              <a:spcAft>
                <a:spcPts val="0"/>
              </a:spcAft>
              <a:buNone/>
            </a:pPr>
            <a:r>
              <a:rPr lang="en-US" sz="2000" dirty="0">
                <a:effectLst/>
                <a:latin typeface="+mn-lt"/>
              </a:rPr>
              <a:t>Labs: CBC, CMP, LFTs, CEA</a:t>
            </a:r>
          </a:p>
          <a:p>
            <a:pPr marL="517525" marR="0" indent="0">
              <a:spcBef>
                <a:spcPts val="0"/>
              </a:spcBef>
              <a:spcAft>
                <a:spcPts val="0"/>
              </a:spcAft>
              <a:buNone/>
            </a:pPr>
            <a:r>
              <a:rPr lang="en-US" sz="2000" dirty="0">
                <a:effectLst/>
                <a:latin typeface="+mn-lt"/>
              </a:rPr>
              <a:t>Imaging: </a:t>
            </a:r>
          </a:p>
          <a:p>
            <a:pPr marL="860425" marR="0" indent="-342900">
              <a:spcBef>
                <a:spcPts val="0"/>
              </a:spcBef>
              <a:spcAft>
                <a:spcPts val="0"/>
              </a:spcAft>
              <a:buFont typeface="+mj-lt"/>
              <a:buAutoNum type="arabicPeriod"/>
            </a:pPr>
            <a:r>
              <a:rPr lang="en-US" sz="2000" dirty="0">
                <a:effectLst/>
                <a:latin typeface="+mn-lt"/>
              </a:rPr>
              <a:t>CT C/A/P w oral and IV contrast (PET not indicated per NCCN)</a:t>
            </a:r>
          </a:p>
          <a:p>
            <a:pPr marL="860425" marR="0" indent="-342900">
              <a:spcBef>
                <a:spcPts val="0"/>
              </a:spcBef>
              <a:spcAft>
                <a:spcPts val="0"/>
              </a:spcAft>
              <a:buFont typeface="+mj-lt"/>
              <a:buAutoNum type="arabicPeriod"/>
            </a:pPr>
            <a:r>
              <a:rPr lang="en-US" sz="2000" dirty="0">
                <a:effectLst/>
                <a:latin typeface="+mn-lt"/>
              </a:rPr>
              <a:t>MRI pelvis w/ endorectal coil (for T staging; NCCN preferred.</a:t>
            </a:r>
          </a:p>
          <a:p>
            <a:pPr marL="1028700" marR="0">
              <a:spcBef>
                <a:spcPts val="0"/>
              </a:spcBef>
              <a:spcAft>
                <a:spcPts val="0"/>
              </a:spcAft>
            </a:pPr>
            <a:r>
              <a:rPr lang="en-US" sz="2000" dirty="0">
                <a:effectLst/>
                <a:latin typeface="+mn-lt"/>
              </a:rPr>
              <a:t>Rectal protocol small FOV T2 perpendicular to plane of rectum</a:t>
            </a:r>
            <a:endParaRPr lang="en-US" sz="2000" dirty="0">
              <a:latin typeface="+mn-lt"/>
            </a:endParaRPr>
          </a:p>
          <a:p>
            <a:pPr marL="1028700" marR="0">
              <a:spcBef>
                <a:spcPts val="0"/>
              </a:spcBef>
              <a:spcAft>
                <a:spcPts val="0"/>
              </a:spcAft>
            </a:pPr>
            <a:r>
              <a:rPr lang="en-US" sz="2000" dirty="0">
                <a:effectLst/>
                <a:latin typeface="+mn-lt"/>
              </a:rPr>
              <a:t>If no MRI, get EUS- cannot tell CRM or EMVI but better for telling between T1/T2</a:t>
            </a:r>
          </a:p>
          <a:p>
            <a:pPr marL="517525" marR="0" indent="0">
              <a:spcBef>
                <a:spcPts val="0"/>
              </a:spcBef>
              <a:spcAft>
                <a:spcPts val="0"/>
              </a:spcAft>
              <a:buNone/>
            </a:pPr>
            <a:r>
              <a:rPr lang="en-US" sz="2000" dirty="0">
                <a:effectLst/>
                <a:latin typeface="+mn-lt"/>
              </a:rPr>
              <a:t>Procedures </a:t>
            </a:r>
          </a:p>
          <a:p>
            <a:pPr marL="860425" marR="0" indent="-342900">
              <a:spcBef>
                <a:spcPts val="0"/>
              </a:spcBef>
              <a:spcAft>
                <a:spcPts val="0"/>
              </a:spcAft>
              <a:buFont typeface="+mj-lt"/>
              <a:buAutoNum type="arabicPeriod"/>
            </a:pPr>
            <a:r>
              <a:rPr lang="en-US" sz="2000" dirty="0">
                <a:effectLst/>
                <a:latin typeface="+mn-lt"/>
              </a:rPr>
              <a:t>Proctoscopy with biopsy </a:t>
            </a:r>
          </a:p>
          <a:p>
            <a:pPr marL="1028700" marR="0">
              <a:spcBef>
                <a:spcPts val="0"/>
              </a:spcBef>
              <a:spcAft>
                <a:spcPts val="0"/>
              </a:spcAft>
            </a:pPr>
            <a:r>
              <a:rPr lang="en-US" sz="2000" dirty="0">
                <a:effectLst/>
                <a:latin typeface="+mn-lt"/>
              </a:rPr>
              <a:t>MMR /MSI 15% CRC</a:t>
            </a:r>
          </a:p>
          <a:p>
            <a:pPr marL="517525" marR="0" indent="0">
              <a:spcBef>
                <a:spcPts val="0"/>
              </a:spcBef>
              <a:spcAft>
                <a:spcPts val="0"/>
              </a:spcAft>
              <a:buNone/>
            </a:pPr>
            <a:r>
              <a:rPr lang="en-US" sz="2000" dirty="0">
                <a:latin typeface="+mn-lt"/>
              </a:rPr>
              <a:t>2.    </a:t>
            </a:r>
            <a:r>
              <a:rPr lang="en-US" sz="2000" dirty="0">
                <a:effectLst/>
                <a:latin typeface="+mn-lt"/>
              </a:rPr>
              <a:t>Full colonoscopy to look for synchronous lesions</a:t>
            </a:r>
          </a:p>
          <a:p>
            <a:endParaRPr lang="en-US" dirty="0"/>
          </a:p>
        </p:txBody>
      </p:sp>
    </p:spTree>
    <p:extLst>
      <p:ext uri="{BB962C8B-B14F-4D97-AF65-F5344CB8AC3E}">
        <p14:creationId xmlns:p14="http://schemas.microsoft.com/office/powerpoint/2010/main" val="4001631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11BBEEF-C805-479D-8F05-3803F5165703}"/>
              </a:ext>
            </a:extLst>
          </p:cNvPr>
          <p:cNvSpPr>
            <a:spLocks noGrp="1"/>
          </p:cNvSpPr>
          <p:nvPr>
            <p:ph type="title"/>
          </p:nvPr>
        </p:nvSpPr>
        <p:spPr/>
        <p:txBody>
          <a:bodyPr/>
          <a:lstStyle/>
          <a:p>
            <a:r>
              <a:rPr lang="en-US" dirty="0"/>
              <a:t>T Stage</a:t>
            </a:r>
            <a:br>
              <a:rPr lang="en-US" dirty="0"/>
            </a:br>
            <a:endParaRPr lang="en-US" dirty="0"/>
          </a:p>
        </p:txBody>
      </p:sp>
      <p:sp>
        <p:nvSpPr>
          <p:cNvPr id="3" name="Content Placeholder 2">
            <a:extLst>
              <a:ext uri="{FF2B5EF4-FFF2-40B4-BE49-F238E27FC236}">
                <a16:creationId xmlns:a16="http://schemas.microsoft.com/office/drawing/2014/main" id="{E97A04F7-CA7A-42F0-B905-C776A0BEBD82}"/>
              </a:ext>
            </a:extLst>
          </p:cNvPr>
          <p:cNvSpPr>
            <a:spLocks noGrp="1"/>
          </p:cNvSpPr>
          <p:nvPr>
            <p:ph sz="half"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Tis: Lamina propria, </a:t>
            </a:r>
            <a:r>
              <a:rPr kumimoji="0" lang="en-US" altLang="en-US" sz="2400" b="0" i="0" u="none" strike="noStrike" cap="none" normalizeH="0" baseline="0" dirty="0" err="1">
                <a:ln>
                  <a:noFill/>
                </a:ln>
                <a:solidFill>
                  <a:schemeClr val="tx1"/>
                </a:solidFill>
                <a:effectLst/>
                <a:latin typeface="+mn-lt"/>
                <a:cs typeface="Times New Roman" panose="02020603050405020304" pitchFamily="18" charset="0"/>
              </a:rPr>
              <a:t>muscularia</a:t>
            </a: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 mucosae</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T1: </a:t>
            </a:r>
            <a:r>
              <a:rPr kumimoji="0" lang="en-US" altLang="en-US" sz="2400" b="0" i="0" u="none" strike="noStrike" cap="none" normalizeH="0" baseline="0" dirty="0" err="1">
                <a:ln>
                  <a:noFill/>
                </a:ln>
                <a:solidFill>
                  <a:schemeClr val="tx1"/>
                </a:solidFill>
                <a:effectLst/>
                <a:latin typeface="+mn-lt"/>
                <a:cs typeface="Times New Roman" panose="02020603050405020304" pitchFamily="18" charset="0"/>
              </a:rPr>
              <a:t>submucousa</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T2: muscularis propria</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T3: </a:t>
            </a:r>
            <a:r>
              <a:rPr kumimoji="0" lang="en-US" altLang="en-US" sz="2400" b="0" i="0" u="none" strike="noStrike" cap="none" normalizeH="0" baseline="0" dirty="0" err="1">
                <a:ln>
                  <a:noFill/>
                </a:ln>
                <a:solidFill>
                  <a:schemeClr val="tx1"/>
                </a:solidFill>
                <a:effectLst/>
                <a:latin typeface="+mn-lt"/>
                <a:cs typeface="Times New Roman" panose="02020603050405020304" pitchFamily="18" charset="0"/>
              </a:rPr>
              <a:t>pericolorectal</a:t>
            </a: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 tissue, through serosa</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T4a: Visceral peritoneum</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T4b: Adjacent organs</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n-lt"/>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dirty="0"/>
          </a:p>
        </p:txBody>
      </p:sp>
      <p:sp>
        <p:nvSpPr>
          <p:cNvPr id="10" name="Content Placeholder 9">
            <a:extLst>
              <a:ext uri="{FF2B5EF4-FFF2-40B4-BE49-F238E27FC236}">
                <a16:creationId xmlns:a16="http://schemas.microsoft.com/office/drawing/2014/main" id="{583CB59F-C3A8-434B-A638-193552A54022}"/>
              </a:ext>
            </a:extLst>
          </p:cNvPr>
          <p:cNvSpPr>
            <a:spLocks noGrp="1"/>
          </p:cNvSpPr>
          <p:nvPr>
            <p:ph sz="half" idx="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mj-lt"/>
                <a:cs typeface="Times New Roman" panose="02020603050405020304" pitchFamily="18" charset="0"/>
              </a:rPr>
              <a:t>On exam:</a:t>
            </a:r>
            <a:endParaRPr kumimoji="0" lang="en-US" altLang="en-US" sz="20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mj-lt"/>
                <a:cs typeface="Times New Roman" panose="02020603050405020304" pitchFamily="18" charset="0"/>
              </a:rPr>
              <a:t>T2 = mobile</a:t>
            </a:r>
            <a:endParaRPr kumimoji="0" lang="en-US" altLang="en-US" sz="20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mj-lt"/>
                <a:cs typeface="Times New Roman" panose="02020603050405020304" pitchFamily="18" charset="0"/>
              </a:rPr>
              <a:t>T3 = tethered</a:t>
            </a:r>
            <a:endParaRPr kumimoji="0" lang="en-US" altLang="en-US" sz="20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mj-lt"/>
                <a:cs typeface="Times New Roman" panose="02020603050405020304" pitchFamily="18" charset="0"/>
              </a:rPr>
              <a:t>T4 = fixed</a:t>
            </a:r>
            <a:endParaRPr lang="en-US" dirty="0">
              <a:latin typeface="+mj-lt"/>
            </a:endParaRPr>
          </a:p>
          <a:p>
            <a:endParaRPr lang="en-US" dirty="0"/>
          </a:p>
        </p:txBody>
      </p:sp>
      <p:pic>
        <p:nvPicPr>
          <p:cNvPr id="13" name="Content Placeholder 3" descr="Machine generated alternative text:&#10;N-stage - suspicious nodes &#10;Indistinct Heterogeneous &#10;Round &#10;Malignant &#10;characteristics &#10;Short axis &#10;cN-stage &#10;&lt; 5mm : needs 3 malignant characteristics &#10;5 -9mm : needs 2 malignant characteristic &#10;. &gt; 9mm : always suspicious &#10;- No &#10;: no suspicious lymph nodes &#10;: 1-3 suspicious lymph nodes &#10;: 4 suspicious lymph nodes ">
            <a:extLst>
              <a:ext uri="{FF2B5EF4-FFF2-40B4-BE49-F238E27FC236}">
                <a16:creationId xmlns:a16="http://schemas.microsoft.com/office/drawing/2014/main" id="{56652CDF-A5AF-4FFF-A529-9859E090B0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632" r="37422"/>
          <a:stretch/>
        </p:blipFill>
        <p:spPr bwMode="auto">
          <a:xfrm>
            <a:off x="8468515" y="1578428"/>
            <a:ext cx="3473114" cy="47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334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5CB05B-31EA-48E4-8E57-0446F5762B3E}"/>
              </a:ext>
            </a:extLst>
          </p:cNvPr>
          <p:cNvSpPr>
            <a:spLocks noGrp="1"/>
          </p:cNvSpPr>
          <p:nvPr>
            <p:ph type="title"/>
          </p:nvPr>
        </p:nvSpPr>
        <p:spPr/>
        <p:txBody>
          <a:bodyPr/>
          <a:lstStyle/>
          <a:p>
            <a:r>
              <a:rPr lang="en-US" dirty="0"/>
              <a:t>Lymph Node Drainage</a:t>
            </a:r>
          </a:p>
        </p:txBody>
      </p:sp>
      <p:sp>
        <p:nvSpPr>
          <p:cNvPr id="6" name="Content Placeholder 5">
            <a:extLst>
              <a:ext uri="{FF2B5EF4-FFF2-40B4-BE49-F238E27FC236}">
                <a16:creationId xmlns:a16="http://schemas.microsoft.com/office/drawing/2014/main" id="{1D443631-B950-4D06-A597-CA5E3378FE53}"/>
              </a:ext>
            </a:extLst>
          </p:cNvPr>
          <p:cNvSpPr>
            <a:spLocks noGrp="1"/>
          </p:cNvSpPr>
          <p:nvPr>
            <p:ph sz="half" idx="1"/>
          </p:nvPr>
        </p:nvSpPr>
        <p:spPr/>
        <p:txBody>
          <a:bodyPr>
            <a:normAutofit fontScale="92500" lnSpcReduction="20000"/>
          </a:bodyPr>
          <a:lstStyle/>
          <a:p>
            <a:pPr>
              <a:spcBef>
                <a:spcPct val="0"/>
              </a:spcBef>
            </a:pPr>
            <a:r>
              <a:rPr kumimoji="0" lang="en-US" altLang="en-US" sz="2800" b="0" i="0" u="none" strike="noStrike" cap="none" normalizeH="0" baseline="0" dirty="0">
                <a:ln>
                  <a:noFill/>
                </a:ln>
                <a:solidFill>
                  <a:schemeClr val="tx1"/>
                </a:solidFill>
                <a:effectLst/>
                <a:latin typeface="+mj-lt"/>
                <a:cs typeface="Times New Roman" panose="02020603050405020304" pitchFamily="18" charset="0"/>
              </a:rPr>
              <a:t>Lymph node drainage:</a:t>
            </a:r>
            <a:endParaRPr kumimoji="0" lang="en-US" altLang="en-US" sz="2000" b="0" i="0" u="none" strike="noStrike" cap="none" normalizeH="0" baseline="0" dirty="0">
              <a:ln>
                <a:noFill/>
              </a:ln>
              <a:solidFill>
                <a:schemeClr val="tx1"/>
              </a:solidFill>
              <a:effectLst/>
              <a:latin typeface="+mj-lt"/>
              <a:cs typeface="Arial" panose="020B0604020202020204" pitchFamily="34" charset="0"/>
            </a:endParaRPr>
          </a:p>
          <a:p>
            <a:pPr lvl="1">
              <a:spcBef>
                <a:spcPct val="0"/>
              </a:spcBef>
            </a:pPr>
            <a:r>
              <a:rPr kumimoji="0" lang="en-US" altLang="en-US" b="0" i="0" u="none" strike="noStrike" cap="none" normalizeH="0" baseline="0" dirty="0">
                <a:ln>
                  <a:noFill/>
                </a:ln>
                <a:solidFill>
                  <a:schemeClr val="tx1"/>
                </a:solidFill>
                <a:effectLst/>
                <a:latin typeface="+mj-lt"/>
                <a:cs typeface="Times New Roman" panose="02020603050405020304" pitchFamily="18" charset="0"/>
              </a:rPr>
              <a:t>Proximal rectum: inferior mesenteric artery → porta hepatis → liver</a:t>
            </a:r>
            <a:endParaRPr kumimoji="0" lang="en-US" altLang="en-US" sz="1600" b="0" i="0" u="none" strike="noStrike" cap="none" normalizeH="0" baseline="0" dirty="0">
              <a:ln>
                <a:noFill/>
              </a:ln>
              <a:solidFill>
                <a:schemeClr val="tx1"/>
              </a:solidFill>
              <a:effectLst/>
              <a:latin typeface="+mj-lt"/>
              <a:cs typeface="Arial" panose="020B0604020202020204" pitchFamily="34" charset="0"/>
            </a:endParaRPr>
          </a:p>
          <a:p>
            <a:pPr lvl="1">
              <a:spcBef>
                <a:spcPct val="0"/>
              </a:spcBef>
            </a:pPr>
            <a:r>
              <a:rPr kumimoji="0" lang="en-US" altLang="en-US" b="0" i="0" u="none" strike="noStrike" cap="none" normalizeH="0" baseline="0" dirty="0">
                <a:ln>
                  <a:noFill/>
                </a:ln>
                <a:solidFill>
                  <a:schemeClr val="tx1"/>
                </a:solidFill>
                <a:effectLst/>
                <a:latin typeface="+mj-lt"/>
                <a:cs typeface="Times New Roman" panose="02020603050405020304" pitchFamily="18" charset="0"/>
              </a:rPr>
              <a:t>Distal rectum: internal iliac artery → inferior vena cava → lung</a:t>
            </a:r>
            <a:endParaRPr kumimoji="0" lang="en-US" altLang="en-US" sz="1600" b="0" i="0" u="none" strike="noStrike" cap="none" normalizeH="0" baseline="0" dirty="0">
              <a:ln>
                <a:noFill/>
              </a:ln>
              <a:solidFill>
                <a:schemeClr val="tx1"/>
              </a:solidFill>
              <a:effectLst/>
              <a:latin typeface="+mj-lt"/>
              <a:cs typeface="Arial" panose="020B0604020202020204" pitchFamily="34" charset="0"/>
            </a:endParaRPr>
          </a:p>
          <a:p>
            <a:pPr lvl="1">
              <a:spcBef>
                <a:spcPct val="0"/>
              </a:spcBef>
            </a:pPr>
            <a:r>
              <a:rPr kumimoji="0" lang="en-US" altLang="en-US" b="0" i="0" u="none" strike="noStrike" cap="none" normalizeH="0" baseline="0" dirty="0">
                <a:ln>
                  <a:noFill/>
                </a:ln>
                <a:solidFill>
                  <a:schemeClr val="tx1"/>
                </a:solidFill>
                <a:effectLst/>
                <a:latin typeface="+mj-lt"/>
                <a:cs typeface="Times New Roman" panose="02020603050405020304" pitchFamily="18" charset="0"/>
              </a:rPr>
              <a:t>Anus/sphincter (below dentate line) drains to </a:t>
            </a:r>
            <a:r>
              <a:rPr kumimoji="0" lang="en-US" altLang="en-US" b="0" i="0" u="none" strike="noStrike" cap="none" normalizeH="0" baseline="0" dirty="0" err="1">
                <a:ln>
                  <a:noFill/>
                </a:ln>
                <a:solidFill>
                  <a:schemeClr val="tx1"/>
                </a:solidFill>
                <a:effectLst/>
                <a:latin typeface="+mj-lt"/>
                <a:cs typeface="Times New Roman" panose="02020603050405020304" pitchFamily="18" charset="0"/>
              </a:rPr>
              <a:t>inguinals</a:t>
            </a:r>
            <a:r>
              <a:rPr kumimoji="0" lang="en-US" altLang="en-US" b="0" i="0" u="none" strike="noStrike" cap="none" normalizeH="0" baseline="0" dirty="0">
                <a:ln>
                  <a:noFill/>
                </a:ln>
                <a:solidFill>
                  <a:schemeClr val="tx1"/>
                </a:solidFill>
                <a:effectLst/>
                <a:latin typeface="+mj-lt"/>
                <a:cs typeface="Times New Roman" panose="02020603050405020304" pitchFamily="18" charset="0"/>
              </a:rPr>
              <a:t> </a:t>
            </a:r>
            <a:r>
              <a:rPr kumimoji="0" lang="en-US" altLang="en-US" b="0" i="0" u="none" strike="noStrike" cap="none" normalizeH="0" baseline="0" dirty="0">
                <a:ln>
                  <a:noFill/>
                </a:ln>
                <a:solidFill>
                  <a:schemeClr val="tx1"/>
                </a:solidFill>
                <a:effectLst/>
                <a:latin typeface="+mj-lt"/>
                <a:cs typeface="Arial" panose="020B0604020202020204" pitchFamily="34" charset="0"/>
              </a:rPr>
              <a:t>®</a:t>
            </a:r>
            <a:r>
              <a:rPr kumimoji="0" lang="en-US" altLang="en-US" b="0" i="0" u="none" strike="noStrike" cap="none" normalizeH="0" baseline="0" dirty="0">
                <a:ln>
                  <a:noFill/>
                </a:ln>
                <a:solidFill>
                  <a:schemeClr val="tx1"/>
                </a:solidFill>
                <a:effectLst/>
                <a:latin typeface="+mj-lt"/>
                <a:cs typeface="Times New Roman" panose="02020603050405020304" pitchFamily="18" charset="0"/>
              </a:rPr>
              <a:t> external iliac</a:t>
            </a:r>
          </a:p>
          <a:p>
            <a:pPr lvl="1">
              <a:spcBef>
                <a:spcPct val="0"/>
              </a:spcBef>
            </a:pPr>
            <a:r>
              <a:rPr kumimoji="0" lang="en-US" altLang="en-US" sz="2800" i="0" u="none" strike="noStrike" cap="none" normalizeH="0" baseline="0" dirty="0">
                <a:ln>
                  <a:noFill/>
                </a:ln>
                <a:solidFill>
                  <a:schemeClr val="tx1"/>
                </a:solidFill>
                <a:effectLst/>
                <a:latin typeface="+mj-lt"/>
                <a:cs typeface="Times New Roman" panose="02020603050405020304" pitchFamily="18" charset="0"/>
              </a:rPr>
              <a:t>Rectum is ~16 cm long and starts at rectosigmoid junction (peritoneal reflection) </a:t>
            </a:r>
            <a:r>
              <a:rPr kumimoji="0" lang="en-US" altLang="en-US" sz="2800" b="0" i="0" u="none" strike="noStrike" cap="none" normalizeH="0" baseline="0" dirty="0">
                <a:ln>
                  <a:noFill/>
                </a:ln>
                <a:solidFill>
                  <a:schemeClr val="tx1"/>
                </a:solidFill>
                <a:effectLst/>
                <a:latin typeface="+mj-lt"/>
                <a:cs typeface="Times New Roman" panose="02020603050405020304" pitchFamily="18" charset="0"/>
              </a:rPr>
              <a:t>→ dentate line (S3) and ends at anorectal ring</a:t>
            </a:r>
            <a:endParaRPr kumimoji="0" lang="en-US" altLang="en-US" sz="2000" b="0" i="0" u="none" strike="noStrike" cap="none" normalizeH="0" baseline="0" dirty="0">
              <a:ln>
                <a:noFill/>
              </a:ln>
              <a:solidFill>
                <a:schemeClr val="tx1"/>
              </a:solidFill>
              <a:effectLst/>
              <a:latin typeface="+mj-lt"/>
              <a:cs typeface="Arial" panose="020B0604020202020204" pitchFamily="34" charset="0"/>
            </a:endParaRPr>
          </a:p>
          <a:p>
            <a:pPr>
              <a:spcBef>
                <a:spcPct val="0"/>
              </a:spcBef>
            </a:pPr>
            <a:r>
              <a:rPr kumimoji="0" lang="en-US" altLang="en-US" sz="2800" b="0" i="0" u="none" strike="noStrike" cap="none" normalizeH="0" baseline="0" dirty="0">
                <a:ln>
                  <a:noFill/>
                </a:ln>
                <a:solidFill>
                  <a:schemeClr val="tx1"/>
                </a:solidFill>
                <a:effectLst/>
                <a:latin typeface="+mj-lt"/>
                <a:cs typeface="Times New Roman" panose="02020603050405020304" pitchFamily="18" charset="0"/>
              </a:rPr>
              <a:t>Upper, middle, lower portions</a:t>
            </a:r>
            <a:endParaRPr lang="en-US" altLang="en-US" sz="2000" dirty="0">
              <a:latin typeface="+mj-lt"/>
              <a:cs typeface="Arial" panose="020B0604020202020204" pitchFamily="34" charset="0"/>
            </a:endParaRPr>
          </a:p>
          <a:p>
            <a:pPr>
              <a:spcBef>
                <a:spcPct val="0"/>
              </a:spcBef>
            </a:pPr>
            <a:r>
              <a:rPr kumimoji="0" lang="en-US" altLang="en-US" sz="2800" b="0" i="0" u="none" strike="noStrike" cap="none" normalizeH="0" baseline="0" dirty="0">
                <a:ln>
                  <a:noFill/>
                </a:ln>
                <a:solidFill>
                  <a:schemeClr val="tx1"/>
                </a:solidFill>
                <a:effectLst/>
                <a:latin typeface="+mj-lt"/>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mj-lt"/>
                <a:cs typeface="Times New Roman" panose="02020603050405020304" pitchFamily="18" charset="0"/>
              </a:rPr>
              <a:t>Mesorectal</a:t>
            </a:r>
            <a:r>
              <a:rPr kumimoji="0" lang="en-US" altLang="en-US" sz="2800" b="0" i="0" u="none" strike="noStrike" cap="none" normalizeH="0" baseline="0" dirty="0">
                <a:ln>
                  <a:noFill/>
                </a:ln>
                <a:solidFill>
                  <a:schemeClr val="tx1"/>
                </a:solidFill>
                <a:effectLst/>
                <a:latin typeface="+mj-lt"/>
                <a:cs typeface="Times New Roman" panose="02020603050405020304" pitchFamily="18" charset="0"/>
              </a:rPr>
              <a:t> fat surrounds to </a:t>
            </a:r>
            <a:r>
              <a:rPr kumimoji="0" lang="en-US" altLang="en-US" sz="2800" b="0" i="0" u="none" strike="noStrike" cap="none" normalizeH="0" baseline="0" dirty="0" err="1">
                <a:ln>
                  <a:noFill/>
                </a:ln>
                <a:solidFill>
                  <a:schemeClr val="tx1"/>
                </a:solidFill>
                <a:effectLst/>
                <a:latin typeface="+mj-lt"/>
                <a:cs typeface="Times New Roman" panose="02020603050405020304" pitchFamily="18" charset="0"/>
              </a:rPr>
              <a:t>reflxn</a:t>
            </a:r>
            <a:endParaRPr kumimoji="0" lang="en-US" altLang="en-US" sz="2000" b="0" i="0" u="none" strike="noStrike" cap="none" normalizeH="0" baseline="0" dirty="0">
              <a:ln>
                <a:noFill/>
              </a:ln>
              <a:solidFill>
                <a:schemeClr val="tx1"/>
              </a:solidFill>
              <a:effectLst/>
              <a:latin typeface="+mj-lt"/>
              <a:cs typeface="Arial" panose="020B0604020202020204" pitchFamily="34" charset="0"/>
            </a:endParaRPr>
          </a:p>
          <a:p>
            <a:endParaRPr lang="en-US" dirty="0"/>
          </a:p>
        </p:txBody>
      </p:sp>
      <p:pic>
        <p:nvPicPr>
          <p:cNvPr id="9" name="Content Placeholder 3" descr="Machine generated alternative text:&#10;N-stage - suspicious nodes &#10;Indistinct Heterogeneous &#10;Round &#10;Malignant &#10;characteristics &#10;Short axis &#10;cN-stage &#10;&lt; 5mm : needs 3 malignant characteristics &#10;5 -9mm : needs 2 malignant characteristic &#10;. &gt; 9mm : always suspicious &#10;- No &#10;: no suspicious lymph nodes &#10;: 1-3 suspicious lymph nodes &#10;: 4 suspicious lymph nodes ">
            <a:extLst>
              <a:ext uri="{FF2B5EF4-FFF2-40B4-BE49-F238E27FC236}">
                <a16:creationId xmlns:a16="http://schemas.microsoft.com/office/drawing/2014/main" id="{A735B0B7-7CFA-4576-985A-85B4ED472C4B}"/>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63218"/>
          <a:stretch/>
        </p:blipFill>
        <p:spPr bwMode="auto">
          <a:xfrm>
            <a:off x="7151914" y="1347374"/>
            <a:ext cx="4328886" cy="416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480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C0E6-6FFC-459D-8AE2-956A8D820FF5}"/>
              </a:ext>
            </a:extLst>
          </p:cNvPr>
          <p:cNvSpPr>
            <a:spLocks noGrp="1"/>
          </p:cNvSpPr>
          <p:nvPr>
            <p:ph type="title"/>
          </p:nvPr>
        </p:nvSpPr>
        <p:spPr/>
        <p:txBody>
          <a:bodyPr/>
          <a:lstStyle/>
          <a:p>
            <a:r>
              <a:rPr lang="en-US" dirty="0"/>
              <a:t>T stage</a:t>
            </a:r>
          </a:p>
        </p:txBody>
      </p:sp>
      <p:pic>
        <p:nvPicPr>
          <p:cNvPr id="4" name="Picture 2" descr="Machine generated alternative text:&#10;Baddet &#10;g,eso &#10;ascia ">
            <a:extLst>
              <a:ext uri="{FF2B5EF4-FFF2-40B4-BE49-F238E27FC236}">
                <a16:creationId xmlns:a16="http://schemas.microsoft.com/office/drawing/2014/main" id="{8AE7A9F1-A03E-49E1-AE00-8DCBB3EE6A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81164" y="1436914"/>
            <a:ext cx="7817807" cy="33707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96FACE-0009-435E-B19A-6078EF0C9127}"/>
              </a:ext>
            </a:extLst>
          </p:cNvPr>
          <p:cNvPicPr>
            <a:picLocks noChangeAspect="1"/>
          </p:cNvPicPr>
          <p:nvPr/>
        </p:nvPicPr>
        <p:blipFill>
          <a:blip r:embed="rId4"/>
          <a:stretch>
            <a:fillRect/>
          </a:stretch>
        </p:blipFill>
        <p:spPr>
          <a:xfrm>
            <a:off x="8164060" y="1436914"/>
            <a:ext cx="2373312" cy="1659920"/>
          </a:xfrm>
          <a:prstGeom prst="rect">
            <a:avLst/>
          </a:prstGeom>
        </p:spPr>
      </p:pic>
      <p:pic>
        <p:nvPicPr>
          <p:cNvPr id="8" name="Picture 7">
            <a:extLst>
              <a:ext uri="{FF2B5EF4-FFF2-40B4-BE49-F238E27FC236}">
                <a16:creationId xmlns:a16="http://schemas.microsoft.com/office/drawing/2014/main" id="{A38A4FD8-06D2-439F-A88A-CDBEDF7AA9B5}"/>
              </a:ext>
            </a:extLst>
          </p:cNvPr>
          <p:cNvPicPr>
            <a:picLocks noChangeAspect="1"/>
          </p:cNvPicPr>
          <p:nvPr/>
        </p:nvPicPr>
        <p:blipFill>
          <a:blip r:embed="rId5"/>
          <a:stretch>
            <a:fillRect/>
          </a:stretch>
        </p:blipFill>
        <p:spPr>
          <a:xfrm>
            <a:off x="8098972" y="3209221"/>
            <a:ext cx="3069772" cy="1045284"/>
          </a:xfrm>
          <a:prstGeom prst="rect">
            <a:avLst/>
          </a:prstGeom>
        </p:spPr>
      </p:pic>
      <p:pic>
        <p:nvPicPr>
          <p:cNvPr id="10" name="Picture 9">
            <a:extLst>
              <a:ext uri="{FF2B5EF4-FFF2-40B4-BE49-F238E27FC236}">
                <a16:creationId xmlns:a16="http://schemas.microsoft.com/office/drawing/2014/main" id="{88F57641-BC7F-4AE7-9232-A43941159E33}"/>
              </a:ext>
            </a:extLst>
          </p:cNvPr>
          <p:cNvPicPr>
            <a:picLocks noChangeAspect="1"/>
          </p:cNvPicPr>
          <p:nvPr/>
        </p:nvPicPr>
        <p:blipFill>
          <a:blip r:embed="rId6"/>
          <a:stretch>
            <a:fillRect/>
          </a:stretch>
        </p:blipFill>
        <p:spPr>
          <a:xfrm>
            <a:off x="8098971" y="4254505"/>
            <a:ext cx="2786743" cy="1612800"/>
          </a:xfrm>
          <a:prstGeom prst="rect">
            <a:avLst/>
          </a:prstGeom>
        </p:spPr>
      </p:pic>
    </p:spTree>
    <p:extLst>
      <p:ext uri="{BB962C8B-B14F-4D97-AF65-F5344CB8AC3E}">
        <p14:creationId xmlns:p14="http://schemas.microsoft.com/office/powerpoint/2010/main" val="105203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B9BE-47AC-4A16-A3F1-77175210BC23}"/>
              </a:ext>
            </a:extLst>
          </p:cNvPr>
          <p:cNvSpPr>
            <a:spLocks noGrp="1"/>
          </p:cNvSpPr>
          <p:nvPr>
            <p:ph type="title"/>
          </p:nvPr>
        </p:nvSpPr>
        <p:spPr/>
        <p:txBody>
          <a:bodyPr/>
          <a:lstStyle/>
          <a:p>
            <a:r>
              <a:rPr lang="en-US" dirty="0"/>
              <a:t>N and M stage</a:t>
            </a:r>
          </a:p>
        </p:txBody>
      </p:sp>
      <p:sp>
        <p:nvSpPr>
          <p:cNvPr id="3" name="Content Placeholder 2">
            <a:extLst>
              <a:ext uri="{FF2B5EF4-FFF2-40B4-BE49-F238E27FC236}">
                <a16:creationId xmlns:a16="http://schemas.microsoft.com/office/drawing/2014/main" id="{CB0DB5DE-43E5-47F4-99EA-99AAECDE0546}"/>
              </a:ext>
            </a:extLst>
          </p:cNvPr>
          <p:cNvSpPr>
            <a:spLocks noGrp="1"/>
          </p:cNvSpPr>
          <p:nvPr>
            <p:ph sz="half"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Times New Roman" panose="02020603050405020304" pitchFamily="18" charset="0"/>
              </a:rPr>
              <a:t>Nodal staging</a:t>
            </a:r>
            <a:endParaRPr kumimoji="0" lang="en-US" altLang="en-US" sz="16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Times New Roman" panose="02020603050405020304" pitchFamily="18" charset="0"/>
              </a:rPr>
              <a:t>N1a: 1</a:t>
            </a:r>
            <a:endParaRPr kumimoji="0" lang="en-US" altLang="en-US" sz="16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Times New Roman" panose="02020603050405020304" pitchFamily="18" charset="0"/>
              </a:rPr>
              <a:t>N1b: 2-3</a:t>
            </a:r>
            <a:endParaRPr kumimoji="0" lang="en-US" altLang="en-US" sz="16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Times New Roman" panose="02020603050405020304" pitchFamily="18" charset="0"/>
              </a:rPr>
              <a:t>N1c: Tumor deposits in subserosa or mesentery w/o regional nodal </a:t>
            </a:r>
            <a:r>
              <a:rPr kumimoji="0" lang="en-US" altLang="en-US" sz="2000" b="0" i="0" u="none" strike="noStrike" cap="none" normalizeH="0" baseline="0" dirty="0" err="1">
                <a:ln>
                  <a:noFill/>
                </a:ln>
                <a:solidFill>
                  <a:schemeClr val="tx1"/>
                </a:solidFill>
                <a:effectLst/>
                <a:latin typeface="+mn-lt"/>
                <a:cs typeface="Times New Roman" panose="02020603050405020304" pitchFamily="18" charset="0"/>
              </a:rPr>
              <a:t>mets</a:t>
            </a:r>
            <a:endParaRPr kumimoji="0" lang="en-US" altLang="en-US" sz="16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Times New Roman" panose="02020603050405020304" pitchFamily="18" charset="0"/>
              </a:rPr>
              <a:t>N2a: 4-6</a:t>
            </a:r>
            <a:endParaRPr kumimoji="0" lang="en-US" altLang="en-US" sz="16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Times New Roman" panose="02020603050405020304" pitchFamily="18" charset="0"/>
              </a:rPr>
              <a:t>N2b: 7+</a:t>
            </a:r>
            <a:endParaRPr kumimoji="0" lang="en-US" altLang="en-US" sz="16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Times New Roman" panose="02020603050405020304" pitchFamily="18" charset="0"/>
              </a:rPr>
              <a:t>M1a: </a:t>
            </a:r>
            <a:r>
              <a:rPr kumimoji="0" lang="en-US" altLang="en-US" sz="2000" b="1" i="0" u="none" strike="noStrike" cap="none" normalizeH="0" baseline="0" dirty="0">
                <a:ln>
                  <a:noFill/>
                </a:ln>
                <a:solidFill>
                  <a:schemeClr val="tx1"/>
                </a:solidFill>
                <a:effectLst/>
                <a:latin typeface="+mn-lt"/>
                <a:cs typeface="Times New Roman" panose="02020603050405020304" pitchFamily="18" charset="0"/>
              </a:rPr>
              <a:t>1 organ or single non-regional node</a:t>
            </a:r>
            <a:endParaRPr kumimoji="0" lang="en-US" altLang="en-US" sz="16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Times New Roman" panose="02020603050405020304" pitchFamily="18" charset="0"/>
              </a:rPr>
              <a:t>M1b:</a:t>
            </a:r>
            <a:r>
              <a:rPr kumimoji="0" lang="en-US" altLang="en-US" sz="2000" b="1" i="0" u="none" strike="noStrike" cap="none" normalizeH="0" baseline="0" dirty="0">
                <a:ln>
                  <a:noFill/>
                </a:ln>
                <a:solidFill>
                  <a:schemeClr val="tx1"/>
                </a:solidFill>
                <a:effectLst/>
                <a:latin typeface="+mn-lt"/>
                <a:cs typeface="Times New Roman" panose="02020603050405020304" pitchFamily="18" charset="0"/>
              </a:rPr>
              <a:t> &gt; 2 organs</a:t>
            </a:r>
            <a:r>
              <a:rPr kumimoji="0" lang="en-US" altLang="en-US" sz="2000" b="0" i="0" u="none" strike="noStrike" cap="none" normalizeH="0" baseline="0" dirty="0">
                <a:ln>
                  <a:noFill/>
                </a:ln>
                <a:solidFill>
                  <a:schemeClr val="tx1"/>
                </a:solidFill>
                <a:effectLst/>
                <a:latin typeface="+mn-lt"/>
                <a:cs typeface="Times New Roman" panose="02020603050405020304" pitchFamily="18" charset="0"/>
              </a:rPr>
              <a:t> without peritoneal </a:t>
            </a:r>
            <a:r>
              <a:rPr kumimoji="0" lang="en-US" altLang="en-US" sz="2000" b="0" i="0" u="none" strike="noStrike" cap="none" normalizeH="0" baseline="0" dirty="0" err="1">
                <a:ln>
                  <a:noFill/>
                </a:ln>
                <a:solidFill>
                  <a:schemeClr val="tx1"/>
                </a:solidFill>
                <a:effectLst/>
                <a:latin typeface="+mn-lt"/>
                <a:cs typeface="Times New Roman" panose="02020603050405020304" pitchFamily="18" charset="0"/>
              </a:rPr>
              <a:t>mets</a:t>
            </a:r>
            <a:endParaRPr kumimoji="0" lang="en-US" altLang="en-US" sz="16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Times New Roman" panose="02020603050405020304" pitchFamily="18" charset="0"/>
              </a:rPr>
              <a:t>M1c: peritoneal </a:t>
            </a:r>
            <a:r>
              <a:rPr kumimoji="0" lang="en-US" altLang="en-US" sz="2000" b="0" i="0" u="none" strike="noStrike" cap="none" normalizeH="0" baseline="0" dirty="0" err="1">
                <a:ln>
                  <a:noFill/>
                </a:ln>
                <a:solidFill>
                  <a:schemeClr val="tx1"/>
                </a:solidFill>
                <a:effectLst/>
                <a:latin typeface="+mn-lt"/>
                <a:cs typeface="Times New Roman" panose="02020603050405020304" pitchFamily="18" charset="0"/>
              </a:rPr>
              <a:t>mets</a:t>
            </a:r>
            <a:endParaRPr kumimoji="0" lang="en-US" altLang="en-US" sz="1600" b="0" i="0" u="none" strike="noStrike" cap="none" normalizeH="0" baseline="0" dirty="0">
              <a:ln>
                <a:noFill/>
              </a:ln>
              <a:solidFill>
                <a:schemeClr val="tx1"/>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dirty="0"/>
          </a:p>
        </p:txBody>
      </p:sp>
      <p:pic>
        <p:nvPicPr>
          <p:cNvPr id="5" name="Content Placeholder 3" descr="Machine generated alternative text:&#10;N-stage - suspicious nodes &#10;Indistinct Heterogeneous &#10;Round &#10;Malignant &#10;characteristics &#10;Short axis &#10;cN-stage &#10;&lt; 5mm : needs 3 malignant characteristics &#10;5 -9mm : needs 2 malignant characteristic &#10;. &gt; 9mm : always suspicious &#10;- No &#10;: no suspicious lymph nodes &#10;: 1-3 suspicious lymph nodes &#10;: 4 suspicious lymph nodes ">
            <a:extLst>
              <a:ext uri="{FF2B5EF4-FFF2-40B4-BE49-F238E27FC236}">
                <a16:creationId xmlns:a16="http://schemas.microsoft.com/office/drawing/2014/main" id="{6B323027-8952-475C-BA35-C22A62D24E6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5421" t="19618" r="-1" b="17961"/>
          <a:stretch/>
        </p:blipFill>
        <p:spPr bwMode="auto">
          <a:xfrm>
            <a:off x="6626970" y="1643743"/>
            <a:ext cx="5267487" cy="336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680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576F1-C341-4CCD-8458-751A4C797084}"/>
              </a:ext>
            </a:extLst>
          </p:cNvPr>
          <p:cNvSpPr>
            <a:spLocks noGrp="1"/>
          </p:cNvSpPr>
          <p:nvPr>
            <p:ph type="title"/>
          </p:nvPr>
        </p:nvSpPr>
        <p:spPr/>
        <p:txBody>
          <a:bodyPr/>
          <a:lstStyle/>
          <a:p>
            <a:r>
              <a:rPr lang="en-US" dirty="0"/>
              <a:t>Overall Stage</a:t>
            </a:r>
          </a:p>
        </p:txBody>
      </p:sp>
      <p:sp>
        <p:nvSpPr>
          <p:cNvPr id="3" name="Content Placeholder 2">
            <a:extLst>
              <a:ext uri="{FF2B5EF4-FFF2-40B4-BE49-F238E27FC236}">
                <a16:creationId xmlns:a16="http://schemas.microsoft.com/office/drawing/2014/main" id="{211F8B59-8AA7-432F-A4DE-73F78AB2C99B}"/>
              </a:ext>
            </a:extLst>
          </p:cNvPr>
          <p:cNvSpPr>
            <a:spLocks noGrp="1"/>
          </p:cNvSpPr>
          <p:nvPr>
            <p:ph idx="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latin typeface="+mj-lt"/>
                <a:cs typeface="Times New Roman" panose="02020603050405020304" pitchFamily="18" charset="0"/>
              </a:rPr>
              <a:t>S</a:t>
            </a:r>
            <a:r>
              <a:rPr kumimoji="0" lang="en-US" altLang="en-US" sz="2400" b="0" i="0" u="none" strike="noStrike" cap="none" normalizeH="0" baseline="0" dirty="0">
                <a:ln>
                  <a:noFill/>
                </a:ln>
                <a:solidFill>
                  <a:schemeClr val="tx1"/>
                </a:solidFill>
                <a:effectLst/>
                <a:latin typeface="+mj-lt"/>
                <a:cs typeface="Times New Roman" panose="02020603050405020304" pitchFamily="18" charset="0"/>
              </a:rPr>
              <a:t>tage I:  T1-2 N0</a:t>
            </a:r>
            <a:endParaRPr kumimoji="0" lang="en-US" altLang="en-US" sz="18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j-lt"/>
                <a:cs typeface="Times New Roman" panose="02020603050405020304" pitchFamily="18" charset="0"/>
              </a:rPr>
              <a:t>Stage IIA: T3 N0</a:t>
            </a:r>
            <a:endParaRPr kumimoji="0" lang="en-US" altLang="en-US" sz="18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j-lt"/>
                <a:cs typeface="Times New Roman" panose="02020603050405020304" pitchFamily="18" charset="0"/>
              </a:rPr>
              <a:t>Stage IIB/C: T4a/T4b N0</a:t>
            </a:r>
            <a:endParaRPr kumimoji="0" lang="en-US" altLang="en-US" sz="18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j-lt"/>
                <a:cs typeface="Times New Roman" panose="02020603050405020304" pitchFamily="18" charset="0"/>
              </a:rPr>
              <a:t>Stage IIIA: T1-2N1/N1c or T1N2a</a:t>
            </a:r>
            <a:endParaRPr kumimoji="0" lang="en-US" altLang="en-US" sz="18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j-lt"/>
                <a:cs typeface="Times New Roman" panose="02020603050405020304" pitchFamily="18" charset="0"/>
              </a:rPr>
              <a:t>Stage IIIB: T3-4a N1/N1c or T2-3 N2a or T1-2 N2b</a:t>
            </a:r>
            <a:endParaRPr kumimoji="0" lang="en-US" altLang="en-US" sz="18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mj-lt"/>
                <a:cs typeface="Times New Roman" panose="02020603050405020304" pitchFamily="18" charset="0"/>
              </a:rPr>
              <a:t>Stge</a:t>
            </a:r>
            <a:r>
              <a:rPr kumimoji="0" lang="en-US" altLang="en-US" sz="2400" b="0" i="0" u="none" strike="noStrike" cap="none" normalizeH="0" baseline="0" dirty="0">
                <a:ln>
                  <a:noFill/>
                </a:ln>
                <a:solidFill>
                  <a:schemeClr val="tx1"/>
                </a:solidFill>
                <a:effectLst/>
                <a:latin typeface="+mj-lt"/>
                <a:cs typeface="Times New Roman" panose="02020603050405020304" pitchFamily="18" charset="0"/>
              </a:rPr>
              <a:t> IIIC: T4a N2a or T3-4a N2b or T4b N1-2</a:t>
            </a:r>
            <a:endParaRPr kumimoji="0" lang="en-US" altLang="en-US" sz="18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j-lt"/>
                <a:cs typeface="Times New Roman" panose="02020603050405020304" pitchFamily="18" charset="0"/>
              </a:rPr>
              <a:t>Stage IVA: M1a</a:t>
            </a:r>
            <a:endParaRPr kumimoji="0" lang="en-US" altLang="en-US" sz="18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j-lt"/>
                <a:cs typeface="Times New Roman" panose="02020603050405020304" pitchFamily="18" charset="0"/>
              </a:rPr>
              <a:t>Stage IVB: M1b</a:t>
            </a:r>
            <a:endParaRPr kumimoji="0" lang="en-US" altLang="en-US" sz="18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j-lt"/>
                <a:cs typeface="Times New Roman" panose="02020603050405020304" pitchFamily="18" charset="0"/>
              </a:rPr>
              <a:t>Stage IVC: M1c</a:t>
            </a:r>
            <a:endParaRPr kumimoji="0" lang="en-US" altLang="en-US" sz="1800" b="0" i="0" u="none" strike="noStrike" cap="none" normalizeH="0" baseline="0" dirty="0">
              <a:ln>
                <a:noFill/>
              </a:ln>
              <a:solidFill>
                <a:schemeClr val="tx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mj-lt"/>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mj-lt"/>
              <a:cs typeface="Arial" panose="020B0604020202020204" pitchFamily="34" charset="0"/>
            </a:endParaRPr>
          </a:p>
        </p:txBody>
      </p:sp>
    </p:spTree>
    <p:extLst>
      <p:ext uri="{BB962C8B-B14F-4D97-AF65-F5344CB8AC3E}">
        <p14:creationId xmlns:p14="http://schemas.microsoft.com/office/powerpoint/2010/main" val="617153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171-C0F1-4529-A00E-B9D9256DF122}"/>
              </a:ext>
            </a:extLst>
          </p:cNvPr>
          <p:cNvSpPr>
            <a:spLocks noGrp="1"/>
          </p:cNvSpPr>
          <p:nvPr>
            <p:ph type="title"/>
          </p:nvPr>
        </p:nvSpPr>
        <p:spPr/>
        <p:txBody>
          <a:bodyPr/>
          <a:lstStyle/>
          <a:p>
            <a:r>
              <a:rPr lang="en-US" dirty="0"/>
              <a:t>Primary Management Stage 3</a:t>
            </a:r>
          </a:p>
        </p:txBody>
      </p:sp>
      <p:pic>
        <p:nvPicPr>
          <p:cNvPr id="7" name="Content Placeholder 7">
            <a:extLst>
              <a:ext uri="{FF2B5EF4-FFF2-40B4-BE49-F238E27FC236}">
                <a16:creationId xmlns:a16="http://schemas.microsoft.com/office/drawing/2014/main" id="{EFF51803-7D8C-4E91-BBE4-7F5E58D0D0FA}"/>
              </a:ext>
            </a:extLst>
          </p:cNvPr>
          <p:cNvPicPr>
            <a:picLocks noGrp="1" noChangeAspect="1"/>
          </p:cNvPicPr>
          <p:nvPr>
            <p:ph idx="1"/>
          </p:nvPr>
        </p:nvPicPr>
        <p:blipFill rotWithShape="1">
          <a:blip r:embed="rId3"/>
          <a:srcRect t="38173"/>
          <a:stretch/>
        </p:blipFill>
        <p:spPr>
          <a:xfrm>
            <a:off x="406400" y="1364343"/>
            <a:ext cx="10827657" cy="4062472"/>
          </a:xfrm>
        </p:spPr>
      </p:pic>
    </p:spTree>
    <p:extLst>
      <p:ext uri="{BB962C8B-B14F-4D97-AF65-F5344CB8AC3E}">
        <p14:creationId xmlns:p14="http://schemas.microsoft.com/office/powerpoint/2010/main" val="1461911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7450-8D03-43F9-803A-F31815B5B6AE}"/>
              </a:ext>
            </a:extLst>
          </p:cNvPr>
          <p:cNvSpPr>
            <a:spLocks noGrp="1"/>
          </p:cNvSpPr>
          <p:nvPr>
            <p:ph type="title"/>
          </p:nvPr>
        </p:nvSpPr>
        <p:spPr/>
        <p:txBody>
          <a:bodyPr/>
          <a:lstStyle/>
          <a:p>
            <a:r>
              <a:rPr lang="en-US" dirty="0"/>
              <a:t>TME</a:t>
            </a:r>
          </a:p>
        </p:txBody>
      </p:sp>
      <p:sp>
        <p:nvSpPr>
          <p:cNvPr id="6" name="Content Placeholder 5">
            <a:extLst>
              <a:ext uri="{FF2B5EF4-FFF2-40B4-BE49-F238E27FC236}">
                <a16:creationId xmlns:a16="http://schemas.microsoft.com/office/drawing/2014/main" id="{ED690961-B76E-453F-A5AA-FE7C41BF1F13}"/>
              </a:ext>
            </a:extLst>
          </p:cNvPr>
          <p:cNvSpPr>
            <a:spLocks noGrp="1"/>
          </p:cNvSpPr>
          <p:nvPr>
            <p:ph sz="half" idx="1"/>
          </p:nvPr>
        </p:nvSpPr>
        <p:spPr>
          <a:xfrm>
            <a:off x="406400" y="1447800"/>
            <a:ext cx="5330371" cy="4441371"/>
          </a:xfrm>
        </p:spPr>
        <p:txBody>
          <a:bodyPr>
            <a:normAutofit fontScale="85000" lnSpcReduction="20000"/>
          </a:bodyPr>
          <a:lstStyle/>
          <a:p>
            <a:r>
              <a:rPr lang="en-US" dirty="0"/>
              <a:t>sharp dissection of entire mesorectum (peri-rectal fat, pre-sacral space), ↓ (+) radial margins </a:t>
            </a:r>
          </a:p>
          <a:p>
            <a:r>
              <a:rPr lang="en-US" dirty="0"/>
              <a:t>improved LC (90 vs. 75%). ALL GET TME</a:t>
            </a:r>
          </a:p>
          <a:p>
            <a:r>
              <a:rPr lang="en-US" dirty="0"/>
              <a:t>4-5 cm margin (maybe only be 1-2 cm if low-lying</a:t>
            </a:r>
          </a:p>
          <a:p>
            <a:r>
              <a:rPr lang="en-US" dirty="0"/>
              <a:t>How many nodes? 12-14</a:t>
            </a:r>
          </a:p>
          <a:p>
            <a:pPr marL="0" indent="0">
              <a:buNone/>
            </a:pPr>
            <a:r>
              <a:rPr lang="en-US" dirty="0"/>
              <a:t>LAR </a:t>
            </a:r>
          </a:p>
          <a:p>
            <a:pPr>
              <a:buFont typeface="Arial" panose="020B0604020202020204" pitchFamily="34" charset="0"/>
              <a:buChar char="•"/>
            </a:pPr>
            <a:r>
              <a:rPr lang="en-US" dirty="0"/>
              <a:t>(&gt; 5 cm from verge): mid-upper lesions and spares sphincter</a:t>
            </a:r>
          </a:p>
          <a:p>
            <a:pPr marL="0" indent="0">
              <a:buNone/>
            </a:pPr>
            <a:r>
              <a:rPr lang="en-US" dirty="0"/>
              <a:t>APR: </a:t>
            </a:r>
          </a:p>
          <a:p>
            <a:r>
              <a:rPr lang="en-US" dirty="0"/>
              <a:t>3-5 cm from verge): for low-lying lesions</a:t>
            </a:r>
          </a:p>
          <a:p>
            <a:endParaRPr lang="en-US" dirty="0"/>
          </a:p>
        </p:txBody>
      </p:sp>
      <p:pic>
        <p:nvPicPr>
          <p:cNvPr id="7" name="Content Placeholder 7">
            <a:extLst>
              <a:ext uri="{FF2B5EF4-FFF2-40B4-BE49-F238E27FC236}">
                <a16:creationId xmlns:a16="http://schemas.microsoft.com/office/drawing/2014/main" id="{B555FA15-CEBD-E929-DEB8-3A709FF8286E}"/>
              </a:ext>
            </a:extLst>
          </p:cNvPr>
          <p:cNvPicPr>
            <a:picLocks noGrp="1" noChangeAspect="1"/>
          </p:cNvPicPr>
          <p:nvPr>
            <p:ph sz="half" idx="2"/>
          </p:nvPr>
        </p:nvPicPr>
        <p:blipFill>
          <a:blip r:embed="rId3"/>
          <a:stretch>
            <a:fillRect/>
          </a:stretch>
        </p:blipFill>
        <p:spPr bwMode="auto">
          <a:xfrm>
            <a:off x="6045200" y="2083254"/>
            <a:ext cx="5638800" cy="3098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720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7AFF5-1572-B29C-C0F6-688273E51832}"/>
              </a:ext>
            </a:extLst>
          </p:cNvPr>
          <p:cNvSpPr>
            <a:spLocks noGrp="1"/>
          </p:cNvSpPr>
          <p:nvPr>
            <p:ph type="title"/>
          </p:nvPr>
        </p:nvSpPr>
        <p:spPr/>
        <p:txBody>
          <a:bodyPr/>
          <a:lstStyle/>
          <a:p>
            <a:r>
              <a:rPr lang="en-US" dirty="0"/>
              <a:t>Anatomy of the Rectum</a:t>
            </a:r>
          </a:p>
        </p:txBody>
      </p:sp>
      <p:pic>
        <p:nvPicPr>
          <p:cNvPr id="5" name="Picture 4" descr="A diagram of the reproductive system&#10;&#10;Description automatically generated">
            <a:extLst>
              <a:ext uri="{FF2B5EF4-FFF2-40B4-BE49-F238E27FC236}">
                <a16:creationId xmlns:a16="http://schemas.microsoft.com/office/drawing/2014/main" id="{1A717E15-54D9-1B7C-C586-5B045A8EF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181"/>
            <a:ext cx="4873769" cy="3565217"/>
          </a:xfrm>
          <a:prstGeom prst="rect">
            <a:avLst/>
          </a:prstGeom>
        </p:spPr>
      </p:pic>
      <p:pic>
        <p:nvPicPr>
          <p:cNvPr id="7" name="Picture 6" descr="A diagram of the reproductive system&#10;&#10;Description automatically generated">
            <a:extLst>
              <a:ext uri="{FF2B5EF4-FFF2-40B4-BE49-F238E27FC236}">
                <a16:creationId xmlns:a16="http://schemas.microsoft.com/office/drawing/2014/main" id="{8E36F58C-2498-C48E-E5CC-71FB661C2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425" y="1907180"/>
            <a:ext cx="7055640" cy="3565217"/>
          </a:xfrm>
          <a:prstGeom prst="rect">
            <a:avLst/>
          </a:prstGeom>
        </p:spPr>
      </p:pic>
    </p:spTree>
    <p:extLst>
      <p:ext uri="{BB962C8B-B14F-4D97-AF65-F5344CB8AC3E}">
        <p14:creationId xmlns:p14="http://schemas.microsoft.com/office/powerpoint/2010/main" val="2460967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F48B7D-EE8F-4BC1-B744-EB098597179F}"/>
              </a:ext>
            </a:extLst>
          </p:cNvPr>
          <p:cNvSpPr>
            <a:spLocks noGrp="1"/>
          </p:cNvSpPr>
          <p:nvPr>
            <p:ph type="title"/>
          </p:nvPr>
        </p:nvSpPr>
        <p:spPr/>
        <p:txBody>
          <a:bodyPr/>
          <a:lstStyle/>
          <a:p>
            <a:r>
              <a:rPr lang="en-US" dirty="0"/>
              <a:t>Radiation therapy for rectal cancer</a:t>
            </a:r>
          </a:p>
        </p:txBody>
      </p:sp>
      <p:pic>
        <p:nvPicPr>
          <p:cNvPr id="12" name="Content Placeholder 11">
            <a:extLst>
              <a:ext uri="{FF2B5EF4-FFF2-40B4-BE49-F238E27FC236}">
                <a16:creationId xmlns:a16="http://schemas.microsoft.com/office/drawing/2014/main" id="{8E7D1C1B-8C5B-466A-9026-11AF09121BA7}"/>
              </a:ext>
            </a:extLst>
          </p:cNvPr>
          <p:cNvPicPr>
            <a:picLocks noGrp="1" noChangeAspect="1"/>
          </p:cNvPicPr>
          <p:nvPr>
            <p:ph idx="1"/>
          </p:nvPr>
        </p:nvPicPr>
        <p:blipFill>
          <a:blip r:embed="rId2"/>
          <a:stretch>
            <a:fillRect/>
          </a:stretch>
        </p:blipFill>
        <p:spPr>
          <a:xfrm>
            <a:off x="1732521" y="1447800"/>
            <a:ext cx="8422157" cy="4648200"/>
          </a:xfrm>
          <a:prstGeom prst="rect">
            <a:avLst/>
          </a:prstGeom>
        </p:spPr>
      </p:pic>
    </p:spTree>
    <p:extLst>
      <p:ext uri="{BB962C8B-B14F-4D97-AF65-F5344CB8AC3E}">
        <p14:creationId xmlns:p14="http://schemas.microsoft.com/office/powerpoint/2010/main" val="2816265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CCD25-2F2A-48D3-AF6C-12009DBC94F2}"/>
              </a:ext>
            </a:extLst>
          </p:cNvPr>
          <p:cNvSpPr>
            <a:spLocks noGrp="1"/>
          </p:cNvSpPr>
          <p:nvPr>
            <p:ph type="title"/>
          </p:nvPr>
        </p:nvSpPr>
        <p:spPr/>
        <p:txBody>
          <a:bodyPr/>
          <a:lstStyle/>
          <a:p>
            <a:r>
              <a:rPr lang="en-US" dirty="0"/>
              <a:t>Can we avoid RT in some T3 tumors?</a:t>
            </a:r>
          </a:p>
        </p:txBody>
      </p:sp>
      <p:pic>
        <p:nvPicPr>
          <p:cNvPr id="5" name="Content Placeholder 4">
            <a:extLst>
              <a:ext uri="{FF2B5EF4-FFF2-40B4-BE49-F238E27FC236}">
                <a16:creationId xmlns:a16="http://schemas.microsoft.com/office/drawing/2014/main" id="{A8970FE0-24C1-4163-AE19-E34432F14760}"/>
              </a:ext>
            </a:extLst>
          </p:cNvPr>
          <p:cNvPicPr>
            <a:picLocks noGrp="1" noChangeAspect="1"/>
          </p:cNvPicPr>
          <p:nvPr>
            <p:ph idx="1"/>
          </p:nvPr>
        </p:nvPicPr>
        <p:blipFill rotWithShape="1">
          <a:blip r:embed="rId2"/>
          <a:srcRect t="20638"/>
          <a:stretch/>
        </p:blipFill>
        <p:spPr>
          <a:xfrm>
            <a:off x="1104900" y="2467428"/>
            <a:ext cx="9677400" cy="3643539"/>
          </a:xfrm>
        </p:spPr>
      </p:pic>
    </p:spTree>
    <p:extLst>
      <p:ext uri="{BB962C8B-B14F-4D97-AF65-F5344CB8AC3E}">
        <p14:creationId xmlns:p14="http://schemas.microsoft.com/office/powerpoint/2010/main" val="4050488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0C9A-CC58-4384-A0F0-0D7037A09C5A}"/>
              </a:ext>
            </a:extLst>
          </p:cNvPr>
          <p:cNvSpPr>
            <a:spLocks noGrp="1"/>
          </p:cNvSpPr>
          <p:nvPr>
            <p:ph type="title"/>
          </p:nvPr>
        </p:nvSpPr>
        <p:spPr/>
        <p:txBody>
          <a:bodyPr/>
          <a:lstStyle/>
          <a:p>
            <a:r>
              <a:rPr lang="en-US" dirty="0"/>
              <a:t>Short Course RT</a:t>
            </a:r>
          </a:p>
        </p:txBody>
      </p:sp>
      <p:pic>
        <p:nvPicPr>
          <p:cNvPr id="5" name="Content Placeholder 4">
            <a:extLst>
              <a:ext uri="{FF2B5EF4-FFF2-40B4-BE49-F238E27FC236}">
                <a16:creationId xmlns:a16="http://schemas.microsoft.com/office/drawing/2014/main" id="{745FB5E1-755F-4612-8FD2-D5F9DDE0AB6D}"/>
              </a:ext>
            </a:extLst>
          </p:cNvPr>
          <p:cNvPicPr>
            <a:picLocks noGrp="1" noChangeAspect="1"/>
          </p:cNvPicPr>
          <p:nvPr>
            <p:ph idx="1"/>
          </p:nvPr>
        </p:nvPicPr>
        <p:blipFill>
          <a:blip r:embed="rId2"/>
          <a:stretch>
            <a:fillRect/>
          </a:stretch>
        </p:blipFill>
        <p:spPr>
          <a:xfrm>
            <a:off x="630382" y="1447800"/>
            <a:ext cx="10626436" cy="4648200"/>
          </a:xfrm>
        </p:spPr>
      </p:pic>
    </p:spTree>
    <p:extLst>
      <p:ext uri="{BB962C8B-B14F-4D97-AF65-F5344CB8AC3E}">
        <p14:creationId xmlns:p14="http://schemas.microsoft.com/office/powerpoint/2010/main" val="2082376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4AB7-7D29-4396-9FF0-E7C111813DD0}"/>
              </a:ext>
            </a:extLst>
          </p:cNvPr>
          <p:cNvSpPr>
            <a:spLocks noGrp="1"/>
          </p:cNvSpPr>
          <p:nvPr>
            <p:ph type="title"/>
          </p:nvPr>
        </p:nvSpPr>
        <p:spPr/>
        <p:txBody>
          <a:bodyPr/>
          <a:lstStyle/>
          <a:p>
            <a:r>
              <a:rPr lang="en-US" dirty="0"/>
              <a:t>High Risk Rectal Ca</a:t>
            </a:r>
          </a:p>
        </p:txBody>
      </p:sp>
      <p:pic>
        <p:nvPicPr>
          <p:cNvPr id="5" name="Content Placeholder 4">
            <a:extLst>
              <a:ext uri="{FF2B5EF4-FFF2-40B4-BE49-F238E27FC236}">
                <a16:creationId xmlns:a16="http://schemas.microsoft.com/office/drawing/2014/main" id="{B01FFF46-B3F5-41B8-A38B-99CBC715D21E}"/>
              </a:ext>
            </a:extLst>
          </p:cNvPr>
          <p:cNvPicPr>
            <a:picLocks noGrp="1" noChangeAspect="1"/>
          </p:cNvPicPr>
          <p:nvPr>
            <p:ph idx="1"/>
          </p:nvPr>
        </p:nvPicPr>
        <p:blipFill>
          <a:blip r:embed="rId2"/>
          <a:stretch>
            <a:fillRect/>
          </a:stretch>
        </p:blipFill>
        <p:spPr>
          <a:xfrm>
            <a:off x="1023937" y="1776412"/>
            <a:ext cx="9839325" cy="3990975"/>
          </a:xfrm>
        </p:spPr>
      </p:pic>
    </p:spTree>
    <p:extLst>
      <p:ext uri="{BB962C8B-B14F-4D97-AF65-F5344CB8AC3E}">
        <p14:creationId xmlns:p14="http://schemas.microsoft.com/office/powerpoint/2010/main" val="3454518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529EA-372C-48F1-8DE5-AF608F8AD82A}"/>
              </a:ext>
            </a:extLst>
          </p:cNvPr>
          <p:cNvSpPr>
            <a:spLocks noGrp="1"/>
          </p:cNvSpPr>
          <p:nvPr>
            <p:ph type="title"/>
          </p:nvPr>
        </p:nvSpPr>
        <p:spPr/>
        <p:txBody>
          <a:bodyPr/>
          <a:lstStyle/>
          <a:p>
            <a:r>
              <a:rPr lang="en-US" dirty="0"/>
              <a:t>TNT</a:t>
            </a:r>
          </a:p>
        </p:txBody>
      </p:sp>
      <p:pic>
        <p:nvPicPr>
          <p:cNvPr id="11" name="Content Placeholder 10">
            <a:extLst>
              <a:ext uri="{FF2B5EF4-FFF2-40B4-BE49-F238E27FC236}">
                <a16:creationId xmlns:a16="http://schemas.microsoft.com/office/drawing/2014/main" id="{90819B19-9114-4B30-8AB1-4126EBAD4334}"/>
              </a:ext>
            </a:extLst>
          </p:cNvPr>
          <p:cNvPicPr>
            <a:picLocks noGrp="1" noChangeAspect="1"/>
          </p:cNvPicPr>
          <p:nvPr>
            <p:ph idx="1"/>
          </p:nvPr>
        </p:nvPicPr>
        <p:blipFill>
          <a:blip r:embed="rId2"/>
          <a:stretch>
            <a:fillRect/>
          </a:stretch>
        </p:blipFill>
        <p:spPr>
          <a:xfrm>
            <a:off x="1756771" y="1447800"/>
            <a:ext cx="8373658" cy="4648200"/>
          </a:xfrm>
        </p:spPr>
      </p:pic>
    </p:spTree>
    <p:extLst>
      <p:ext uri="{BB962C8B-B14F-4D97-AF65-F5344CB8AC3E}">
        <p14:creationId xmlns:p14="http://schemas.microsoft.com/office/powerpoint/2010/main" val="769783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D205-B1D3-4DC8-B2E0-23AFE5E2333E}"/>
              </a:ext>
            </a:extLst>
          </p:cNvPr>
          <p:cNvSpPr>
            <a:spLocks noGrp="1"/>
          </p:cNvSpPr>
          <p:nvPr>
            <p:ph type="title"/>
          </p:nvPr>
        </p:nvSpPr>
        <p:spPr/>
        <p:txBody>
          <a:bodyPr/>
          <a:lstStyle/>
          <a:p>
            <a:r>
              <a:rPr lang="en-US" dirty="0"/>
              <a:t>Increased </a:t>
            </a:r>
            <a:r>
              <a:rPr lang="en-US" dirty="0" err="1"/>
              <a:t>pCR</a:t>
            </a:r>
            <a:r>
              <a:rPr lang="en-US" dirty="0"/>
              <a:t> with increasing cycles of FOLFOX</a:t>
            </a:r>
          </a:p>
        </p:txBody>
      </p:sp>
      <p:pic>
        <p:nvPicPr>
          <p:cNvPr id="4" name="Picture 5" descr="Machine generated alternative text:&#10;Phase Il Data Supporting T &#10;• Giving chemo after LC-CRT but before TME improves pCR &#10;Garcia-Aguilar &#10;Lancet Onc 2015 &#10;Contirn.m's inh%ion &#10;GrMQ 1 &#10;flucxouracil + radotherapy &#10;Contirunus inhßion &#10;2 &#10;flLMouracil + radotheraw &#10;Conti run's infusion &#10;flu«ouracil + radotheraB &#10;Contimxws infusion &#10;4 &#10;flu«ouracil + radotheraw &#10;pCR = 18% &#10;pCR = 25% &#10;Total excision &#10;pCR = 38% &#10;8 &#10;Total excision &#10;mFOLFOX6 &#10;(two CFJes) &#10;mFOLFOX6 (four ycks) &#10;mRIFOX6 (six cyclß) &#10;16 &#10;18 &#10;12 &#10;14 &#10;W&amp;ks &#10;Total m=orectal —cision &#10;pCR &#10;2 &#10;6 &#10;4 &#10;10 &#10;20 &#10;22 &#10;24 &#10;Total nwsorectal excision &#10;26 ">
            <a:extLst>
              <a:ext uri="{FF2B5EF4-FFF2-40B4-BE49-F238E27FC236}">
                <a16:creationId xmlns:a16="http://schemas.microsoft.com/office/drawing/2014/main" id="{3FBB4741-EE48-4656-A708-4693A68D46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6962" y="1447800"/>
            <a:ext cx="10073275"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48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05B1-5759-4F49-8BD3-B6C18E825419}"/>
              </a:ext>
            </a:extLst>
          </p:cNvPr>
          <p:cNvSpPr>
            <a:spLocks noGrp="1"/>
          </p:cNvSpPr>
          <p:nvPr>
            <p:ph type="title"/>
          </p:nvPr>
        </p:nvSpPr>
        <p:spPr/>
        <p:txBody>
          <a:bodyPr/>
          <a:lstStyle/>
          <a:p>
            <a:r>
              <a:rPr lang="en-US" dirty="0"/>
              <a:t>RAPIDO+PRODIGE-23</a:t>
            </a:r>
          </a:p>
        </p:txBody>
      </p:sp>
      <p:pic>
        <p:nvPicPr>
          <p:cNvPr id="13" name="Content Placeholder 7" descr="Machine generated alternative text:&#10;RAPIDO: study Design &#10;Weeks (from start treatment) &#10;Inclusion criteria: rectal adenoCA w/ &gt;/=1 of the following: &#10;T4a/b &#10;EMVI+ &#10;MRF+ &#10;Enlarged lateral LNs &#10;5 &#10;10 &#10;15 &#10;25 26-40 &#10;Experimental &#10;O &#10;Standard-care &#10;11-18 days &#10;5 h veeks &#10;CAPOX 6x / FOLFOX 9x &#10;CFEmotherapy (18 veeks) &#10;8 væüs wks &#10;20 &#10;6-8 veeks &#10;2-4 weeks &#10;CAPOX &#10;FOLFOK (T2x) &#10;Chemotherapy &#10;(24 weeks, optional) &#10;Bahadoer et al &#10;Lancet Oncol 2021 ">
            <a:extLst>
              <a:ext uri="{FF2B5EF4-FFF2-40B4-BE49-F238E27FC236}">
                <a16:creationId xmlns:a16="http://schemas.microsoft.com/office/drawing/2014/main" id="{9C05DCC0-B7F8-4D19-A8E4-0A439A3E72E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99572" y="1447800"/>
            <a:ext cx="4024085" cy="22411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achine generated alternative text:&#10;PRODIGE-23 &#10;PRODIGE 23 trial: study design &#10;NCT 01804790; Eudr.CT 20' &#10;MRI &#10;Randomb&amp;tion: 1/1 &#10;• center &#10;• cM)vs cN• &#10;extramural extension &#10;vs. €5 mm) &#10;• tUtt10t &#10;(cm trot&quot; verge) &#10;mFOLFOX6. 12 cycles &#10;or 8 months) &#10;o &#10;1 &#10;z &#10;CRT &#10;60.4 Gy —s &#10;TME &#10;5 a.yv7 &#10;TNT arm &#10;1600 &#10;mFOLFIR*OX•• &#10;O cycles, montts &#10;••mFOLFIXNOX• at at, es &#10;2.4 &#10;TME &#10;mFOLFOX6.6 cycles &#10;or cap.c*tabin.•, &#10;a cycle (J monm•s) &#10;400 teo &#10;Conroy et al &#10;ASCO 2020 ">
            <a:extLst>
              <a:ext uri="{FF2B5EF4-FFF2-40B4-BE49-F238E27FC236}">
                <a16:creationId xmlns:a16="http://schemas.microsoft.com/office/drawing/2014/main" id="{35792CBB-D5BF-E37C-3B22-6F40E4DC0C9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9572" y="3577366"/>
            <a:ext cx="4517229" cy="224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descr="Machine generated alternative text:&#10;PRODIGE: &#10;DFS better w/ TNT: 75.7% vs 68.5% &#10;(HR 0.69; P=.034) &#10;pCR = 27.8% in TNT arm vs 12.1% in &#10;CRT arm (p&lt;.001) &#10;RAPIDO: &#10;DR-TF better w/ TNT: 23.7% vs &#10;30.4% (HR 0.75; P=.019) &#10;pCR = 28.4% in TNT arm vs with &#10;14.3% in CRT arm (p&lt;.001) ">
            <a:extLst>
              <a:ext uri="{FF2B5EF4-FFF2-40B4-BE49-F238E27FC236}">
                <a16:creationId xmlns:a16="http://schemas.microsoft.com/office/drawing/2014/main" id="{D1D66C79-ABC2-69E6-D436-02FF35A18AC5}"/>
              </a:ext>
            </a:extLst>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t="1640"/>
          <a:stretch/>
        </p:blipFill>
        <p:spPr bwMode="auto">
          <a:xfrm>
            <a:off x="6103805" y="1447800"/>
            <a:ext cx="531839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0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90521B2-234C-4D02-8F1E-D3B941A1ED4B}"/>
              </a:ext>
            </a:extLst>
          </p:cNvPr>
          <p:cNvSpPr>
            <a:spLocks noGrp="1"/>
          </p:cNvSpPr>
          <p:nvPr>
            <p:ph type="title"/>
          </p:nvPr>
        </p:nvSpPr>
        <p:spPr/>
        <p:txBody>
          <a:bodyPr/>
          <a:lstStyle/>
          <a:p>
            <a:r>
              <a:rPr lang="en-US" dirty="0"/>
              <a:t>OPRA</a:t>
            </a:r>
          </a:p>
        </p:txBody>
      </p:sp>
      <p:pic>
        <p:nvPicPr>
          <p:cNvPr id="5" name="Content Placeholder 4">
            <a:extLst>
              <a:ext uri="{FF2B5EF4-FFF2-40B4-BE49-F238E27FC236}">
                <a16:creationId xmlns:a16="http://schemas.microsoft.com/office/drawing/2014/main" id="{F68BB559-2DF0-4A6C-B9F6-AA8DF1526093}"/>
              </a:ext>
            </a:extLst>
          </p:cNvPr>
          <p:cNvPicPr>
            <a:picLocks noGrp="1" noChangeAspect="1"/>
          </p:cNvPicPr>
          <p:nvPr>
            <p:ph sz="half" idx="1"/>
          </p:nvPr>
        </p:nvPicPr>
        <p:blipFill>
          <a:blip r:embed="rId2"/>
          <a:stretch>
            <a:fillRect/>
          </a:stretch>
        </p:blipFill>
        <p:spPr>
          <a:xfrm>
            <a:off x="990832" y="1447800"/>
            <a:ext cx="4266736" cy="4648200"/>
          </a:xfrm>
        </p:spPr>
      </p:pic>
      <p:pic>
        <p:nvPicPr>
          <p:cNvPr id="18" name="Content Placeholder 17">
            <a:extLst>
              <a:ext uri="{FF2B5EF4-FFF2-40B4-BE49-F238E27FC236}">
                <a16:creationId xmlns:a16="http://schemas.microsoft.com/office/drawing/2014/main" id="{1DC98DA6-BA96-42A0-9625-B9CF2D4AE937}"/>
              </a:ext>
            </a:extLst>
          </p:cNvPr>
          <p:cNvPicPr>
            <a:picLocks noGrp="1" noChangeAspect="1"/>
          </p:cNvPicPr>
          <p:nvPr>
            <p:ph sz="half" idx="2"/>
          </p:nvPr>
        </p:nvPicPr>
        <p:blipFill>
          <a:blip r:embed="rId3"/>
          <a:stretch>
            <a:fillRect/>
          </a:stretch>
        </p:blipFill>
        <p:spPr>
          <a:xfrm>
            <a:off x="6045200" y="1630603"/>
            <a:ext cx="5435600" cy="4282593"/>
          </a:xfrm>
        </p:spPr>
      </p:pic>
    </p:spTree>
    <p:extLst>
      <p:ext uri="{BB962C8B-B14F-4D97-AF65-F5344CB8AC3E}">
        <p14:creationId xmlns:p14="http://schemas.microsoft.com/office/powerpoint/2010/main" val="1310801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C0D0B-8C13-40E1-BA98-1E42DCE34742}"/>
              </a:ext>
            </a:extLst>
          </p:cNvPr>
          <p:cNvSpPr>
            <a:spLocks noGrp="1"/>
          </p:cNvSpPr>
          <p:nvPr>
            <p:ph type="title"/>
          </p:nvPr>
        </p:nvSpPr>
        <p:spPr/>
        <p:txBody>
          <a:bodyPr/>
          <a:lstStyle/>
          <a:p>
            <a:r>
              <a:rPr lang="en-US" dirty="0"/>
              <a:t>OPRA</a:t>
            </a:r>
            <a:br>
              <a:rPr lang="en-US" dirty="0"/>
            </a:br>
            <a:endParaRPr lang="en-US" dirty="0"/>
          </a:p>
        </p:txBody>
      </p:sp>
      <p:pic>
        <p:nvPicPr>
          <p:cNvPr id="9" name="Content Placeholder 8">
            <a:extLst>
              <a:ext uri="{FF2B5EF4-FFF2-40B4-BE49-F238E27FC236}">
                <a16:creationId xmlns:a16="http://schemas.microsoft.com/office/drawing/2014/main" id="{32C5CD23-FE69-440B-B5FB-42F1EC76B3BF}"/>
              </a:ext>
            </a:extLst>
          </p:cNvPr>
          <p:cNvPicPr>
            <a:picLocks noGrp="1" noChangeAspect="1"/>
          </p:cNvPicPr>
          <p:nvPr>
            <p:ph sz="half" idx="1"/>
          </p:nvPr>
        </p:nvPicPr>
        <p:blipFill>
          <a:blip r:embed="rId2"/>
          <a:stretch>
            <a:fillRect/>
          </a:stretch>
        </p:blipFill>
        <p:spPr>
          <a:xfrm>
            <a:off x="406400" y="1833329"/>
            <a:ext cx="5435600" cy="3877141"/>
          </a:xfrm>
        </p:spPr>
      </p:pic>
      <p:pic>
        <p:nvPicPr>
          <p:cNvPr id="7" name="Content Placeholder 14">
            <a:extLst>
              <a:ext uri="{FF2B5EF4-FFF2-40B4-BE49-F238E27FC236}">
                <a16:creationId xmlns:a16="http://schemas.microsoft.com/office/drawing/2014/main" id="{2BF33330-07D3-4FA1-8FCC-D0D2E776C68E}"/>
              </a:ext>
            </a:extLst>
          </p:cNvPr>
          <p:cNvPicPr>
            <a:picLocks noGrp="1" noChangeAspect="1"/>
          </p:cNvPicPr>
          <p:nvPr>
            <p:ph sz="half" idx="2"/>
          </p:nvPr>
        </p:nvPicPr>
        <p:blipFill>
          <a:blip r:embed="rId3"/>
          <a:stretch>
            <a:fillRect/>
          </a:stretch>
        </p:blipFill>
        <p:spPr>
          <a:xfrm>
            <a:off x="6045200" y="2075993"/>
            <a:ext cx="5435600" cy="3391814"/>
          </a:xfrm>
        </p:spPr>
      </p:pic>
    </p:spTree>
    <p:extLst>
      <p:ext uri="{BB962C8B-B14F-4D97-AF65-F5344CB8AC3E}">
        <p14:creationId xmlns:p14="http://schemas.microsoft.com/office/powerpoint/2010/main" val="138570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09351-7769-4E52-9A13-CD9C0F6E7F05}"/>
              </a:ext>
            </a:extLst>
          </p:cNvPr>
          <p:cNvSpPr>
            <a:spLocks noGrp="1"/>
          </p:cNvSpPr>
          <p:nvPr>
            <p:ph type="title"/>
          </p:nvPr>
        </p:nvSpPr>
        <p:spPr/>
        <p:txBody>
          <a:bodyPr/>
          <a:lstStyle/>
          <a:p>
            <a:r>
              <a:rPr lang="en-US" dirty="0"/>
              <a:t>OPRA</a:t>
            </a:r>
          </a:p>
        </p:txBody>
      </p:sp>
      <p:pic>
        <p:nvPicPr>
          <p:cNvPr id="6" name="Content Placeholder 5">
            <a:extLst>
              <a:ext uri="{FF2B5EF4-FFF2-40B4-BE49-F238E27FC236}">
                <a16:creationId xmlns:a16="http://schemas.microsoft.com/office/drawing/2014/main" id="{2A2FDB7B-14F0-4E95-B169-F3026376E016}"/>
              </a:ext>
            </a:extLst>
          </p:cNvPr>
          <p:cNvPicPr>
            <a:picLocks noGrp="1" noChangeAspect="1"/>
          </p:cNvPicPr>
          <p:nvPr>
            <p:ph sz="half" idx="1"/>
          </p:nvPr>
        </p:nvPicPr>
        <p:blipFill>
          <a:blip r:embed="rId3"/>
          <a:stretch>
            <a:fillRect/>
          </a:stretch>
        </p:blipFill>
        <p:spPr>
          <a:xfrm>
            <a:off x="980050" y="1447800"/>
            <a:ext cx="4288300" cy="4648200"/>
          </a:xfrm>
        </p:spPr>
      </p:pic>
      <p:pic>
        <p:nvPicPr>
          <p:cNvPr id="8" name="Content Placeholder 7">
            <a:extLst>
              <a:ext uri="{FF2B5EF4-FFF2-40B4-BE49-F238E27FC236}">
                <a16:creationId xmlns:a16="http://schemas.microsoft.com/office/drawing/2014/main" id="{F08224E3-3339-4683-9AED-A35F8B68F7BE}"/>
              </a:ext>
            </a:extLst>
          </p:cNvPr>
          <p:cNvPicPr>
            <a:picLocks noGrp="1" noChangeAspect="1"/>
          </p:cNvPicPr>
          <p:nvPr>
            <p:ph sz="half" idx="2"/>
          </p:nvPr>
        </p:nvPicPr>
        <p:blipFill>
          <a:blip r:embed="rId4"/>
          <a:stretch>
            <a:fillRect/>
          </a:stretch>
        </p:blipFill>
        <p:spPr>
          <a:xfrm>
            <a:off x="5827486" y="1600200"/>
            <a:ext cx="6190930" cy="4006931"/>
          </a:xfrm>
        </p:spPr>
      </p:pic>
    </p:spTree>
    <p:extLst>
      <p:ext uri="{BB962C8B-B14F-4D97-AF65-F5344CB8AC3E}">
        <p14:creationId xmlns:p14="http://schemas.microsoft.com/office/powerpoint/2010/main" val="2340449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4343-070E-A8B2-00BD-550F81D16A0B}"/>
              </a:ext>
            </a:extLst>
          </p:cNvPr>
          <p:cNvSpPr>
            <a:spLocks noGrp="1"/>
          </p:cNvSpPr>
          <p:nvPr>
            <p:ph type="title"/>
          </p:nvPr>
        </p:nvSpPr>
        <p:spPr/>
        <p:txBody>
          <a:bodyPr/>
          <a:lstStyle/>
          <a:p>
            <a:r>
              <a:rPr lang="en-US" dirty="0"/>
              <a:t>Diagnosis</a:t>
            </a:r>
          </a:p>
        </p:txBody>
      </p:sp>
      <p:pic>
        <p:nvPicPr>
          <p:cNvPr id="1026" name="Picture 2" descr="Colonoscopy: Prep &amp; Procedure Details">
            <a:extLst>
              <a:ext uri="{FF2B5EF4-FFF2-40B4-BE49-F238E27FC236}">
                <a16:creationId xmlns:a16="http://schemas.microsoft.com/office/drawing/2014/main" id="{06652341-4979-DE72-9937-197AFDDC3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26496"/>
            <a:ext cx="2669140" cy="314960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4" descr="A drawing of a face&#10;&#10;Description automatically generated with low confidence">
            <a:extLst>
              <a:ext uri="{FF2B5EF4-FFF2-40B4-BE49-F238E27FC236}">
                <a16:creationId xmlns:a16="http://schemas.microsoft.com/office/drawing/2014/main" id="{2A73CBF2-C3F9-6E96-DE60-415C813F1B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80558" y="2531297"/>
            <a:ext cx="2549769" cy="2215661"/>
          </a:xfrm>
        </p:spPr>
      </p:pic>
      <p:pic>
        <p:nvPicPr>
          <p:cNvPr id="1028" name="Picture 4" descr="Relieve your constipation with these easy home remedies | TheHealthSite.com">
            <a:extLst>
              <a:ext uri="{FF2B5EF4-FFF2-40B4-BE49-F238E27FC236}">
                <a16:creationId xmlns:a16="http://schemas.microsoft.com/office/drawing/2014/main" id="{1881F57A-589F-F006-54E3-BAE9037EDC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96" r="31400"/>
          <a:stretch/>
        </p:blipFill>
        <p:spPr bwMode="auto">
          <a:xfrm>
            <a:off x="6668426" y="2277297"/>
            <a:ext cx="266914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pencil clip art. Might use this as a background. | Pencil clipart, Clip  art, Cartoon clip art">
            <a:extLst>
              <a:ext uri="{FF2B5EF4-FFF2-40B4-BE49-F238E27FC236}">
                <a16:creationId xmlns:a16="http://schemas.microsoft.com/office/drawing/2014/main" id="{A33AE53C-715E-02B2-FB16-F4733E23A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5665" y="2388133"/>
            <a:ext cx="2119745" cy="282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748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5CFE-E772-4ABA-AD2E-F33C03D9A533}"/>
              </a:ext>
            </a:extLst>
          </p:cNvPr>
          <p:cNvSpPr>
            <a:spLocks noGrp="1"/>
          </p:cNvSpPr>
          <p:nvPr>
            <p:ph type="title"/>
          </p:nvPr>
        </p:nvSpPr>
        <p:spPr/>
        <p:txBody>
          <a:bodyPr/>
          <a:lstStyle/>
          <a:p>
            <a:r>
              <a:rPr lang="en-US" dirty="0"/>
              <a:t>Non-operative management continued</a:t>
            </a:r>
          </a:p>
        </p:txBody>
      </p:sp>
      <p:pic>
        <p:nvPicPr>
          <p:cNvPr id="5" name="Content Placeholder 4">
            <a:extLst>
              <a:ext uri="{FF2B5EF4-FFF2-40B4-BE49-F238E27FC236}">
                <a16:creationId xmlns:a16="http://schemas.microsoft.com/office/drawing/2014/main" id="{3A54F345-F628-47D9-9E5C-758142F2AEB2}"/>
              </a:ext>
            </a:extLst>
          </p:cNvPr>
          <p:cNvPicPr>
            <a:picLocks noGrp="1" noChangeAspect="1"/>
          </p:cNvPicPr>
          <p:nvPr>
            <p:ph idx="1"/>
          </p:nvPr>
        </p:nvPicPr>
        <p:blipFill>
          <a:blip r:embed="rId2"/>
          <a:stretch>
            <a:fillRect/>
          </a:stretch>
        </p:blipFill>
        <p:spPr>
          <a:xfrm>
            <a:off x="804862" y="1536247"/>
            <a:ext cx="10277475" cy="4057650"/>
          </a:xfrm>
        </p:spPr>
      </p:pic>
    </p:spTree>
    <p:extLst>
      <p:ext uri="{BB962C8B-B14F-4D97-AF65-F5344CB8AC3E}">
        <p14:creationId xmlns:p14="http://schemas.microsoft.com/office/powerpoint/2010/main" val="3809174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2BAFE3-B9A6-2880-AC9C-D77F20638FD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FB0ADC2-9505-23EE-46D0-26A8F8D3C536}"/>
              </a:ext>
            </a:extLst>
          </p:cNvPr>
          <p:cNvPicPr>
            <a:picLocks noGrp="1" noChangeAspect="1"/>
          </p:cNvPicPr>
          <p:nvPr>
            <p:ph sz="half" idx="1"/>
          </p:nvPr>
        </p:nvPicPr>
        <p:blipFill>
          <a:blip r:embed="rId2"/>
          <a:stretch>
            <a:fillRect/>
          </a:stretch>
        </p:blipFill>
        <p:spPr>
          <a:xfrm>
            <a:off x="1647825" y="1581150"/>
            <a:ext cx="2952750" cy="4381500"/>
          </a:xfrm>
        </p:spPr>
      </p:pic>
      <p:sp>
        <p:nvSpPr>
          <p:cNvPr id="7" name="Content Placeholder 6">
            <a:extLst>
              <a:ext uri="{FF2B5EF4-FFF2-40B4-BE49-F238E27FC236}">
                <a16:creationId xmlns:a16="http://schemas.microsoft.com/office/drawing/2014/main" id="{791444DF-04B9-BBAA-5C29-33F2CDF1B2A9}"/>
              </a:ext>
            </a:extLst>
          </p:cNvPr>
          <p:cNvSpPr>
            <a:spLocks noGrp="1"/>
          </p:cNvSpPr>
          <p:nvPr>
            <p:ph sz="half" idx="2"/>
          </p:nvPr>
        </p:nvSpPr>
        <p:spPr/>
        <p:txBody>
          <a:bodyPr/>
          <a:lstStyle/>
          <a:p>
            <a:pPr marL="685800" marR="0">
              <a:spcBef>
                <a:spcPts val="0"/>
              </a:spcBef>
              <a:spcAft>
                <a:spcPts val="0"/>
              </a:spcAft>
            </a:pPr>
            <a:r>
              <a:rPr lang="en-US" sz="1800" dirty="0">
                <a:effectLst/>
                <a:latin typeface="Times New Roman" panose="02020603050405020304" pitchFamily="18" charset="0"/>
              </a:rPr>
              <a:t>CT simulation with IV and oral contrast</a:t>
            </a:r>
          </a:p>
          <a:p>
            <a:pPr marL="685800" marR="0">
              <a:spcBef>
                <a:spcPts val="0"/>
              </a:spcBef>
              <a:spcAft>
                <a:spcPts val="0"/>
              </a:spcAft>
            </a:pPr>
            <a:r>
              <a:rPr lang="en-US" sz="1800" dirty="0">
                <a:effectLst/>
                <a:latin typeface="Times New Roman" panose="02020603050405020304" pitchFamily="18" charset="0"/>
              </a:rPr>
              <a:t>Prone, arms up, belly board, wire scars (for APR), marker at anal verge, vaginal marker for female, full bladder.</a:t>
            </a:r>
          </a:p>
          <a:p>
            <a:pPr marL="685800" marR="0">
              <a:spcBef>
                <a:spcPts val="0"/>
              </a:spcBef>
              <a:spcAft>
                <a:spcPts val="0"/>
              </a:spcAft>
            </a:pPr>
            <a:r>
              <a:rPr lang="en-US" sz="1800" dirty="0">
                <a:effectLst/>
                <a:latin typeface="Times New Roman" panose="02020603050405020304" pitchFamily="18" charset="0"/>
              </a:rPr>
              <a:t>CT from L1 to mid femur</a:t>
            </a:r>
          </a:p>
          <a:p>
            <a:pPr marL="685800" marR="0">
              <a:spcBef>
                <a:spcPts val="0"/>
              </a:spcBef>
              <a:spcAft>
                <a:spcPts val="0"/>
              </a:spcAft>
            </a:pPr>
            <a:r>
              <a:rPr lang="en-US" sz="1800" dirty="0">
                <a:effectLst/>
                <a:latin typeface="Times New Roman" panose="02020603050405020304" pitchFamily="18" charset="0"/>
              </a:rPr>
              <a:t> </a:t>
            </a:r>
          </a:p>
          <a:p>
            <a:pPr marL="685800" marR="0">
              <a:spcBef>
                <a:spcPts val="0"/>
              </a:spcBef>
              <a:spcAft>
                <a:spcPts val="0"/>
              </a:spcAft>
            </a:pPr>
            <a:r>
              <a:rPr lang="en-US" sz="1800" dirty="0">
                <a:effectLst/>
                <a:latin typeface="Times New Roman" panose="02020603050405020304" pitchFamily="18" charset="0"/>
              </a:rPr>
              <a:t>Daily CBCT for bladder filling</a:t>
            </a:r>
          </a:p>
          <a:p>
            <a:pPr marL="685800" marR="0">
              <a:spcBef>
                <a:spcPts val="0"/>
              </a:spcBef>
              <a:spcAft>
                <a:spcPts val="0"/>
              </a:spcAft>
            </a:pPr>
            <a:r>
              <a:rPr lang="en-US" sz="1800" dirty="0">
                <a:effectLst/>
                <a:latin typeface="Times New Roman" panose="02020603050405020304" pitchFamily="18" charset="0"/>
              </a:rPr>
              <a:t>CTV_45 </a:t>
            </a:r>
            <a:r>
              <a:rPr lang="en-US" sz="1800" dirty="0" err="1">
                <a:effectLst/>
                <a:latin typeface="Times New Roman" panose="02020603050405020304" pitchFamily="18" charset="0"/>
              </a:rPr>
              <a:t>Gy</a:t>
            </a:r>
            <a:r>
              <a:rPr lang="en-US" sz="1800" dirty="0">
                <a:effectLst/>
                <a:latin typeface="Times New Roman" panose="02020603050405020304" pitchFamily="18" charset="0"/>
              </a:rPr>
              <a:t>: all gross disease, entire mesorectum, presacral, internal iliac nodes (</a:t>
            </a:r>
            <a:r>
              <a:rPr lang="en-US" sz="1800" b="1" dirty="0">
                <a:effectLst/>
                <a:latin typeface="Times New Roman" panose="02020603050405020304" pitchFamily="18" charset="0"/>
              </a:rPr>
              <a:t>external lilacs also if T4, anal canal</a:t>
            </a:r>
            <a:r>
              <a:rPr lang="en-US" sz="1800" dirty="0">
                <a:effectLst/>
                <a:latin typeface="Times New Roman" panose="02020603050405020304" pitchFamily="18" charset="0"/>
              </a:rPr>
              <a:t>)</a:t>
            </a:r>
          </a:p>
          <a:p>
            <a:pPr marL="685800" marR="0">
              <a:spcBef>
                <a:spcPts val="0"/>
              </a:spcBef>
              <a:spcAft>
                <a:spcPts val="0"/>
              </a:spcAft>
            </a:pPr>
            <a:r>
              <a:rPr lang="en-US" sz="1800" dirty="0">
                <a:effectLst/>
                <a:latin typeface="Times New Roman" panose="02020603050405020304" pitchFamily="18" charset="0"/>
              </a:rPr>
              <a:t>CTV_50.4:  GTV (or pre-op tumor) + </a:t>
            </a:r>
            <a:r>
              <a:rPr lang="en-US" sz="1800" b="1" dirty="0">
                <a:effectLst/>
                <a:latin typeface="Times New Roman" panose="02020603050405020304" pitchFamily="18" charset="0"/>
              </a:rPr>
              <a:t>3 cm + presacral nodes and mesorectum/sacral hollow</a:t>
            </a:r>
            <a:r>
              <a:rPr lang="en-US" sz="1800" dirty="0">
                <a:effectLst/>
                <a:latin typeface="Times New Roman" panose="02020603050405020304" pitchFamily="18" charset="0"/>
              </a:rPr>
              <a:t>→</a:t>
            </a:r>
          </a:p>
          <a:p>
            <a:endParaRPr lang="en-US" dirty="0"/>
          </a:p>
          <a:p>
            <a:endParaRPr lang="en-US" dirty="0"/>
          </a:p>
        </p:txBody>
      </p:sp>
    </p:spTree>
    <p:extLst>
      <p:ext uri="{BB962C8B-B14F-4D97-AF65-F5344CB8AC3E}">
        <p14:creationId xmlns:p14="http://schemas.microsoft.com/office/powerpoint/2010/main" val="2723416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0DE13-C087-45AC-B516-CFDB3583A140}"/>
              </a:ext>
            </a:extLst>
          </p:cNvPr>
          <p:cNvSpPr>
            <a:spLocks noGrp="1"/>
          </p:cNvSpPr>
          <p:nvPr>
            <p:ph type="title"/>
          </p:nvPr>
        </p:nvSpPr>
        <p:spPr/>
        <p:txBody>
          <a:bodyPr/>
          <a:lstStyle/>
          <a:p>
            <a:r>
              <a:rPr lang="en-US" dirty="0"/>
              <a:t>Acute toxicity of RT </a:t>
            </a:r>
          </a:p>
        </p:txBody>
      </p:sp>
      <p:sp>
        <p:nvSpPr>
          <p:cNvPr id="3" name="Content Placeholder 2">
            <a:extLst>
              <a:ext uri="{FF2B5EF4-FFF2-40B4-BE49-F238E27FC236}">
                <a16:creationId xmlns:a16="http://schemas.microsoft.com/office/drawing/2014/main" id="{12D1D77C-E94A-46EA-8A28-24308A17ED89}"/>
              </a:ext>
            </a:extLst>
          </p:cNvPr>
          <p:cNvSpPr>
            <a:spLocks noGrp="1"/>
          </p:cNvSpPr>
          <p:nvPr>
            <p:ph idx="1"/>
          </p:nvPr>
        </p:nvSpPr>
        <p:spPr>
          <a:xfrm>
            <a:off x="0" y="1317171"/>
            <a:ext cx="11074400" cy="4648200"/>
          </a:xfrm>
        </p:spPr>
        <p:txBody>
          <a:bodyPr>
            <a:normAutofit lnSpcReduction="10000"/>
          </a:bodyPr>
          <a:lstStyle/>
          <a:p>
            <a:pPr marL="685800" marR="0">
              <a:spcBef>
                <a:spcPts val="0"/>
              </a:spcBef>
              <a:spcAft>
                <a:spcPts val="0"/>
              </a:spcAft>
            </a:pPr>
            <a:r>
              <a:rPr lang="en-US" sz="2000" dirty="0">
                <a:effectLst/>
                <a:latin typeface="+mj-lt"/>
              </a:rPr>
              <a:t>Diarrhea</a:t>
            </a:r>
          </a:p>
          <a:p>
            <a:pPr marL="685800" marR="0">
              <a:spcBef>
                <a:spcPts val="0"/>
              </a:spcBef>
              <a:spcAft>
                <a:spcPts val="0"/>
              </a:spcAft>
            </a:pPr>
            <a:r>
              <a:rPr lang="en-US" sz="2000" dirty="0">
                <a:effectLst/>
                <a:latin typeface="+mj-lt"/>
              </a:rPr>
              <a:t>Acute proctitis</a:t>
            </a:r>
          </a:p>
          <a:p>
            <a:pPr marL="685800" marR="0">
              <a:spcBef>
                <a:spcPts val="0"/>
              </a:spcBef>
              <a:spcAft>
                <a:spcPts val="0"/>
              </a:spcAft>
            </a:pPr>
            <a:r>
              <a:rPr lang="en-US" sz="2000" dirty="0">
                <a:effectLst/>
                <a:latin typeface="+mj-lt"/>
              </a:rPr>
              <a:t>Thrombocytopenia</a:t>
            </a:r>
          </a:p>
          <a:p>
            <a:pPr marL="685800" marR="0">
              <a:spcBef>
                <a:spcPts val="0"/>
              </a:spcBef>
              <a:spcAft>
                <a:spcPts val="0"/>
              </a:spcAft>
            </a:pPr>
            <a:r>
              <a:rPr lang="en-US" sz="2000" dirty="0">
                <a:effectLst/>
                <a:latin typeface="+mj-lt"/>
              </a:rPr>
              <a:t>Leukopenia</a:t>
            </a:r>
          </a:p>
          <a:p>
            <a:pPr marL="685800" marR="0">
              <a:spcBef>
                <a:spcPts val="0"/>
              </a:spcBef>
              <a:spcAft>
                <a:spcPts val="0"/>
              </a:spcAft>
            </a:pPr>
            <a:r>
              <a:rPr lang="en-US" sz="2000" dirty="0">
                <a:effectLst/>
                <a:latin typeface="+mj-lt"/>
              </a:rPr>
              <a:t>Dysuria</a:t>
            </a:r>
          </a:p>
          <a:p>
            <a:pPr marL="685800" marR="0">
              <a:spcBef>
                <a:spcPts val="0"/>
              </a:spcBef>
              <a:spcAft>
                <a:spcPts val="0"/>
              </a:spcAft>
            </a:pPr>
            <a:r>
              <a:rPr lang="en-US" sz="2000" dirty="0">
                <a:effectLst/>
                <a:latin typeface="+mj-lt"/>
              </a:rPr>
              <a:t>5FU toxicity</a:t>
            </a:r>
          </a:p>
          <a:p>
            <a:pPr marL="1028700" marR="0">
              <a:spcBef>
                <a:spcPts val="0"/>
              </a:spcBef>
              <a:spcAft>
                <a:spcPts val="0"/>
              </a:spcAft>
            </a:pPr>
            <a:r>
              <a:rPr lang="en-US" sz="2000" dirty="0">
                <a:effectLst/>
                <a:latin typeface="+mj-lt"/>
              </a:rPr>
              <a:t>Cardiac toxicity including CP, MI, A fib, myocarditis</a:t>
            </a:r>
          </a:p>
          <a:p>
            <a:pPr marL="1028700" marR="0">
              <a:spcBef>
                <a:spcPts val="0"/>
              </a:spcBef>
              <a:spcAft>
                <a:spcPts val="0"/>
              </a:spcAft>
            </a:pPr>
            <a:r>
              <a:rPr lang="en-US" sz="2000" dirty="0">
                <a:effectLst/>
                <a:latin typeface="+mj-lt"/>
              </a:rPr>
              <a:t>Vasospasm STE</a:t>
            </a:r>
          </a:p>
          <a:p>
            <a:pPr marL="1371600" marR="0">
              <a:spcBef>
                <a:spcPts val="0"/>
              </a:spcBef>
              <a:spcAft>
                <a:spcPts val="0"/>
              </a:spcAft>
            </a:pPr>
            <a:r>
              <a:rPr lang="en-US" sz="2000" dirty="0">
                <a:effectLst/>
                <a:latin typeface="+mj-lt"/>
              </a:rPr>
              <a:t>12 </a:t>
            </a:r>
            <a:r>
              <a:rPr lang="en-US" sz="2000" dirty="0" err="1">
                <a:effectLst/>
                <a:latin typeface="+mj-lt"/>
              </a:rPr>
              <a:t>hrs</a:t>
            </a:r>
            <a:r>
              <a:rPr lang="en-US" sz="2000" dirty="0">
                <a:effectLst/>
                <a:latin typeface="+mj-lt"/>
              </a:rPr>
              <a:t> after initiation to 1-2 d</a:t>
            </a:r>
          </a:p>
          <a:p>
            <a:pPr marL="1028700" marR="0">
              <a:spcBef>
                <a:spcPts val="0"/>
              </a:spcBef>
              <a:spcAft>
                <a:spcPts val="0"/>
              </a:spcAft>
            </a:pPr>
            <a:r>
              <a:rPr lang="en-US" sz="2000" dirty="0">
                <a:effectLst/>
                <a:latin typeface="+mj-lt"/>
              </a:rPr>
              <a:t>Mechanism.</a:t>
            </a:r>
          </a:p>
          <a:p>
            <a:pPr marL="1371600" marR="0">
              <a:spcBef>
                <a:spcPts val="0"/>
              </a:spcBef>
              <a:spcAft>
                <a:spcPts val="0"/>
              </a:spcAft>
            </a:pPr>
            <a:r>
              <a:rPr lang="en-US" sz="2000" dirty="0">
                <a:effectLst/>
                <a:latin typeface="+mj-lt"/>
              </a:rPr>
              <a:t>Altered DPD enzyme activity--&gt; toxic </a:t>
            </a:r>
            <a:r>
              <a:rPr lang="en-US" sz="2000" dirty="0" err="1">
                <a:effectLst/>
                <a:latin typeface="+mj-lt"/>
              </a:rPr>
              <a:t>fluroacetate</a:t>
            </a:r>
            <a:r>
              <a:rPr lang="en-US" sz="2000" dirty="0">
                <a:effectLst/>
                <a:latin typeface="+mj-lt"/>
              </a:rPr>
              <a:t>--&gt; </a:t>
            </a:r>
            <a:r>
              <a:rPr lang="en-US" sz="2000" dirty="0" err="1">
                <a:effectLst/>
                <a:latin typeface="+mj-lt"/>
              </a:rPr>
              <a:t>ischmemia</a:t>
            </a:r>
            <a:r>
              <a:rPr lang="en-US" sz="2000" dirty="0">
                <a:effectLst/>
                <a:latin typeface="+mj-lt"/>
              </a:rPr>
              <a:t>/</a:t>
            </a:r>
            <a:r>
              <a:rPr lang="en-US" sz="2000" dirty="0" err="1">
                <a:effectLst/>
                <a:latin typeface="+mj-lt"/>
              </a:rPr>
              <a:t>Takasubo</a:t>
            </a:r>
            <a:r>
              <a:rPr lang="en-US" sz="2000" dirty="0">
                <a:effectLst/>
                <a:latin typeface="+mj-lt"/>
              </a:rPr>
              <a:t>--&gt; vasospasm</a:t>
            </a:r>
          </a:p>
          <a:p>
            <a:pPr marL="1028700" marR="0">
              <a:spcBef>
                <a:spcPts val="0"/>
              </a:spcBef>
              <a:spcAft>
                <a:spcPts val="0"/>
              </a:spcAft>
            </a:pPr>
            <a:r>
              <a:rPr lang="en-US" sz="2000" dirty="0">
                <a:effectLst/>
                <a:latin typeface="+mj-lt"/>
              </a:rPr>
              <a:t>Prevention</a:t>
            </a:r>
          </a:p>
          <a:p>
            <a:pPr marL="1371600" marR="0">
              <a:spcBef>
                <a:spcPts val="0"/>
              </a:spcBef>
              <a:spcAft>
                <a:spcPts val="0"/>
              </a:spcAft>
            </a:pPr>
            <a:r>
              <a:rPr lang="en-US" sz="2000" dirty="0">
                <a:effectLst/>
                <a:latin typeface="+mj-lt"/>
              </a:rPr>
              <a:t>Infusion rather than bolus</a:t>
            </a:r>
          </a:p>
          <a:p>
            <a:pPr marL="1371600" marR="0">
              <a:spcBef>
                <a:spcPts val="0"/>
              </a:spcBef>
              <a:spcAft>
                <a:spcPts val="0"/>
              </a:spcAft>
            </a:pPr>
            <a:r>
              <a:rPr lang="en-US" sz="2000" dirty="0">
                <a:effectLst/>
                <a:latin typeface="+mj-lt"/>
              </a:rPr>
              <a:t>Imdur +CCB --&gt; 12 min push with cardiologist present</a:t>
            </a:r>
          </a:p>
          <a:p>
            <a:pPr marL="1371600" marR="0">
              <a:spcBef>
                <a:spcPts val="0"/>
              </a:spcBef>
              <a:spcAft>
                <a:spcPts val="0"/>
              </a:spcAft>
            </a:pPr>
            <a:r>
              <a:rPr lang="en-US" sz="2000" dirty="0">
                <a:effectLst/>
                <a:latin typeface="+mj-lt"/>
              </a:rPr>
              <a:t>12 </a:t>
            </a:r>
            <a:r>
              <a:rPr lang="en-US" sz="2000" dirty="0" err="1">
                <a:effectLst/>
                <a:latin typeface="+mj-lt"/>
              </a:rPr>
              <a:t>hrs</a:t>
            </a:r>
            <a:r>
              <a:rPr lang="en-US" sz="2000" dirty="0">
                <a:effectLst/>
                <a:latin typeface="+mj-lt"/>
              </a:rPr>
              <a:t> after repeat this</a:t>
            </a:r>
          </a:p>
          <a:p>
            <a:pPr marL="1371600" marR="0">
              <a:spcBef>
                <a:spcPts val="0"/>
              </a:spcBef>
              <a:spcAft>
                <a:spcPts val="0"/>
              </a:spcAft>
            </a:pPr>
            <a:r>
              <a:rPr lang="en-US" sz="2000" dirty="0">
                <a:effectLst/>
                <a:latin typeface="+mj-lt"/>
              </a:rPr>
              <a:t>Penn Case series: 100% got through treatment (N &lt;20)</a:t>
            </a:r>
          </a:p>
          <a:p>
            <a:pPr marL="517525" marR="0" indent="0">
              <a:spcBef>
                <a:spcPts val="0"/>
              </a:spcBef>
              <a:spcAft>
                <a:spcPts val="0"/>
              </a:spcAft>
              <a:buNone/>
            </a:pPr>
            <a:endParaRPr lang="en-US" sz="2000" dirty="0">
              <a:effectLst/>
              <a:latin typeface="Times New Roman" panose="02020603050405020304" pitchFamily="18" charset="0"/>
            </a:endParaRPr>
          </a:p>
        </p:txBody>
      </p:sp>
    </p:spTree>
    <p:extLst>
      <p:ext uri="{BB962C8B-B14F-4D97-AF65-F5344CB8AC3E}">
        <p14:creationId xmlns:p14="http://schemas.microsoft.com/office/powerpoint/2010/main" val="2972812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E52F-B622-4752-A4FD-3E338910602F}"/>
              </a:ext>
            </a:extLst>
          </p:cNvPr>
          <p:cNvSpPr>
            <a:spLocks noGrp="1"/>
          </p:cNvSpPr>
          <p:nvPr>
            <p:ph type="title"/>
          </p:nvPr>
        </p:nvSpPr>
        <p:spPr/>
        <p:txBody>
          <a:bodyPr/>
          <a:lstStyle/>
          <a:p>
            <a:pPr marL="685800" marR="0">
              <a:spcBef>
                <a:spcPts val="0"/>
              </a:spcBef>
              <a:spcAft>
                <a:spcPts val="0"/>
              </a:spcAft>
            </a:pPr>
            <a:r>
              <a:rPr lang="en-US" sz="3200" dirty="0">
                <a:effectLst/>
                <a:latin typeface="+mj-lt"/>
              </a:rPr>
              <a:t>Late Toxicity:</a:t>
            </a:r>
          </a:p>
        </p:txBody>
      </p:sp>
      <p:sp>
        <p:nvSpPr>
          <p:cNvPr id="3" name="Content Placeholder 2">
            <a:extLst>
              <a:ext uri="{FF2B5EF4-FFF2-40B4-BE49-F238E27FC236}">
                <a16:creationId xmlns:a16="http://schemas.microsoft.com/office/drawing/2014/main" id="{A54A9656-CF31-4BD8-8E7A-33CF3E3843DC}"/>
              </a:ext>
            </a:extLst>
          </p:cNvPr>
          <p:cNvSpPr>
            <a:spLocks noGrp="1"/>
          </p:cNvSpPr>
          <p:nvPr>
            <p:ph idx="1"/>
          </p:nvPr>
        </p:nvSpPr>
        <p:spPr/>
        <p:txBody>
          <a:bodyPr/>
          <a:lstStyle/>
          <a:p>
            <a:pPr marL="685800" marR="0">
              <a:spcBef>
                <a:spcPts val="0"/>
              </a:spcBef>
              <a:spcAft>
                <a:spcPts val="0"/>
              </a:spcAft>
            </a:pPr>
            <a:r>
              <a:rPr lang="en-US" sz="2400" dirty="0" err="1">
                <a:effectLst/>
                <a:latin typeface="+mj-lt"/>
              </a:rPr>
              <a:t>Peristent</a:t>
            </a:r>
            <a:r>
              <a:rPr lang="en-US" sz="2400" dirty="0">
                <a:effectLst/>
                <a:latin typeface="+mj-lt"/>
              </a:rPr>
              <a:t> diarrhea, proctitis, frequent BMs</a:t>
            </a:r>
          </a:p>
          <a:p>
            <a:pPr marL="685800" marR="0">
              <a:spcBef>
                <a:spcPts val="0"/>
              </a:spcBef>
              <a:spcAft>
                <a:spcPts val="0"/>
              </a:spcAft>
            </a:pPr>
            <a:r>
              <a:rPr lang="en-US" sz="2400" dirty="0" err="1">
                <a:effectLst/>
                <a:latin typeface="+mj-lt"/>
              </a:rPr>
              <a:t>Anastamotic</a:t>
            </a:r>
            <a:r>
              <a:rPr lang="en-US" sz="2400" dirty="0">
                <a:effectLst/>
                <a:latin typeface="+mj-lt"/>
              </a:rPr>
              <a:t> Strictures</a:t>
            </a:r>
          </a:p>
          <a:p>
            <a:pPr marL="685800" marR="0">
              <a:spcBef>
                <a:spcPts val="0"/>
              </a:spcBef>
              <a:spcAft>
                <a:spcPts val="0"/>
              </a:spcAft>
            </a:pPr>
            <a:r>
              <a:rPr lang="en-US" sz="2400" dirty="0">
                <a:effectLst/>
                <a:latin typeface="+mj-lt"/>
              </a:rPr>
              <a:t>SBO </a:t>
            </a:r>
          </a:p>
          <a:p>
            <a:pPr marL="685800" marR="0">
              <a:spcBef>
                <a:spcPts val="0"/>
              </a:spcBef>
              <a:spcAft>
                <a:spcPts val="0"/>
              </a:spcAft>
            </a:pPr>
            <a:r>
              <a:rPr lang="en-US" sz="2400" dirty="0">
                <a:effectLst/>
                <a:latin typeface="+mj-lt"/>
              </a:rPr>
              <a:t>Incontinence</a:t>
            </a:r>
          </a:p>
          <a:p>
            <a:pPr marL="685800" marR="0">
              <a:spcBef>
                <a:spcPts val="0"/>
              </a:spcBef>
              <a:spcAft>
                <a:spcPts val="0"/>
              </a:spcAft>
            </a:pPr>
            <a:r>
              <a:rPr lang="en-US" sz="2400" dirty="0">
                <a:effectLst/>
                <a:latin typeface="+mj-lt"/>
              </a:rPr>
              <a:t>Impotence/Sterility</a:t>
            </a:r>
          </a:p>
          <a:p>
            <a:pPr marL="685800" marR="0">
              <a:spcBef>
                <a:spcPts val="0"/>
              </a:spcBef>
              <a:spcAft>
                <a:spcPts val="0"/>
              </a:spcAft>
            </a:pPr>
            <a:r>
              <a:rPr lang="en-US" sz="2400" dirty="0">
                <a:effectLst/>
                <a:latin typeface="+mj-lt"/>
              </a:rPr>
              <a:t>Vaginal dilators for females!</a:t>
            </a:r>
          </a:p>
          <a:p>
            <a:pPr marL="685800" marR="0">
              <a:spcBef>
                <a:spcPts val="0"/>
              </a:spcBef>
              <a:spcAft>
                <a:spcPts val="0"/>
              </a:spcAft>
            </a:pPr>
            <a:r>
              <a:rPr lang="en-US" sz="2400" dirty="0">
                <a:effectLst/>
                <a:latin typeface="+mj-lt"/>
              </a:rPr>
              <a:t>Swedish 5x5 major complication was SBO, but also:</a:t>
            </a:r>
          </a:p>
          <a:p>
            <a:pPr marL="517525" marR="0" indent="0">
              <a:spcBef>
                <a:spcPts val="0"/>
              </a:spcBef>
              <a:spcAft>
                <a:spcPts val="0"/>
              </a:spcAft>
              <a:buNone/>
            </a:pPr>
            <a:r>
              <a:rPr lang="en-US" sz="2400" dirty="0">
                <a:effectLst/>
                <a:latin typeface="+mj-lt"/>
              </a:rPr>
              <a:t>	1) Bowel frequency</a:t>
            </a:r>
          </a:p>
          <a:p>
            <a:pPr marL="517525" marR="0" indent="0">
              <a:spcBef>
                <a:spcPts val="0"/>
              </a:spcBef>
              <a:spcAft>
                <a:spcPts val="0"/>
              </a:spcAft>
              <a:buNone/>
            </a:pPr>
            <a:r>
              <a:rPr lang="en-US" sz="2400" dirty="0">
                <a:effectLst/>
                <a:latin typeface="+mj-lt"/>
              </a:rPr>
              <a:t>	2) Fecal incontinence</a:t>
            </a:r>
          </a:p>
          <a:p>
            <a:pPr marL="517525" marR="0" indent="0">
              <a:spcBef>
                <a:spcPts val="0"/>
              </a:spcBef>
              <a:spcAft>
                <a:spcPts val="0"/>
              </a:spcAft>
              <a:buNone/>
            </a:pPr>
            <a:r>
              <a:rPr lang="en-US" sz="2400" dirty="0">
                <a:effectLst/>
                <a:latin typeface="+mj-lt"/>
              </a:rPr>
              <a:t>	3) Impaired social life</a:t>
            </a:r>
          </a:p>
          <a:p>
            <a:endParaRPr lang="en-US" dirty="0"/>
          </a:p>
        </p:txBody>
      </p:sp>
    </p:spTree>
    <p:extLst>
      <p:ext uri="{BB962C8B-B14F-4D97-AF65-F5344CB8AC3E}">
        <p14:creationId xmlns:p14="http://schemas.microsoft.com/office/powerpoint/2010/main" val="3705802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8AEEF-A5BC-43A2-A147-4ABE7960987D}"/>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80B5B586-5A01-45EC-8AA9-CF509F88B3BE}"/>
              </a:ext>
            </a:extLst>
          </p:cNvPr>
          <p:cNvSpPr>
            <a:spLocks noGrp="1"/>
          </p:cNvSpPr>
          <p:nvPr>
            <p:ph idx="1"/>
          </p:nvPr>
        </p:nvSpPr>
        <p:spPr/>
        <p:txBody>
          <a:bodyPr/>
          <a:lstStyle/>
          <a:p>
            <a:r>
              <a:rPr lang="en-US" dirty="0"/>
              <a:t>Questions?</a:t>
            </a:r>
          </a:p>
        </p:txBody>
      </p:sp>
      <p:pic>
        <p:nvPicPr>
          <p:cNvPr id="4" name="Picture 3">
            <a:extLst>
              <a:ext uri="{FF2B5EF4-FFF2-40B4-BE49-F238E27FC236}">
                <a16:creationId xmlns:a16="http://schemas.microsoft.com/office/drawing/2014/main" id="{6C76D9D6-3572-411F-A978-C3ADA549C08D}"/>
              </a:ext>
            </a:extLst>
          </p:cNvPr>
          <p:cNvPicPr>
            <a:picLocks noChangeAspect="1"/>
          </p:cNvPicPr>
          <p:nvPr/>
        </p:nvPicPr>
        <p:blipFill>
          <a:blip r:embed="rId2"/>
          <a:stretch>
            <a:fillRect/>
          </a:stretch>
        </p:blipFill>
        <p:spPr>
          <a:xfrm>
            <a:off x="3629025" y="2081212"/>
            <a:ext cx="3829050" cy="3158966"/>
          </a:xfrm>
          <a:prstGeom prst="rect">
            <a:avLst/>
          </a:prstGeom>
        </p:spPr>
      </p:pic>
    </p:spTree>
    <p:extLst>
      <p:ext uri="{BB962C8B-B14F-4D97-AF65-F5344CB8AC3E}">
        <p14:creationId xmlns:p14="http://schemas.microsoft.com/office/powerpoint/2010/main" val="735530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4800" dirty="0">
                <a:solidFill>
                  <a:schemeClr val="tx1"/>
                </a:solidFill>
              </a:rPr>
              <a:t>Treatment of Non metastatic rectal cancer- Medical Oncology perspective </a:t>
            </a:r>
          </a:p>
        </p:txBody>
      </p:sp>
      <p:sp>
        <p:nvSpPr>
          <p:cNvPr id="3" name="Subtitle 2"/>
          <p:cNvSpPr>
            <a:spLocks noGrp="1"/>
          </p:cNvSpPr>
          <p:nvPr>
            <p:ph type="subTitle" idx="1"/>
          </p:nvPr>
        </p:nvSpPr>
        <p:spPr/>
        <p:txBody>
          <a:bodyPr/>
          <a:lstStyle/>
          <a:p>
            <a:r>
              <a:rPr lang="en-US" dirty="0"/>
              <a:t>Dr. Nibal Saad</a:t>
            </a:r>
          </a:p>
          <a:p>
            <a:r>
              <a:rPr lang="en-US" dirty="0"/>
              <a:t>Oncology &amp; Hematology Specialists</a:t>
            </a:r>
          </a:p>
          <a:p>
            <a:r>
              <a:rPr lang="en-US" dirty="0"/>
              <a:t>Franciscan Physician Network</a:t>
            </a:r>
          </a:p>
        </p:txBody>
      </p:sp>
    </p:spTree>
    <p:extLst>
      <p:ext uri="{BB962C8B-B14F-4D97-AF65-F5344CB8AC3E}">
        <p14:creationId xmlns:p14="http://schemas.microsoft.com/office/powerpoint/2010/main" val="1335392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Colon vs rectal cancer </a:t>
            </a:r>
          </a:p>
        </p:txBody>
      </p:sp>
      <p:sp>
        <p:nvSpPr>
          <p:cNvPr id="3" name="Content Placeholder 2"/>
          <p:cNvSpPr>
            <a:spLocks noGrp="1"/>
          </p:cNvSpPr>
          <p:nvPr>
            <p:ph idx="1"/>
          </p:nvPr>
        </p:nvSpPr>
        <p:spPr/>
        <p:txBody>
          <a:bodyPr/>
          <a:lstStyle/>
          <a:p>
            <a:r>
              <a:rPr lang="en-US" dirty="0"/>
              <a:t>Although pathology of rectal cancer is similar to colon cancer, the anatomic location of rectum made local recurrence big challenge. </a:t>
            </a:r>
          </a:p>
          <a:p>
            <a:r>
              <a:rPr lang="en-US" dirty="0"/>
              <a:t>That makes multidisciplinary approach very important to decrease local recurrence rate and improve cancer control </a:t>
            </a:r>
          </a:p>
          <a:p>
            <a:r>
              <a:rPr lang="en-US" dirty="0"/>
              <a:t>Staging:</a:t>
            </a:r>
          </a:p>
          <a:p>
            <a:pPr lvl="1"/>
            <a:r>
              <a:rPr lang="en-US" dirty="0"/>
              <a:t>MRI pelvis vs EUS </a:t>
            </a:r>
          </a:p>
          <a:p>
            <a:pPr lvl="1"/>
            <a:r>
              <a:rPr lang="en-US" dirty="0"/>
              <a:t>CT CAP </a:t>
            </a:r>
          </a:p>
          <a:p>
            <a:pPr lvl="1"/>
            <a:r>
              <a:rPr lang="en-US" dirty="0"/>
              <a:t>No PET scan </a:t>
            </a:r>
          </a:p>
          <a:p>
            <a:endParaRPr lang="en-US" dirty="0"/>
          </a:p>
        </p:txBody>
      </p:sp>
    </p:spTree>
    <p:extLst>
      <p:ext uri="{BB962C8B-B14F-4D97-AF65-F5344CB8AC3E}">
        <p14:creationId xmlns:p14="http://schemas.microsoft.com/office/powerpoint/2010/main" val="1052235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Surgery </a:t>
            </a:r>
          </a:p>
        </p:txBody>
      </p:sp>
      <p:sp>
        <p:nvSpPr>
          <p:cNvPr id="3" name="Content Placeholder 2"/>
          <p:cNvSpPr>
            <a:spLocks noGrp="1"/>
          </p:cNvSpPr>
          <p:nvPr>
            <p:ph idx="1"/>
          </p:nvPr>
        </p:nvSpPr>
        <p:spPr/>
        <p:txBody>
          <a:bodyPr/>
          <a:lstStyle/>
          <a:p>
            <a:r>
              <a:rPr lang="en-US" dirty="0"/>
              <a:t>Surgery alone is appropriate for T1 disease, otherwise chemotherapy and radiation therapy are needed </a:t>
            </a:r>
          </a:p>
          <a:p>
            <a:r>
              <a:rPr lang="en-US" dirty="0"/>
              <a:t>With multidisciplinary approach, 5 </a:t>
            </a:r>
            <a:r>
              <a:rPr lang="en-US" dirty="0" err="1"/>
              <a:t>yrs</a:t>
            </a:r>
            <a:r>
              <a:rPr lang="en-US" dirty="0"/>
              <a:t> local recurrence rate dropped to 5-10%</a:t>
            </a:r>
          </a:p>
          <a:p>
            <a:r>
              <a:rPr lang="en-US" dirty="0"/>
              <a:t>Preferred surgery is TME </a:t>
            </a:r>
          </a:p>
          <a:p>
            <a:endParaRPr lang="en-US" dirty="0"/>
          </a:p>
        </p:txBody>
      </p:sp>
    </p:spTree>
    <p:extLst>
      <p:ext uri="{BB962C8B-B14F-4D97-AF65-F5344CB8AC3E}">
        <p14:creationId xmlns:p14="http://schemas.microsoft.com/office/powerpoint/2010/main" val="1757118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To improve over surgery alone, two approaches were used</a:t>
            </a:r>
          </a:p>
          <a:p>
            <a:pPr lvl="1"/>
            <a:r>
              <a:rPr lang="en-US" dirty="0" err="1"/>
              <a:t>PreOperative</a:t>
            </a:r>
            <a:r>
              <a:rPr lang="en-US" dirty="0"/>
              <a:t> Short course RT 5 </a:t>
            </a:r>
            <a:r>
              <a:rPr lang="en-US" dirty="0" err="1"/>
              <a:t>Gyx</a:t>
            </a:r>
            <a:r>
              <a:rPr lang="en-US" dirty="0"/>
              <a:t> 5 days (compared with surgery alone, Swedish trial: local recurrence 11 vs 27%, 5yrs-OS 58 vs 48%, another Dutch trial showed improved local recurrence but not OS), or </a:t>
            </a:r>
          </a:p>
          <a:p>
            <a:pPr lvl="1"/>
            <a:r>
              <a:rPr lang="en-US" dirty="0" err="1"/>
              <a:t>PreOperarive</a:t>
            </a:r>
            <a:r>
              <a:rPr lang="en-US" dirty="0"/>
              <a:t> Concurrent Chemo radiation with 50.4 </a:t>
            </a:r>
            <a:r>
              <a:rPr lang="en-US" dirty="0" err="1"/>
              <a:t>Gy</a:t>
            </a:r>
            <a:r>
              <a:rPr lang="en-US" dirty="0"/>
              <a:t> (45+ 5.4 </a:t>
            </a:r>
            <a:r>
              <a:rPr lang="en-US" dirty="0" err="1"/>
              <a:t>Gy</a:t>
            </a:r>
            <a:r>
              <a:rPr lang="en-US" dirty="0"/>
              <a:t> local boost) over 5-6 weeks with radio sensitizing chemotherapy </a:t>
            </a:r>
          </a:p>
          <a:p>
            <a:r>
              <a:rPr lang="en-US" dirty="0"/>
              <a:t>Both approaches decreased loco regional failure </a:t>
            </a:r>
          </a:p>
          <a:p>
            <a:r>
              <a:rPr lang="en-US" dirty="0"/>
              <a:t>For sphincter preserving surgery however, only prolonged CRT approach showed enough tumor shrinkage </a:t>
            </a:r>
          </a:p>
          <a:p>
            <a:r>
              <a:rPr lang="en-US" dirty="0"/>
              <a:t>Prolonged CRT approach is the preferred one in USA </a:t>
            </a:r>
          </a:p>
        </p:txBody>
      </p:sp>
    </p:spTree>
    <p:extLst>
      <p:ext uri="{BB962C8B-B14F-4D97-AF65-F5344CB8AC3E}">
        <p14:creationId xmlns:p14="http://schemas.microsoft.com/office/powerpoint/2010/main" val="1576911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multimodality approach </a:t>
            </a:r>
          </a:p>
        </p:txBody>
      </p:sp>
      <p:sp>
        <p:nvSpPr>
          <p:cNvPr id="3" name="Content Placeholder 2"/>
          <p:cNvSpPr>
            <a:spLocks noGrp="1"/>
          </p:cNvSpPr>
          <p:nvPr>
            <p:ph idx="1"/>
          </p:nvPr>
        </p:nvSpPr>
        <p:spPr/>
        <p:txBody>
          <a:bodyPr>
            <a:normAutofit/>
          </a:bodyPr>
          <a:lstStyle/>
          <a:p>
            <a:r>
              <a:rPr lang="en-US" dirty="0"/>
              <a:t>Surgery &lt; surgery + RT (short course or long course): combination therapy won </a:t>
            </a:r>
          </a:p>
          <a:p>
            <a:pPr lvl="1"/>
            <a:r>
              <a:rPr lang="en-US" dirty="0"/>
              <a:t>(Swedish trial: </a:t>
            </a:r>
          </a:p>
          <a:p>
            <a:pPr lvl="2"/>
            <a:r>
              <a:rPr lang="en-US" dirty="0"/>
              <a:t>local recurrence 11 vs 27%, </a:t>
            </a:r>
          </a:p>
          <a:p>
            <a:pPr lvl="2"/>
            <a:r>
              <a:rPr lang="en-US" dirty="0"/>
              <a:t>5yrs-OS 58 vs 48% </a:t>
            </a:r>
          </a:p>
          <a:p>
            <a:pPr lvl="2"/>
            <a:r>
              <a:rPr lang="nb-NO" dirty="0"/>
              <a:t>N </a:t>
            </a:r>
            <a:r>
              <a:rPr lang="nb-NO" dirty="0" err="1"/>
              <a:t>Engl</a:t>
            </a:r>
            <a:r>
              <a:rPr lang="nb-NO" dirty="0"/>
              <a:t> J Med 1997; 336:980-987</a:t>
            </a:r>
            <a:endParaRPr lang="en-US" dirty="0"/>
          </a:p>
          <a:p>
            <a:pPr lvl="1"/>
            <a:r>
              <a:rPr lang="en-US" dirty="0"/>
              <a:t>another Dutch trial showed improved local recurrence but not OS), </a:t>
            </a:r>
          </a:p>
        </p:txBody>
      </p:sp>
    </p:spTree>
    <p:extLst>
      <p:ext uri="{BB962C8B-B14F-4D97-AF65-F5344CB8AC3E}">
        <p14:creationId xmlns:p14="http://schemas.microsoft.com/office/powerpoint/2010/main" val="9579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0430-93C0-5C04-70EB-EFF11500C7E2}"/>
              </a:ext>
            </a:extLst>
          </p:cNvPr>
          <p:cNvSpPr>
            <a:spLocks noGrp="1"/>
          </p:cNvSpPr>
          <p:nvPr>
            <p:ph type="title"/>
          </p:nvPr>
        </p:nvSpPr>
        <p:spPr>
          <a:xfrm>
            <a:off x="1097280" y="286604"/>
            <a:ext cx="10058400" cy="924576"/>
          </a:xfrm>
        </p:spPr>
        <p:txBody>
          <a:bodyPr/>
          <a:lstStyle/>
          <a:p>
            <a:r>
              <a:rPr lang="en-US" dirty="0"/>
              <a:t>Diagnosis</a:t>
            </a:r>
          </a:p>
        </p:txBody>
      </p:sp>
      <p:pic>
        <p:nvPicPr>
          <p:cNvPr id="5" name="Picture 4" descr="A close-up of a colon&#10;&#10;Description automatically generated">
            <a:extLst>
              <a:ext uri="{FF2B5EF4-FFF2-40B4-BE49-F238E27FC236}">
                <a16:creationId xmlns:a16="http://schemas.microsoft.com/office/drawing/2014/main" id="{8FDC7373-F1C7-473E-1719-8AFE407F0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051" y="1398360"/>
            <a:ext cx="3336436" cy="3299973"/>
          </a:xfrm>
          <a:prstGeom prst="rect">
            <a:avLst/>
          </a:prstGeom>
        </p:spPr>
      </p:pic>
      <p:pic>
        <p:nvPicPr>
          <p:cNvPr id="2050" name="Picture 2" descr="Colon: Colorectal adenocarcinoma">
            <a:extLst>
              <a:ext uri="{FF2B5EF4-FFF2-40B4-BE49-F238E27FC236}">
                <a16:creationId xmlns:a16="http://schemas.microsoft.com/office/drawing/2014/main" id="{82224692-3BFC-A4F8-5B51-C7F1372A8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254" y="1295923"/>
            <a:ext cx="4200623" cy="4853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microscope&#10;&#10;Description automatically generated">
            <a:extLst>
              <a:ext uri="{FF2B5EF4-FFF2-40B4-BE49-F238E27FC236}">
                <a16:creationId xmlns:a16="http://schemas.microsoft.com/office/drawing/2014/main" id="{049CF6CB-AE48-ED5C-733E-D6BD16C3A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070" y="5077874"/>
            <a:ext cx="5760398" cy="1174378"/>
          </a:xfrm>
          <a:prstGeom prst="rect">
            <a:avLst/>
          </a:prstGeom>
        </p:spPr>
      </p:pic>
    </p:spTree>
    <p:extLst>
      <p:ext uri="{BB962C8B-B14F-4D97-AF65-F5344CB8AC3E}">
        <p14:creationId xmlns:p14="http://schemas.microsoft.com/office/powerpoint/2010/main" val="1116536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Surgery+ </a:t>
            </a:r>
            <a:r>
              <a:rPr lang="en-US" dirty="0" err="1"/>
              <a:t>adj</a:t>
            </a:r>
            <a:r>
              <a:rPr lang="en-US" dirty="0"/>
              <a:t> RT &lt; Surgery+ </a:t>
            </a:r>
            <a:r>
              <a:rPr lang="en-US" dirty="0" err="1"/>
              <a:t>adj</a:t>
            </a:r>
            <a:r>
              <a:rPr lang="en-US" dirty="0"/>
              <a:t> CRT (5FU based chemo): tri modality won  </a:t>
            </a:r>
          </a:p>
          <a:p>
            <a:pPr lvl="1"/>
            <a:r>
              <a:rPr lang="en-US" dirty="0"/>
              <a:t>local recurrence 25 vs 13%, distant </a:t>
            </a:r>
            <a:r>
              <a:rPr lang="en-US" dirty="0" err="1"/>
              <a:t>mets</a:t>
            </a:r>
            <a:r>
              <a:rPr lang="en-US" dirty="0"/>
              <a:t> 46 vs 29%, </a:t>
            </a:r>
          </a:p>
          <a:p>
            <a:pPr lvl="1"/>
            <a:r>
              <a:rPr lang="en-US" dirty="0" err="1"/>
              <a:t>Krook</a:t>
            </a:r>
            <a:r>
              <a:rPr lang="en-US" dirty="0"/>
              <a:t> et al NEJM 1991</a:t>
            </a:r>
          </a:p>
          <a:p>
            <a:pPr lvl="1"/>
            <a:endParaRPr lang="en-US" dirty="0"/>
          </a:p>
          <a:p>
            <a:endParaRPr lang="en-US" dirty="0"/>
          </a:p>
        </p:txBody>
      </p:sp>
    </p:spTree>
    <p:extLst>
      <p:ext uri="{BB962C8B-B14F-4D97-AF65-F5344CB8AC3E}">
        <p14:creationId xmlns:p14="http://schemas.microsoft.com/office/powerpoint/2010/main" val="532179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Surgery + CRT (5FU bolus) &lt; surgery + CRT (5FU continuous) </a:t>
            </a:r>
          </a:p>
          <a:p>
            <a:r>
              <a:rPr lang="en-US" dirty="0"/>
              <a:t>relapse 53 vs 63%, OS 60 vs 70%</a:t>
            </a:r>
          </a:p>
          <a:p>
            <a:r>
              <a:rPr lang="en-US" dirty="0"/>
              <a:t>O'Connell et al NEGM 1994</a:t>
            </a:r>
          </a:p>
          <a:p>
            <a:endParaRPr lang="en-US" dirty="0"/>
          </a:p>
        </p:txBody>
      </p:sp>
    </p:spTree>
    <p:extLst>
      <p:ext uri="{BB962C8B-B14F-4D97-AF65-F5344CB8AC3E}">
        <p14:creationId xmlns:p14="http://schemas.microsoft.com/office/powerpoint/2010/main" val="768598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Surgery + </a:t>
            </a:r>
            <a:r>
              <a:rPr lang="en-US" dirty="0" err="1"/>
              <a:t>adj</a:t>
            </a:r>
            <a:r>
              <a:rPr lang="en-US" dirty="0"/>
              <a:t> CRT continuous 5FU = Surgery + </a:t>
            </a:r>
            <a:r>
              <a:rPr lang="en-US" dirty="0" err="1"/>
              <a:t>adj</a:t>
            </a:r>
            <a:r>
              <a:rPr lang="en-US" dirty="0"/>
              <a:t> CRT </a:t>
            </a:r>
            <a:r>
              <a:rPr lang="en-US" dirty="0" err="1"/>
              <a:t>Capcitabine</a:t>
            </a:r>
            <a:r>
              <a:rPr lang="en-US" dirty="0"/>
              <a:t>. </a:t>
            </a:r>
          </a:p>
          <a:p>
            <a:pPr lvl="1"/>
            <a:r>
              <a:rPr lang="en-US" dirty="0"/>
              <a:t>(3 </a:t>
            </a:r>
            <a:r>
              <a:rPr lang="en-US" dirty="0" err="1"/>
              <a:t>yrs</a:t>
            </a:r>
            <a:r>
              <a:rPr lang="en-US" dirty="0"/>
              <a:t> DFS 67vs 75%, 5yr OS 67 VS76%) </a:t>
            </a:r>
          </a:p>
          <a:p>
            <a:pPr lvl="1"/>
            <a:r>
              <a:rPr lang="en-US" dirty="0" err="1"/>
              <a:t>Hofleinz</a:t>
            </a:r>
            <a:r>
              <a:rPr lang="en-US" dirty="0"/>
              <a:t> et al Lancet </a:t>
            </a:r>
            <a:r>
              <a:rPr lang="en-US" dirty="0" err="1"/>
              <a:t>oncol</a:t>
            </a:r>
            <a:r>
              <a:rPr lang="en-US" dirty="0"/>
              <a:t> 2012</a:t>
            </a:r>
          </a:p>
          <a:p>
            <a:pPr lvl="1"/>
            <a:r>
              <a:rPr lang="en-US" dirty="0"/>
              <a:t>Currently either </a:t>
            </a:r>
            <a:r>
              <a:rPr lang="en-US" dirty="0" err="1"/>
              <a:t>cont</a:t>
            </a:r>
            <a:r>
              <a:rPr lang="en-US" dirty="0"/>
              <a:t> 5FU or </a:t>
            </a:r>
            <a:r>
              <a:rPr lang="en-US" dirty="0" err="1"/>
              <a:t>Capecitabine</a:t>
            </a:r>
            <a:r>
              <a:rPr lang="en-US" dirty="0"/>
              <a:t> with RT are acceptable standard of care </a:t>
            </a:r>
          </a:p>
        </p:txBody>
      </p:sp>
    </p:spTree>
    <p:extLst>
      <p:ext uri="{BB962C8B-B14F-4D97-AF65-F5344CB8AC3E}">
        <p14:creationId xmlns:p14="http://schemas.microsoft.com/office/powerpoint/2010/main" val="1252665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 surgery + </a:t>
            </a:r>
            <a:r>
              <a:rPr lang="en-US" dirty="0" err="1"/>
              <a:t>adj</a:t>
            </a:r>
            <a:r>
              <a:rPr lang="en-US" dirty="0"/>
              <a:t> CRT &lt; </a:t>
            </a:r>
            <a:r>
              <a:rPr lang="en-US" dirty="0" err="1"/>
              <a:t>neoadj</a:t>
            </a:r>
            <a:r>
              <a:rPr lang="en-US" dirty="0"/>
              <a:t> CRT+ surgery </a:t>
            </a:r>
          </a:p>
          <a:p>
            <a:pPr lvl="1"/>
            <a:r>
              <a:rPr lang="en-US" dirty="0"/>
              <a:t>Local recurrence 13 vs 6%, OS 74vs76 %, G3-4 </a:t>
            </a:r>
            <a:r>
              <a:rPr lang="en-US" dirty="0" err="1"/>
              <a:t>tox</a:t>
            </a:r>
            <a:r>
              <a:rPr lang="en-US" dirty="0"/>
              <a:t> 40 vs 27% . </a:t>
            </a:r>
          </a:p>
          <a:p>
            <a:pPr lvl="1"/>
            <a:r>
              <a:rPr lang="en-US" dirty="0"/>
              <a:t>Sauer et al NEJM 2004</a:t>
            </a:r>
          </a:p>
          <a:p>
            <a:pPr lvl="1"/>
            <a:r>
              <a:rPr lang="en-US" dirty="0"/>
              <a:t>Pt who gets upfront surgery for presumed T1 disease but ends up with more advanced disease should get </a:t>
            </a:r>
            <a:r>
              <a:rPr lang="en-US" dirty="0" err="1"/>
              <a:t>adj</a:t>
            </a:r>
            <a:r>
              <a:rPr lang="en-US" dirty="0"/>
              <a:t> CRT </a:t>
            </a:r>
          </a:p>
          <a:p>
            <a:endParaRPr lang="en-US" dirty="0"/>
          </a:p>
        </p:txBody>
      </p:sp>
    </p:spTree>
    <p:extLst>
      <p:ext uri="{BB962C8B-B14F-4D97-AF65-F5344CB8AC3E}">
        <p14:creationId xmlns:p14="http://schemas.microsoft.com/office/powerpoint/2010/main" val="875937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Neoadj</a:t>
            </a:r>
            <a:r>
              <a:rPr lang="en-US" dirty="0"/>
              <a:t> CRT + surgery vs </a:t>
            </a:r>
            <a:r>
              <a:rPr lang="en-US" dirty="0" err="1"/>
              <a:t>Neoadj</a:t>
            </a:r>
            <a:r>
              <a:rPr lang="en-US" dirty="0"/>
              <a:t> CRT (</a:t>
            </a:r>
            <a:r>
              <a:rPr lang="en-US" dirty="0" err="1"/>
              <a:t>oxaliplatin</a:t>
            </a:r>
            <a:r>
              <a:rPr lang="en-US" dirty="0"/>
              <a:t> based), </a:t>
            </a:r>
          </a:p>
          <a:p>
            <a:r>
              <a:rPr lang="en-US" dirty="0" err="1"/>
              <a:t>oxaliplatin</a:t>
            </a:r>
            <a:r>
              <a:rPr lang="en-US" dirty="0"/>
              <a:t> was associated with more toxicity </a:t>
            </a:r>
          </a:p>
          <a:p>
            <a:endParaRPr lang="en-US" dirty="0"/>
          </a:p>
        </p:txBody>
      </p:sp>
    </p:spTree>
    <p:extLst>
      <p:ext uri="{BB962C8B-B14F-4D97-AF65-F5344CB8AC3E}">
        <p14:creationId xmlns:p14="http://schemas.microsoft.com/office/powerpoint/2010/main" val="2002348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Adjuvant chemotherapy after neoadjuvant CRT and surgery</a:t>
            </a:r>
          </a:p>
          <a:p>
            <a:pPr lvl="1"/>
            <a:r>
              <a:rPr lang="en-US" dirty="0"/>
              <a:t>Meta analysis did not show benefit of adjuvant chemo. That was done on old chemo regimens however </a:t>
            </a:r>
          </a:p>
          <a:p>
            <a:pPr lvl="1"/>
            <a:r>
              <a:rPr lang="en-US" dirty="0"/>
              <a:t>ADORE trial, 2019, a phase III Korean trial on patient who received neoadjuvant CRT and had postoperative stage II and III. Compared </a:t>
            </a:r>
            <a:r>
              <a:rPr lang="en-US" dirty="0" err="1"/>
              <a:t>adj</a:t>
            </a:r>
            <a:r>
              <a:rPr lang="en-US" dirty="0"/>
              <a:t> 5fU vs FOLFOX. 6 </a:t>
            </a:r>
            <a:r>
              <a:rPr lang="en-US" dirty="0" err="1"/>
              <a:t>yr</a:t>
            </a:r>
            <a:r>
              <a:rPr lang="en-US" dirty="0"/>
              <a:t> DFS 68% vs 57%</a:t>
            </a:r>
          </a:p>
          <a:p>
            <a:pPr lvl="1"/>
            <a:r>
              <a:rPr lang="en-US" dirty="0"/>
              <a:t>NCCN still recommend </a:t>
            </a:r>
            <a:r>
              <a:rPr lang="en-US" dirty="0" err="1"/>
              <a:t>adj</a:t>
            </a:r>
            <a:r>
              <a:rPr lang="en-US" dirty="0"/>
              <a:t> chemotherapy even in </a:t>
            </a:r>
            <a:r>
              <a:rPr lang="en-US" dirty="0" err="1"/>
              <a:t>cPR</a:t>
            </a:r>
            <a:r>
              <a:rPr lang="en-US" dirty="0"/>
              <a:t> patients </a:t>
            </a:r>
          </a:p>
        </p:txBody>
      </p:sp>
    </p:spTree>
    <p:extLst>
      <p:ext uri="{BB962C8B-B14F-4D97-AF65-F5344CB8AC3E}">
        <p14:creationId xmlns:p14="http://schemas.microsoft.com/office/powerpoint/2010/main" val="782307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6733"/>
          </a:xfrm>
        </p:spPr>
        <p:txBody>
          <a:bodyPr/>
          <a:lstStyle/>
          <a:p>
            <a:r>
              <a:rPr lang="en-US" dirty="0"/>
              <a:t>TNT </a:t>
            </a:r>
          </a:p>
        </p:txBody>
      </p:sp>
      <p:sp>
        <p:nvSpPr>
          <p:cNvPr id="3" name="Content Placeholder 2"/>
          <p:cNvSpPr>
            <a:spLocks noGrp="1"/>
          </p:cNvSpPr>
          <p:nvPr>
            <p:ph idx="1"/>
          </p:nvPr>
        </p:nvSpPr>
        <p:spPr>
          <a:xfrm>
            <a:off x="838200" y="1301858"/>
            <a:ext cx="10515600" cy="4875105"/>
          </a:xfrm>
        </p:spPr>
        <p:txBody>
          <a:bodyPr/>
          <a:lstStyle/>
          <a:p>
            <a:r>
              <a:rPr lang="en-US" dirty="0"/>
              <a:t>CAPOX+RT then Surgery then CAPOX x4 vs TNT (CAPOX x4 -&gt;CAPOX+RT -&gt; surgery. </a:t>
            </a:r>
          </a:p>
          <a:p>
            <a:pPr lvl="1"/>
            <a:r>
              <a:rPr lang="en-US" dirty="0" err="1"/>
              <a:t>cPR</a:t>
            </a:r>
            <a:r>
              <a:rPr lang="en-US" dirty="0"/>
              <a:t> same, G3 </a:t>
            </a:r>
            <a:r>
              <a:rPr lang="en-US" dirty="0" err="1"/>
              <a:t>tox</a:t>
            </a:r>
            <a:r>
              <a:rPr lang="en-US" dirty="0"/>
              <a:t> was less in TNT 19 vs54%</a:t>
            </a:r>
          </a:p>
          <a:p>
            <a:pPr lvl="1"/>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83" y="2425473"/>
            <a:ext cx="8271138" cy="4351338"/>
          </a:xfrm>
          <a:prstGeom prst="rect">
            <a:avLst/>
          </a:prstGeom>
        </p:spPr>
      </p:pic>
    </p:spTree>
    <p:extLst>
      <p:ext uri="{BB962C8B-B14F-4D97-AF65-F5344CB8AC3E}">
        <p14:creationId xmlns:p14="http://schemas.microsoft.com/office/powerpoint/2010/main" val="557185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91390" y="0"/>
            <a:ext cx="9496425" cy="4351338"/>
          </a:xfrm>
          <a:ln>
            <a:solidFill>
              <a:schemeClr val="tx1"/>
            </a:solidFill>
          </a:ln>
        </p:spPr>
      </p:pic>
      <p:pic>
        <p:nvPicPr>
          <p:cNvPr id="5"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838200" y="4468813"/>
            <a:ext cx="10515600" cy="2228850"/>
          </a:xfrm>
          <a:ln>
            <a:solidFill>
              <a:schemeClr val="tx1"/>
            </a:solidFill>
          </a:ln>
        </p:spPr>
      </p:pic>
    </p:spTree>
    <p:extLst>
      <p:ext uri="{BB962C8B-B14F-4D97-AF65-F5344CB8AC3E}">
        <p14:creationId xmlns:p14="http://schemas.microsoft.com/office/powerpoint/2010/main" val="2101352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CRT + 0, 2, 4, 6 cycles of FOLFOX </a:t>
            </a:r>
          </a:p>
          <a:p>
            <a:pPr lvl="1"/>
            <a:r>
              <a:rPr lang="en-US" dirty="0"/>
              <a:t>TNT improved </a:t>
            </a:r>
            <a:r>
              <a:rPr lang="en-US" dirty="0" err="1"/>
              <a:t>cPR</a:t>
            </a:r>
            <a:r>
              <a:rPr lang="en-US" dirty="0"/>
              <a:t> compared with no </a:t>
            </a:r>
            <a:r>
              <a:rPr lang="en-US" dirty="0" err="1"/>
              <a:t>neoadj</a:t>
            </a:r>
            <a:r>
              <a:rPr lang="en-US" dirty="0"/>
              <a:t> chemo 38 vs 18%</a:t>
            </a:r>
          </a:p>
          <a:p>
            <a:pPr lvl="1"/>
            <a:endParaRPr lang="en-US" dirty="0"/>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690472"/>
            <a:ext cx="10515600" cy="2162856"/>
          </a:xfrm>
          <a:prstGeom prst="rect">
            <a:avLst/>
          </a:prstGeom>
        </p:spPr>
      </p:pic>
    </p:spTree>
    <p:extLst>
      <p:ext uri="{BB962C8B-B14F-4D97-AF65-F5344CB8AC3E}">
        <p14:creationId xmlns:p14="http://schemas.microsoft.com/office/powerpoint/2010/main" val="2049035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TNT </a:t>
            </a:r>
          </a:p>
        </p:txBody>
      </p:sp>
      <p:sp>
        <p:nvSpPr>
          <p:cNvPr id="3" name="Content Placeholder 2"/>
          <p:cNvSpPr>
            <a:spLocks noGrp="1"/>
          </p:cNvSpPr>
          <p:nvPr>
            <p:ph idx="1"/>
          </p:nvPr>
        </p:nvSpPr>
        <p:spPr/>
        <p:txBody>
          <a:bodyPr>
            <a:normAutofit/>
          </a:bodyPr>
          <a:lstStyle/>
          <a:p>
            <a:r>
              <a:rPr lang="en-US" dirty="0"/>
              <a:t>CAO/ARP/AIO-12 phase II trial : TNT with consolidative chemo (FOLFOX) vs TNT with induction chemo</a:t>
            </a:r>
          </a:p>
          <a:p>
            <a:pPr lvl="1"/>
            <a:r>
              <a:rPr lang="en-US" dirty="0"/>
              <a:t>Better </a:t>
            </a:r>
            <a:r>
              <a:rPr lang="en-US" dirty="0" err="1"/>
              <a:t>cPR</a:t>
            </a:r>
            <a:r>
              <a:rPr lang="en-US" dirty="0"/>
              <a:t> in consolidation chemo 25 vs 17%</a:t>
            </a:r>
          </a:p>
          <a:p>
            <a:pPr lvl="1"/>
            <a:endParaRPr lang="en-US" dirty="0"/>
          </a:p>
          <a:p>
            <a:pPr lvl="1"/>
            <a:endParaRPr lang="en-US" dirty="0"/>
          </a:p>
          <a:p>
            <a:pPr lvl="1"/>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358" y="2762238"/>
            <a:ext cx="8507664" cy="3333762"/>
          </a:xfrm>
          <a:prstGeom prst="rect">
            <a:avLst/>
          </a:prstGeom>
        </p:spPr>
      </p:pic>
    </p:spTree>
    <p:extLst>
      <p:ext uri="{BB962C8B-B14F-4D97-AF65-F5344CB8AC3E}">
        <p14:creationId xmlns:p14="http://schemas.microsoft.com/office/powerpoint/2010/main" val="1289376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B236-CD16-0465-B478-ED2A90D57121}"/>
              </a:ext>
            </a:extLst>
          </p:cNvPr>
          <p:cNvSpPr>
            <a:spLocks noGrp="1"/>
          </p:cNvSpPr>
          <p:nvPr>
            <p:ph type="title"/>
          </p:nvPr>
        </p:nvSpPr>
        <p:spPr>
          <a:xfrm>
            <a:off x="1097280" y="286604"/>
            <a:ext cx="10058400" cy="820302"/>
          </a:xfrm>
        </p:spPr>
        <p:txBody>
          <a:bodyPr/>
          <a:lstStyle/>
          <a:p>
            <a:r>
              <a:rPr lang="en-US" dirty="0"/>
              <a:t>Staging</a:t>
            </a:r>
          </a:p>
        </p:txBody>
      </p:sp>
      <p:pic>
        <p:nvPicPr>
          <p:cNvPr id="5" name="Picture 4" descr="A close-up of a document&#10;&#10;Description automatically generated">
            <a:extLst>
              <a:ext uri="{FF2B5EF4-FFF2-40B4-BE49-F238E27FC236}">
                <a16:creationId xmlns:a16="http://schemas.microsoft.com/office/drawing/2014/main" id="{009B2C91-D6BE-B22A-C05F-4DEB24A39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835" y="1424868"/>
            <a:ext cx="9526329" cy="5068007"/>
          </a:xfrm>
          <a:prstGeom prst="rect">
            <a:avLst/>
          </a:prstGeom>
        </p:spPr>
      </p:pic>
    </p:spTree>
    <p:extLst>
      <p:ext uri="{BB962C8B-B14F-4D97-AF65-F5344CB8AC3E}">
        <p14:creationId xmlns:p14="http://schemas.microsoft.com/office/powerpoint/2010/main" val="1886610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lvl="1"/>
            <a:endParaRPr lang="en-US" dirty="0"/>
          </a:p>
          <a:p>
            <a:r>
              <a:rPr lang="en-US" dirty="0"/>
              <a:t>OPRA trial : TNT with consolidative chemo vs TNT with induction chemo</a:t>
            </a:r>
          </a:p>
          <a:p>
            <a:pPr lvl="1"/>
            <a:r>
              <a:rPr lang="en-US" dirty="0"/>
              <a:t>3 </a:t>
            </a:r>
            <a:r>
              <a:rPr lang="en-US" dirty="0" err="1"/>
              <a:t>yr</a:t>
            </a:r>
            <a:r>
              <a:rPr lang="en-US" dirty="0"/>
              <a:t> total </a:t>
            </a:r>
            <a:r>
              <a:rPr lang="en-US" dirty="0" err="1"/>
              <a:t>mesorectal</a:t>
            </a:r>
            <a:r>
              <a:rPr lang="en-US" dirty="0"/>
              <a:t> free survival 41%  (induction chemo)vs 53% in the consolidation group </a:t>
            </a:r>
          </a:p>
          <a:p>
            <a:pPr lvl="1"/>
            <a:r>
              <a:rPr lang="en-US" dirty="0"/>
              <a:t>3yr DFS similar </a:t>
            </a:r>
          </a:p>
          <a:p>
            <a:endParaRPr lang="en-US" dirty="0"/>
          </a:p>
        </p:txBody>
      </p:sp>
    </p:spTree>
    <p:extLst>
      <p:ext uri="{BB962C8B-B14F-4D97-AF65-F5344CB8AC3E}">
        <p14:creationId xmlns:p14="http://schemas.microsoft.com/office/powerpoint/2010/main" val="9803908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8811" y="0"/>
            <a:ext cx="7663189" cy="4351338"/>
          </a:xfrm>
        </p:spPr>
      </p:pic>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670300"/>
            <a:ext cx="7912100" cy="3187700"/>
          </a:xfrm>
        </p:spPr>
      </p:pic>
    </p:spTree>
    <p:extLst>
      <p:ext uri="{BB962C8B-B14F-4D97-AF65-F5344CB8AC3E}">
        <p14:creationId xmlns:p14="http://schemas.microsoft.com/office/powerpoint/2010/main" val="451755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RAPIDO trial: </a:t>
            </a:r>
          </a:p>
          <a:p>
            <a:pPr lvl="1"/>
            <a:r>
              <a:rPr lang="en-US" dirty="0"/>
              <a:t>Short course RT then chemo then surgery vs CRT-&gt;</a:t>
            </a:r>
            <a:r>
              <a:rPr lang="en-US" dirty="0" err="1"/>
              <a:t>Sx</a:t>
            </a:r>
            <a:r>
              <a:rPr lang="en-US" dirty="0"/>
              <a:t>-&gt;chemo</a:t>
            </a:r>
          </a:p>
          <a:p>
            <a:pPr lvl="1"/>
            <a:r>
              <a:rPr lang="en-US" dirty="0"/>
              <a:t>TNT showed better </a:t>
            </a:r>
            <a:r>
              <a:rPr lang="en-US" dirty="0" err="1"/>
              <a:t>cPR</a:t>
            </a:r>
            <a:r>
              <a:rPr lang="en-US" dirty="0"/>
              <a:t> 28 vs14%, better 3 </a:t>
            </a:r>
            <a:r>
              <a:rPr lang="en-US" dirty="0" err="1"/>
              <a:t>yrs</a:t>
            </a:r>
            <a:r>
              <a:rPr lang="en-US" dirty="0"/>
              <a:t> distant met free survival 27 vs 20%, OS same </a:t>
            </a:r>
          </a:p>
          <a:p>
            <a:pPr lvl="1"/>
            <a:endParaRPr lang="en-US" dirty="0"/>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286" y="2660880"/>
            <a:ext cx="9091047" cy="3378973"/>
          </a:xfrm>
          <a:prstGeom prst="rect">
            <a:avLst/>
          </a:prstGeom>
        </p:spPr>
      </p:pic>
    </p:spTree>
    <p:extLst>
      <p:ext uri="{BB962C8B-B14F-4D97-AF65-F5344CB8AC3E}">
        <p14:creationId xmlns:p14="http://schemas.microsoft.com/office/powerpoint/2010/main" val="1023401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PRODIGE 23 trial: CRT-&gt;FOLFIRINOX x3m -&gt;TME-&gt; FOLFOX x3 m vs standard approach </a:t>
            </a:r>
          </a:p>
          <a:p>
            <a:pPr lvl="1"/>
            <a:r>
              <a:rPr lang="en-US" dirty="0" err="1"/>
              <a:t>cPR</a:t>
            </a:r>
            <a:r>
              <a:rPr lang="en-US" dirty="0"/>
              <a:t> 27 vs11.7% improved DFS, Met FS, </a:t>
            </a:r>
          </a:p>
          <a:p>
            <a:pPr lvl="1"/>
            <a:r>
              <a:rPr lang="en-US" dirty="0"/>
              <a:t>OS is not mature </a:t>
            </a:r>
          </a:p>
          <a:p>
            <a:pPr lvl="1"/>
            <a:endParaRPr lang="en-US" dirty="0"/>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309" y="2659398"/>
            <a:ext cx="8658386" cy="3380454"/>
          </a:xfrm>
          <a:prstGeom prst="rect">
            <a:avLst/>
          </a:prstGeom>
        </p:spPr>
      </p:pic>
    </p:spTree>
    <p:extLst>
      <p:ext uri="{BB962C8B-B14F-4D97-AF65-F5344CB8AC3E}">
        <p14:creationId xmlns:p14="http://schemas.microsoft.com/office/powerpoint/2010/main" val="2042438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Omit surgery !</a:t>
            </a:r>
          </a:p>
        </p:txBody>
      </p:sp>
      <p:sp>
        <p:nvSpPr>
          <p:cNvPr id="3" name="Content Placeholder 2"/>
          <p:cNvSpPr>
            <a:spLocks noGrp="1"/>
          </p:cNvSpPr>
          <p:nvPr>
            <p:ph idx="1"/>
          </p:nvPr>
        </p:nvSpPr>
        <p:spPr/>
        <p:txBody>
          <a:bodyPr/>
          <a:lstStyle/>
          <a:p>
            <a:r>
              <a:rPr lang="en-US" dirty="0"/>
              <a:t>Meta analysis of 23 studies: 867 pts, with patient who has clinical complete remission </a:t>
            </a:r>
          </a:p>
          <a:p>
            <a:pPr lvl="1"/>
            <a:r>
              <a:rPr lang="en-US" dirty="0"/>
              <a:t>Local regrowth rate in non operative group 15-25% </a:t>
            </a:r>
          </a:p>
          <a:p>
            <a:pPr lvl="1"/>
            <a:r>
              <a:rPr lang="en-US" dirty="0"/>
              <a:t>Most of them can be successfully treated with salvage therapy </a:t>
            </a:r>
          </a:p>
          <a:p>
            <a:r>
              <a:rPr lang="en-US" dirty="0"/>
              <a:t>Non operative approach is still not standard of care, and it should be done only in centers with experienced multidisciplinary team</a:t>
            </a:r>
          </a:p>
          <a:p>
            <a:endParaRPr lang="en-US" dirty="0"/>
          </a:p>
          <a:p>
            <a:endParaRPr lang="en-US" dirty="0"/>
          </a:p>
        </p:txBody>
      </p:sp>
    </p:spTree>
    <p:extLst>
      <p:ext uri="{BB962C8B-B14F-4D97-AF65-F5344CB8AC3E}">
        <p14:creationId xmlns:p14="http://schemas.microsoft.com/office/powerpoint/2010/main" val="1926949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Omit radiation ?</a:t>
            </a:r>
          </a:p>
        </p:txBody>
      </p:sp>
      <p:sp>
        <p:nvSpPr>
          <p:cNvPr id="3" name="Content Placeholder 2"/>
          <p:cNvSpPr>
            <a:spLocks noGrp="1"/>
          </p:cNvSpPr>
          <p:nvPr>
            <p:ph idx="1"/>
          </p:nvPr>
        </p:nvSpPr>
        <p:spPr/>
        <p:txBody>
          <a:bodyPr>
            <a:normAutofit/>
          </a:bodyPr>
          <a:lstStyle/>
          <a:p>
            <a:r>
              <a:rPr lang="en-US" dirty="0"/>
              <a:t>FOWARC trial: phase III trial in China, </a:t>
            </a:r>
          </a:p>
          <a:p>
            <a:pPr lvl="1"/>
            <a:r>
              <a:rPr lang="en-US" dirty="0" err="1"/>
              <a:t>Neoadj</a:t>
            </a:r>
            <a:r>
              <a:rPr lang="en-US" dirty="0"/>
              <a:t> FOLFOX vs CRT </a:t>
            </a:r>
          </a:p>
          <a:p>
            <a:pPr lvl="1"/>
            <a:r>
              <a:rPr lang="en-US" dirty="0"/>
              <a:t>Similar rate of local recurrence , 3 </a:t>
            </a:r>
            <a:r>
              <a:rPr lang="en-US" dirty="0" err="1"/>
              <a:t>yr</a:t>
            </a:r>
            <a:r>
              <a:rPr lang="en-US" dirty="0"/>
              <a:t> DFS, 3 </a:t>
            </a:r>
            <a:r>
              <a:rPr lang="en-US" dirty="0" err="1"/>
              <a:t>yr</a:t>
            </a:r>
            <a:r>
              <a:rPr lang="en-US" dirty="0"/>
              <a:t> OS </a:t>
            </a:r>
          </a:p>
          <a:p>
            <a:pPr lvl="1"/>
            <a:endParaRPr lang="en-US" dirty="0"/>
          </a:p>
          <a:p>
            <a:r>
              <a:rPr lang="en-US" dirty="0"/>
              <a:t>PROSPECT trial: 2023 ASCO standard of care vs FOLFOX with selective use of CRT</a:t>
            </a:r>
          </a:p>
          <a:p>
            <a:pPr lvl="1"/>
            <a:r>
              <a:rPr lang="en-US" dirty="0"/>
              <a:t>Include: cT2N+, cT3</a:t>
            </a:r>
          </a:p>
          <a:p>
            <a:pPr lvl="1"/>
            <a:r>
              <a:rPr lang="en-US" dirty="0"/>
              <a:t>Exclude: T4, distal tumor, threatened CRM, &gt; 4 LN</a:t>
            </a:r>
          </a:p>
          <a:p>
            <a:pPr lvl="1"/>
            <a:r>
              <a:rPr lang="en-US" dirty="0"/>
              <a:t>Intervention group: FOLFOX x6 -&gt; restage.</a:t>
            </a:r>
          </a:p>
          <a:p>
            <a:pPr lvl="2"/>
            <a:r>
              <a:rPr lang="en-US" dirty="0"/>
              <a:t> If regression &gt;20% proceed with TME </a:t>
            </a:r>
          </a:p>
          <a:p>
            <a:pPr lvl="2"/>
            <a:r>
              <a:rPr lang="en-US" dirty="0"/>
              <a:t>If regression &lt; 20% proceed with CRT then TME </a:t>
            </a:r>
          </a:p>
          <a:p>
            <a:pPr lvl="1"/>
            <a:r>
              <a:rPr lang="en-US" dirty="0"/>
              <a:t>Results: 9% of the intervention arm needed CRT</a:t>
            </a:r>
          </a:p>
          <a:p>
            <a:pPr lvl="1"/>
            <a:r>
              <a:rPr lang="en-US" dirty="0"/>
              <a:t>5yr DFS 78  % vs 80 meeting non inferiority cutoff </a:t>
            </a:r>
          </a:p>
          <a:p>
            <a:pPr lvl="1"/>
            <a:endParaRPr lang="en-US" dirty="0"/>
          </a:p>
        </p:txBody>
      </p:sp>
    </p:spTree>
    <p:extLst>
      <p:ext uri="{BB962C8B-B14F-4D97-AF65-F5344CB8AC3E}">
        <p14:creationId xmlns:p14="http://schemas.microsoft.com/office/powerpoint/2010/main" val="834333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7379" y="914400"/>
            <a:ext cx="9692510" cy="268999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79" y="3499487"/>
            <a:ext cx="10058400" cy="2326864"/>
          </a:xfrm>
          <a:prstGeom prst="rect">
            <a:avLst/>
          </a:prstGeom>
        </p:spPr>
      </p:pic>
    </p:spTree>
    <p:extLst>
      <p:ext uri="{BB962C8B-B14F-4D97-AF65-F5344CB8AC3E}">
        <p14:creationId xmlns:p14="http://schemas.microsoft.com/office/powerpoint/2010/main" val="1757780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Immunotherapy </a:t>
            </a:r>
          </a:p>
        </p:txBody>
      </p:sp>
      <p:sp>
        <p:nvSpPr>
          <p:cNvPr id="3" name="Content Placeholder 2"/>
          <p:cNvSpPr>
            <a:spLocks noGrp="1"/>
          </p:cNvSpPr>
          <p:nvPr>
            <p:ph idx="1"/>
          </p:nvPr>
        </p:nvSpPr>
        <p:spPr/>
        <p:txBody>
          <a:bodyPr/>
          <a:lstStyle/>
          <a:p>
            <a:r>
              <a:rPr lang="en-US" dirty="0"/>
              <a:t>5% of rectal cancer are MSI-H </a:t>
            </a:r>
          </a:p>
          <a:p>
            <a:r>
              <a:rPr lang="en-US" dirty="0"/>
              <a:t>Single institution phase II study. </a:t>
            </a:r>
            <a:r>
              <a:rPr lang="en-US" dirty="0" err="1"/>
              <a:t>Dostarlimab</a:t>
            </a:r>
            <a:r>
              <a:rPr lang="en-US" dirty="0"/>
              <a:t> /PDL1i was used in 12 pts with locally advanced rectal ca with MSI-H </a:t>
            </a:r>
          </a:p>
          <a:p>
            <a:r>
              <a:rPr lang="en-US" dirty="0"/>
              <a:t>100% clinical complete response with median </a:t>
            </a:r>
            <a:r>
              <a:rPr lang="en-US" dirty="0" err="1"/>
              <a:t>fu</a:t>
            </a:r>
            <a:r>
              <a:rPr lang="en-US" dirty="0"/>
              <a:t> 12 months </a:t>
            </a:r>
          </a:p>
          <a:p>
            <a:endParaRPr lang="en-US" dirty="0"/>
          </a:p>
          <a:p>
            <a:r>
              <a:rPr lang="en-US" dirty="0"/>
              <a:t>Omit RT and surgery ? !</a:t>
            </a:r>
          </a:p>
        </p:txBody>
      </p:sp>
    </p:spTree>
    <p:extLst>
      <p:ext uri="{BB962C8B-B14F-4D97-AF65-F5344CB8AC3E}">
        <p14:creationId xmlns:p14="http://schemas.microsoft.com/office/powerpoint/2010/main" val="1229389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0776" y="2164329"/>
            <a:ext cx="6815244" cy="139561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3" y="0"/>
            <a:ext cx="5177993" cy="6858000"/>
          </a:xfrm>
          <a:prstGeom prst="rect">
            <a:avLst/>
          </a:prstGeom>
        </p:spPr>
      </p:pic>
    </p:spTree>
    <p:extLst>
      <p:ext uri="{BB962C8B-B14F-4D97-AF65-F5344CB8AC3E}">
        <p14:creationId xmlns:p14="http://schemas.microsoft.com/office/powerpoint/2010/main" val="1169617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 </a:t>
            </a:r>
          </a:p>
        </p:txBody>
      </p:sp>
      <p:sp>
        <p:nvSpPr>
          <p:cNvPr id="3" name="Content Placeholder 2"/>
          <p:cNvSpPr>
            <a:spLocks noGrp="1"/>
          </p:cNvSpPr>
          <p:nvPr>
            <p:ph idx="1"/>
          </p:nvPr>
        </p:nvSpPr>
        <p:spPr/>
        <p:txBody>
          <a:bodyPr/>
          <a:lstStyle/>
          <a:p>
            <a:r>
              <a:rPr lang="en-US" dirty="0" err="1"/>
              <a:t>VEGFi</a:t>
            </a:r>
            <a:r>
              <a:rPr lang="en-US" dirty="0"/>
              <a:t> did show improved response rate but with more wound and healing complications </a:t>
            </a:r>
          </a:p>
          <a:p>
            <a:r>
              <a:rPr lang="en-US" dirty="0"/>
              <a:t>EGFR antibodies: did not show improved response rates </a:t>
            </a:r>
          </a:p>
          <a:p>
            <a:endParaRPr lang="en-US" dirty="0"/>
          </a:p>
        </p:txBody>
      </p:sp>
    </p:spTree>
    <p:extLst>
      <p:ext uri="{BB962C8B-B14F-4D97-AF65-F5344CB8AC3E}">
        <p14:creationId xmlns:p14="http://schemas.microsoft.com/office/powerpoint/2010/main" val="705112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69D3-7D78-47C6-02BB-85360E0B787B}"/>
              </a:ext>
            </a:extLst>
          </p:cNvPr>
          <p:cNvSpPr>
            <a:spLocks noGrp="1"/>
          </p:cNvSpPr>
          <p:nvPr>
            <p:ph type="title"/>
          </p:nvPr>
        </p:nvSpPr>
        <p:spPr/>
        <p:txBody>
          <a:bodyPr/>
          <a:lstStyle/>
          <a:p>
            <a:r>
              <a:rPr lang="en-US" dirty="0"/>
              <a:t>Staging: T-Stage</a:t>
            </a:r>
          </a:p>
        </p:txBody>
      </p:sp>
      <p:pic>
        <p:nvPicPr>
          <p:cNvPr id="5" name="Content Placeholder 4" descr="A diagram of a human body&#10;&#10;Description automatically generated">
            <a:extLst>
              <a:ext uri="{FF2B5EF4-FFF2-40B4-BE49-F238E27FC236}">
                <a16:creationId xmlns:a16="http://schemas.microsoft.com/office/drawing/2014/main" id="{2A4C8419-A280-751B-0C47-13A36F54EA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7486" y="1833641"/>
            <a:ext cx="5557028" cy="4561260"/>
          </a:xfrm>
        </p:spPr>
      </p:pic>
    </p:spTree>
    <p:extLst>
      <p:ext uri="{BB962C8B-B14F-4D97-AF65-F5344CB8AC3E}">
        <p14:creationId xmlns:p14="http://schemas.microsoft.com/office/powerpoint/2010/main" val="20362682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72A4C-60BF-6176-9CE2-9488E7655111}"/>
              </a:ext>
            </a:extLst>
          </p:cNvPr>
          <p:cNvSpPr>
            <a:spLocks noGrp="1"/>
          </p:cNvSpPr>
          <p:nvPr>
            <p:ph type="ctrTitle"/>
          </p:nvPr>
        </p:nvSpPr>
        <p:spPr>
          <a:xfrm>
            <a:off x="1097280" y="758952"/>
            <a:ext cx="10058400" cy="3892168"/>
          </a:xfrm>
        </p:spPr>
        <p:txBody>
          <a:bodyPr>
            <a:normAutofit/>
          </a:bodyPr>
          <a:lstStyle/>
          <a:p>
            <a:r>
              <a:rPr lang="en-US" dirty="0"/>
              <a:t>Abstracting Rectal Cancer</a:t>
            </a:r>
          </a:p>
        </p:txBody>
      </p:sp>
      <p:sp>
        <p:nvSpPr>
          <p:cNvPr id="21" name="Rectangle 20">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D131A660-7006-89CC-667E-FD499A079F72}"/>
              </a:ext>
            </a:extLst>
          </p:cNvPr>
          <p:cNvSpPr>
            <a:spLocks noGrp="1"/>
          </p:cNvSpPr>
          <p:nvPr>
            <p:ph type="subTitle" idx="1"/>
          </p:nvPr>
        </p:nvSpPr>
        <p:spPr>
          <a:xfrm>
            <a:off x="1100051" y="5017008"/>
            <a:ext cx="10058400" cy="1665828"/>
          </a:xfrm>
        </p:spPr>
        <p:txBody>
          <a:bodyPr>
            <a:normAutofit/>
          </a:bodyPr>
          <a:lstStyle/>
          <a:p>
            <a:r>
              <a:rPr lang="en-US" sz="1800" b="1" dirty="0">
                <a:solidFill>
                  <a:srgbClr val="FFFFFF"/>
                </a:solidFill>
              </a:rPr>
              <a:t>Leslie Woodard, CTR</a:t>
            </a:r>
          </a:p>
          <a:p>
            <a:r>
              <a:rPr lang="en-US" sz="1800" b="1" dirty="0">
                <a:solidFill>
                  <a:srgbClr val="FFFFFF"/>
                </a:solidFill>
              </a:rPr>
              <a:t>ICRA Education Chair</a:t>
            </a:r>
          </a:p>
          <a:p>
            <a:r>
              <a:rPr lang="en-US" sz="1800" b="1" dirty="0">
                <a:solidFill>
                  <a:srgbClr val="FFFFFF"/>
                </a:solidFill>
              </a:rPr>
              <a:t>Tumor registry Manager, Franciscan Health System</a:t>
            </a:r>
          </a:p>
          <a:p>
            <a:r>
              <a:rPr lang="en-US" sz="1800" b="1" dirty="0">
                <a:solidFill>
                  <a:srgbClr val="FFFFFF"/>
                </a:solidFill>
              </a:rPr>
              <a:t>November 2023</a:t>
            </a:r>
          </a:p>
        </p:txBody>
      </p:sp>
      <p:pic>
        <p:nvPicPr>
          <p:cNvPr id="4" name="Picture 3">
            <a:extLst>
              <a:ext uri="{FF2B5EF4-FFF2-40B4-BE49-F238E27FC236}">
                <a16:creationId xmlns:a16="http://schemas.microsoft.com/office/drawing/2014/main" id="{3C37C486-6F59-0026-C8D9-94E6FC2CB171}"/>
              </a:ext>
            </a:extLst>
          </p:cNvPr>
          <p:cNvPicPr>
            <a:picLocks noChangeAspect="1"/>
          </p:cNvPicPr>
          <p:nvPr/>
        </p:nvPicPr>
        <p:blipFill rotWithShape="1">
          <a:blip r:embed="rId2"/>
          <a:srcRect l="6196" t="14286" r="80266" b="64898"/>
          <a:stretch/>
        </p:blipFill>
        <p:spPr bwMode="auto">
          <a:xfrm>
            <a:off x="10128473" y="5072586"/>
            <a:ext cx="1926951" cy="16658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59512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1707-67F7-9BDE-3360-0D1C4C468DE1}"/>
              </a:ext>
            </a:extLst>
          </p:cNvPr>
          <p:cNvSpPr>
            <a:spLocks noGrp="1"/>
          </p:cNvSpPr>
          <p:nvPr>
            <p:ph type="title"/>
          </p:nvPr>
        </p:nvSpPr>
        <p:spPr/>
        <p:txBody>
          <a:bodyPr/>
          <a:lstStyle/>
          <a:p>
            <a:r>
              <a:rPr lang="en-US" dirty="0"/>
              <a:t>Case #1</a:t>
            </a:r>
          </a:p>
        </p:txBody>
      </p:sp>
      <p:sp>
        <p:nvSpPr>
          <p:cNvPr id="3" name="Text Placeholder 2">
            <a:extLst>
              <a:ext uri="{FF2B5EF4-FFF2-40B4-BE49-F238E27FC236}">
                <a16:creationId xmlns:a16="http://schemas.microsoft.com/office/drawing/2014/main" id="{A82E8112-8CD1-C31A-5327-A5BC060E22C3}"/>
              </a:ext>
            </a:extLst>
          </p:cNvPr>
          <p:cNvSpPr>
            <a:spLocks noGrp="1"/>
          </p:cNvSpPr>
          <p:nvPr>
            <p:ph type="body" idx="1"/>
          </p:nvPr>
        </p:nvSpPr>
        <p:spPr/>
        <p:txBody>
          <a:bodyPr>
            <a:normAutofit fontScale="92500" lnSpcReduction="20000"/>
          </a:bodyPr>
          <a:lstStyle/>
          <a:p>
            <a:r>
              <a:rPr lang="en-US" dirty="0"/>
              <a:t>For the purposes of training/registry coding, we are following the store 2023 rules, even though the case was not diagnosed in 2023. if this was a case you were abstracting, you would follow the store manual from the year of diagnosis.</a:t>
            </a:r>
          </a:p>
        </p:txBody>
      </p:sp>
    </p:spTree>
    <p:extLst>
      <p:ext uri="{BB962C8B-B14F-4D97-AF65-F5344CB8AC3E}">
        <p14:creationId xmlns:p14="http://schemas.microsoft.com/office/powerpoint/2010/main" val="21394188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2FAD-371F-46D0-787E-279555A1E248}"/>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AB15DBD3-8AB0-72BA-DBF0-6F93A5F97549}"/>
              </a:ext>
            </a:extLst>
          </p:cNvPr>
          <p:cNvSpPr>
            <a:spLocks noGrp="1"/>
          </p:cNvSpPr>
          <p:nvPr>
            <p:ph idx="1"/>
          </p:nvPr>
        </p:nvSpPr>
        <p:spPr/>
        <p:txBody>
          <a:bodyPr>
            <a:normAutofit lnSpcReduction="10000"/>
          </a:bodyPr>
          <a:lstStyle/>
          <a:p>
            <a:pPr>
              <a:buFont typeface="Arial" panose="020B0604020202020204" pitchFamily="34" charset="0"/>
              <a:buChar char="•"/>
            </a:pPr>
            <a:r>
              <a:rPr lang="en-US" dirty="0"/>
              <a:t>4/9/21 Rectal bx @ Outside Facility = Adenocarcinoma, moderately well-differentiated. Negative for angiolymphatic invasion. IHC stable.</a:t>
            </a:r>
          </a:p>
          <a:p>
            <a:pPr>
              <a:buFont typeface="Arial" panose="020B0604020202020204" pitchFamily="34" charset="0"/>
              <a:buChar char="•"/>
            </a:pPr>
            <a:r>
              <a:rPr lang="en-US" dirty="0"/>
              <a:t>4/16/21 CT CAP: Circumferential rectal thickening with subtle perirectal stranding. No focal fluid collection or pelvic lymphadenopathy. No evidence for metastatic disease.</a:t>
            </a:r>
          </a:p>
          <a:p>
            <a:pPr>
              <a:buFont typeface="Arial" panose="020B0604020202020204" pitchFamily="34" charset="0"/>
              <a:buChar char="•"/>
            </a:pPr>
            <a:r>
              <a:rPr lang="en-US" dirty="0"/>
              <a:t>4/16/11 CEA: 8.7 (elevated)</a:t>
            </a:r>
          </a:p>
          <a:p>
            <a:pPr>
              <a:buFont typeface="Arial" panose="020B0604020202020204" pitchFamily="34" charset="0"/>
              <a:buChar char="•"/>
            </a:pPr>
            <a:r>
              <a:rPr lang="en-US" dirty="0"/>
              <a:t>4/23/21 Rectal cancer MRI: Tumor penetrates through surface of </a:t>
            </a:r>
            <a:r>
              <a:rPr lang="en-US" sz="2000" dirty="0"/>
              <a:t>visceral peritoneum </a:t>
            </a:r>
            <a:r>
              <a:rPr lang="en-US" dirty="0"/>
              <a:t>with no evidence for tumor invasion into pelvic organs or sacrum. T4a N2 rectal tumor </a:t>
            </a:r>
            <a:r>
              <a:rPr lang="en-US" sz="2000" dirty="0"/>
              <a:t>with at least 7 suspicious mesorectal nodes.</a:t>
            </a:r>
            <a:endParaRPr lang="en-US" dirty="0"/>
          </a:p>
          <a:p>
            <a:pPr>
              <a:buFont typeface="Arial" panose="020B0604020202020204" pitchFamily="34" charset="0"/>
              <a:buChar char="•"/>
            </a:pPr>
            <a:r>
              <a:rPr lang="en-US" dirty="0"/>
              <a:t>5/12/21-8/25/21: 8 cycles FOLFOX @ my facility</a:t>
            </a:r>
          </a:p>
          <a:p>
            <a:pPr>
              <a:buFont typeface="Arial" panose="020B0604020202020204" pitchFamily="34" charset="0"/>
              <a:buChar char="•"/>
            </a:pPr>
            <a:r>
              <a:rPr lang="en-US" dirty="0"/>
              <a:t>9/20/21: Capecitabine w/ XRT @ my facility</a:t>
            </a:r>
          </a:p>
          <a:p>
            <a:pPr>
              <a:buFont typeface="Arial" panose="020B0604020202020204" pitchFamily="34" charset="0"/>
              <a:buChar char="•"/>
            </a:pPr>
            <a:r>
              <a:rPr lang="en-US" dirty="0"/>
              <a:t>Radiation:</a:t>
            </a:r>
          </a:p>
          <a:p>
            <a:pPr lvl="1">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1D67319B-A66E-564F-A658-CCDF36908A48}"/>
              </a:ext>
            </a:extLst>
          </p:cNvPr>
          <p:cNvPicPr>
            <a:picLocks noChangeAspect="1"/>
          </p:cNvPicPr>
          <p:nvPr/>
        </p:nvPicPr>
        <p:blipFill>
          <a:blip r:embed="rId2"/>
          <a:stretch>
            <a:fillRect/>
          </a:stretch>
        </p:blipFill>
        <p:spPr>
          <a:xfrm>
            <a:off x="2362459" y="5177530"/>
            <a:ext cx="6926175" cy="1086110"/>
          </a:xfrm>
          <a:prstGeom prst="rect">
            <a:avLst/>
          </a:prstGeom>
        </p:spPr>
      </p:pic>
    </p:spTree>
    <p:extLst>
      <p:ext uri="{BB962C8B-B14F-4D97-AF65-F5344CB8AC3E}">
        <p14:creationId xmlns:p14="http://schemas.microsoft.com/office/powerpoint/2010/main" val="35142949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2FAD-371F-46D0-787E-279555A1E248}"/>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AB15DBD3-8AB0-72BA-DBF0-6F93A5F97549}"/>
              </a:ext>
            </a:extLst>
          </p:cNvPr>
          <p:cNvSpPr>
            <a:spLocks noGrp="1"/>
          </p:cNvSpPr>
          <p:nvPr>
            <p:ph idx="1"/>
          </p:nvPr>
        </p:nvSpPr>
        <p:spPr/>
        <p:txBody>
          <a:bodyPr>
            <a:normAutofit fontScale="85000" lnSpcReduction="10000"/>
          </a:bodyPr>
          <a:lstStyle/>
          <a:p>
            <a:pPr lvl="1">
              <a:buFont typeface="Arial" panose="020B0604020202020204" pitchFamily="34" charset="0"/>
              <a:buChar char="•"/>
            </a:pPr>
            <a:endParaRPr lang="en-US" dirty="0"/>
          </a:p>
          <a:p>
            <a:pPr>
              <a:buFont typeface="Arial" panose="020B0604020202020204" pitchFamily="34" charset="0"/>
              <a:buChar char="•"/>
            </a:pPr>
            <a:r>
              <a:rPr lang="en-US" dirty="0"/>
              <a:t>12/1/21 Rectal cancer MRI: Compared to 04/23/2021, the patient's </a:t>
            </a:r>
            <a:r>
              <a:rPr lang="en-US" dirty="0" err="1"/>
              <a:t>semiannular</a:t>
            </a:r>
            <a:r>
              <a:rPr lang="en-US" dirty="0"/>
              <a:t> rectal mass is significantly decreased in size.  The mass is now characterized by areas of fibrosis with small volume of suspected residual viable tumor.  Tumor/fibrosis extends beyond the muscularis propria with spiculations extending to the anterior peritoneal reflection, which is not clearly involved by residual tumor. Markedly decreased size of previously enlarged suspicious mesorectal lymph nodes.  No suspicious mesorectal or extra mesorectal lymph nodes are identified.</a:t>
            </a:r>
          </a:p>
          <a:p>
            <a:pPr>
              <a:buFont typeface="Arial" panose="020B0604020202020204" pitchFamily="34" charset="0"/>
              <a:buChar char="•"/>
            </a:pPr>
            <a:r>
              <a:rPr lang="en-US" dirty="0"/>
              <a:t>1/4/22 Colonoscopy: Minimal residual tumor/scar in mid rectum, otherwise clear colon.</a:t>
            </a:r>
          </a:p>
          <a:p>
            <a:pPr>
              <a:buFont typeface="Arial" panose="020B0604020202020204" pitchFamily="34" charset="0"/>
              <a:buChar char="•"/>
            </a:pPr>
            <a:r>
              <a:rPr lang="en-US" dirty="0"/>
              <a:t>1/5/22-1/8/22 Robotic-assisted laparoscopic LAR @ My Facility: Grade 2 adenocarcinoma, 1.9 cm, invades through muscularis propria into pericolorectal tissue. No LVI pr PNI. Treatment effect present (partial response, score 2). Macroscopic evaluation of mesorectum complete. Margins all negative, distance from invasive carcinoma to radial margin is 1.3 cm. 0/17 lymph nodes. No tumor deposits. ypT3 N0 M N/A. </a:t>
            </a:r>
          </a:p>
          <a:p>
            <a:pPr>
              <a:buFont typeface="Arial" panose="020B0604020202020204" pitchFamily="34" charset="0"/>
              <a:buChar char="•"/>
            </a:pPr>
            <a:r>
              <a:rPr lang="en-US" dirty="0"/>
              <a:t>3/2/22 Dr. Bhave follow-up states NED</a:t>
            </a:r>
          </a:p>
          <a:p>
            <a:pPr>
              <a:buFont typeface="Arial" panose="020B0604020202020204" pitchFamily="34" charset="0"/>
              <a:buChar char="•"/>
            </a:pPr>
            <a:r>
              <a:rPr lang="en-US" dirty="0"/>
              <a:t>9/22/23 Dr. Bhave follow-up states doing well with interval CT scan and CEA showing NED</a:t>
            </a:r>
          </a:p>
        </p:txBody>
      </p:sp>
    </p:spTree>
    <p:extLst>
      <p:ext uri="{BB962C8B-B14F-4D97-AF65-F5344CB8AC3E}">
        <p14:creationId xmlns:p14="http://schemas.microsoft.com/office/powerpoint/2010/main" val="32841322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4294967295"/>
            <p:extLst>
              <p:ext uri="{D42A27DB-BD31-4B8C-83A1-F6EECF244321}">
                <p14:modId xmlns:p14="http://schemas.microsoft.com/office/powerpoint/2010/main" val="2078850842"/>
              </p:ext>
            </p:extLst>
          </p:nvPr>
        </p:nvGraphicFramePr>
        <p:xfrm>
          <a:off x="566737" y="513207"/>
          <a:ext cx="11058525" cy="5470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2AD6BD58-5D41-49CC-4BC0-93C0773E1A45}"/>
              </a:ext>
            </a:extLst>
          </p:cNvPr>
          <p:cNvPicPr>
            <a:picLocks noChangeAspect="1"/>
          </p:cNvPicPr>
          <p:nvPr/>
        </p:nvPicPr>
        <p:blipFill>
          <a:blip r:embed="rId7"/>
          <a:stretch>
            <a:fillRect/>
          </a:stretch>
        </p:blipFill>
        <p:spPr>
          <a:xfrm>
            <a:off x="195261" y="699072"/>
            <a:ext cx="11801475" cy="5191125"/>
          </a:xfrm>
          <a:prstGeom prst="rect">
            <a:avLst/>
          </a:prstGeom>
        </p:spPr>
      </p:pic>
      <p:sp>
        <p:nvSpPr>
          <p:cNvPr id="5" name="TextBox 4">
            <a:extLst>
              <a:ext uri="{FF2B5EF4-FFF2-40B4-BE49-F238E27FC236}">
                <a16:creationId xmlns:a16="http://schemas.microsoft.com/office/drawing/2014/main" id="{28E010C1-B975-0545-69FB-5C575FFC0C67}"/>
              </a:ext>
            </a:extLst>
          </p:cNvPr>
          <p:cNvSpPr txBox="1"/>
          <p:nvPr/>
        </p:nvSpPr>
        <p:spPr>
          <a:xfrm>
            <a:off x="701802" y="51540"/>
            <a:ext cx="10993374" cy="553998"/>
          </a:xfrm>
          <a:prstGeom prst="rect">
            <a:avLst/>
          </a:prstGeom>
          <a:noFill/>
        </p:spPr>
        <p:txBody>
          <a:bodyPr wrap="square">
            <a:spAutoFit/>
          </a:bodyPr>
          <a:lstStyle/>
          <a:p>
            <a:pPr>
              <a:buFont typeface="Arial" panose="020B0604020202020204" pitchFamily="34" charset="0"/>
              <a:buChar char="•"/>
            </a:pPr>
            <a:r>
              <a:rPr lang="en-US" sz="1000" dirty="0"/>
              <a:t>4/9/21 Rectal bx @ Outside Facility = Adenocarcinoma, moderately well-differentiated. Negative for angiolymphatic invasion. IHC stable.</a:t>
            </a:r>
          </a:p>
          <a:p>
            <a:pPr>
              <a:buFont typeface="Arial" panose="020B0604020202020204" pitchFamily="34" charset="0"/>
              <a:buChar char="•"/>
            </a:pPr>
            <a:r>
              <a:rPr lang="en-US" sz="1000" dirty="0"/>
              <a:t>1/5/22 Robotic-assisted laparoscopic LAR @ My Facility: Grade 2 adenocarcinoma, 1.9 cm, invades through muscularis propria into pericolorectal tissue. No LVI pr PNI. Treatment effect present (partial response, score 2). Macroscopic evaluation of mesorectum complete. Margins all negative, distance from invasive carcinoma to radial margin is 1.3 cm. 0/17 lymph nodes. No tumor deposits. ypT3 N0 M N/A. </a:t>
            </a:r>
          </a:p>
        </p:txBody>
      </p:sp>
    </p:spTree>
    <p:extLst>
      <p:ext uri="{BB962C8B-B14F-4D97-AF65-F5344CB8AC3E}">
        <p14:creationId xmlns:p14="http://schemas.microsoft.com/office/powerpoint/2010/main" val="21729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8A3D2E07-89A1-4FD0-8883-58C3154DE0D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87678E39-A25D-4AD8-B35F-65A1897FD6F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40A37A97-FC50-474F-8FE3-DC88F8BB289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32E9713E-E821-4D0D-8ACF-3B1F82FBF8F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A0580977-700D-42B3-868F-E2DAA4F86C4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2A1DF2A6-2836-4412-84B6-4AC73B79D5D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B035723B-3F3B-4BB0-A77D-9D61FA8470E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DE143196-9B8A-4B94-8230-E95EFAC01AE2}"/>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76E607EA-7168-4245-AF32-69C7C8F0567D}"/>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graphicEl>
                                              <a:dgm id="{E0C7467F-B080-409A-9F1F-749AB31395C9}"/>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graphicEl>
                                              <a:dgm id="{7B99E9B6-819B-43D3-95C5-8F5A0E600711}"/>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graphicEl>
                                              <a:dgm id="{04DC1F1C-663D-4717-8DA8-D23DCE7E97C5}"/>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graphicEl>
                                              <a:dgm id="{F3D5A658-30D4-4928-8CC4-8301BD416D5C}"/>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graphicEl>
                                              <a:dgm id="{485873E1-F7E1-484C-9223-2CD582B6FCD4}"/>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graphicEl>
                                              <a:dgm id="{A715334C-25CA-4C57-B80C-8BE8CEB1E3CA}"/>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graphicEl>
                                              <a:dgm id="{DFE8C65B-E5D2-4645-BEE4-258132F9204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458144088"/>
              </p:ext>
            </p:extLst>
          </p:nvPr>
        </p:nvGraphicFramePr>
        <p:xfrm>
          <a:off x="567489" y="1477712"/>
          <a:ext cx="11057021" cy="4478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45DB5667-B330-303B-6D83-36C0EB0F53D4}"/>
              </a:ext>
            </a:extLst>
          </p:cNvPr>
          <p:cNvSpPr txBox="1"/>
          <p:nvPr/>
        </p:nvSpPr>
        <p:spPr>
          <a:xfrm>
            <a:off x="770382" y="163915"/>
            <a:ext cx="10449306" cy="1077218"/>
          </a:xfrm>
          <a:prstGeom prst="rect">
            <a:avLst/>
          </a:prstGeom>
          <a:noFill/>
        </p:spPr>
        <p:txBody>
          <a:bodyPr wrap="square">
            <a:spAutoFit/>
          </a:bodyPr>
          <a:lstStyle/>
          <a:p>
            <a:pPr>
              <a:buFont typeface="Arial" panose="020B0604020202020204" pitchFamily="34" charset="0"/>
              <a:buChar char="•"/>
            </a:pPr>
            <a:r>
              <a:rPr lang="en-US" sz="1600" dirty="0"/>
              <a:t>1/5/22 Robotic-assisted laparoscopic LAR @ My Facility: Grade 2 adenocarcinoma, 1.9 cm, invades through muscularis propria into pericolorectal tissue. No LVI pr PNI. Treatment effect present (partial response, score 2). Macroscopic evaluation of mesorectum complete. Margins all negative, distance from invasive carcinoma to radial margin is 1.3 cm. 0/17 lymph nodes. No tumor deposits. ypT3 N0 M N/A. </a:t>
            </a:r>
          </a:p>
        </p:txBody>
      </p:sp>
    </p:spTree>
    <p:extLst>
      <p:ext uri="{BB962C8B-B14F-4D97-AF65-F5344CB8AC3E}">
        <p14:creationId xmlns:p14="http://schemas.microsoft.com/office/powerpoint/2010/main" val="155222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44A591FB-F98C-4228-8C73-F56F81922FC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graphicEl>
                                              <a:dgm id="{0173F418-4CE7-4394-813B-67495F8ACA9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graphicEl>
                                              <a:dgm id="{4E68E232-2F59-4091-B421-E956F079608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graphicEl>
                                              <a:dgm id="{F653D9D9-10F0-42BB-B4E4-3185762BF08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graphicEl>
                                              <a:dgm id="{D5877E91-873A-45C9-8157-C1C62FBA7B1D}"/>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graphicEl>
                                              <a:dgm id="{89FF8DB3-3057-4A71-B86F-0335ED264F34}"/>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graphicEl>
                                              <a:dgm id="{2B0D45A6-16C6-4097-8C6F-6C13930956F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91FC2F0D-C534-44B3-9968-2B154BDDB7C5}"/>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graphicEl>
                                              <a:dgm id="{8033836F-4B02-44E7-8687-FB280C7362F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graphicEl>
                                              <a:dgm id="{095FC130-FA5B-47B6-BAE9-EF3E7C0B5ED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E24D02D7-6CC6-4860-A730-00A348DFBA89}"/>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graphicEl>
                                              <a:dgm id="{6A6979A2-C34B-4B59-895F-3DAE6320AD1D}"/>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graphicEl>
                                              <a:dgm id="{C4183B66-00BA-4976-9FEA-89F52860BBCD}"/>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graphicEl>
                                              <a:dgm id="{E13E3DA7-9750-4EF4-932B-5C58268DCDA7}"/>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graphicEl>
                                              <a:dgm id="{B03FB844-80D6-4EFB-8CF4-0F9DDF2EA630}"/>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graphicEl>
                                              <a:dgm id="{BAC470C9-23EF-470E-8CD8-1C93EA98898B}"/>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graphicEl>
                                              <a:dgm id="{C7DC7288-F3E5-4072-904C-93AC85239401}"/>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graphicEl>
                                              <a:dgm id="{29057CF6-623D-4BA0-9959-9608955F35EB}"/>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graphicEl>
                                              <a:dgm id="{1722F6AF-006C-4A8A-AF41-FE735BD150F4}"/>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graphicEl>
                                              <a:dgm id="{D2C7F9BD-90F4-42F8-B04F-E0FD05AFC4E7}"/>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graphicEl>
                                              <a:dgm id="{69B6528D-7F08-4423-ADB0-7516703BB191}"/>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
                                            <p:graphicEl>
                                              <a:dgm id="{4D77FE22-65F8-4851-9E39-1C7D0B3A484A}"/>
                                            </p:graphic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graphicEl>
                                              <a:dgm id="{1391B44B-1434-4DCF-BD68-1C956B45F4FD}"/>
                                            </p:graphic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graphicEl>
                                              <a:dgm id="{D3EEA173-6D52-4A61-977E-29DEBA6A80B1}"/>
                                            </p:graphic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
                                            <p:graphicEl>
                                              <a:dgm id="{5D245EB1-07AF-4727-874E-E5C299A3A790}"/>
                                            </p:graphic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4">
                                            <p:graphicEl>
                                              <a:dgm id="{E67FF5B7-098D-4589-8DB6-1B49D0BDC612}"/>
                                            </p:graphic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
                                            <p:graphicEl>
                                              <a:dgm id="{97E5305C-5A0F-4D7C-9F0E-FE3B35DD2915}"/>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
                                            <p:graphicEl>
                                              <a:dgm id="{7A392E0B-2402-4C64-A0B2-1A51E72877CE}"/>
                                            </p:graphic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
                                            <p:graphicEl>
                                              <a:dgm id="{A7501791-3800-4E9B-BAFD-C22352B76CAC}"/>
                                            </p:graphic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
                                            <p:graphicEl>
                                              <a:dgm id="{D4C7E840-FF52-43D1-B221-DE7500CEF81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3332515782"/>
              </p:ext>
            </p:extLst>
          </p:nvPr>
        </p:nvGraphicFramePr>
        <p:xfrm>
          <a:off x="567489" y="1010265"/>
          <a:ext cx="11057021" cy="4478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8C83E9B-82D7-D7C3-FAD0-D1868925E216}"/>
              </a:ext>
            </a:extLst>
          </p:cNvPr>
          <p:cNvSpPr txBox="1"/>
          <p:nvPr/>
        </p:nvSpPr>
        <p:spPr>
          <a:xfrm>
            <a:off x="715518" y="81619"/>
            <a:ext cx="9973818" cy="738664"/>
          </a:xfrm>
          <a:prstGeom prst="rect">
            <a:avLst/>
          </a:prstGeom>
          <a:noFill/>
        </p:spPr>
        <p:txBody>
          <a:bodyPr wrap="square">
            <a:spAutoFit/>
          </a:bodyPr>
          <a:lstStyle/>
          <a:p>
            <a:pPr>
              <a:buFont typeface="Arial" panose="020B0604020202020204" pitchFamily="34" charset="0"/>
              <a:buChar char="•"/>
            </a:pPr>
            <a:r>
              <a:rPr lang="en-US" sz="1400" dirty="0"/>
              <a:t>Diagnosed via colonoscopy w/ biopsy outside facility 4/9/21</a:t>
            </a:r>
          </a:p>
          <a:p>
            <a:pPr>
              <a:buFont typeface="Arial" panose="020B0604020202020204" pitchFamily="34" charset="0"/>
              <a:buChar char="•"/>
            </a:pPr>
            <a:r>
              <a:rPr lang="en-US" sz="1400" dirty="0"/>
              <a:t>Chemoradiation at my facility 5/12/21-10/27/21</a:t>
            </a:r>
          </a:p>
          <a:p>
            <a:pPr>
              <a:buFont typeface="Arial" panose="020B0604020202020204" pitchFamily="34" charset="0"/>
              <a:buChar char="•"/>
            </a:pPr>
            <a:r>
              <a:rPr lang="en-US" sz="1400" dirty="0"/>
              <a:t>Surgery at my facility 1/5/22</a:t>
            </a:r>
          </a:p>
        </p:txBody>
      </p:sp>
    </p:spTree>
    <p:extLst>
      <p:ext uri="{BB962C8B-B14F-4D97-AF65-F5344CB8AC3E}">
        <p14:creationId xmlns:p14="http://schemas.microsoft.com/office/powerpoint/2010/main" val="387103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857C8238-7B03-43E3-B8B7-3AABAB81051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DD38AD1D-D253-4AAC-B9C1-B76B04AD40E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E89F5E12-AE16-4C9F-A622-C0254C6806D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D02E01DF-EA96-4D87-93A1-552A1DD88EF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idx="4294967295"/>
          </p:nvPr>
        </p:nvSpPr>
        <p:spPr>
          <a:xfrm>
            <a:off x="525379" y="232474"/>
            <a:ext cx="10058400" cy="1449387"/>
          </a:xfrm>
        </p:spPr>
        <p:txBody>
          <a:bodyPr/>
          <a:lstStyle/>
          <a:p>
            <a:r>
              <a:rPr lang="en-US" dirty="0"/>
              <a:t>AJCC Staging</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4294967295"/>
            <p:extLst>
              <p:ext uri="{D42A27DB-BD31-4B8C-83A1-F6EECF244321}">
                <p14:modId xmlns:p14="http://schemas.microsoft.com/office/powerpoint/2010/main" val="2771020464"/>
              </p:ext>
            </p:extLst>
          </p:nvPr>
        </p:nvGraphicFramePr>
        <p:xfrm>
          <a:off x="384048" y="2203006"/>
          <a:ext cx="5334000" cy="4024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4260361220"/>
              </p:ext>
            </p:extLst>
          </p:nvPr>
        </p:nvGraphicFramePr>
        <p:xfrm>
          <a:off x="6332621" y="2203193"/>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3144C3C5-BF06-9FA3-CBB7-38724C747A74}"/>
              </a:ext>
            </a:extLst>
          </p:cNvPr>
          <p:cNvSpPr txBox="1"/>
          <p:nvPr/>
        </p:nvSpPr>
        <p:spPr>
          <a:xfrm>
            <a:off x="4855464" y="119269"/>
            <a:ext cx="6811157" cy="2092881"/>
          </a:xfrm>
          <a:prstGeom prst="rect">
            <a:avLst/>
          </a:prstGeom>
          <a:noFill/>
        </p:spPr>
        <p:txBody>
          <a:bodyPr wrap="square">
            <a:spAutoFit/>
          </a:bodyPr>
          <a:lstStyle/>
          <a:p>
            <a:pPr>
              <a:buFont typeface="Arial" panose="020B0604020202020204" pitchFamily="34" charset="0"/>
              <a:buChar char="•"/>
            </a:pPr>
            <a:r>
              <a:rPr lang="en-US" sz="1000" dirty="0"/>
              <a:t>4/9/21 Rectal bx @ Outside Facility = Adenocarcinoma, moderately well-differentiated. Negative for angiolymphatic invasion. IHC stable.</a:t>
            </a:r>
          </a:p>
          <a:p>
            <a:pPr>
              <a:buFont typeface="Arial" panose="020B0604020202020204" pitchFamily="34" charset="0"/>
              <a:buChar char="•"/>
            </a:pPr>
            <a:r>
              <a:rPr lang="en-US" sz="1000" dirty="0"/>
              <a:t>4/16/21 CT CAP: Circumferential rectal thickening with subtle perirectal stranding. No focal fluid collection or pelvic lymphadenopathy. No evidence for metastatic disease.</a:t>
            </a:r>
          </a:p>
          <a:p>
            <a:pPr>
              <a:buFont typeface="Arial" panose="020B0604020202020204" pitchFamily="34" charset="0"/>
              <a:buChar char="•"/>
            </a:pPr>
            <a:r>
              <a:rPr lang="en-US" sz="1000" dirty="0"/>
              <a:t>4/16/11 CEA: 8.7 (elevated)</a:t>
            </a:r>
          </a:p>
          <a:p>
            <a:pPr>
              <a:buFont typeface="Arial" panose="020B0604020202020204" pitchFamily="34" charset="0"/>
              <a:buChar char="•"/>
            </a:pPr>
            <a:r>
              <a:rPr lang="en-US" sz="1000" dirty="0"/>
              <a:t>4/23/21 Rectal cancer MRI: T4a N2 rectal tumor with at least 7 suspicious mesorectal nodes.</a:t>
            </a:r>
          </a:p>
          <a:p>
            <a:pPr>
              <a:buFont typeface="Arial" panose="020B0604020202020204" pitchFamily="34" charset="0"/>
              <a:buChar char="•"/>
            </a:pPr>
            <a:r>
              <a:rPr lang="en-US" sz="1000" dirty="0"/>
              <a:t>12/1/21 Rectal cancer MRI: Compared to 04/23/2021, the patient's </a:t>
            </a:r>
            <a:r>
              <a:rPr lang="en-US" sz="1000" dirty="0" err="1"/>
              <a:t>semiannular</a:t>
            </a:r>
            <a:r>
              <a:rPr lang="en-US" sz="1000" dirty="0"/>
              <a:t> rectal mass is significantly decreased in size.  The mass is now characterized by areas of fibrosis with small volume of suspected residual viable tumor.  Tumor/fibrosis extends beyond the muscularis propria with spiculations extending to the anterior peritoneal reflection, which is not clearly involved by residual tumor. Markedly decreased size of previously enlarged suspicious mesorectal lymph nodes.  No suspicious mesorectal or extra mesorectal lymph nodes are identified.</a:t>
            </a:r>
          </a:p>
          <a:p>
            <a:pPr>
              <a:buFont typeface="Arial" panose="020B0604020202020204" pitchFamily="34" charset="0"/>
              <a:buChar char="•"/>
            </a:pPr>
            <a:r>
              <a:rPr lang="en-US" sz="1000" dirty="0"/>
              <a:t>1/4/22 Colonoscopy: Minimal residual tumor/scar in mid rectum, otherwise clear colon.</a:t>
            </a:r>
          </a:p>
          <a:p>
            <a:pPr>
              <a:buFont typeface="Arial" panose="020B0604020202020204" pitchFamily="34" charset="0"/>
              <a:buChar char="•"/>
            </a:pPr>
            <a:endParaRPr lang="en-US" sz="1000" dirty="0"/>
          </a:p>
        </p:txBody>
      </p:sp>
      <p:pic>
        <p:nvPicPr>
          <p:cNvPr id="6" name="Picture 5">
            <a:extLst>
              <a:ext uri="{FF2B5EF4-FFF2-40B4-BE49-F238E27FC236}">
                <a16:creationId xmlns:a16="http://schemas.microsoft.com/office/drawing/2014/main" id="{9287EDE1-7080-A538-0581-F0C5E9147E03}"/>
              </a:ext>
            </a:extLst>
          </p:cNvPr>
          <p:cNvPicPr>
            <a:picLocks noChangeAspect="1"/>
          </p:cNvPicPr>
          <p:nvPr/>
        </p:nvPicPr>
        <p:blipFill>
          <a:blip r:embed="rId13"/>
          <a:stretch>
            <a:fillRect/>
          </a:stretch>
        </p:blipFill>
        <p:spPr>
          <a:xfrm>
            <a:off x="5610997" y="2801683"/>
            <a:ext cx="6162675" cy="3248025"/>
          </a:xfrm>
          <a:prstGeom prst="rect">
            <a:avLst/>
          </a:prstGeom>
        </p:spPr>
      </p:pic>
    </p:spTree>
    <p:extLst>
      <p:ext uri="{BB962C8B-B14F-4D97-AF65-F5344CB8AC3E}">
        <p14:creationId xmlns:p14="http://schemas.microsoft.com/office/powerpoint/2010/main" val="320083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AC502CAC-6859-4342-A9E6-7450415DF84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A5985B41-6B9B-499D-ACB2-368BA9D1B45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FD3ABA77-1CFC-4691-8959-55A04FD7321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D2024C07-86F2-4FB7-A45B-74F93A524D2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graphicEl>
                                              <a:dgm id="{A46727F9-7FAE-4CD8-8ED0-CB8A5170329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graphicEl>
                                              <a:dgm id="{50735C93-1DB6-444F-B810-E52C7AC67BFC}"/>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graphicEl>
                                              <a:dgm id="{CF0F30DA-134A-46ED-9A5F-C54E0E1B41FB}"/>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graphicEl>
                                              <a:dgm id="{CEC99481-0B74-493E-AE1D-920D32BBF7E7}"/>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graphicEl>
                                              <a:dgm id="{81BF311A-F598-4550-8760-B9AF5FF41A14}"/>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graphicEl>
                                              <a:dgm id="{BCCA0229-C655-47EB-8B0F-CA24CE9A4A31}"/>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
                                            <p:graphicEl>
                                              <a:dgm id="{FF828BE0-0E99-48F9-B94D-4CF2DD3A6061}"/>
                                            </p:graphic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
                                            <p:graphicEl>
                                              <a:dgm id="{959663A1-3DD3-40F0-B196-F2FDF53EBB40}"/>
                                            </p:graphic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
                                            <p:graphicEl>
                                              <a:dgm id="{2E3EC0AA-17F2-45E0-B660-B1637F8AD639}"/>
                                            </p:graphic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
                                            <p:graphicEl>
                                              <a:dgm id="{3FB8490F-F286-4C65-9F41-492B7E4F0B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uiExpand="1">
        <p:bldSub>
          <a:bldDgm bld="one"/>
        </p:bldSub>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p:nvPr>
        </p:nvSpPr>
        <p:spPr/>
        <p:txBody>
          <a:bodyPr/>
          <a:lstStyle/>
          <a:p>
            <a:r>
              <a:rPr lang="en-US" dirty="0"/>
              <a:t>AJCC Staging</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1"/>
            <p:extLst>
              <p:ext uri="{D42A27DB-BD31-4B8C-83A1-F6EECF244321}">
                <p14:modId xmlns:p14="http://schemas.microsoft.com/office/powerpoint/2010/main" val="1223888029"/>
              </p:ext>
            </p:extLst>
          </p:nvPr>
        </p:nvGraphicFramePr>
        <p:xfrm>
          <a:off x="685800" y="2002053"/>
          <a:ext cx="53340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38680011"/>
              </p:ext>
            </p:extLst>
          </p:nvPr>
        </p:nvGraphicFramePr>
        <p:xfrm>
          <a:off x="6332621" y="2002054"/>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63908AB9-8CC6-B249-752C-A16A3E1A3D2D}"/>
              </a:ext>
            </a:extLst>
          </p:cNvPr>
          <p:cNvSpPr txBox="1"/>
          <p:nvPr/>
        </p:nvSpPr>
        <p:spPr>
          <a:xfrm>
            <a:off x="5859380" y="118194"/>
            <a:ext cx="6094476" cy="1015663"/>
          </a:xfrm>
          <a:prstGeom prst="rect">
            <a:avLst/>
          </a:prstGeom>
          <a:noFill/>
        </p:spPr>
        <p:txBody>
          <a:bodyPr wrap="square">
            <a:spAutoFit/>
          </a:bodyPr>
          <a:lstStyle/>
          <a:p>
            <a:pPr>
              <a:buFont typeface="Arial" panose="020B0604020202020204" pitchFamily="34" charset="0"/>
              <a:buChar char="•"/>
            </a:pPr>
            <a:r>
              <a:rPr lang="en-US" sz="1200" dirty="0"/>
              <a:t>1/5/22 Robotic-assisted laparoscopic LAR @ My Facility: Grade 2 adenocarcinoma, 1.9 cm, invades through muscularis propria into pericolorectal tissue. No LVI pr PNI. Treatment effect present (partial response, score 2). Macroscopic evaluation of mesorectum complete. Margins all negative, distance from invasive carcinoma to radial margin is 1.3 cm. 0/17 lymph nodes. No tumor deposits. ypT3 N0 M N/A. </a:t>
            </a:r>
          </a:p>
        </p:txBody>
      </p:sp>
    </p:spTree>
    <p:extLst>
      <p:ext uri="{BB962C8B-B14F-4D97-AF65-F5344CB8AC3E}">
        <p14:creationId xmlns:p14="http://schemas.microsoft.com/office/powerpoint/2010/main" val="414049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AC502CAC-6859-4342-A9E6-7450415DF84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5F6EE7D5-A9A0-46D3-A7C5-9321AF388E9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555ABDDD-522E-435E-9B1E-461D378F034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7A4B3DCF-75A5-4B2C-BFC7-70989BEDA03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graphicEl>
                                              <a:dgm id="{A46727F9-7FAE-4CD8-8ED0-CB8A5170329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graphicEl>
                                              <a:dgm id="{50735C93-1DB6-444F-B810-E52C7AC67BFC}"/>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graphicEl>
                                              <a:dgm id="{4244CD3F-FEF2-48E2-8623-91BB3A75CD96}"/>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graphicEl>
                                              <a:dgm id="{1C6A3DB5-9FDE-41C8-8EDC-5A39F93CDC24}"/>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graphicEl>
                                              <a:dgm id="{81BF311A-F598-4550-8760-B9AF5FF41A14}"/>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graphicEl>
                                              <a:dgm id="{BCCA0229-C655-47EB-8B0F-CA24CE9A4A31}"/>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graphicEl>
                                              <a:dgm id="{FF828BE0-0E99-48F9-B94D-4CF2DD3A6061}"/>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
                                            <p:graphicEl>
                                              <a:dgm id="{959663A1-3DD3-40F0-B196-F2FDF53EBB40}"/>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
                                            <p:graphicEl>
                                              <a:dgm id="{2E3EC0AA-17F2-45E0-B660-B1637F8AD639}"/>
                                            </p:graphic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
                                            <p:graphicEl>
                                              <a:dgm id="{3FB8490F-F286-4C65-9F41-492B7E4F0B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030" y="963997"/>
            <a:ext cx="3254691" cy="4938361"/>
          </a:xfrm>
        </p:spPr>
        <p:txBody>
          <a:bodyPr vert="horz" lIns="91440" tIns="45720" rIns="91440" bIns="45720" rtlCol="0" anchor="ctr">
            <a:normAutofit/>
          </a:bodyPr>
          <a:lstStyle/>
          <a:p>
            <a:pPr algn="r" defTabSz="457200">
              <a:spcBef>
                <a:spcPts val="1000"/>
              </a:spcBef>
              <a:buClr>
                <a:srgbClr val="1E5155">
                  <a:lumMod val="40000"/>
                  <a:lumOff val="60000"/>
                </a:srgbClr>
              </a:buClr>
              <a:buSzPct val="80000"/>
              <a:buFont typeface="Wingdings 3" charset="2"/>
            </a:pPr>
            <a:r>
              <a:rPr lang="en-US" sz="4400">
                <a:latin typeface="Century Gothic" panose="020B0502020202020204"/>
              </a:rPr>
              <a:t>Summary Stage</a:t>
            </a:r>
          </a:p>
        </p:txBody>
      </p:sp>
      <p:cxnSp>
        <p:nvCxnSpPr>
          <p:cNvPr id="7"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34882" y="963507"/>
            <a:ext cx="6135097" cy="4938851"/>
          </a:xfrm>
        </p:spPr>
        <p:txBody>
          <a:bodyPr anchor="ctr">
            <a:normAutofit/>
          </a:bodyPr>
          <a:lstStyle/>
          <a:p>
            <a:r>
              <a:rPr lang="en-US" sz="1800" dirty="0"/>
              <a:t>4 Regional by BOTH direct extension AND regional lymph node(s) involved</a:t>
            </a:r>
          </a:p>
        </p:txBody>
      </p:sp>
      <p:sp>
        <p:nvSpPr>
          <p:cNvPr id="11" name="TextBox 10">
            <a:extLst>
              <a:ext uri="{FF2B5EF4-FFF2-40B4-BE49-F238E27FC236}">
                <a16:creationId xmlns:a16="http://schemas.microsoft.com/office/drawing/2014/main" id="{C08FFFA4-6DFF-09D5-FB35-7B0E4108CA06}"/>
              </a:ext>
            </a:extLst>
          </p:cNvPr>
          <p:cNvSpPr txBox="1"/>
          <p:nvPr/>
        </p:nvSpPr>
        <p:spPr>
          <a:xfrm>
            <a:off x="5660133" y="149412"/>
            <a:ext cx="6094476" cy="2677656"/>
          </a:xfrm>
          <a:prstGeom prst="rect">
            <a:avLst/>
          </a:prstGeom>
          <a:noFill/>
        </p:spPr>
        <p:txBody>
          <a:bodyPr wrap="square">
            <a:spAutoFit/>
          </a:bodyPr>
          <a:lstStyle/>
          <a:p>
            <a:pPr>
              <a:buFont typeface="Arial" panose="020B0604020202020204" pitchFamily="34" charset="0"/>
              <a:buChar char="•"/>
            </a:pPr>
            <a:r>
              <a:rPr lang="en-US" sz="1200" dirty="0"/>
              <a:t>4/9/21 Rectal bx @ Outside Facility = Adenocarcinoma, moderately well-differentiated. Negative for angiolymphatic invasion. IHC stable.</a:t>
            </a:r>
          </a:p>
          <a:p>
            <a:pPr>
              <a:buFont typeface="Arial" panose="020B0604020202020204" pitchFamily="34" charset="0"/>
              <a:buChar char="•"/>
            </a:pPr>
            <a:r>
              <a:rPr lang="en-US" sz="1200" dirty="0"/>
              <a:t>4/16/21 CT CAP: Circumferential rectal thickening with subtle perirectal stranding. No focal fluid collection or pelvic lymphadenopathy. No evidence for metastatic disease.</a:t>
            </a:r>
          </a:p>
          <a:p>
            <a:pPr>
              <a:buFont typeface="Arial" panose="020B0604020202020204" pitchFamily="34" charset="0"/>
              <a:buChar char="•"/>
            </a:pPr>
            <a:r>
              <a:rPr lang="en-US" sz="1200" dirty="0"/>
              <a:t>4/16/11 CEA: 8.7 (elevated)</a:t>
            </a:r>
          </a:p>
          <a:p>
            <a:pPr>
              <a:buFont typeface="Arial" panose="020B0604020202020204" pitchFamily="34" charset="0"/>
              <a:buChar char="•"/>
            </a:pPr>
            <a:r>
              <a:rPr lang="en-US" sz="1200" dirty="0"/>
              <a:t>4/23/21 Rectal cancer MRI: Tumor penetrates through surface of visceral peritoneum with no evidence for tumor invasion into pelvic organs or sacrum. T4a N2 rectal tumor with at least 7 suspicious mesorectal nodes. </a:t>
            </a:r>
          </a:p>
          <a:p>
            <a:pPr>
              <a:buFont typeface="Arial" panose="020B0604020202020204" pitchFamily="34" charset="0"/>
              <a:buChar char="•"/>
            </a:pPr>
            <a:r>
              <a:rPr lang="en-US" sz="1200" dirty="0"/>
              <a:t>1/5/22 Robotic-assisted laparoscopic LAR @ My Facility: Grade 2 adenocarcinoma, 1.9 cm, invades through muscularis propria into pericolorectal tissue. No LVI pr PNI. Treatment effect present (partial response, score 2). Macroscopic evaluation of mesorectum complete. Margins all negative, distance from invasive carcinoma to radial margin is 1.3 cm. 0/17 lymph nodes. No tumor deposits. ypT3 N0 M N/A. </a:t>
            </a:r>
          </a:p>
          <a:p>
            <a:pPr>
              <a:buFont typeface="Arial" panose="020B0604020202020204" pitchFamily="34" charset="0"/>
              <a:buChar char="•"/>
            </a:pPr>
            <a:endParaRPr lang="en-US" sz="1200" dirty="0"/>
          </a:p>
        </p:txBody>
      </p:sp>
      <p:pic>
        <p:nvPicPr>
          <p:cNvPr id="15" name="Picture 14">
            <a:extLst>
              <a:ext uri="{FF2B5EF4-FFF2-40B4-BE49-F238E27FC236}">
                <a16:creationId xmlns:a16="http://schemas.microsoft.com/office/drawing/2014/main" id="{D55FCFC6-8363-80AF-ECC7-0399036CFD63}"/>
              </a:ext>
            </a:extLst>
          </p:cNvPr>
          <p:cNvPicPr>
            <a:picLocks noChangeAspect="1"/>
          </p:cNvPicPr>
          <p:nvPr/>
        </p:nvPicPr>
        <p:blipFill>
          <a:blip r:embed="rId2"/>
          <a:stretch>
            <a:fillRect/>
          </a:stretch>
        </p:blipFill>
        <p:spPr>
          <a:xfrm>
            <a:off x="2253041" y="3639312"/>
            <a:ext cx="7341393" cy="1415605"/>
          </a:xfrm>
          <a:prstGeom prst="rect">
            <a:avLst/>
          </a:prstGeom>
        </p:spPr>
      </p:pic>
    </p:spTree>
    <p:extLst>
      <p:ext uri="{BB962C8B-B14F-4D97-AF65-F5344CB8AC3E}">
        <p14:creationId xmlns:p14="http://schemas.microsoft.com/office/powerpoint/2010/main" val="423215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460B6-9CD7-A073-A93B-8EF2115D8BFC}"/>
              </a:ext>
            </a:extLst>
          </p:cNvPr>
          <p:cNvSpPr>
            <a:spLocks noGrp="1"/>
          </p:cNvSpPr>
          <p:nvPr>
            <p:ph type="title"/>
          </p:nvPr>
        </p:nvSpPr>
        <p:spPr/>
        <p:txBody>
          <a:bodyPr/>
          <a:lstStyle/>
          <a:p>
            <a:r>
              <a:rPr lang="en-US" dirty="0"/>
              <a:t>Staging</a:t>
            </a:r>
          </a:p>
        </p:txBody>
      </p:sp>
      <p:sp>
        <p:nvSpPr>
          <p:cNvPr id="3" name="Content Placeholder 2">
            <a:extLst>
              <a:ext uri="{FF2B5EF4-FFF2-40B4-BE49-F238E27FC236}">
                <a16:creationId xmlns:a16="http://schemas.microsoft.com/office/drawing/2014/main" id="{C5A81EC0-4D71-4323-1C61-38F7EBBAD4CC}"/>
              </a:ext>
            </a:extLst>
          </p:cNvPr>
          <p:cNvSpPr>
            <a:spLocks noGrp="1"/>
          </p:cNvSpPr>
          <p:nvPr>
            <p:ph idx="1"/>
          </p:nvPr>
        </p:nvSpPr>
        <p:spPr/>
        <p:txBody>
          <a:bodyPr>
            <a:normAutofit lnSpcReduction="10000"/>
          </a:bodyPr>
          <a:lstStyle/>
          <a:p>
            <a:r>
              <a:rPr lang="en-US" dirty="0"/>
              <a:t>Locoregional Extent of Disease:</a:t>
            </a:r>
          </a:p>
          <a:p>
            <a:pPr lvl="1"/>
            <a:r>
              <a:rPr lang="en-US" dirty="0"/>
              <a:t>MRI</a:t>
            </a:r>
          </a:p>
          <a:p>
            <a:pPr lvl="2"/>
            <a:r>
              <a:rPr lang="en-US" dirty="0"/>
              <a:t>T1/2 vs T3/4: Sensitivity of 87% and Specificity of 71%</a:t>
            </a:r>
          </a:p>
          <a:p>
            <a:pPr lvl="2"/>
            <a:r>
              <a:rPr lang="en-US" dirty="0"/>
              <a:t>Lymph Node Involvement: Sensitivity 77% and Specificity of 71%</a:t>
            </a:r>
          </a:p>
          <a:p>
            <a:pPr lvl="2"/>
            <a:r>
              <a:rPr lang="en-US" dirty="0"/>
              <a:t>Circumferential Resection Margin Status: Sensitivity 77% and Specificity 94%</a:t>
            </a:r>
          </a:p>
          <a:p>
            <a:pPr lvl="1"/>
            <a:r>
              <a:rPr lang="en-US" dirty="0"/>
              <a:t>Transrectal US</a:t>
            </a:r>
          </a:p>
          <a:p>
            <a:pPr lvl="2"/>
            <a:r>
              <a:rPr lang="en-US" dirty="0"/>
              <a:t>BETTER SENSITIVITY AND SPECIFICITY FOR T1, T2, T3, and T4 disease (in the 90% range)</a:t>
            </a:r>
          </a:p>
          <a:p>
            <a:pPr lvl="2"/>
            <a:r>
              <a:rPr lang="en-US" dirty="0"/>
              <a:t>Similar for lymph node involvement</a:t>
            </a:r>
          </a:p>
          <a:p>
            <a:pPr lvl="2"/>
            <a:r>
              <a:rPr lang="en-US" dirty="0"/>
              <a:t>CANNOT detect circumferential resection margin status</a:t>
            </a:r>
          </a:p>
          <a:p>
            <a:r>
              <a:rPr lang="en-US" dirty="0"/>
              <a:t>Metastatic Work-Up:</a:t>
            </a:r>
          </a:p>
          <a:p>
            <a:pPr lvl="1"/>
            <a:r>
              <a:rPr lang="en-US" dirty="0"/>
              <a:t>CT chest/abdomen/pelvis</a:t>
            </a:r>
          </a:p>
          <a:p>
            <a:pPr lvl="1"/>
            <a:r>
              <a:rPr lang="en-US" dirty="0"/>
              <a:t>CEA</a:t>
            </a:r>
          </a:p>
          <a:p>
            <a:r>
              <a:rPr lang="en-US" dirty="0"/>
              <a:t>Genetic Counseling and Genetic Panels</a:t>
            </a:r>
          </a:p>
        </p:txBody>
      </p:sp>
    </p:spTree>
    <p:extLst>
      <p:ext uri="{BB962C8B-B14F-4D97-AF65-F5344CB8AC3E}">
        <p14:creationId xmlns:p14="http://schemas.microsoft.com/office/powerpoint/2010/main" val="1923209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29">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1">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3">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7" name="Rectangle 35">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9" name="Rectangle 37">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7C3C1B9-D47C-492D-AF19-6AD89B0BBBD3}"/>
              </a:ext>
            </a:extLst>
          </p:cNvPr>
          <p:cNvSpPr>
            <a:spLocks noGrp="1"/>
          </p:cNvSpPr>
          <p:nvPr>
            <p:ph type="title"/>
          </p:nvPr>
        </p:nvSpPr>
        <p:spPr>
          <a:xfrm>
            <a:off x="492370" y="516835"/>
            <a:ext cx="3084844" cy="5772840"/>
          </a:xfrm>
        </p:spPr>
        <p:txBody>
          <a:bodyPr vert="horz" lIns="91440" tIns="45720" rIns="91440" bIns="45720" rtlCol="0" anchor="ctr">
            <a:normAutofit/>
          </a:bodyPr>
          <a:lstStyle/>
          <a:p>
            <a:pPr algn="ctr"/>
            <a:r>
              <a:rPr lang="en-US" sz="3600" dirty="0">
                <a:solidFill>
                  <a:srgbClr val="FFFFFF"/>
                </a:solidFill>
              </a:rPr>
              <a:t>SSDIs</a:t>
            </a:r>
          </a:p>
        </p:txBody>
      </p:sp>
      <p:sp>
        <p:nvSpPr>
          <p:cNvPr id="41" name="Rectangle 39">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2048800074"/>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2F09200-7EED-3DCC-50C3-53C2024FFCAC}"/>
              </a:ext>
            </a:extLst>
          </p:cNvPr>
          <p:cNvSpPr txBox="1"/>
          <p:nvPr/>
        </p:nvSpPr>
        <p:spPr>
          <a:xfrm>
            <a:off x="82536" y="153413"/>
            <a:ext cx="3812808" cy="2123658"/>
          </a:xfrm>
          <a:prstGeom prst="rect">
            <a:avLst/>
          </a:prstGeom>
          <a:noFill/>
        </p:spPr>
        <p:txBody>
          <a:bodyPr wrap="square">
            <a:spAutoFit/>
          </a:bodyPr>
          <a:lstStyle/>
          <a:p>
            <a:pPr>
              <a:buFont typeface="Arial" panose="020B0604020202020204" pitchFamily="34" charset="0"/>
              <a:buChar char="•"/>
            </a:pPr>
            <a:r>
              <a:rPr lang="en-US" sz="1100" dirty="0"/>
              <a:t>4/9/21 Rectal bx @ Outside Facility = Adenocarcinoma, moderately well-differentiated. Negative for angiolymphatic invasion. IHC stable.</a:t>
            </a:r>
          </a:p>
          <a:p>
            <a:pPr>
              <a:buFont typeface="Arial" panose="020B0604020202020204" pitchFamily="34" charset="0"/>
              <a:buChar char="•"/>
            </a:pPr>
            <a:r>
              <a:rPr lang="en-US" sz="1100" dirty="0"/>
              <a:t>4/16/11 CEA: 8.7 (elevated)</a:t>
            </a:r>
          </a:p>
          <a:p>
            <a:pPr>
              <a:buFont typeface="Arial" panose="020B0604020202020204" pitchFamily="34" charset="0"/>
              <a:buChar char="•"/>
            </a:pPr>
            <a:r>
              <a:rPr lang="en-US" sz="1100" dirty="0"/>
              <a:t> 1/5/22 Robotic-assisted laparoscopic LAR @ My Facility: Grade 2 adenocarcinoma, 1.9 cm, invades through muscularis propria into pericolorectal tissue. No LVI pr PNI. Treatment effect present (partial response, score 2). Macroscopic evaluation of mesorectum complete. Margins all negative, distance from invasive carcinoma to radial margin is 1.3 cm. 0/17 lymph nodes. No tumor deposits. ypT3 N0 M N/A. </a:t>
            </a:r>
          </a:p>
          <a:p>
            <a:pPr>
              <a:buFont typeface="Arial" panose="020B0604020202020204" pitchFamily="34" charset="0"/>
              <a:buChar char="•"/>
            </a:pPr>
            <a:endParaRPr lang="en-US" sz="1100" dirty="0"/>
          </a:p>
        </p:txBody>
      </p:sp>
    </p:spTree>
    <p:extLst>
      <p:ext uri="{BB962C8B-B14F-4D97-AF65-F5344CB8AC3E}">
        <p14:creationId xmlns:p14="http://schemas.microsoft.com/office/powerpoint/2010/main" val="415366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9E28C867-6688-4624-8817-3DFCB4C8260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66693893-06AD-43EB-A6BD-1F7916F04BE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7EF718BA-4418-4526-AE1E-EB843F73707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B1FF634F-37BE-40E0-8C21-3526410700A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485088A1-8B43-4B3E-8A43-2A92137A56F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195BD555-DD34-49A4-AE63-6267766C4F1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026934A8-1AED-4379-BFCE-A65A38ED5B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958D9447-D3AF-4AF4-B41C-B421031E6A46}"/>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0BD34FAA-2874-4DCA-9290-F07CC31CA4B8}"/>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graphicEl>
                                              <a:dgm id="{AECDEB46-7EAA-4DBD-BB57-A6825920B21B}"/>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graphicEl>
                                              <a:dgm id="{D6F90B0B-4698-4101-80BB-2E6D2C826F66}"/>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graphicEl>
                                              <a:dgm id="{D905385E-F2D0-406A-A469-0FAFEACE998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C1B9-D47C-492D-AF19-6AD89B0BBBD3}"/>
              </a:ext>
            </a:extLst>
          </p:cNvPr>
          <p:cNvSpPr>
            <a:spLocks noGrp="1"/>
          </p:cNvSpPr>
          <p:nvPr>
            <p:ph type="title"/>
          </p:nvPr>
        </p:nvSpPr>
        <p:spPr>
          <a:xfrm>
            <a:off x="1" y="0"/>
            <a:ext cx="4547936" cy="6400800"/>
          </a:xfrm>
          <a:solidFill>
            <a:schemeClr val="accent1"/>
          </a:solidFill>
        </p:spPr>
        <p:txBody>
          <a:bodyPr vert="horz" lIns="91440" tIns="45720" rIns="91440" bIns="45720" rtlCol="0" anchor="ctr">
            <a:normAutofit/>
          </a:bodyPr>
          <a:lstStyle/>
          <a:p>
            <a:pPr algn="ctr"/>
            <a:r>
              <a:rPr lang="en-US" sz="3600" dirty="0">
                <a:solidFill>
                  <a:srgbClr val="FFFFFF"/>
                </a:solidFill>
              </a:rPr>
              <a:t>SSDIs</a:t>
            </a:r>
          </a:p>
        </p:txBody>
      </p:sp>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203994100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B1E1C15-578B-1534-BC4E-E0483BEB592D}"/>
              </a:ext>
            </a:extLst>
          </p:cNvPr>
          <p:cNvSpPr txBox="1"/>
          <p:nvPr/>
        </p:nvSpPr>
        <p:spPr>
          <a:xfrm>
            <a:off x="82536" y="153413"/>
            <a:ext cx="3812808" cy="2123658"/>
          </a:xfrm>
          <a:prstGeom prst="rect">
            <a:avLst/>
          </a:prstGeom>
          <a:noFill/>
        </p:spPr>
        <p:txBody>
          <a:bodyPr wrap="square">
            <a:spAutoFit/>
          </a:bodyPr>
          <a:lstStyle/>
          <a:p>
            <a:pPr>
              <a:buFont typeface="Arial" panose="020B0604020202020204" pitchFamily="34" charset="0"/>
              <a:buChar char="•"/>
            </a:pPr>
            <a:r>
              <a:rPr lang="en-US" sz="1100" dirty="0"/>
              <a:t>4/9/21 Rectal bx @ Outside Facility = Adenocarcinoma, moderately well-differentiated. Negative for angiolymphatic invasion. IHC stable.</a:t>
            </a:r>
          </a:p>
          <a:p>
            <a:pPr>
              <a:buFont typeface="Arial" panose="020B0604020202020204" pitchFamily="34" charset="0"/>
              <a:buChar char="•"/>
            </a:pPr>
            <a:r>
              <a:rPr lang="en-US" sz="1100" dirty="0"/>
              <a:t>4/16/11 CEA: 8.7 (elevated)</a:t>
            </a:r>
          </a:p>
          <a:p>
            <a:pPr>
              <a:buFont typeface="Arial" panose="020B0604020202020204" pitchFamily="34" charset="0"/>
              <a:buChar char="•"/>
            </a:pPr>
            <a:r>
              <a:rPr lang="en-US" sz="1100" dirty="0"/>
              <a:t> 1/5/22 Robotic-assisted laparoscopic LAR @ My Facility: Grade 2 adenocarcinoma, 1.9 cm, invades through muscularis propria into pericolorectal tissue. No LVI pr PNI. Treatment effect present (partial response, score 2). Macroscopic evaluation of mesorectum complete. Margins all negative, distance from invasive carcinoma to radial margin is 1.3 cm. 0/17 lymph nodes. No tumor deposits. ypT3 N0 M N/A. </a:t>
            </a:r>
          </a:p>
          <a:p>
            <a:pPr>
              <a:buFont typeface="Arial" panose="020B0604020202020204" pitchFamily="34" charset="0"/>
              <a:buChar char="•"/>
            </a:pPr>
            <a:endParaRPr lang="en-US" sz="1100" dirty="0"/>
          </a:p>
        </p:txBody>
      </p:sp>
      <p:sp>
        <p:nvSpPr>
          <p:cNvPr id="5" name="TextBox 4">
            <a:extLst>
              <a:ext uri="{FF2B5EF4-FFF2-40B4-BE49-F238E27FC236}">
                <a16:creationId xmlns:a16="http://schemas.microsoft.com/office/drawing/2014/main" id="{B2407D01-9935-6B94-08E0-26BF65280DF1}"/>
              </a:ext>
            </a:extLst>
          </p:cNvPr>
          <p:cNvSpPr txBox="1"/>
          <p:nvPr/>
        </p:nvSpPr>
        <p:spPr>
          <a:xfrm>
            <a:off x="10479024" y="6488668"/>
            <a:ext cx="1515618" cy="369332"/>
          </a:xfrm>
          <a:prstGeom prst="rect">
            <a:avLst/>
          </a:prstGeom>
          <a:noFill/>
        </p:spPr>
        <p:txBody>
          <a:bodyPr wrap="square">
            <a:spAutoFit/>
          </a:bodyPr>
          <a:lstStyle/>
          <a:p>
            <a:r>
              <a:rPr lang="en-US" b="1" dirty="0">
                <a:solidFill>
                  <a:schemeClr val="bg1"/>
                </a:solidFill>
              </a:rPr>
              <a:t>*Not a SSDI</a:t>
            </a:r>
          </a:p>
        </p:txBody>
      </p:sp>
    </p:spTree>
    <p:extLst>
      <p:ext uri="{BB962C8B-B14F-4D97-AF65-F5344CB8AC3E}">
        <p14:creationId xmlns:p14="http://schemas.microsoft.com/office/powerpoint/2010/main" val="306838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9E28C867-6688-4624-8817-3DFCB4C8260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66693893-06AD-43EB-A6BD-1F7916F04BE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7EF718BA-4418-4526-AE1E-EB843F73707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B1FF634F-37BE-40E0-8C21-3526410700A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485088A1-8B43-4B3E-8A43-2A92137A56F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195BD555-DD34-49A4-AE63-6267766C4F1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5444979C-D39D-4980-B338-8192E0C7027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5452C892-3281-447F-95EB-C59D2295A4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C1B9-D47C-492D-AF19-6AD89B0BBBD3}"/>
              </a:ext>
            </a:extLst>
          </p:cNvPr>
          <p:cNvSpPr>
            <a:spLocks noGrp="1"/>
          </p:cNvSpPr>
          <p:nvPr>
            <p:ph type="title"/>
          </p:nvPr>
        </p:nvSpPr>
        <p:spPr/>
        <p:txBody>
          <a:bodyPr/>
          <a:lstStyle/>
          <a:p>
            <a:r>
              <a:rPr lang="en-US" dirty="0"/>
              <a:t>Surgery</a:t>
            </a:r>
          </a:p>
        </p:txBody>
      </p:sp>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3676341298"/>
              </p:ext>
            </p:extLst>
          </p:nvPr>
        </p:nvGraphicFramePr>
        <p:xfrm>
          <a:off x="597969" y="1887287"/>
          <a:ext cx="11057021" cy="4478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7E99240-76F5-202D-7254-27122947F94A}"/>
              </a:ext>
            </a:extLst>
          </p:cNvPr>
          <p:cNvSpPr txBox="1"/>
          <p:nvPr/>
        </p:nvSpPr>
        <p:spPr>
          <a:xfrm>
            <a:off x="5550408" y="118194"/>
            <a:ext cx="6736842" cy="1600438"/>
          </a:xfrm>
          <a:prstGeom prst="rect">
            <a:avLst/>
          </a:prstGeom>
          <a:noFill/>
        </p:spPr>
        <p:txBody>
          <a:bodyPr wrap="square">
            <a:spAutoFit/>
          </a:bodyPr>
          <a:lstStyle/>
          <a:p>
            <a:pPr>
              <a:buFont typeface="Arial" panose="020B0604020202020204" pitchFamily="34" charset="0"/>
              <a:buChar char="•"/>
            </a:pPr>
            <a:r>
              <a:rPr lang="en-US" sz="1400" dirty="0"/>
              <a:t>4/9/21 Rectal bx @ Outside Facility = Adenocarcinoma, moderately well-differentiated. Negative for angiolymphatic invasion. IHC stable.</a:t>
            </a:r>
          </a:p>
          <a:p>
            <a:pPr>
              <a:buFont typeface="Arial" panose="020B0604020202020204" pitchFamily="34" charset="0"/>
              <a:buChar char="•"/>
            </a:pPr>
            <a:r>
              <a:rPr lang="en-US" sz="1400" dirty="0"/>
              <a:t> 1/5/22-1/8/22 Robotic-assisted laparoscopic LAR @ My Facility: Grade 2 adenocarcinoma, 1.9 cm, invades through muscularis propria into pericolorectal tissue. No LVI pr PNI. Treatment effect present (partial response, score 2). Macroscopic evaluation of mesorectum complete. Margins all negative, distance from invasive carcinoma to radial margin is 1.3 cm. 0/17 lymph nodes. No tumor deposits. ypT3 N0 M N/A. </a:t>
            </a:r>
          </a:p>
        </p:txBody>
      </p:sp>
    </p:spTree>
    <p:extLst>
      <p:ext uri="{BB962C8B-B14F-4D97-AF65-F5344CB8AC3E}">
        <p14:creationId xmlns:p14="http://schemas.microsoft.com/office/powerpoint/2010/main" val="260079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4D6ACBA2-4E5E-48B3-A93D-E91FEA69274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82C18BC1-4464-490B-BA31-7B29421EF06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2CCEF942-5D10-455A-8900-94709C8D708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3F719F33-0156-4957-87BB-FB9AFA2B37F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AC70D864-8A84-4490-B2E6-8DAC550DDCC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320ECCFD-31A6-4FDC-AA90-44F9EDCA7A4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30E5C9CD-0D45-4D9B-AF18-A4BB9232B26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E68B7483-A456-4DB9-AE8E-ED345D33D7B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E0616F1A-7BB1-4239-9B55-0F2271CA657A}"/>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graphicEl>
                                              <a:dgm id="{4DA591B1-9F08-47B5-9E07-C8529DF3921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graphicEl>
                                              <a:dgm id="{5BDA43E4-0387-44FB-AF98-4053E75E7E2F}"/>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graphicEl>
                                              <a:dgm id="{F2FF424B-2529-4381-A502-05C8660DBDA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C1B9-D47C-492D-AF19-6AD89B0BBBD3}"/>
              </a:ext>
            </a:extLst>
          </p:cNvPr>
          <p:cNvSpPr>
            <a:spLocks noGrp="1"/>
          </p:cNvSpPr>
          <p:nvPr>
            <p:ph type="title"/>
          </p:nvPr>
        </p:nvSpPr>
        <p:spPr/>
        <p:txBody>
          <a:bodyPr/>
          <a:lstStyle/>
          <a:p>
            <a:r>
              <a:rPr lang="en-US" dirty="0"/>
              <a:t>Surgery</a:t>
            </a:r>
          </a:p>
        </p:txBody>
      </p:sp>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3145052204"/>
              </p:ext>
            </p:extLst>
          </p:nvPr>
        </p:nvGraphicFramePr>
        <p:xfrm>
          <a:off x="597969" y="1887287"/>
          <a:ext cx="11057021" cy="4478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2EE3570-6E33-411B-114D-8E3090762B35}"/>
              </a:ext>
            </a:extLst>
          </p:cNvPr>
          <p:cNvSpPr txBox="1"/>
          <p:nvPr/>
        </p:nvSpPr>
        <p:spPr>
          <a:xfrm>
            <a:off x="5550408" y="118194"/>
            <a:ext cx="6736842" cy="1600438"/>
          </a:xfrm>
          <a:prstGeom prst="rect">
            <a:avLst/>
          </a:prstGeom>
          <a:noFill/>
        </p:spPr>
        <p:txBody>
          <a:bodyPr wrap="square">
            <a:spAutoFit/>
          </a:bodyPr>
          <a:lstStyle/>
          <a:p>
            <a:pPr>
              <a:buFont typeface="Arial" panose="020B0604020202020204" pitchFamily="34" charset="0"/>
              <a:buChar char="•"/>
            </a:pPr>
            <a:r>
              <a:rPr lang="en-US" sz="1400" dirty="0"/>
              <a:t>4/9/21 Rectal bx @ Outside Facility = Adenocarcinoma, moderately well-differentiated. Negative for angiolymphatic invasion. IHC stable.</a:t>
            </a:r>
          </a:p>
          <a:p>
            <a:pPr>
              <a:buFont typeface="Arial" panose="020B0604020202020204" pitchFamily="34" charset="0"/>
              <a:buChar char="•"/>
            </a:pPr>
            <a:r>
              <a:rPr lang="en-US" sz="1400" dirty="0"/>
              <a:t> 1/5/22-1/8/22 Robotic-assisted laparoscopic LAR @ My Facility: Grade 2 adenocarcinoma, 1.9 cm, invades through muscularis propria into pericolorectal tissue. No LVI pr PNI. Treatment effect present (partial response, score 2). Macroscopic evaluation of mesorectum complete. Margins all negative, distance from invasive carcinoma to radial margin is 1.3 cm. 0/17 lymph nodes. No tumor deposits. ypT3 N0 M N/A. </a:t>
            </a:r>
          </a:p>
        </p:txBody>
      </p:sp>
    </p:spTree>
    <p:extLst>
      <p:ext uri="{BB962C8B-B14F-4D97-AF65-F5344CB8AC3E}">
        <p14:creationId xmlns:p14="http://schemas.microsoft.com/office/powerpoint/2010/main" val="100483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AC70D864-8A84-4490-B2E6-8DAC550DDCC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320ECCFD-31A6-4FDC-AA90-44F9EDCA7A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66D04523-09C7-42C2-9012-24CBFAEE8FE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23BAF2E4-381D-45A0-8023-74731AFA9F6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F910B7FC-8DA8-4283-9161-D5D204D24EE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6C6476D6-1D05-4713-955D-CE18966F572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30E5C9CD-0D45-4D9B-AF18-A4BB9232B26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E68B7483-A456-4DB9-AE8E-ED345D33D7B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47373890-6932-44C1-B7D9-228001ABB488}"/>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graphicEl>
                                              <a:dgm id="{DC81AAED-0824-4D6D-BA24-65FB14352DE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p:nvPr>
        </p:nvSpPr>
        <p:spPr/>
        <p:txBody>
          <a:bodyPr/>
          <a:lstStyle/>
          <a:p>
            <a:r>
              <a:rPr lang="en-US" dirty="0"/>
              <a:t>Treatment</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1"/>
            <p:extLst>
              <p:ext uri="{D42A27DB-BD31-4B8C-83A1-F6EECF244321}">
                <p14:modId xmlns:p14="http://schemas.microsoft.com/office/powerpoint/2010/main" val="3240132521"/>
              </p:ext>
            </p:extLst>
          </p:nvPr>
        </p:nvGraphicFramePr>
        <p:xfrm>
          <a:off x="685800" y="2002053"/>
          <a:ext cx="53340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1958218983"/>
              </p:ext>
            </p:extLst>
          </p:nvPr>
        </p:nvGraphicFramePr>
        <p:xfrm>
          <a:off x="6332621" y="2002054"/>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BD14DC3C-2338-4C91-17D7-79D8D2F6910C}"/>
              </a:ext>
            </a:extLst>
          </p:cNvPr>
          <p:cNvSpPr txBox="1"/>
          <p:nvPr/>
        </p:nvSpPr>
        <p:spPr>
          <a:xfrm>
            <a:off x="5424678" y="286603"/>
            <a:ext cx="6094476" cy="1200329"/>
          </a:xfrm>
          <a:prstGeom prst="rect">
            <a:avLst/>
          </a:prstGeom>
          <a:noFill/>
        </p:spPr>
        <p:txBody>
          <a:bodyPr wrap="square">
            <a:spAutoFit/>
          </a:bodyPr>
          <a:lstStyle/>
          <a:p>
            <a:pPr>
              <a:buFont typeface="Arial" panose="020B0604020202020204" pitchFamily="34" charset="0"/>
              <a:buChar char="•"/>
            </a:pPr>
            <a:r>
              <a:rPr lang="en-US" dirty="0"/>
              <a:t>4/9/21 Rectal bx @ Outside facility</a:t>
            </a:r>
          </a:p>
          <a:p>
            <a:pPr>
              <a:buFont typeface="Arial" panose="020B0604020202020204" pitchFamily="34" charset="0"/>
              <a:buChar char="•"/>
            </a:pPr>
            <a:r>
              <a:rPr lang="en-US" dirty="0"/>
              <a:t>5/12/21-8/25/21: 8 cycles FOLFOX @ my facility</a:t>
            </a:r>
          </a:p>
          <a:p>
            <a:pPr>
              <a:buFont typeface="Arial" panose="020B0604020202020204" pitchFamily="34" charset="0"/>
              <a:buChar char="•"/>
            </a:pPr>
            <a:r>
              <a:rPr lang="en-US" dirty="0"/>
              <a:t>9/20/21: Capecitabine w/ XRT @ my facility</a:t>
            </a:r>
          </a:p>
          <a:p>
            <a:pPr>
              <a:buFont typeface="Arial" panose="020B0604020202020204" pitchFamily="34" charset="0"/>
              <a:buChar char="•"/>
            </a:pPr>
            <a:r>
              <a:rPr lang="en-US" dirty="0"/>
              <a:t>1/5/22 LAR @ my facility</a:t>
            </a:r>
          </a:p>
        </p:txBody>
      </p:sp>
    </p:spTree>
    <p:extLst>
      <p:ext uri="{BB962C8B-B14F-4D97-AF65-F5344CB8AC3E}">
        <p14:creationId xmlns:p14="http://schemas.microsoft.com/office/powerpoint/2010/main" val="406379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7A4B3DCF-75A5-4B2C-BFC7-70989BEDA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graphicEl>
                                              <a:dgm id="{FDEFAA7C-DA98-40CD-8CB4-B872EEDE944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graphicEl>
                                              <a:dgm id="{FF828BE0-0E99-48F9-B94D-4CF2DD3A6061}"/>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graphicEl>
                                              <a:dgm id="{959663A1-3DD3-40F0-B196-F2FDF53EBB40}"/>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graphicEl>
                                              <a:dgm id="{2E3EC0AA-17F2-45E0-B660-B1637F8AD639}"/>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graphicEl>
                                              <a:dgm id="{3FB8490F-F286-4C65-9F41-492B7E4F0B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C1B9-D47C-492D-AF19-6AD89B0BBBD3}"/>
              </a:ext>
            </a:extLst>
          </p:cNvPr>
          <p:cNvSpPr>
            <a:spLocks noGrp="1"/>
          </p:cNvSpPr>
          <p:nvPr>
            <p:ph type="title"/>
          </p:nvPr>
        </p:nvSpPr>
        <p:spPr/>
        <p:txBody>
          <a:bodyPr/>
          <a:lstStyle/>
          <a:p>
            <a:r>
              <a:rPr lang="en-US"/>
              <a:t>Radiation</a:t>
            </a:r>
            <a:endParaRPr lang="en-US" dirty="0"/>
          </a:p>
        </p:txBody>
      </p:sp>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2556993238"/>
              </p:ext>
            </p:extLst>
          </p:nvPr>
        </p:nvGraphicFramePr>
        <p:xfrm>
          <a:off x="597969" y="1887287"/>
          <a:ext cx="11057021" cy="4478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D27E1127-5679-18E2-0099-E4B051F78618}"/>
              </a:ext>
            </a:extLst>
          </p:cNvPr>
          <p:cNvPicPr>
            <a:picLocks noChangeAspect="1"/>
          </p:cNvPicPr>
          <p:nvPr/>
        </p:nvPicPr>
        <p:blipFill>
          <a:blip r:embed="rId7"/>
          <a:stretch>
            <a:fillRect/>
          </a:stretch>
        </p:blipFill>
        <p:spPr>
          <a:xfrm>
            <a:off x="4995931" y="286603"/>
            <a:ext cx="6926175" cy="1086110"/>
          </a:xfrm>
          <a:prstGeom prst="rect">
            <a:avLst/>
          </a:prstGeom>
        </p:spPr>
      </p:pic>
    </p:spTree>
    <p:extLst>
      <p:ext uri="{BB962C8B-B14F-4D97-AF65-F5344CB8AC3E}">
        <p14:creationId xmlns:p14="http://schemas.microsoft.com/office/powerpoint/2010/main" val="197086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0C60A03F-6F74-4771-8DC2-16EC8E7146C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graphicEl>
                                              <a:dgm id="{AD52E706-C23B-43EE-8020-C446D65CAB3F}"/>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graphicEl>
                                              <a:dgm id="{A2F0BBE1-055C-48E5-A6DF-959D4CD7E0A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graphicEl>
                                              <a:dgm id="{2C4D7034-183B-4A06-8BB8-07A73E4485E9}"/>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graphicEl>
                                              <a:dgm id="{3106FCB6-04A8-4299-8F0C-3480D846532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graphicEl>
                                              <a:dgm id="{185AB2B1-8A98-4A61-B042-9CAEDEB8C7E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graphicEl>
                                              <a:dgm id="{628C91BF-3210-4991-A191-F1FD624C36D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graphicEl>
                                              <a:dgm id="{4B7EFE6B-E9D8-49D8-BD7B-9C6046BA410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graphicEl>
                                              <a:dgm id="{FE246676-E727-4D08-87E1-342F71481C67}"/>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graphicEl>
                                              <a:dgm id="{26B97A1D-E518-4B25-B469-BD053E4CC66F}"/>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graphicEl>
                                              <a:dgm id="{45B1118F-5417-4736-BC3E-B31B89C9B7B1}"/>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graphicEl>
                                              <a:dgm id="{B98831EE-95CF-410A-86FE-AA46554EC09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lvlAtOnce"/>
        </p:bldSub>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p:nvPr>
        </p:nvSpPr>
        <p:spPr/>
        <p:txBody>
          <a:bodyPr/>
          <a:lstStyle/>
          <a:p>
            <a:r>
              <a:rPr lang="en-US" dirty="0"/>
              <a:t>Phase I</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1"/>
            <p:extLst>
              <p:ext uri="{D42A27DB-BD31-4B8C-83A1-F6EECF244321}">
                <p14:modId xmlns:p14="http://schemas.microsoft.com/office/powerpoint/2010/main" val="1544707352"/>
              </p:ext>
            </p:extLst>
          </p:nvPr>
        </p:nvGraphicFramePr>
        <p:xfrm>
          <a:off x="685800" y="2194559"/>
          <a:ext cx="53340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3101836886"/>
              </p:ext>
            </p:extLst>
          </p:nvPr>
        </p:nvGraphicFramePr>
        <p:xfrm>
          <a:off x="6324600" y="2346959"/>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a:extLst>
              <a:ext uri="{FF2B5EF4-FFF2-40B4-BE49-F238E27FC236}">
                <a16:creationId xmlns:a16="http://schemas.microsoft.com/office/drawing/2014/main" id="{9D954FAC-964A-9289-2C58-BDFE01AF789A}"/>
              </a:ext>
            </a:extLst>
          </p:cNvPr>
          <p:cNvPicPr>
            <a:picLocks noChangeAspect="1"/>
          </p:cNvPicPr>
          <p:nvPr/>
        </p:nvPicPr>
        <p:blipFill>
          <a:blip r:embed="rId13"/>
          <a:stretch>
            <a:fillRect/>
          </a:stretch>
        </p:blipFill>
        <p:spPr>
          <a:xfrm>
            <a:off x="4995931" y="286603"/>
            <a:ext cx="6926175" cy="1086110"/>
          </a:xfrm>
          <a:prstGeom prst="rect">
            <a:avLst/>
          </a:prstGeom>
        </p:spPr>
      </p:pic>
      <p:pic>
        <p:nvPicPr>
          <p:cNvPr id="5" name="Picture 4">
            <a:extLst>
              <a:ext uri="{FF2B5EF4-FFF2-40B4-BE49-F238E27FC236}">
                <a16:creationId xmlns:a16="http://schemas.microsoft.com/office/drawing/2014/main" id="{FA127CD3-D7B7-0744-2B81-CC03966B89A7}"/>
              </a:ext>
            </a:extLst>
          </p:cNvPr>
          <p:cNvPicPr>
            <a:picLocks noChangeAspect="1"/>
          </p:cNvPicPr>
          <p:nvPr/>
        </p:nvPicPr>
        <p:blipFill>
          <a:blip r:embed="rId14"/>
          <a:stretch>
            <a:fillRect/>
          </a:stretch>
        </p:blipFill>
        <p:spPr>
          <a:xfrm>
            <a:off x="2733675" y="2781682"/>
            <a:ext cx="6724650" cy="2466975"/>
          </a:xfrm>
          <a:prstGeom prst="rect">
            <a:avLst/>
          </a:prstGeom>
        </p:spPr>
      </p:pic>
      <p:pic>
        <p:nvPicPr>
          <p:cNvPr id="1025" name="Picture 1" descr="Treatment Modality code &#10;• Treatment summa1Y refers to beam energy such as 6X, &#10;12 MV. &#10;• CTR codes treatment modality to 01: Extemal beam, &#10;NOS- Incorrect! &#10;• The X or MV in the treatment summary tells us that &#10;photon therapy was delivered. Treatment modality code &#10;should be 02: External beam. photons ">
            <a:extLst>
              <a:ext uri="{FF2B5EF4-FFF2-40B4-BE49-F238E27FC236}">
                <a16:creationId xmlns:a16="http://schemas.microsoft.com/office/drawing/2014/main" id="{984A2369-E68A-EA18-191A-D4D2A681DF4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6000"/>
          <a:stretch/>
        </p:blipFill>
        <p:spPr bwMode="auto">
          <a:xfrm>
            <a:off x="2433637" y="2303528"/>
            <a:ext cx="7172325" cy="13018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6DC85D1-4219-A52D-7C5F-55A6E0CBF942}"/>
              </a:ext>
            </a:extLst>
          </p:cNvPr>
          <p:cNvPicPr>
            <a:picLocks noChangeAspect="1"/>
          </p:cNvPicPr>
          <p:nvPr/>
        </p:nvPicPr>
        <p:blipFill>
          <a:blip r:embed="rId16"/>
          <a:stretch>
            <a:fillRect/>
          </a:stretch>
        </p:blipFill>
        <p:spPr>
          <a:xfrm>
            <a:off x="3062287" y="2057400"/>
            <a:ext cx="6067425" cy="2743200"/>
          </a:xfrm>
          <a:prstGeom prst="rect">
            <a:avLst/>
          </a:prstGeom>
        </p:spPr>
      </p:pic>
    </p:spTree>
    <p:extLst>
      <p:ext uri="{BB962C8B-B14F-4D97-AF65-F5344CB8AC3E}">
        <p14:creationId xmlns:p14="http://schemas.microsoft.com/office/powerpoint/2010/main" val="395393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7A4B3DCF-75A5-4B2C-BFC7-70989BEDA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graphicEl>
                                              <a:dgm id="{FDEFAA7C-DA98-40CD-8CB4-B872EEDE944F}"/>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graphicEl>
                                              <a:dgm id="{FF828BE0-0E99-48F9-B94D-4CF2DD3A6061}"/>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graphicEl>
                                              <a:dgm id="{959663A1-3DD3-40F0-B196-F2FDF53EBB40}"/>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graphicEl>
                                              <a:dgm id="{2E3EC0AA-17F2-45E0-B660-B1637F8AD639}"/>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
                                            <p:graphicEl>
                                              <a:dgm id="{3FB8490F-F286-4C65-9F41-492B7E4F0B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9" grpId="0" uiExpand="1">
        <p:bldSub>
          <a:bldDgm bld="one"/>
        </p:bldSub>
      </p:bldGraphic>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p:nvPr>
        </p:nvSpPr>
        <p:spPr/>
        <p:txBody>
          <a:bodyPr/>
          <a:lstStyle/>
          <a:p>
            <a:r>
              <a:rPr lang="en-US" dirty="0"/>
              <a:t>Phase II</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1"/>
            <p:extLst>
              <p:ext uri="{D42A27DB-BD31-4B8C-83A1-F6EECF244321}">
                <p14:modId xmlns:p14="http://schemas.microsoft.com/office/powerpoint/2010/main" val="98680229"/>
              </p:ext>
            </p:extLst>
          </p:nvPr>
        </p:nvGraphicFramePr>
        <p:xfrm>
          <a:off x="685800" y="2194559"/>
          <a:ext cx="53340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3730851130"/>
              </p:ext>
            </p:extLst>
          </p:nvPr>
        </p:nvGraphicFramePr>
        <p:xfrm>
          <a:off x="6324600" y="2346959"/>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a:extLst>
              <a:ext uri="{FF2B5EF4-FFF2-40B4-BE49-F238E27FC236}">
                <a16:creationId xmlns:a16="http://schemas.microsoft.com/office/drawing/2014/main" id="{9BAC06C8-CAFD-596F-EB7A-3515C45F6B95}"/>
              </a:ext>
            </a:extLst>
          </p:cNvPr>
          <p:cNvPicPr>
            <a:picLocks noChangeAspect="1"/>
          </p:cNvPicPr>
          <p:nvPr/>
        </p:nvPicPr>
        <p:blipFill>
          <a:blip r:embed="rId13"/>
          <a:stretch>
            <a:fillRect/>
          </a:stretch>
        </p:blipFill>
        <p:spPr>
          <a:xfrm>
            <a:off x="4995931" y="286603"/>
            <a:ext cx="6926175" cy="1086110"/>
          </a:xfrm>
          <a:prstGeom prst="rect">
            <a:avLst/>
          </a:prstGeom>
        </p:spPr>
      </p:pic>
    </p:spTree>
    <p:extLst>
      <p:ext uri="{BB962C8B-B14F-4D97-AF65-F5344CB8AC3E}">
        <p14:creationId xmlns:p14="http://schemas.microsoft.com/office/powerpoint/2010/main" val="399677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7A4B3DCF-75A5-4B2C-BFC7-70989BEDA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graphicEl>
                                              <a:dgm id="{FDEFAA7C-DA98-40CD-8CB4-B872EEDE944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graphicEl>
                                              <a:dgm id="{FF828BE0-0E99-48F9-B94D-4CF2DD3A6061}"/>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graphicEl>
                                              <a:dgm id="{959663A1-3DD3-40F0-B196-F2FDF53EBB40}"/>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graphicEl>
                                              <a:dgm id="{2E3EC0AA-17F2-45E0-B660-B1637F8AD639}"/>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graphicEl>
                                              <a:dgm id="{3FB8490F-F286-4C65-9F41-492B7E4F0B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8712-FBDB-4948-B496-5211F92FFE68}"/>
              </a:ext>
            </a:extLst>
          </p:cNvPr>
          <p:cNvSpPr>
            <a:spLocks noGrp="1"/>
          </p:cNvSpPr>
          <p:nvPr>
            <p:ph type="title"/>
          </p:nvPr>
        </p:nvSpPr>
        <p:spPr/>
        <p:txBody>
          <a:bodyPr/>
          <a:lstStyle/>
          <a:p>
            <a:r>
              <a:rPr lang="en-US" dirty="0"/>
              <a:t>Phase III</a:t>
            </a:r>
          </a:p>
        </p:txBody>
      </p:sp>
      <p:sp>
        <p:nvSpPr>
          <p:cNvPr id="4" name="Content Placeholder 3">
            <a:extLst>
              <a:ext uri="{FF2B5EF4-FFF2-40B4-BE49-F238E27FC236}">
                <a16:creationId xmlns:a16="http://schemas.microsoft.com/office/drawing/2014/main" id="{3844689D-AE6A-4D79-A61D-C25A00D1EC4A}"/>
              </a:ext>
            </a:extLst>
          </p:cNvPr>
          <p:cNvSpPr>
            <a:spLocks noGrp="1"/>
          </p:cNvSpPr>
          <p:nvPr>
            <p:ph sz="half" idx="1"/>
          </p:nvPr>
        </p:nvSpPr>
        <p:spPr>
          <a:effectLst>
            <a:outerShdw blurRad="50800" dist="50800" dir="5400000" algn="ctr" rotWithShape="0">
              <a:schemeClr val="bg2">
                <a:alpha val="0"/>
              </a:schemeClr>
            </a:outerShdw>
          </a:effectLst>
        </p:spPr>
        <p:txBody>
          <a:bodyPr>
            <a:normAutofit/>
          </a:bodyPr>
          <a:lstStyle/>
          <a:p>
            <a:r>
              <a:rPr lang="en-US" dirty="0">
                <a:solidFill>
                  <a:schemeClr val="bg2">
                    <a:alpha val="22000"/>
                  </a:schemeClr>
                </a:solidFill>
              </a:rPr>
              <a:t>Radiation Primary Treatment Volume</a:t>
            </a:r>
          </a:p>
          <a:p>
            <a:r>
              <a:rPr lang="en-US" dirty="0">
                <a:solidFill>
                  <a:schemeClr val="bg2">
                    <a:alpha val="22000"/>
                  </a:schemeClr>
                </a:solidFill>
              </a:rPr>
              <a:t>Radiation to Draining Lymph Nodes</a:t>
            </a:r>
          </a:p>
          <a:p>
            <a:r>
              <a:rPr lang="en-US" dirty="0">
                <a:solidFill>
                  <a:schemeClr val="bg2">
                    <a:alpha val="22000"/>
                  </a:schemeClr>
                </a:solidFill>
              </a:rPr>
              <a:t>Radiation Treatment Modality</a:t>
            </a:r>
          </a:p>
          <a:p>
            <a:pPr marL="457200" lvl="1" indent="0">
              <a:buNone/>
            </a:pPr>
            <a:endParaRPr lang="en-US" dirty="0">
              <a:solidFill>
                <a:schemeClr val="bg2">
                  <a:alpha val="22000"/>
                </a:schemeClr>
              </a:solidFill>
            </a:endParaRPr>
          </a:p>
          <a:p>
            <a:endParaRPr lang="en-US" dirty="0"/>
          </a:p>
        </p:txBody>
      </p:sp>
      <p:sp>
        <p:nvSpPr>
          <p:cNvPr id="8" name="Content Placeholder 7">
            <a:extLst>
              <a:ext uri="{FF2B5EF4-FFF2-40B4-BE49-F238E27FC236}">
                <a16:creationId xmlns:a16="http://schemas.microsoft.com/office/drawing/2014/main" id="{03701F43-28BB-444E-93F6-FBA217648B41}"/>
              </a:ext>
            </a:extLst>
          </p:cNvPr>
          <p:cNvSpPr>
            <a:spLocks noGrp="1"/>
          </p:cNvSpPr>
          <p:nvPr>
            <p:ph sz="half" idx="2"/>
          </p:nvPr>
        </p:nvSpPr>
        <p:spPr>
          <a:effectLst>
            <a:outerShdw blurRad="50800" dist="50800" dir="5400000" algn="ctr" rotWithShape="0">
              <a:schemeClr val="bg2">
                <a:alpha val="0"/>
              </a:schemeClr>
            </a:outerShdw>
          </a:effectLst>
        </p:spPr>
        <p:txBody>
          <a:bodyPr>
            <a:normAutofit/>
          </a:bodyPr>
          <a:lstStyle/>
          <a:p>
            <a:r>
              <a:rPr lang="en-US" dirty="0">
                <a:solidFill>
                  <a:schemeClr val="bg2">
                    <a:alpha val="26000"/>
                  </a:schemeClr>
                </a:solidFill>
                <a:effectLst>
                  <a:reflection blurRad="1270000" stA="1000" endPos="65000" dist="50800" dir="5400000" sy="-100000" algn="bl" rotWithShape="0"/>
                </a:effectLst>
              </a:rPr>
              <a:t>External beam Radiation Planning Technique</a:t>
            </a:r>
          </a:p>
          <a:p>
            <a:r>
              <a:rPr lang="en-US" dirty="0">
                <a:solidFill>
                  <a:schemeClr val="bg2">
                    <a:alpha val="26000"/>
                  </a:schemeClr>
                </a:solidFill>
                <a:effectLst>
                  <a:reflection blurRad="1270000" stA="1000" endPos="65000" dist="50800" dir="5400000" sy="-100000" algn="bl" rotWithShape="0"/>
                </a:effectLst>
              </a:rPr>
              <a:t>Dose per Fraction</a:t>
            </a:r>
          </a:p>
          <a:p>
            <a:r>
              <a:rPr lang="en-US" dirty="0">
                <a:solidFill>
                  <a:schemeClr val="bg2">
                    <a:alpha val="26000"/>
                  </a:schemeClr>
                </a:solidFill>
                <a:effectLst>
                  <a:reflection blurRad="1270000" stA="1000" endPos="65000" dist="50800" dir="5400000" sy="-100000" algn="bl" rotWithShape="0"/>
                </a:effectLst>
              </a:rPr>
              <a:t>Number of Fractions</a:t>
            </a:r>
          </a:p>
          <a:p>
            <a:r>
              <a:rPr lang="en-US" dirty="0">
                <a:solidFill>
                  <a:schemeClr val="bg2">
                    <a:alpha val="26000"/>
                  </a:schemeClr>
                </a:solidFill>
                <a:effectLst>
                  <a:reflection blurRad="1270000" stA="1000" endPos="65000" dist="50800" dir="5400000" sy="-100000" algn="bl" rotWithShape="0"/>
                </a:effectLst>
              </a:rPr>
              <a:t>Total Dose</a:t>
            </a:r>
          </a:p>
          <a:p>
            <a:pPr lvl="1"/>
            <a:endParaRPr lang="en-US" b="1" dirty="0"/>
          </a:p>
        </p:txBody>
      </p:sp>
      <p:sp>
        <p:nvSpPr>
          <p:cNvPr id="3" name="TextBox 2">
            <a:extLst>
              <a:ext uri="{FF2B5EF4-FFF2-40B4-BE49-F238E27FC236}">
                <a16:creationId xmlns:a16="http://schemas.microsoft.com/office/drawing/2014/main" id="{B7D860A5-78D6-44E6-9A93-58827D66A2DE}"/>
              </a:ext>
            </a:extLst>
          </p:cNvPr>
          <p:cNvSpPr txBox="1"/>
          <p:nvPr/>
        </p:nvSpPr>
        <p:spPr>
          <a:xfrm rot="20151903">
            <a:off x="1556596" y="2910434"/>
            <a:ext cx="8682605" cy="1446550"/>
          </a:xfrm>
          <a:prstGeom prst="rect">
            <a:avLst/>
          </a:prstGeom>
          <a:noFill/>
        </p:spPr>
        <p:txBody>
          <a:bodyPr wrap="square" rtlCol="0">
            <a:spAutoFit/>
          </a:bodyPr>
          <a:lstStyle/>
          <a:p>
            <a:pPr algn="ctr"/>
            <a:r>
              <a:rPr lang="en-US" sz="8800" dirty="0">
                <a:solidFill>
                  <a:schemeClr val="accent2"/>
                </a:solidFill>
              </a:rPr>
              <a:t>LEAVE BLANK</a:t>
            </a:r>
          </a:p>
        </p:txBody>
      </p:sp>
    </p:spTree>
    <p:extLst>
      <p:ext uri="{BB962C8B-B14F-4D97-AF65-F5344CB8AC3E}">
        <p14:creationId xmlns:p14="http://schemas.microsoft.com/office/powerpoint/2010/main" val="17715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p:nvPr>
        </p:nvSpPr>
        <p:spPr/>
        <p:txBody>
          <a:bodyPr/>
          <a:lstStyle/>
          <a:p>
            <a:r>
              <a:rPr lang="en-US" dirty="0"/>
              <a:t>Outcomes</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1"/>
            <p:extLst>
              <p:ext uri="{D42A27DB-BD31-4B8C-83A1-F6EECF244321}">
                <p14:modId xmlns:p14="http://schemas.microsoft.com/office/powerpoint/2010/main" val="1502502842"/>
              </p:ext>
            </p:extLst>
          </p:nvPr>
        </p:nvGraphicFramePr>
        <p:xfrm>
          <a:off x="685800" y="2194559"/>
          <a:ext cx="53340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896185420"/>
              </p:ext>
            </p:extLst>
          </p:nvPr>
        </p:nvGraphicFramePr>
        <p:xfrm>
          <a:off x="6324600" y="2346959"/>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84DE0D84-2E5D-37F0-0E9F-A7AD7E830DD9}"/>
              </a:ext>
            </a:extLst>
          </p:cNvPr>
          <p:cNvSpPr txBox="1"/>
          <p:nvPr/>
        </p:nvSpPr>
        <p:spPr>
          <a:xfrm>
            <a:off x="5715000" y="159895"/>
            <a:ext cx="6323838" cy="1384995"/>
          </a:xfrm>
          <a:prstGeom prst="rect">
            <a:avLst/>
          </a:prstGeom>
          <a:noFill/>
        </p:spPr>
        <p:txBody>
          <a:bodyPr wrap="square">
            <a:spAutoFit/>
          </a:bodyPr>
          <a:lstStyle/>
          <a:p>
            <a:pPr>
              <a:buFont typeface="Arial" panose="020B0604020202020204" pitchFamily="34" charset="0"/>
              <a:buChar char="•"/>
            </a:pPr>
            <a:r>
              <a:rPr lang="en-US" sz="1200" dirty="0"/>
              <a:t>1/5/22-1/8/22 Robotic-assisted laparoscopic LAR @ My Facility: Grade 2 adenocarcinoma, 1.9 cm, invades through muscularis propria into pericolorectal tissue. No LVI pr PNI. Treatment effect present (partial response, score 2). Macroscopic evaluation of mesorectum complete. Margins all negative, distance from invasive carcinoma to radial margin is 1.3 cm. 0/17 lymph nodes. No tumor deposits. ypT3 N0 M N/A. </a:t>
            </a:r>
          </a:p>
          <a:p>
            <a:pPr>
              <a:buFont typeface="Arial" panose="020B0604020202020204" pitchFamily="34" charset="0"/>
              <a:buChar char="•"/>
            </a:pPr>
            <a:r>
              <a:rPr lang="en-US" sz="1200" dirty="0"/>
              <a:t>3/2/22 Dr. Bhave follow-up states NED</a:t>
            </a:r>
          </a:p>
          <a:p>
            <a:pPr>
              <a:buFont typeface="Arial" panose="020B0604020202020204" pitchFamily="34" charset="0"/>
              <a:buChar char="•"/>
            </a:pPr>
            <a:r>
              <a:rPr lang="en-US" sz="1200" dirty="0"/>
              <a:t>9/22/23 Dr. Bhave follow-up states doing well with interval CT scan and CEA showing NED</a:t>
            </a:r>
          </a:p>
        </p:txBody>
      </p:sp>
    </p:spTree>
    <p:extLst>
      <p:ext uri="{BB962C8B-B14F-4D97-AF65-F5344CB8AC3E}">
        <p14:creationId xmlns:p14="http://schemas.microsoft.com/office/powerpoint/2010/main" val="154083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7A4B3DCF-75A5-4B2C-BFC7-70989BEDA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graphicEl>
                                              <a:dgm id="{FDEFAA7C-DA98-40CD-8CB4-B872EEDE944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6EF8-06E4-580A-5ED8-88A55353CA62}"/>
              </a:ext>
            </a:extLst>
          </p:cNvPr>
          <p:cNvSpPr>
            <a:spLocks noGrp="1"/>
          </p:cNvSpPr>
          <p:nvPr>
            <p:ph type="title"/>
          </p:nvPr>
        </p:nvSpPr>
        <p:spPr>
          <a:xfrm>
            <a:off x="1097280" y="286604"/>
            <a:ext cx="10058400" cy="972702"/>
          </a:xfrm>
        </p:spPr>
        <p:txBody>
          <a:bodyPr/>
          <a:lstStyle/>
          <a:p>
            <a:r>
              <a:rPr lang="en-US" dirty="0"/>
              <a:t>Changes in Treatment</a:t>
            </a:r>
          </a:p>
        </p:txBody>
      </p:sp>
      <p:pic>
        <p:nvPicPr>
          <p:cNvPr id="3074" name="Picture 2">
            <a:extLst>
              <a:ext uri="{FF2B5EF4-FFF2-40B4-BE49-F238E27FC236}">
                <a16:creationId xmlns:a16="http://schemas.microsoft.com/office/drawing/2014/main" id="{6646126F-640D-1768-D922-36F214E85E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091" y="1445925"/>
            <a:ext cx="9097818" cy="493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2684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1707-67F7-9BDE-3360-0D1C4C468DE1}"/>
              </a:ext>
            </a:extLst>
          </p:cNvPr>
          <p:cNvSpPr>
            <a:spLocks noGrp="1"/>
          </p:cNvSpPr>
          <p:nvPr>
            <p:ph type="title"/>
          </p:nvPr>
        </p:nvSpPr>
        <p:spPr/>
        <p:txBody>
          <a:bodyPr/>
          <a:lstStyle/>
          <a:p>
            <a:r>
              <a:rPr lang="en-US" dirty="0"/>
              <a:t>Case #2</a:t>
            </a:r>
          </a:p>
        </p:txBody>
      </p:sp>
      <p:sp>
        <p:nvSpPr>
          <p:cNvPr id="3" name="Text Placeholder 2">
            <a:extLst>
              <a:ext uri="{FF2B5EF4-FFF2-40B4-BE49-F238E27FC236}">
                <a16:creationId xmlns:a16="http://schemas.microsoft.com/office/drawing/2014/main" id="{A82E8112-8CD1-C31A-5327-A5BC060E22C3}"/>
              </a:ext>
            </a:extLst>
          </p:cNvPr>
          <p:cNvSpPr>
            <a:spLocks noGrp="1"/>
          </p:cNvSpPr>
          <p:nvPr>
            <p:ph type="body" idx="1"/>
          </p:nvPr>
        </p:nvSpPr>
        <p:spPr/>
        <p:txBody>
          <a:bodyPr>
            <a:normAutofit fontScale="92500" lnSpcReduction="20000"/>
          </a:bodyPr>
          <a:lstStyle/>
          <a:p>
            <a:r>
              <a:rPr lang="en-US" dirty="0"/>
              <a:t>For the purposes of training/registry coding, we are following the store 2023 rules, even though the case was not diagnosed in 2023. if this was a case you were abstracting, you would follow the store manual from the year of diagnosis.</a:t>
            </a:r>
          </a:p>
        </p:txBody>
      </p:sp>
    </p:spTree>
    <p:extLst>
      <p:ext uri="{BB962C8B-B14F-4D97-AF65-F5344CB8AC3E}">
        <p14:creationId xmlns:p14="http://schemas.microsoft.com/office/powerpoint/2010/main" val="2717624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2FAD-371F-46D0-787E-279555A1E248}"/>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AB15DBD3-8AB0-72BA-DBF0-6F93A5F97549}"/>
              </a:ext>
            </a:extLst>
          </p:cNvPr>
          <p:cNvSpPr>
            <a:spLocks noGrp="1"/>
          </p:cNvSpPr>
          <p:nvPr>
            <p:ph idx="1"/>
          </p:nvPr>
        </p:nvSpPr>
        <p:spPr/>
        <p:txBody>
          <a:bodyPr>
            <a:normAutofit fontScale="70000" lnSpcReduction="20000"/>
          </a:bodyPr>
          <a:lstStyle/>
          <a:p>
            <a:pPr>
              <a:buFont typeface="Arial" panose="020B0604020202020204" pitchFamily="34" charset="0"/>
              <a:buChar char="•"/>
            </a:pPr>
            <a:r>
              <a:rPr lang="en-US" sz="2000" dirty="0"/>
              <a:t>9/30/21 Screening Colonoscopy @ Outside Hospital = In the distal rectum there was an ulcerated sizable approximately 3 cm mass with a central ulceration.  The edges were friable, and the central area appeared necrotic.  This is consistent with a rectal cancer.</a:t>
            </a:r>
          </a:p>
          <a:p>
            <a:pPr>
              <a:buFont typeface="Arial" panose="020B0604020202020204" pitchFamily="34" charset="0"/>
              <a:buChar char="•"/>
            </a:pPr>
            <a:r>
              <a:rPr lang="en-US" sz="2000" dirty="0"/>
              <a:t>9/30/21 Biopsy of rectal mass @ Outside Hospital = Fragments of tubular adenoma, positive for high-grade dysplasia</a:t>
            </a:r>
          </a:p>
          <a:p>
            <a:pPr>
              <a:buFont typeface="Arial" panose="020B0604020202020204" pitchFamily="34" charset="0"/>
              <a:buChar char="•"/>
            </a:pPr>
            <a:r>
              <a:rPr lang="en-US" dirty="0"/>
              <a:t>10/11/21 CT CAP </a:t>
            </a:r>
            <a:r>
              <a:rPr lang="en-US" sz="2000" b="1" dirty="0"/>
              <a:t>[Clinical indication: Malignant neoplasm of rectum] </a:t>
            </a:r>
            <a:r>
              <a:rPr lang="en-US" sz="2000" dirty="0"/>
              <a:t>@ Outside Hospita</a:t>
            </a:r>
            <a:r>
              <a:rPr lang="en-US" dirty="0"/>
              <a:t>l</a:t>
            </a:r>
            <a:r>
              <a:rPr lang="en-US" sz="2000" b="1" dirty="0"/>
              <a:t> </a:t>
            </a:r>
            <a:r>
              <a:rPr lang="en-US" dirty="0"/>
              <a:t>= Asymmetric rectal wall thickening raising concern for rectal neoplasm given the current setting; no destructive fatty infiltration or pelvic lymphadenopathy. Negative chest CT. </a:t>
            </a:r>
          </a:p>
          <a:p>
            <a:pPr>
              <a:buFont typeface="Arial" panose="020B0604020202020204" pitchFamily="34" charset="0"/>
              <a:buChar char="•"/>
            </a:pPr>
            <a:r>
              <a:rPr lang="en-US" dirty="0"/>
              <a:t>10/14/21 Sigmoidoscopy w/ rectal bx @ My Facility = Superficial disrupted fragments of adenomatous epithelium with at least high-grade dysplasia. </a:t>
            </a:r>
            <a:r>
              <a:rPr lang="en-US" sz="2000" b="0" i="0" u="none" strike="noStrike" baseline="0" dirty="0">
                <a:solidFill>
                  <a:srgbClr val="000000"/>
                </a:solidFill>
              </a:rPr>
              <a:t>The patient's clinical history of a "rectal mass clinically suspicious for rectal cancer" is noted.  Histologic sections demonstrate only superficial fragments of glandular type mucosa with adenomatous change and high-grade dysplasia.  No definitive evidence </a:t>
            </a:r>
            <a:br>
              <a:rPr lang="en-US" sz="2000" b="0" i="0" u="none" strike="noStrike" baseline="0" dirty="0">
                <a:solidFill>
                  <a:srgbClr val="000000"/>
                </a:solidFill>
              </a:rPr>
            </a:br>
            <a:r>
              <a:rPr lang="en-US" sz="2000" b="0" i="0" u="none" strike="noStrike" baseline="0" dirty="0">
                <a:solidFill>
                  <a:srgbClr val="000000"/>
                </a:solidFill>
              </a:rPr>
              <a:t>of invasion and/or desmoplastic response is identified in the sections examined.</a:t>
            </a:r>
            <a:endParaRPr lang="en-US" dirty="0"/>
          </a:p>
          <a:p>
            <a:pPr>
              <a:buFont typeface="Arial" panose="020B0604020202020204" pitchFamily="34" charset="0"/>
              <a:buChar char="•"/>
            </a:pPr>
            <a:r>
              <a:rPr lang="en-US" dirty="0"/>
              <a:t>10/15/21 MRI Pelvis = T2/early T3 rectal cancer. No tumor deposits or lymph nodes. </a:t>
            </a:r>
          </a:p>
          <a:p>
            <a:pPr>
              <a:buFont typeface="Arial" panose="020B0604020202020204" pitchFamily="34" charset="0"/>
              <a:buChar char="•"/>
            </a:pPr>
            <a:r>
              <a:rPr lang="en-US" dirty="0"/>
              <a:t>Surgeon notes: Stage II rectal cancer based on all current available imaging.</a:t>
            </a:r>
          </a:p>
          <a:p>
            <a:pPr>
              <a:buFont typeface="Arial" panose="020B0604020202020204" pitchFamily="34" charset="0"/>
              <a:buChar char="•"/>
            </a:pPr>
            <a:r>
              <a:rPr lang="en-US" dirty="0"/>
              <a:t>11/3/21 Consult @ Outside facility #2 = Rectal mass concerning for rectal adenocarcinoma on endoscopic exam. Repeated biopsy. MRI consistent with T3 N0 disease, recommend TNT.</a:t>
            </a:r>
          </a:p>
          <a:p>
            <a:pPr>
              <a:buFont typeface="Arial" panose="020B0604020202020204" pitchFamily="34" charset="0"/>
              <a:buChar char="•"/>
            </a:pPr>
            <a:r>
              <a:rPr lang="en-US" dirty="0"/>
              <a:t>11/3/21 Rectal mass bx @ Outside facility #2 = Invasive adenocarcinoma, well differentiated, arising from </a:t>
            </a:r>
            <a:r>
              <a:rPr lang="en-US" dirty="0" err="1"/>
              <a:t>tubulovillous</a:t>
            </a:r>
            <a:r>
              <a:rPr lang="en-US" dirty="0"/>
              <a:t> adenoma. Mismatch Repair Protein Immunohistochemistry = Normal expression of MLH1, MSH2, MSH6, and PMS2</a:t>
            </a:r>
          </a:p>
          <a:p>
            <a:pPr>
              <a:buFont typeface="Arial" panose="020B0604020202020204" pitchFamily="34" charset="0"/>
              <a:buChar char="•"/>
            </a:pPr>
            <a:r>
              <a:rPr lang="en-US" dirty="0"/>
              <a:t>11/30/21 CEA = 2.4 (normal)</a:t>
            </a:r>
          </a:p>
        </p:txBody>
      </p:sp>
    </p:spTree>
    <p:extLst>
      <p:ext uri="{BB962C8B-B14F-4D97-AF65-F5344CB8AC3E}">
        <p14:creationId xmlns:p14="http://schemas.microsoft.com/office/powerpoint/2010/main" val="16779147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2FAD-371F-46D0-787E-279555A1E248}"/>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AB15DBD3-8AB0-72BA-DBF0-6F93A5F97549}"/>
              </a:ext>
            </a:extLst>
          </p:cNvPr>
          <p:cNvSpPr>
            <a:spLocks noGrp="1"/>
          </p:cNvSpPr>
          <p:nvPr>
            <p:ph idx="1"/>
          </p:nvPr>
        </p:nvSpPr>
        <p:spPr/>
        <p:txBody>
          <a:bodyPr>
            <a:normAutofit/>
          </a:bodyPr>
          <a:lstStyle/>
          <a:p>
            <a:pPr marL="91440" indent="-91440" defTabSz="914400">
              <a:lnSpc>
                <a:spcPct val="70000"/>
              </a:lnSpc>
              <a:spcBef>
                <a:spcPts val="1200"/>
              </a:spcBef>
              <a:spcAft>
                <a:spcPts val="200"/>
              </a:spcAft>
              <a:buClr>
                <a:schemeClr val="accent1"/>
              </a:buClr>
              <a:buSzPct val="100000"/>
              <a:buFont typeface="Arial" panose="020B0604020202020204" pitchFamily="34" charset="0"/>
              <a:buChar char="•"/>
            </a:pPr>
            <a:r>
              <a:rPr lang="en-US" sz="2000" dirty="0">
                <a:solidFill>
                  <a:schemeClr val="tx1">
                    <a:lumMod val="75000"/>
                    <a:lumOff val="25000"/>
                  </a:schemeClr>
                </a:solidFill>
              </a:rPr>
              <a:t>FOLFOX 11/17/21-2/23/22 for T3 rectal cancer @ Outside facility</a:t>
            </a:r>
          </a:p>
          <a:p>
            <a:pPr marL="91440" indent="-91440" defTabSz="914400">
              <a:lnSpc>
                <a:spcPct val="70000"/>
              </a:lnSpc>
              <a:spcBef>
                <a:spcPts val="1200"/>
              </a:spcBef>
              <a:spcAft>
                <a:spcPts val="200"/>
              </a:spcAft>
              <a:buClr>
                <a:schemeClr val="accent1"/>
              </a:buClr>
              <a:buSzPct val="100000"/>
              <a:buFont typeface="Arial" panose="020B0604020202020204" pitchFamily="34" charset="0"/>
              <a:buChar char="•"/>
            </a:pPr>
            <a:r>
              <a:rPr lang="en-US" sz="2000" dirty="0">
                <a:solidFill>
                  <a:schemeClr val="tx1">
                    <a:lumMod val="75000"/>
                    <a:lumOff val="25000"/>
                  </a:schemeClr>
                </a:solidFill>
              </a:rPr>
              <a:t>Xeloda + radiation 3/28/22-5/4/22 @ Outside facility. No radiation details available. </a:t>
            </a:r>
          </a:p>
          <a:p>
            <a:pPr marL="91440" indent="-91440" defTabSz="914400">
              <a:lnSpc>
                <a:spcPct val="70000"/>
              </a:lnSpc>
              <a:spcBef>
                <a:spcPts val="1200"/>
              </a:spcBef>
              <a:spcAft>
                <a:spcPts val="200"/>
              </a:spcAft>
              <a:buClr>
                <a:schemeClr val="accent1"/>
              </a:buClr>
              <a:buSzPct val="100000"/>
              <a:buFont typeface="Arial" panose="020B0604020202020204" pitchFamily="34" charset="0"/>
              <a:buChar char="•"/>
            </a:pPr>
            <a:r>
              <a:rPr lang="en-US" sz="2000" dirty="0">
                <a:solidFill>
                  <a:schemeClr val="tx1">
                    <a:lumMod val="75000"/>
                    <a:lumOff val="25000"/>
                  </a:schemeClr>
                </a:solidFill>
              </a:rPr>
              <a:t>6/22/22 Sigmoidoscopy @ My facility = Flat scar noted in the rectum, smooth, consistent with complete clinical response.</a:t>
            </a:r>
          </a:p>
          <a:p>
            <a:pPr marL="91440" indent="-91440" defTabSz="914400">
              <a:lnSpc>
                <a:spcPct val="70000"/>
              </a:lnSpc>
              <a:spcBef>
                <a:spcPts val="1200"/>
              </a:spcBef>
              <a:spcAft>
                <a:spcPts val="200"/>
              </a:spcAft>
              <a:buClr>
                <a:schemeClr val="accent1"/>
              </a:buClr>
              <a:buSzPct val="100000"/>
              <a:buFont typeface="Arial" panose="020B0604020202020204" pitchFamily="34" charset="0"/>
              <a:buChar char="•"/>
            </a:pPr>
            <a:r>
              <a:rPr lang="en-US" sz="2000" dirty="0">
                <a:solidFill>
                  <a:schemeClr val="tx1">
                    <a:lumMod val="75000"/>
                    <a:lumOff val="25000"/>
                  </a:schemeClr>
                </a:solidFill>
              </a:rPr>
              <a:t>6/22/22 Post-treatment MRI = No residual tumor. Discussed watch ‘n wait vs. surgery. Plan on repeat FFS and MRI in 3-4 months.</a:t>
            </a:r>
          </a:p>
        </p:txBody>
      </p:sp>
    </p:spTree>
    <p:extLst>
      <p:ext uri="{BB962C8B-B14F-4D97-AF65-F5344CB8AC3E}">
        <p14:creationId xmlns:p14="http://schemas.microsoft.com/office/powerpoint/2010/main" val="35055756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4294967295"/>
            <p:extLst>
              <p:ext uri="{D42A27DB-BD31-4B8C-83A1-F6EECF244321}">
                <p14:modId xmlns:p14="http://schemas.microsoft.com/office/powerpoint/2010/main" val="302872376"/>
              </p:ext>
            </p:extLst>
          </p:nvPr>
        </p:nvGraphicFramePr>
        <p:xfrm>
          <a:off x="264694" y="693737"/>
          <a:ext cx="11058525" cy="5470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97EEB89F-8A42-B082-C014-4234015DEE6B}"/>
              </a:ext>
            </a:extLst>
          </p:cNvPr>
          <p:cNvPicPr>
            <a:picLocks noChangeAspect="1"/>
          </p:cNvPicPr>
          <p:nvPr/>
        </p:nvPicPr>
        <p:blipFill>
          <a:blip r:embed="rId7"/>
          <a:stretch>
            <a:fillRect/>
          </a:stretch>
        </p:blipFill>
        <p:spPr>
          <a:xfrm>
            <a:off x="2176463" y="2007017"/>
            <a:ext cx="6924675" cy="3838575"/>
          </a:xfrm>
          <a:prstGeom prst="rect">
            <a:avLst/>
          </a:prstGeom>
        </p:spPr>
      </p:pic>
      <p:pic>
        <p:nvPicPr>
          <p:cNvPr id="9" name="Picture 8">
            <a:extLst>
              <a:ext uri="{FF2B5EF4-FFF2-40B4-BE49-F238E27FC236}">
                <a16:creationId xmlns:a16="http://schemas.microsoft.com/office/drawing/2014/main" id="{A04DB1C9-335D-0174-35F3-D06FB4345750}"/>
              </a:ext>
            </a:extLst>
          </p:cNvPr>
          <p:cNvPicPr>
            <a:picLocks noChangeAspect="1"/>
          </p:cNvPicPr>
          <p:nvPr/>
        </p:nvPicPr>
        <p:blipFill>
          <a:blip r:embed="rId8"/>
          <a:stretch>
            <a:fillRect/>
          </a:stretch>
        </p:blipFill>
        <p:spPr>
          <a:xfrm>
            <a:off x="7085900" y="14329"/>
            <a:ext cx="5031404" cy="1840079"/>
          </a:xfrm>
          <a:prstGeom prst="rect">
            <a:avLst/>
          </a:prstGeom>
        </p:spPr>
      </p:pic>
    </p:spTree>
    <p:extLst>
      <p:ext uri="{BB962C8B-B14F-4D97-AF65-F5344CB8AC3E}">
        <p14:creationId xmlns:p14="http://schemas.microsoft.com/office/powerpoint/2010/main" val="327119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8A3D2E07-89A1-4FD0-8883-58C3154DE0D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87678E39-A25D-4AD8-B35F-65A1897FD6F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40A37A97-FC50-474F-8FE3-DC88F8BB289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32E9713E-E821-4D0D-8ACF-3B1F82FBF8F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A0580977-700D-42B3-868F-E2DAA4F86C4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2A1DF2A6-2836-4412-84B6-4AC73B79D5D6}"/>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B035723B-3F3B-4BB0-A77D-9D61FA8470E6}"/>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graphicEl>
                                              <a:dgm id="{DE143196-9B8A-4B94-8230-E95EFAC01AE2}"/>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graphicEl>
                                              <a:dgm id="{76E607EA-7168-4245-AF32-69C7C8F0567D}"/>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graphicEl>
                                              <a:dgm id="{E0C7467F-B080-409A-9F1F-749AB31395C9}"/>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graphicEl>
                                              <a:dgm id="{7B99E9B6-819B-43D3-95C5-8F5A0E600711}"/>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graphicEl>
                                              <a:dgm id="{04DC1F1C-663D-4717-8DA8-D23DCE7E97C5}"/>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graphicEl>
                                              <a:dgm id="{F3D5A658-30D4-4928-8CC4-8301BD416D5C}"/>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graphicEl>
                                              <a:dgm id="{485873E1-F7E1-484C-9223-2CD582B6FCD4}"/>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graphicEl>
                                              <a:dgm id="{A715334C-25CA-4C57-B80C-8BE8CEB1E3CA}"/>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graphicEl>
                                              <a:dgm id="{DFE8C65B-E5D2-4645-BEE4-258132F9204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1705123220"/>
              </p:ext>
            </p:extLst>
          </p:nvPr>
        </p:nvGraphicFramePr>
        <p:xfrm>
          <a:off x="567489" y="1477712"/>
          <a:ext cx="11057021" cy="4478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4608D388-C23F-EF8A-7D01-C39F7A8CB325}"/>
              </a:ext>
            </a:extLst>
          </p:cNvPr>
          <p:cNvPicPr>
            <a:picLocks noChangeAspect="1"/>
          </p:cNvPicPr>
          <p:nvPr/>
        </p:nvPicPr>
        <p:blipFill>
          <a:blip r:embed="rId7"/>
          <a:stretch>
            <a:fillRect/>
          </a:stretch>
        </p:blipFill>
        <p:spPr>
          <a:xfrm>
            <a:off x="6729662" y="485273"/>
            <a:ext cx="5378617" cy="1182955"/>
          </a:xfrm>
          <a:prstGeom prst="rect">
            <a:avLst/>
          </a:prstGeom>
        </p:spPr>
      </p:pic>
      <p:pic>
        <p:nvPicPr>
          <p:cNvPr id="6" name="Picture 5">
            <a:extLst>
              <a:ext uri="{FF2B5EF4-FFF2-40B4-BE49-F238E27FC236}">
                <a16:creationId xmlns:a16="http://schemas.microsoft.com/office/drawing/2014/main" id="{FCC0AD80-5C88-6FEA-0785-E6973D215FFA}"/>
              </a:ext>
            </a:extLst>
          </p:cNvPr>
          <p:cNvPicPr>
            <a:picLocks noChangeAspect="1"/>
          </p:cNvPicPr>
          <p:nvPr/>
        </p:nvPicPr>
        <p:blipFill>
          <a:blip r:embed="rId8"/>
          <a:stretch>
            <a:fillRect/>
          </a:stretch>
        </p:blipFill>
        <p:spPr>
          <a:xfrm>
            <a:off x="567489" y="98125"/>
            <a:ext cx="5351787" cy="1957249"/>
          </a:xfrm>
          <a:prstGeom prst="rect">
            <a:avLst/>
          </a:prstGeom>
        </p:spPr>
      </p:pic>
    </p:spTree>
    <p:extLst>
      <p:ext uri="{BB962C8B-B14F-4D97-AF65-F5344CB8AC3E}">
        <p14:creationId xmlns:p14="http://schemas.microsoft.com/office/powerpoint/2010/main" val="348131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44A591FB-F98C-4228-8C73-F56F81922FC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graphicEl>
                                              <a:dgm id="{0173F418-4CE7-4394-813B-67495F8ACA9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graphicEl>
                                              <a:dgm id="{4E68E232-2F59-4091-B421-E956F079608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graphicEl>
                                              <a:dgm id="{F653D9D9-10F0-42BB-B4E4-3185762BF08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graphicEl>
                                              <a:dgm id="{D5877E91-873A-45C9-8157-C1C62FBA7B1D}"/>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graphicEl>
                                              <a:dgm id="{89FF8DB3-3057-4A71-B86F-0335ED264F34}"/>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graphicEl>
                                              <a:dgm id="{2B0D45A6-16C6-4097-8C6F-6C13930956F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91FC2F0D-C534-44B3-9968-2B154BDDB7C5}"/>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graphicEl>
                                              <a:dgm id="{8033836F-4B02-44E7-8687-FB280C7362F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graphicEl>
                                              <a:dgm id="{095FC130-FA5B-47B6-BAE9-EF3E7C0B5ED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E24D02D7-6CC6-4860-A730-00A348DFBA89}"/>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graphicEl>
                                              <a:dgm id="{6A6979A2-C34B-4B59-895F-3DAE6320AD1D}"/>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graphicEl>
                                              <a:dgm id="{C4183B66-00BA-4976-9FEA-89F52860BBCD}"/>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graphicEl>
                                              <a:dgm id="{E13E3DA7-9750-4EF4-932B-5C58268DCDA7}"/>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graphicEl>
                                              <a:dgm id="{B03FB844-80D6-4EFB-8CF4-0F9DDF2EA630}"/>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graphicEl>
                                              <a:dgm id="{BAC470C9-23EF-470E-8CD8-1C93EA98898B}"/>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graphicEl>
                                              <a:dgm id="{C7DC7288-F3E5-4072-904C-93AC85239401}"/>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graphicEl>
                                              <a:dgm id="{29057CF6-623D-4BA0-9959-9608955F35EB}"/>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graphicEl>
                                              <a:dgm id="{1722F6AF-006C-4A8A-AF41-FE735BD150F4}"/>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graphicEl>
                                              <a:dgm id="{D2C7F9BD-90F4-42F8-B04F-E0FD05AFC4E7}"/>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graphicEl>
                                              <a:dgm id="{69B6528D-7F08-4423-ADB0-7516703BB191}"/>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
                                            <p:graphicEl>
                                              <a:dgm id="{4D77FE22-65F8-4851-9E39-1C7D0B3A484A}"/>
                                            </p:graphic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graphicEl>
                                              <a:dgm id="{1391B44B-1434-4DCF-BD68-1C956B45F4FD}"/>
                                            </p:graphic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graphicEl>
                                              <a:dgm id="{D3EEA173-6D52-4A61-977E-29DEBA6A80B1}"/>
                                            </p:graphic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
                                            <p:graphicEl>
                                              <a:dgm id="{5D245EB1-07AF-4727-874E-E5C299A3A790}"/>
                                            </p:graphic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4">
                                            <p:graphicEl>
                                              <a:dgm id="{E67FF5B7-098D-4589-8DB6-1B49D0BDC612}"/>
                                            </p:graphic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
                                            <p:graphicEl>
                                              <a:dgm id="{97E5305C-5A0F-4D7C-9F0E-FE3B35DD2915}"/>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
                                            <p:graphicEl>
                                              <a:dgm id="{7A392E0B-2402-4C64-A0B2-1A51E72877CE}"/>
                                            </p:graphic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
                                            <p:graphicEl>
                                              <a:dgm id="{A7501791-3800-4E9B-BAFD-C22352B76CAC}"/>
                                            </p:graphic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
                                            <p:graphicEl>
                                              <a:dgm id="{D4C7E840-FF52-43D1-B221-DE7500CEF81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1914923250"/>
              </p:ext>
            </p:extLst>
          </p:nvPr>
        </p:nvGraphicFramePr>
        <p:xfrm>
          <a:off x="567489" y="836529"/>
          <a:ext cx="11057021" cy="4478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F77CFBB-C073-C8AF-673C-EB49CFE88682}"/>
              </a:ext>
            </a:extLst>
          </p:cNvPr>
          <p:cNvPicPr>
            <a:picLocks noChangeAspect="1"/>
          </p:cNvPicPr>
          <p:nvPr/>
        </p:nvPicPr>
        <p:blipFill>
          <a:blip r:embed="rId7"/>
          <a:stretch>
            <a:fillRect/>
          </a:stretch>
        </p:blipFill>
        <p:spPr>
          <a:xfrm>
            <a:off x="6459513" y="224589"/>
            <a:ext cx="5601643" cy="2048626"/>
          </a:xfrm>
          <a:prstGeom prst="rect">
            <a:avLst/>
          </a:prstGeom>
        </p:spPr>
      </p:pic>
      <p:pic>
        <p:nvPicPr>
          <p:cNvPr id="7" name="Picture 6">
            <a:extLst>
              <a:ext uri="{FF2B5EF4-FFF2-40B4-BE49-F238E27FC236}">
                <a16:creationId xmlns:a16="http://schemas.microsoft.com/office/drawing/2014/main" id="{40A0EE27-9FA0-A6DD-3223-7417D9480CFE}"/>
              </a:ext>
            </a:extLst>
          </p:cNvPr>
          <p:cNvPicPr>
            <a:picLocks noChangeAspect="1"/>
          </p:cNvPicPr>
          <p:nvPr/>
        </p:nvPicPr>
        <p:blipFill>
          <a:blip r:embed="rId8"/>
          <a:stretch>
            <a:fillRect/>
          </a:stretch>
        </p:blipFill>
        <p:spPr>
          <a:xfrm>
            <a:off x="6459513" y="2428366"/>
            <a:ext cx="4833184" cy="1062994"/>
          </a:xfrm>
          <a:prstGeom prst="rect">
            <a:avLst/>
          </a:prstGeom>
        </p:spPr>
      </p:pic>
      <p:sp>
        <p:nvSpPr>
          <p:cNvPr id="13" name="TextBox 12">
            <a:extLst>
              <a:ext uri="{FF2B5EF4-FFF2-40B4-BE49-F238E27FC236}">
                <a16:creationId xmlns:a16="http://schemas.microsoft.com/office/drawing/2014/main" id="{934A16E1-EDEF-33A1-0607-81D6D13A2A26}"/>
              </a:ext>
            </a:extLst>
          </p:cNvPr>
          <p:cNvSpPr txBox="1"/>
          <p:nvPr/>
        </p:nvSpPr>
        <p:spPr>
          <a:xfrm>
            <a:off x="256672" y="6400799"/>
            <a:ext cx="6866023" cy="461665"/>
          </a:xfrm>
          <a:prstGeom prst="rect">
            <a:avLst/>
          </a:prstGeom>
          <a:noFill/>
        </p:spPr>
        <p:txBody>
          <a:bodyPr wrap="square">
            <a:spAutoFit/>
          </a:bodyPr>
          <a:lstStyle/>
          <a:p>
            <a:r>
              <a:rPr lang="en-US" sz="1200" dirty="0">
                <a:solidFill>
                  <a:schemeClr val="bg1"/>
                </a:solidFill>
                <a:hlinkClick r:id="rId9">
                  <a:extLst>
                    <a:ext uri="{A12FA001-AC4F-418D-AE19-62706E023703}">
                      <ahyp:hlinkClr xmlns:ahyp="http://schemas.microsoft.com/office/drawing/2018/hyperlinkcolor" val="tx"/>
                    </a:ext>
                  </a:extLst>
                </a:hlinkClick>
              </a:rPr>
              <a:t>https://cancerbulletin.facs.org/forums/node/111546</a:t>
            </a:r>
            <a:endParaRPr lang="en-US" sz="1200" dirty="0">
              <a:solidFill>
                <a:schemeClr val="bg1"/>
              </a:solidFill>
            </a:endParaRPr>
          </a:p>
          <a:p>
            <a:r>
              <a:rPr lang="en-US" sz="1200" dirty="0">
                <a:solidFill>
                  <a:schemeClr val="bg1"/>
                </a:solidFill>
                <a:hlinkClick r:id="rId10">
                  <a:extLst>
                    <a:ext uri="{A12FA001-AC4F-418D-AE19-62706E023703}">
                      <ahyp:hlinkClr xmlns:ahyp="http://schemas.microsoft.com/office/drawing/2018/hyperlinkcolor" val="tx"/>
                    </a:ext>
                  </a:extLst>
                </a:hlinkClick>
              </a:rPr>
              <a:t>https://cancerbulletin.facs.org/forums/node/130846#post130877</a:t>
            </a:r>
            <a:r>
              <a:rPr lang="en-US" sz="1200" dirty="0">
                <a:solidFill>
                  <a:schemeClr val="bg1"/>
                </a:solidFill>
              </a:rPr>
              <a:t> </a:t>
            </a:r>
          </a:p>
        </p:txBody>
      </p:sp>
    </p:spTree>
    <p:extLst>
      <p:ext uri="{BB962C8B-B14F-4D97-AF65-F5344CB8AC3E}">
        <p14:creationId xmlns:p14="http://schemas.microsoft.com/office/powerpoint/2010/main" val="328060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857C8238-7B03-43E3-B8B7-3AABAB81051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DD38AD1D-D253-4AAC-B9C1-B76B04AD40E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E89F5E12-AE16-4C9F-A622-C0254C6806D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D02E01DF-EA96-4D87-93A1-552A1DD88EF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p:nvPr>
        </p:nvSpPr>
        <p:spPr/>
        <p:txBody>
          <a:bodyPr/>
          <a:lstStyle/>
          <a:p>
            <a:r>
              <a:rPr lang="en-US" dirty="0"/>
              <a:t>AJCC Staging</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1"/>
            <p:extLst>
              <p:ext uri="{D42A27DB-BD31-4B8C-83A1-F6EECF244321}">
                <p14:modId xmlns:p14="http://schemas.microsoft.com/office/powerpoint/2010/main" val="3399881736"/>
              </p:ext>
            </p:extLst>
          </p:nvPr>
        </p:nvGraphicFramePr>
        <p:xfrm>
          <a:off x="685800" y="2002053"/>
          <a:ext cx="53340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2639982006"/>
              </p:ext>
            </p:extLst>
          </p:nvPr>
        </p:nvGraphicFramePr>
        <p:xfrm>
          <a:off x="6332621" y="2002054"/>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a:extLst>
              <a:ext uri="{FF2B5EF4-FFF2-40B4-BE49-F238E27FC236}">
                <a16:creationId xmlns:a16="http://schemas.microsoft.com/office/drawing/2014/main" id="{13116F88-3188-068B-16CB-0C677B70B1E5}"/>
              </a:ext>
            </a:extLst>
          </p:cNvPr>
          <p:cNvPicPr>
            <a:picLocks noChangeAspect="1"/>
          </p:cNvPicPr>
          <p:nvPr/>
        </p:nvPicPr>
        <p:blipFill>
          <a:blip r:embed="rId13"/>
          <a:stretch>
            <a:fillRect/>
          </a:stretch>
        </p:blipFill>
        <p:spPr>
          <a:xfrm>
            <a:off x="6377799" y="86076"/>
            <a:ext cx="5601643" cy="2048626"/>
          </a:xfrm>
          <a:prstGeom prst="rect">
            <a:avLst/>
          </a:prstGeom>
        </p:spPr>
      </p:pic>
      <p:pic>
        <p:nvPicPr>
          <p:cNvPr id="5" name="Picture 4">
            <a:extLst>
              <a:ext uri="{FF2B5EF4-FFF2-40B4-BE49-F238E27FC236}">
                <a16:creationId xmlns:a16="http://schemas.microsoft.com/office/drawing/2014/main" id="{A2871D8F-8AD3-FF07-05E7-4EC0EBE95ACE}"/>
              </a:ext>
            </a:extLst>
          </p:cNvPr>
          <p:cNvPicPr>
            <a:picLocks noChangeAspect="1"/>
          </p:cNvPicPr>
          <p:nvPr/>
        </p:nvPicPr>
        <p:blipFill>
          <a:blip r:embed="rId14"/>
          <a:stretch>
            <a:fillRect/>
          </a:stretch>
        </p:blipFill>
        <p:spPr>
          <a:xfrm>
            <a:off x="6680495" y="578892"/>
            <a:ext cx="4833184" cy="1062994"/>
          </a:xfrm>
          <a:prstGeom prst="rect">
            <a:avLst/>
          </a:prstGeom>
        </p:spPr>
      </p:pic>
    </p:spTree>
    <p:extLst>
      <p:ext uri="{BB962C8B-B14F-4D97-AF65-F5344CB8AC3E}">
        <p14:creationId xmlns:p14="http://schemas.microsoft.com/office/powerpoint/2010/main" val="16798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AC502CAC-6859-4342-A9E6-7450415DF84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4AA9D60B-17E8-46AA-BAFD-F9C6F3DFB3B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B86776AA-5B3A-4CAE-A7F5-221513AA37E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7A4B3DCF-75A5-4B2C-BFC7-70989BEDA03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graphicEl>
                                              <a:dgm id="{A46727F9-7FAE-4CD8-8ED0-CB8A51703291}"/>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graphicEl>
                                              <a:dgm id="{50735C93-1DB6-444F-B810-E52C7AC67BFC}"/>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graphicEl>
                                              <a:dgm id="{30561B4B-FD47-4EF2-882A-8B7E6ED2172D}"/>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graphicEl>
                                              <a:dgm id="{189A8AFB-FF04-497B-A81C-692159758154}"/>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graphicEl>
                                              <a:dgm id="{81BF311A-F598-4550-8760-B9AF5FF41A14}"/>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graphicEl>
                                              <a:dgm id="{BCCA0229-C655-47EB-8B0F-CA24CE9A4A31}"/>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
                                            <p:graphicEl>
                                              <a:dgm id="{FF828BE0-0E99-48F9-B94D-4CF2DD3A6061}"/>
                                            </p:graphic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
                                            <p:graphicEl>
                                              <a:dgm id="{959663A1-3DD3-40F0-B196-F2FDF53EBB40}"/>
                                            </p:graphic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
                                            <p:graphicEl>
                                              <a:dgm id="{2E3EC0AA-17F2-45E0-B660-B1637F8AD639}"/>
                                            </p:graphic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
                                            <p:graphicEl>
                                              <a:dgm id="{3FB8490F-F286-4C65-9F41-492B7E4F0B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12A7-5269-4783-90B0-657843066C1B}"/>
              </a:ext>
            </a:extLst>
          </p:cNvPr>
          <p:cNvSpPr>
            <a:spLocks noGrp="1"/>
          </p:cNvSpPr>
          <p:nvPr>
            <p:ph type="title"/>
          </p:nvPr>
        </p:nvSpPr>
        <p:spPr/>
        <p:txBody>
          <a:bodyPr/>
          <a:lstStyle/>
          <a:p>
            <a:r>
              <a:rPr lang="en-US" dirty="0"/>
              <a:t>AJCC Staging</a:t>
            </a:r>
          </a:p>
        </p:txBody>
      </p:sp>
      <p:graphicFrame>
        <p:nvGraphicFramePr>
          <p:cNvPr id="8" name="Content Placeholder 3">
            <a:extLst>
              <a:ext uri="{FF2B5EF4-FFF2-40B4-BE49-F238E27FC236}">
                <a16:creationId xmlns:a16="http://schemas.microsoft.com/office/drawing/2014/main" id="{7948F051-5703-6036-60BB-B7F7B648FFE6}"/>
              </a:ext>
            </a:extLst>
          </p:cNvPr>
          <p:cNvGraphicFramePr>
            <a:graphicFrameLocks noGrp="1"/>
          </p:cNvGraphicFramePr>
          <p:nvPr>
            <p:ph sz="half" idx="1"/>
            <p:extLst>
              <p:ext uri="{D42A27DB-BD31-4B8C-83A1-F6EECF244321}">
                <p14:modId xmlns:p14="http://schemas.microsoft.com/office/powerpoint/2010/main" val="3184743126"/>
              </p:ext>
            </p:extLst>
          </p:nvPr>
        </p:nvGraphicFramePr>
        <p:xfrm>
          <a:off x="685800" y="2002053"/>
          <a:ext cx="53340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ext Placeholder 2">
            <a:extLst>
              <a:ext uri="{FF2B5EF4-FFF2-40B4-BE49-F238E27FC236}">
                <a16:creationId xmlns:a16="http://schemas.microsoft.com/office/drawing/2014/main" id="{C47D8585-865A-42A1-9C8A-BF9DA40FFD5E}"/>
              </a:ext>
            </a:extLst>
          </p:cNvPr>
          <p:cNvGraphicFramePr>
            <a:graphicFrameLocks/>
          </p:cNvGraphicFramePr>
          <p:nvPr>
            <p:extLst>
              <p:ext uri="{D42A27DB-BD31-4B8C-83A1-F6EECF244321}">
                <p14:modId xmlns:p14="http://schemas.microsoft.com/office/powerpoint/2010/main" val="999473440"/>
              </p:ext>
            </p:extLst>
          </p:nvPr>
        </p:nvGraphicFramePr>
        <p:xfrm>
          <a:off x="6332621" y="2002054"/>
          <a:ext cx="5334000" cy="4024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79C2B2B4-91F6-F1CF-A4C7-859AE71DBA31}"/>
              </a:ext>
            </a:extLst>
          </p:cNvPr>
          <p:cNvPicPr>
            <a:picLocks noChangeAspect="1"/>
          </p:cNvPicPr>
          <p:nvPr/>
        </p:nvPicPr>
        <p:blipFill>
          <a:blip r:embed="rId13"/>
          <a:stretch>
            <a:fillRect/>
          </a:stretch>
        </p:blipFill>
        <p:spPr>
          <a:xfrm>
            <a:off x="6676082" y="300324"/>
            <a:ext cx="4833184" cy="1062994"/>
          </a:xfrm>
          <a:prstGeom prst="rect">
            <a:avLst/>
          </a:prstGeom>
        </p:spPr>
      </p:pic>
    </p:spTree>
    <p:extLst>
      <p:ext uri="{BB962C8B-B14F-4D97-AF65-F5344CB8AC3E}">
        <p14:creationId xmlns:p14="http://schemas.microsoft.com/office/powerpoint/2010/main" val="385805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AC502CAC-6859-4342-A9E6-7450415DF84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82A0629B-3554-4AAD-A452-BF51B4E833E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35C6746E-0840-4315-BFDC-61A6DD41523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33CA61A4-A5FA-42EC-A449-D51F79757D3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7A4B3DCF-75A5-4B2C-BFC7-70989BEDA03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0B29AC9C-9464-48D2-9B35-ED2FFE015D3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BFD03675-B0E3-43E9-AD76-F4E5AF7D989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graphicEl>
                                              <a:dgm id="{D27642D7-E153-4C72-83E0-00EEA221232E}"/>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graphicEl>
                                              <a:dgm id="{0D30B544-A589-4D38-A14C-C92307FD721C}"/>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graphicEl>
                                              <a:dgm id="{A46727F9-7FAE-4CD8-8ED0-CB8A5170329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graphicEl>
                                              <a:dgm id="{50735C93-1DB6-444F-B810-E52C7AC67BFC}"/>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graphicEl>
                                              <a:dgm id="{EAE5A95D-2B5A-419B-BD33-6778F4729422}"/>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graphicEl>
                                              <a:dgm id="{81BF311A-F598-4550-8760-B9AF5FF41A14}"/>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graphicEl>
                                              <a:dgm id="{2C4E9A98-E3C3-4297-8212-D4C4B83CA10D}"/>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graphicEl>
                                              <a:dgm id="{621E6C3C-0FA9-43EE-93DD-BB6B23E0F64B}"/>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graphicEl>
                                              <a:dgm id="{D2897A67-1FE5-4883-B8E6-3656AA37C6E9}"/>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graphicEl>
                                              <a:dgm id="{A8BF312C-5B8E-40DC-8D30-CF932D551B29}"/>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graphicEl>
                                              <a:dgm id="{BCFDC4CA-8045-4DC9-B248-7B11A8A1EA82}"/>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graphicEl>
                                              <a:dgm id="{FF828BE0-0E99-48F9-B94D-4CF2DD3A6061}"/>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
                                            <p:graphicEl>
                                              <a:dgm id="{959663A1-3DD3-40F0-B196-F2FDF53EBB40}"/>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
                                            <p:graphicEl>
                                              <a:dgm id="{2E3EC0AA-17F2-45E0-B660-B1637F8AD639}"/>
                                            </p:graphic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
                                            <p:graphicEl>
                                              <a:dgm id="{3FB8490F-F286-4C65-9F41-492B7E4F0B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030" y="963997"/>
            <a:ext cx="3254691" cy="4938361"/>
          </a:xfrm>
        </p:spPr>
        <p:txBody>
          <a:bodyPr vert="horz" lIns="91440" tIns="45720" rIns="91440" bIns="45720" rtlCol="0" anchor="ctr">
            <a:normAutofit/>
          </a:bodyPr>
          <a:lstStyle/>
          <a:p>
            <a:pPr algn="r" defTabSz="457200">
              <a:spcBef>
                <a:spcPts val="1000"/>
              </a:spcBef>
              <a:buClr>
                <a:srgbClr val="1E5155">
                  <a:lumMod val="40000"/>
                  <a:lumOff val="60000"/>
                </a:srgbClr>
              </a:buClr>
              <a:buSzPct val="80000"/>
              <a:buFont typeface="Wingdings 3" charset="2"/>
            </a:pPr>
            <a:r>
              <a:rPr lang="en-US" sz="4400">
                <a:latin typeface="Century Gothic" panose="020B0502020202020204"/>
              </a:rPr>
              <a:t>Summary Stage</a:t>
            </a:r>
          </a:p>
        </p:txBody>
      </p:sp>
      <p:sp>
        <p:nvSpPr>
          <p:cNvPr id="3" name="Content Placeholder 2"/>
          <p:cNvSpPr>
            <a:spLocks noGrp="1"/>
          </p:cNvSpPr>
          <p:nvPr>
            <p:ph idx="1"/>
          </p:nvPr>
        </p:nvSpPr>
        <p:spPr>
          <a:xfrm>
            <a:off x="5134882" y="963507"/>
            <a:ext cx="6135097" cy="4938851"/>
          </a:xfrm>
        </p:spPr>
        <p:txBody>
          <a:bodyPr anchor="ctr">
            <a:normAutofit/>
          </a:bodyPr>
          <a:lstStyle/>
          <a:p>
            <a:r>
              <a:rPr lang="en-US" sz="1800" dirty="0"/>
              <a:t>1</a:t>
            </a:r>
          </a:p>
        </p:txBody>
      </p:sp>
      <p:sp>
        <p:nvSpPr>
          <p:cNvPr id="6" name="TextBox 5">
            <a:extLst>
              <a:ext uri="{FF2B5EF4-FFF2-40B4-BE49-F238E27FC236}">
                <a16:creationId xmlns:a16="http://schemas.microsoft.com/office/drawing/2014/main" id="{6BC51803-7BE9-DD3F-FA7B-CD139B70DF95}"/>
              </a:ext>
            </a:extLst>
          </p:cNvPr>
          <p:cNvSpPr txBox="1"/>
          <p:nvPr/>
        </p:nvSpPr>
        <p:spPr>
          <a:xfrm>
            <a:off x="3585411" y="89920"/>
            <a:ext cx="7684568" cy="738664"/>
          </a:xfrm>
          <a:prstGeom prst="rect">
            <a:avLst/>
          </a:prstGeom>
          <a:noFill/>
        </p:spPr>
        <p:txBody>
          <a:bodyPr wrap="square">
            <a:spAutoFit/>
          </a:bodyPr>
          <a:lstStyle/>
          <a:p>
            <a:pPr algn="l" rtl="0"/>
            <a:r>
              <a:rPr lang="en-US" sz="1400" b="0" i="0" u="none" strike="noStrike" baseline="0" dirty="0">
                <a:solidFill>
                  <a:srgbClr val="404040"/>
                </a:solidFill>
                <a:latin typeface="Calibri" panose="020F0502020204030204" pitchFamily="34" charset="0"/>
              </a:rPr>
              <a:t>10/15/21 MRI Pelvis = T2/early T3 low rectal cancer (the muscularis propria appears invaded and indistinct at several sites. Depth of extramural invasion is less than 1 mm). No tumor deposits or lymph nodes. </a:t>
            </a:r>
            <a:endParaRPr lang="en-US" sz="1100" b="0" i="0" u="none" strike="noStrike" baseline="0" dirty="0">
              <a:solidFill>
                <a:srgbClr val="000000"/>
              </a:solidFill>
              <a:latin typeface="Arial" panose="020B0604020202020204" pitchFamily="34" charset="0"/>
            </a:endParaRPr>
          </a:p>
        </p:txBody>
      </p:sp>
      <p:pic>
        <p:nvPicPr>
          <p:cNvPr id="8" name="Picture 7">
            <a:extLst>
              <a:ext uri="{FF2B5EF4-FFF2-40B4-BE49-F238E27FC236}">
                <a16:creationId xmlns:a16="http://schemas.microsoft.com/office/drawing/2014/main" id="{10E326CD-BE70-D2EE-D72C-C9164E236DEE}"/>
              </a:ext>
            </a:extLst>
          </p:cNvPr>
          <p:cNvPicPr>
            <a:picLocks noChangeAspect="1"/>
          </p:cNvPicPr>
          <p:nvPr/>
        </p:nvPicPr>
        <p:blipFill>
          <a:blip r:embed="rId2"/>
          <a:stretch>
            <a:fillRect/>
          </a:stretch>
        </p:blipFill>
        <p:spPr>
          <a:xfrm>
            <a:off x="4829031" y="1181350"/>
            <a:ext cx="6286500" cy="5153025"/>
          </a:xfrm>
          <a:prstGeom prst="rect">
            <a:avLst/>
          </a:prstGeom>
        </p:spPr>
      </p:pic>
    </p:spTree>
    <p:extLst>
      <p:ext uri="{BB962C8B-B14F-4D97-AF65-F5344CB8AC3E}">
        <p14:creationId xmlns:p14="http://schemas.microsoft.com/office/powerpoint/2010/main" val="67912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C1B9-D47C-492D-AF19-6AD89B0BBBD3}"/>
              </a:ext>
            </a:extLst>
          </p:cNvPr>
          <p:cNvSpPr>
            <a:spLocks noGrp="1"/>
          </p:cNvSpPr>
          <p:nvPr>
            <p:ph type="title"/>
          </p:nvPr>
        </p:nvSpPr>
        <p:spPr>
          <a:xfrm>
            <a:off x="492370" y="516835"/>
            <a:ext cx="3084844" cy="5772840"/>
          </a:xfrm>
        </p:spPr>
        <p:txBody>
          <a:bodyPr vert="horz" lIns="91440" tIns="45720" rIns="91440" bIns="45720" rtlCol="0" anchor="ctr">
            <a:normAutofit/>
          </a:bodyPr>
          <a:lstStyle/>
          <a:p>
            <a:pPr algn="ctr"/>
            <a:r>
              <a:rPr lang="en-US" sz="3600" dirty="0">
                <a:solidFill>
                  <a:srgbClr val="FFFFFF"/>
                </a:solidFill>
              </a:rPr>
              <a:t>SSDIs</a:t>
            </a:r>
          </a:p>
        </p:txBody>
      </p:sp>
      <p:graphicFrame>
        <p:nvGraphicFramePr>
          <p:cNvPr id="14" name="Content Placeholder 2">
            <a:extLst>
              <a:ext uri="{FF2B5EF4-FFF2-40B4-BE49-F238E27FC236}">
                <a16:creationId xmlns:a16="http://schemas.microsoft.com/office/drawing/2014/main" id="{4C1D34F0-1F5A-651A-1D66-0C61F6509815}"/>
              </a:ext>
            </a:extLst>
          </p:cNvPr>
          <p:cNvGraphicFramePr>
            <a:graphicFrameLocks noGrp="1"/>
          </p:cNvGraphicFramePr>
          <p:nvPr>
            <p:ph sz="half" idx="1"/>
            <p:extLst>
              <p:ext uri="{D42A27DB-BD31-4B8C-83A1-F6EECF244321}">
                <p14:modId xmlns:p14="http://schemas.microsoft.com/office/powerpoint/2010/main" val="34316482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47B36946-6FA2-653F-28D8-ADF1053F8843}"/>
              </a:ext>
            </a:extLst>
          </p:cNvPr>
          <p:cNvSpPr txBox="1">
            <a:spLocks/>
          </p:cNvSpPr>
          <p:nvPr/>
        </p:nvSpPr>
        <p:spPr>
          <a:xfrm>
            <a:off x="1" y="0"/>
            <a:ext cx="4547936" cy="6400800"/>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3600" dirty="0">
              <a:solidFill>
                <a:srgbClr val="FFFFFF"/>
              </a:solidFill>
            </a:endParaRPr>
          </a:p>
          <a:p>
            <a:pPr algn="ctr"/>
            <a:endParaRPr lang="en-US" sz="3600" dirty="0">
              <a:solidFill>
                <a:srgbClr val="FFFFFF"/>
              </a:solidFill>
            </a:endParaRPr>
          </a:p>
          <a:p>
            <a:pPr algn="ctr"/>
            <a:r>
              <a:rPr lang="en-US" sz="3600" dirty="0">
                <a:solidFill>
                  <a:srgbClr val="FFFFFF"/>
                </a:solidFill>
              </a:rPr>
              <a:t>SSDIs</a:t>
            </a:r>
          </a:p>
        </p:txBody>
      </p:sp>
      <p:pic>
        <p:nvPicPr>
          <p:cNvPr id="4" name="Picture 3">
            <a:extLst>
              <a:ext uri="{FF2B5EF4-FFF2-40B4-BE49-F238E27FC236}">
                <a16:creationId xmlns:a16="http://schemas.microsoft.com/office/drawing/2014/main" id="{3306442F-D762-B3E1-25CD-22F1BDAFD173}"/>
              </a:ext>
            </a:extLst>
          </p:cNvPr>
          <p:cNvPicPr>
            <a:picLocks noChangeAspect="1"/>
          </p:cNvPicPr>
          <p:nvPr/>
        </p:nvPicPr>
        <p:blipFill>
          <a:blip r:embed="rId7"/>
          <a:stretch>
            <a:fillRect/>
          </a:stretch>
        </p:blipFill>
        <p:spPr>
          <a:xfrm>
            <a:off x="80889" y="104273"/>
            <a:ext cx="4660974" cy="1876927"/>
          </a:xfrm>
          <a:prstGeom prst="rect">
            <a:avLst/>
          </a:prstGeom>
        </p:spPr>
      </p:pic>
      <p:pic>
        <p:nvPicPr>
          <p:cNvPr id="5" name="Picture 4">
            <a:extLst>
              <a:ext uri="{FF2B5EF4-FFF2-40B4-BE49-F238E27FC236}">
                <a16:creationId xmlns:a16="http://schemas.microsoft.com/office/drawing/2014/main" id="{64AFEE2E-9E3B-454F-9993-E245F1D8D4C4}"/>
              </a:ext>
            </a:extLst>
          </p:cNvPr>
          <p:cNvPicPr>
            <a:picLocks noChangeAspect="1"/>
          </p:cNvPicPr>
          <p:nvPr/>
        </p:nvPicPr>
        <p:blipFill>
          <a:blip r:embed="rId8"/>
          <a:stretch>
            <a:fillRect/>
          </a:stretch>
        </p:blipFill>
        <p:spPr>
          <a:xfrm>
            <a:off x="80889" y="1981200"/>
            <a:ext cx="4421703" cy="972494"/>
          </a:xfrm>
          <a:prstGeom prst="rect">
            <a:avLst/>
          </a:prstGeom>
        </p:spPr>
      </p:pic>
      <p:pic>
        <p:nvPicPr>
          <p:cNvPr id="7" name="Picture 6">
            <a:extLst>
              <a:ext uri="{FF2B5EF4-FFF2-40B4-BE49-F238E27FC236}">
                <a16:creationId xmlns:a16="http://schemas.microsoft.com/office/drawing/2014/main" id="{CCA2B639-35C9-E2FC-5B6A-C41B45BA8FD1}"/>
              </a:ext>
            </a:extLst>
          </p:cNvPr>
          <p:cNvPicPr>
            <a:picLocks noChangeAspect="1"/>
          </p:cNvPicPr>
          <p:nvPr/>
        </p:nvPicPr>
        <p:blipFill>
          <a:blip r:embed="rId9"/>
          <a:stretch>
            <a:fillRect/>
          </a:stretch>
        </p:blipFill>
        <p:spPr>
          <a:xfrm>
            <a:off x="4959418" y="4036845"/>
            <a:ext cx="6305550" cy="581025"/>
          </a:xfrm>
          <a:prstGeom prst="rect">
            <a:avLst/>
          </a:prstGeom>
        </p:spPr>
      </p:pic>
      <p:pic>
        <p:nvPicPr>
          <p:cNvPr id="9" name="Picture 8">
            <a:extLst>
              <a:ext uri="{FF2B5EF4-FFF2-40B4-BE49-F238E27FC236}">
                <a16:creationId xmlns:a16="http://schemas.microsoft.com/office/drawing/2014/main" id="{25CF6321-CDE5-E66E-3FE2-4AD4EEC19E8D}"/>
              </a:ext>
            </a:extLst>
          </p:cNvPr>
          <p:cNvPicPr>
            <a:picLocks noChangeAspect="1"/>
          </p:cNvPicPr>
          <p:nvPr/>
        </p:nvPicPr>
        <p:blipFill>
          <a:blip r:embed="rId10"/>
          <a:stretch>
            <a:fillRect/>
          </a:stretch>
        </p:blipFill>
        <p:spPr>
          <a:xfrm>
            <a:off x="5295073" y="2604336"/>
            <a:ext cx="6381750" cy="2419350"/>
          </a:xfrm>
          <a:prstGeom prst="rect">
            <a:avLst/>
          </a:prstGeom>
        </p:spPr>
      </p:pic>
    </p:spTree>
    <p:extLst>
      <p:ext uri="{BB962C8B-B14F-4D97-AF65-F5344CB8AC3E}">
        <p14:creationId xmlns:p14="http://schemas.microsoft.com/office/powerpoint/2010/main" val="363668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9E28C867-6688-4624-8817-3DFCB4C8260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66693893-06AD-43EB-A6BD-1F7916F04BE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7EF718BA-4418-4526-AE1E-EB843F73707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B1FF634F-37BE-40E0-8C21-3526410700A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485088A1-8B43-4B3E-8A43-2A92137A56F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graphicEl>
                                              <a:dgm id="{195BD555-DD34-49A4-AE63-6267766C4F17}"/>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026934A8-1AED-4379-BFCE-A65A38ED5B25}"/>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graphicEl>
                                              <a:dgm id="{958D9447-D3AF-4AF4-B41C-B421031E6A46}"/>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graphicEl>
                                              <a:dgm id="{0BD34FAA-2874-4DCA-9290-F07CC31CA4B8}"/>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graphicEl>
                                              <a:dgm id="{AECDEB46-7EAA-4DBD-BB57-A6825920B21B}"/>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graphicEl>
                                              <a:dgm id="{D6F90B0B-4698-4101-80BB-2E6D2C826F66}"/>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graphicEl>
                                              <a:dgm id="{D905385E-F2D0-406A-A469-0FAFEACE998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Goldman Sans"/>
        <a:ea typeface="ＭＳ Ｐゴシック"/>
        <a:cs typeface=""/>
      </a:majorFont>
      <a:minorFont>
        <a:latin typeface="Goldman San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606</TotalTime>
  <Words>5429</Words>
  <Application>Microsoft Office PowerPoint</Application>
  <PresentationFormat>Widescreen</PresentationFormat>
  <Paragraphs>794</Paragraphs>
  <Slides>110</Slides>
  <Notes>21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110</vt:i4>
      </vt:variant>
    </vt:vector>
  </HeadingPairs>
  <TitlesOfParts>
    <vt:vector size="121" baseType="lpstr">
      <vt:lpstr>Arial</vt:lpstr>
      <vt:lpstr>Calibri</vt:lpstr>
      <vt:lpstr>Calibri Light</vt:lpstr>
      <vt:lpstr>Century Gothic</vt:lpstr>
      <vt:lpstr>Georgia</vt:lpstr>
      <vt:lpstr>Goldman Sans</vt:lpstr>
      <vt:lpstr>Times</vt:lpstr>
      <vt:lpstr>Times New Roman</vt:lpstr>
      <vt:lpstr>Wingdings 3</vt:lpstr>
      <vt:lpstr>Retrospect</vt:lpstr>
      <vt:lpstr>Blank Presentation</vt:lpstr>
      <vt:lpstr>Multidisciplinary Approach to Rectal Cancer</vt:lpstr>
      <vt:lpstr>Rectal Cancer: Diagnosis, Staging, and Surgical Approach</vt:lpstr>
      <vt:lpstr>Anatomy of the Rectum</vt:lpstr>
      <vt:lpstr>Diagnosis</vt:lpstr>
      <vt:lpstr>Diagnosis</vt:lpstr>
      <vt:lpstr>Staging</vt:lpstr>
      <vt:lpstr>Staging: T-Stage</vt:lpstr>
      <vt:lpstr>Staging</vt:lpstr>
      <vt:lpstr>Changes in Treatment</vt:lpstr>
      <vt:lpstr>Changes in Treatment</vt:lpstr>
      <vt:lpstr>Changes in Treatment</vt:lpstr>
      <vt:lpstr>Changes in Treatment</vt:lpstr>
      <vt:lpstr>Changes in Treatment</vt:lpstr>
      <vt:lpstr>Surgical Approaches:</vt:lpstr>
      <vt:lpstr>Surgical Approaches: TAMIS and TEM</vt:lpstr>
      <vt:lpstr>Surgical Approaches: TAMIS and TEM</vt:lpstr>
      <vt:lpstr>Surgical Approaches: TAMIS</vt:lpstr>
      <vt:lpstr>Surgical Approaches: LAR versus APR</vt:lpstr>
      <vt:lpstr>Surgical Approaches: The Holy Plane</vt:lpstr>
      <vt:lpstr>Role of Radiation Therapy in Rectal Cancer</vt:lpstr>
      <vt:lpstr>Conflicts of Interest</vt:lpstr>
      <vt:lpstr>Work-up</vt:lpstr>
      <vt:lpstr>T Stage </vt:lpstr>
      <vt:lpstr>Lymph Node Drainage</vt:lpstr>
      <vt:lpstr>T stage</vt:lpstr>
      <vt:lpstr>N and M stage</vt:lpstr>
      <vt:lpstr>Overall Stage</vt:lpstr>
      <vt:lpstr>Primary Management Stage 3</vt:lpstr>
      <vt:lpstr>TME</vt:lpstr>
      <vt:lpstr>Radiation therapy for rectal cancer</vt:lpstr>
      <vt:lpstr>Can we avoid RT in some T3 tumors?</vt:lpstr>
      <vt:lpstr>Short Course RT</vt:lpstr>
      <vt:lpstr>High Risk Rectal Ca</vt:lpstr>
      <vt:lpstr>TNT</vt:lpstr>
      <vt:lpstr>Increased pCR with increasing cycles of FOLFOX</vt:lpstr>
      <vt:lpstr>RAPIDO+PRODIGE-23</vt:lpstr>
      <vt:lpstr>OPRA</vt:lpstr>
      <vt:lpstr>OPRA </vt:lpstr>
      <vt:lpstr>OPRA</vt:lpstr>
      <vt:lpstr>Non-operative management continued</vt:lpstr>
      <vt:lpstr>PowerPoint Presentation</vt:lpstr>
      <vt:lpstr>Acute toxicity of RT </vt:lpstr>
      <vt:lpstr>Late Toxicity:</vt:lpstr>
      <vt:lpstr>Thank you!</vt:lpstr>
      <vt:lpstr>Treatment of Non metastatic rectal cancer- Medical Oncology perspective </vt:lpstr>
      <vt:lpstr>Colon vs rectal cancer </vt:lpstr>
      <vt:lpstr>Surgery </vt:lpstr>
      <vt:lpstr>PowerPoint Presentation</vt:lpstr>
      <vt:lpstr>History of multimodality approach </vt:lpstr>
      <vt:lpstr>PowerPoint Presentation</vt:lpstr>
      <vt:lpstr>PowerPoint Presentation</vt:lpstr>
      <vt:lpstr>PowerPoint Presentation</vt:lpstr>
      <vt:lpstr>PowerPoint Presentation</vt:lpstr>
      <vt:lpstr>PowerPoint Presentation</vt:lpstr>
      <vt:lpstr>PowerPoint Presentation</vt:lpstr>
      <vt:lpstr>TNT </vt:lpstr>
      <vt:lpstr>PowerPoint Presentation</vt:lpstr>
      <vt:lpstr>PowerPoint Presentation</vt:lpstr>
      <vt:lpstr>TNT </vt:lpstr>
      <vt:lpstr>PowerPoint Presentation</vt:lpstr>
      <vt:lpstr>PowerPoint Presentation</vt:lpstr>
      <vt:lpstr>PowerPoint Presentation</vt:lpstr>
      <vt:lpstr>PowerPoint Presentation</vt:lpstr>
      <vt:lpstr>Omit surgery !</vt:lpstr>
      <vt:lpstr>Omit radiation ?</vt:lpstr>
      <vt:lpstr>PowerPoint Presentation</vt:lpstr>
      <vt:lpstr>Immunotherapy </vt:lpstr>
      <vt:lpstr>PowerPoint Presentation</vt:lpstr>
      <vt:lpstr>Biologic </vt:lpstr>
      <vt:lpstr>Abstracting Rectal Cancer</vt:lpstr>
      <vt:lpstr>Case #1</vt:lpstr>
      <vt:lpstr>Presentation</vt:lpstr>
      <vt:lpstr>Presentation</vt:lpstr>
      <vt:lpstr>PowerPoint Presentation</vt:lpstr>
      <vt:lpstr>PowerPoint Presentation</vt:lpstr>
      <vt:lpstr>PowerPoint Presentation</vt:lpstr>
      <vt:lpstr>AJCC Staging</vt:lpstr>
      <vt:lpstr>AJCC Staging</vt:lpstr>
      <vt:lpstr>Summary Stage</vt:lpstr>
      <vt:lpstr>SSDIs</vt:lpstr>
      <vt:lpstr>SSDIs</vt:lpstr>
      <vt:lpstr>Surgery</vt:lpstr>
      <vt:lpstr>Surgery</vt:lpstr>
      <vt:lpstr>Treatment</vt:lpstr>
      <vt:lpstr>Radiation</vt:lpstr>
      <vt:lpstr>Phase I</vt:lpstr>
      <vt:lpstr>Phase II</vt:lpstr>
      <vt:lpstr>Phase III</vt:lpstr>
      <vt:lpstr>Outcomes</vt:lpstr>
      <vt:lpstr>Case #2</vt:lpstr>
      <vt:lpstr>Presentation</vt:lpstr>
      <vt:lpstr>Presentation</vt:lpstr>
      <vt:lpstr>PowerPoint Presentation</vt:lpstr>
      <vt:lpstr>PowerPoint Presentation</vt:lpstr>
      <vt:lpstr>PowerPoint Presentation</vt:lpstr>
      <vt:lpstr>AJCC Staging</vt:lpstr>
      <vt:lpstr>AJCC Staging</vt:lpstr>
      <vt:lpstr>Summary Stage</vt:lpstr>
      <vt:lpstr>SSDIs</vt:lpstr>
      <vt:lpstr>  SSDIs</vt:lpstr>
      <vt:lpstr>Surgery</vt:lpstr>
      <vt:lpstr>Surgery</vt:lpstr>
      <vt:lpstr>Treatment</vt:lpstr>
      <vt:lpstr>Radiation</vt:lpstr>
      <vt:lpstr>Phase I</vt:lpstr>
      <vt:lpstr>Phase II</vt:lpstr>
      <vt:lpstr>Phase III</vt:lpstr>
      <vt:lpstr>Outcomes</vt:lpstr>
      <vt:lpstr>Use Your 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Abstracting Rectal Cancer</dc:title>
  <dc:creator>Woodard Leslie N</dc:creator>
  <cp:lastModifiedBy>Kratoska Kelli</cp:lastModifiedBy>
  <cp:revision>3</cp:revision>
  <dcterms:created xsi:type="dcterms:W3CDTF">2023-10-05T19:25:05Z</dcterms:created>
  <dcterms:modified xsi:type="dcterms:W3CDTF">2023-10-30T17:55:02Z</dcterms:modified>
</cp:coreProperties>
</file>