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57" r:id="rId3"/>
    <p:sldId id="258" r:id="rId4"/>
    <p:sldId id="411" r:id="rId5"/>
    <p:sldId id="393" r:id="rId6"/>
    <p:sldId id="392" r:id="rId7"/>
    <p:sldId id="391" r:id="rId8"/>
    <p:sldId id="390" r:id="rId9"/>
    <p:sldId id="389" r:id="rId10"/>
    <p:sldId id="334" r:id="rId11"/>
    <p:sldId id="386" r:id="rId12"/>
    <p:sldId id="388" r:id="rId13"/>
    <p:sldId id="384" r:id="rId14"/>
    <p:sldId id="385" r:id="rId15"/>
    <p:sldId id="382" r:id="rId16"/>
    <p:sldId id="274" r:id="rId17"/>
    <p:sldId id="275" r:id="rId18"/>
    <p:sldId id="365" r:id="rId19"/>
    <p:sldId id="276" r:id="rId20"/>
    <p:sldId id="409" r:id="rId21"/>
    <p:sldId id="380" r:id="rId22"/>
    <p:sldId id="381" r:id="rId23"/>
    <p:sldId id="41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10" r:id="rId40"/>
    <p:sldId id="266" r:id="rId41"/>
    <p:sldId id="27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D8947-9914-4670-B668-20DA47972B7A}" v="3168" dt="2023-10-16T19:10:42.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Woodard" userId="0215b3a3-2f11-4a9b-8dcf-81ec854199b6" providerId="ADAL" clId="{937D8947-9914-4670-B668-20DA47972B7A}"/>
    <pc:docChg chg="undo redo custSel addSld delSld modSld">
      <pc:chgData name="Leslie Woodard" userId="0215b3a3-2f11-4a9b-8dcf-81ec854199b6" providerId="ADAL" clId="{937D8947-9914-4670-B668-20DA47972B7A}" dt="2023-10-16T19:10:42.076" v="2721"/>
      <pc:docMkLst>
        <pc:docMk/>
      </pc:docMkLst>
      <pc:sldChg chg="modSp">
        <pc:chgData name="Leslie Woodard" userId="0215b3a3-2f11-4a9b-8dcf-81ec854199b6" providerId="ADAL" clId="{937D8947-9914-4670-B668-20DA47972B7A}" dt="2023-10-16T19:04:15.800" v="2719" actId="20577"/>
        <pc:sldMkLst>
          <pc:docMk/>
          <pc:sldMk cId="1345489568" sldId="266"/>
        </pc:sldMkLst>
        <pc:graphicFrameChg chg="mod">
          <ac:chgData name="Leslie Woodard" userId="0215b3a3-2f11-4a9b-8dcf-81ec854199b6" providerId="ADAL" clId="{937D8947-9914-4670-B668-20DA47972B7A}" dt="2023-10-16T19:04:15.800" v="2719" actId="20577"/>
          <ac:graphicFrameMkLst>
            <pc:docMk/>
            <pc:sldMk cId="1345489568" sldId="266"/>
            <ac:graphicFrameMk id="7" creationId="{23697731-34C7-4596-D66C-9A721F4DA50E}"/>
          </ac:graphicFrameMkLst>
        </pc:graphicFrameChg>
      </pc:sldChg>
      <pc:sldChg chg="addSp delSp modSp mod">
        <pc:chgData name="Leslie Woodard" userId="0215b3a3-2f11-4a9b-8dcf-81ec854199b6" providerId="ADAL" clId="{937D8947-9914-4670-B668-20DA47972B7A}" dt="2023-10-16T18:41:38.581" v="2225" actId="21"/>
        <pc:sldMkLst>
          <pc:docMk/>
          <pc:sldMk cId="1677914722" sldId="381"/>
        </pc:sldMkLst>
        <pc:spChg chg="mod">
          <ac:chgData name="Leslie Woodard" userId="0215b3a3-2f11-4a9b-8dcf-81ec854199b6" providerId="ADAL" clId="{937D8947-9914-4670-B668-20DA47972B7A}" dt="2023-10-16T18:32:01.787" v="2097" actId="20577"/>
          <ac:spMkLst>
            <pc:docMk/>
            <pc:sldMk cId="1677914722" sldId="381"/>
            <ac:spMk id="3" creationId="{AB15DBD3-8AB0-72BA-DBF0-6F93A5F97549}"/>
          </ac:spMkLst>
        </pc:spChg>
        <pc:spChg chg="add del mod">
          <ac:chgData name="Leslie Woodard" userId="0215b3a3-2f11-4a9b-8dcf-81ec854199b6" providerId="ADAL" clId="{937D8947-9914-4670-B668-20DA47972B7A}" dt="2023-10-16T18:41:38.581" v="2225" actId="21"/>
          <ac:spMkLst>
            <pc:docMk/>
            <pc:sldMk cId="1677914722" sldId="381"/>
            <ac:spMk id="5" creationId="{2F6CF22F-8AE9-EA1B-177C-A5B8EA43D168}"/>
          </ac:spMkLst>
        </pc:spChg>
      </pc:sldChg>
      <pc:sldChg chg="modAnim">
        <pc:chgData name="Leslie Woodard" userId="0215b3a3-2f11-4a9b-8dcf-81ec854199b6" providerId="ADAL" clId="{937D8947-9914-4670-B668-20DA47972B7A}" dt="2023-10-16T16:51:42.788" v="2"/>
        <pc:sldMkLst>
          <pc:docMk/>
          <pc:sldMk cId="1004831444" sldId="385"/>
        </pc:sldMkLst>
      </pc:sldChg>
      <pc:sldChg chg="modSp mod">
        <pc:chgData name="Leslie Woodard" userId="0215b3a3-2f11-4a9b-8dcf-81ec854199b6" providerId="ADAL" clId="{937D8947-9914-4670-B668-20DA47972B7A}" dt="2023-10-16T17:34:38.812" v="1751" actId="1076"/>
        <pc:sldMkLst>
          <pc:docMk/>
          <pc:sldMk cId="217294065" sldId="393"/>
        </pc:sldMkLst>
        <pc:picChg chg="mod">
          <ac:chgData name="Leslie Woodard" userId="0215b3a3-2f11-4a9b-8dcf-81ec854199b6" providerId="ADAL" clId="{937D8947-9914-4670-B668-20DA47972B7A}" dt="2023-10-16T17:34:38.812" v="1751" actId="1076"/>
          <ac:picMkLst>
            <pc:docMk/>
            <pc:sldMk cId="217294065" sldId="393"/>
            <ac:picMk id="3" creationId="{2AD6BD58-5D41-49CC-4BC0-93C0773E1A45}"/>
          </ac:picMkLst>
        </pc:picChg>
      </pc:sldChg>
      <pc:sldChg chg="addSp delSp modSp mod modClrScheme modAnim chgLayout">
        <pc:chgData name="Leslie Woodard" userId="0215b3a3-2f11-4a9b-8dcf-81ec854199b6" providerId="ADAL" clId="{937D8947-9914-4670-B668-20DA47972B7A}" dt="2023-10-16T17:38:39.654" v="1823" actId="1076"/>
        <pc:sldMkLst>
          <pc:docMk/>
          <pc:sldMk cId="3271191886" sldId="394"/>
        </pc:sldMkLst>
        <pc:spChg chg="add del mod">
          <ac:chgData name="Leslie Woodard" userId="0215b3a3-2f11-4a9b-8dcf-81ec854199b6" providerId="ADAL" clId="{937D8947-9914-4670-B668-20DA47972B7A}" dt="2023-10-16T17:31:45.584" v="1713" actId="478"/>
          <ac:spMkLst>
            <pc:docMk/>
            <pc:sldMk cId="3271191886" sldId="394"/>
            <ac:spMk id="3" creationId="{B377A1C4-297F-BC09-C910-390EAC1EFE57}"/>
          </ac:spMkLst>
        </pc:spChg>
        <pc:graphicFrameChg chg="mod ord">
          <ac:chgData name="Leslie Woodard" userId="0215b3a3-2f11-4a9b-8dcf-81ec854199b6" providerId="ADAL" clId="{937D8947-9914-4670-B668-20DA47972B7A}" dt="2023-10-16T17:34:44.977" v="1752" actId="20577"/>
          <ac:graphicFrameMkLst>
            <pc:docMk/>
            <pc:sldMk cId="3271191886" sldId="394"/>
            <ac:graphicFrameMk id="14" creationId="{4C1D34F0-1F5A-651A-1D66-0C61F6509815}"/>
          </ac:graphicFrameMkLst>
        </pc:graphicFrameChg>
        <pc:picChg chg="add mod">
          <ac:chgData name="Leslie Woodard" userId="0215b3a3-2f11-4a9b-8dcf-81ec854199b6" providerId="ADAL" clId="{937D8947-9914-4670-B668-20DA47972B7A}" dt="2023-10-16T17:38:39.654" v="1823" actId="1076"/>
          <ac:picMkLst>
            <pc:docMk/>
            <pc:sldMk cId="3271191886" sldId="394"/>
            <ac:picMk id="5" creationId="{97EEB89F-8A42-B082-C014-4234015DEE6B}"/>
          </ac:picMkLst>
        </pc:picChg>
        <pc:picChg chg="add del mod">
          <ac:chgData name="Leslie Woodard" userId="0215b3a3-2f11-4a9b-8dcf-81ec854199b6" providerId="ADAL" clId="{937D8947-9914-4670-B668-20DA47972B7A}" dt="2023-10-16T17:37:56.161" v="1790" actId="478"/>
          <ac:picMkLst>
            <pc:docMk/>
            <pc:sldMk cId="3271191886" sldId="394"/>
            <ac:picMk id="7" creationId="{B95944B4-8775-E8AD-0ACE-73A4C9CE1B1E}"/>
          </ac:picMkLst>
        </pc:picChg>
        <pc:picChg chg="add mod">
          <ac:chgData name="Leslie Woodard" userId="0215b3a3-2f11-4a9b-8dcf-81ec854199b6" providerId="ADAL" clId="{937D8947-9914-4670-B668-20DA47972B7A}" dt="2023-10-16T17:38:36.966" v="1822" actId="1076"/>
          <ac:picMkLst>
            <pc:docMk/>
            <pc:sldMk cId="3271191886" sldId="394"/>
            <ac:picMk id="9" creationId="{A04DB1C9-335D-0174-35F3-D06FB4345750}"/>
          </ac:picMkLst>
        </pc:picChg>
      </pc:sldChg>
      <pc:sldChg chg="addSp delSp modSp mod">
        <pc:chgData name="Leslie Woodard" userId="0215b3a3-2f11-4a9b-8dcf-81ec854199b6" providerId="ADAL" clId="{937D8947-9914-4670-B668-20DA47972B7A}" dt="2023-10-16T17:38:51.858" v="1829" actId="1076"/>
        <pc:sldMkLst>
          <pc:docMk/>
          <pc:sldMk cId="3481317407" sldId="395"/>
        </pc:sldMkLst>
        <pc:graphicFrameChg chg="mod">
          <ac:chgData name="Leslie Woodard" userId="0215b3a3-2f11-4a9b-8dcf-81ec854199b6" providerId="ADAL" clId="{937D8947-9914-4670-B668-20DA47972B7A}" dt="2023-10-16T17:35:07.176" v="1757" actId="20577"/>
          <ac:graphicFrameMkLst>
            <pc:docMk/>
            <pc:sldMk cId="3481317407" sldId="395"/>
            <ac:graphicFrameMk id="14" creationId="{4C1D34F0-1F5A-651A-1D66-0C61F6509815}"/>
          </ac:graphicFrameMkLst>
        </pc:graphicFrameChg>
        <pc:picChg chg="add del mod">
          <ac:chgData name="Leslie Woodard" userId="0215b3a3-2f11-4a9b-8dcf-81ec854199b6" providerId="ADAL" clId="{937D8947-9914-4670-B668-20DA47972B7A}" dt="2023-10-16T17:38:42.385" v="1824" actId="478"/>
          <ac:picMkLst>
            <pc:docMk/>
            <pc:sldMk cId="3481317407" sldId="395"/>
            <ac:picMk id="2" creationId="{DC01F6DC-4628-1856-91FE-BE7D20C95A8E}"/>
          </ac:picMkLst>
        </pc:picChg>
        <pc:picChg chg="add mod">
          <ac:chgData name="Leslie Woodard" userId="0215b3a3-2f11-4a9b-8dcf-81ec854199b6" providerId="ADAL" clId="{937D8947-9914-4670-B668-20DA47972B7A}" dt="2023-10-16T17:35:38.782" v="1763" actId="1076"/>
          <ac:picMkLst>
            <pc:docMk/>
            <pc:sldMk cId="3481317407" sldId="395"/>
            <ac:picMk id="4" creationId="{4608D388-C23F-EF8A-7D01-C39F7A8CB325}"/>
          </ac:picMkLst>
        </pc:picChg>
        <pc:picChg chg="add mod">
          <ac:chgData name="Leslie Woodard" userId="0215b3a3-2f11-4a9b-8dcf-81ec854199b6" providerId="ADAL" clId="{937D8947-9914-4670-B668-20DA47972B7A}" dt="2023-10-16T17:38:51.858" v="1829" actId="1076"/>
          <ac:picMkLst>
            <pc:docMk/>
            <pc:sldMk cId="3481317407" sldId="395"/>
            <ac:picMk id="6" creationId="{FCC0AD80-5C88-6FEA-0785-E6973D215FFA}"/>
          </ac:picMkLst>
        </pc:picChg>
      </pc:sldChg>
      <pc:sldChg chg="addSp delSp modSp mod">
        <pc:chgData name="Leslie Woodard" userId="0215b3a3-2f11-4a9b-8dcf-81ec854199b6" providerId="ADAL" clId="{937D8947-9914-4670-B668-20DA47972B7A}" dt="2023-10-16T17:49:57.033" v="1864" actId="404"/>
        <pc:sldMkLst>
          <pc:docMk/>
          <pc:sldMk cId="3280604343" sldId="396"/>
        </pc:sldMkLst>
        <pc:spChg chg="add del mod">
          <ac:chgData name="Leslie Woodard" userId="0215b3a3-2f11-4a9b-8dcf-81ec854199b6" providerId="ADAL" clId="{937D8947-9914-4670-B668-20DA47972B7A}" dt="2023-10-16T17:49:20.654" v="1848" actId="22"/>
          <ac:spMkLst>
            <pc:docMk/>
            <pc:sldMk cId="3280604343" sldId="396"/>
            <ac:spMk id="9" creationId="{D1D4BF1D-791D-7B09-FE66-E5D7C5999D73}"/>
          </ac:spMkLst>
        </pc:spChg>
        <pc:spChg chg="add del">
          <ac:chgData name="Leslie Woodard" userId="0215b3a3-2f11-4a9b-8dcf-81ec854199b6" providerId="ADAL" clId="{937D8947-9914-4670-B668-20DA47972B7A}" dt="2023-10-16T17:49:22.761" v="1850" actId="22"/>
          <ac:spMkLst>
            <pc:docMk/>
            <pc:sldMk cId="3280604343" sldId="396"/>
            <ac:spMk id="11" creationId="{E36BE8BE-D899-55E2-7F9F-06E7289C7617}"/>
          </ac:spMkLst>
        </pc:spChg>
        <pc:spChg chg="add mod">
          <ac:chgData name="Leslie Woodard" userId="0215b3a3-2f11-4a9b-8dcf-81ec854199b6" providerId="ADAL" clId="{937D8947-9914-4670-B668-20DA47972B7A}" dt="2023-10-16T17:49:57.033" v="1864" actId="404"/>
          <ac:spMkLst>
            <pc:docMk/>
            <pc:sldMk cId="3280604343" sldId="396"/>
            <ac:spMk id="13" creationId="{934A16E1-EDEF-33A1-0607-81D6D13A2A26}"/>
          </ac:spMkLst>
        </pc:spChg>
        <pc:grpChg chg="add del mod">
          <ac:chgData name="Leslie Woodard" userId="0215b3a3-2f11-4a9b-8dcf-81ec854199b6" providerId="ADAL" clId="{937D8947-9914-4670-B668-20DA47972B7A}" dt="2023-10-16T17:38:57.466" v="1830" actId="478"/>
          <ac:grpSpMkLst>
            <pc:docMk/>
            <pc:sldMk cId="3280604343" sldId="396"/>
            <ac:grpSpMk id="4" creationId="{813E95CA-A83F-A31F-ED7D-AF8ADD8CA139}"/>
          </ac:grpSpMkLst>
        </pc:grpChg>
        <pc:graphicFrameChg chg="mod">
          <ac:chgData name="Leslie Woodard" userId="0215b3a3-2f11-4a9b-8dcf-81ec854199b6" providerId="ADAL" clId="{937D8947-9914-4670-B668-20DA47972B7A}" dt="2023-10-16T17:39:25.427" v="1844" actId="12"/>
          <ac:graphicFrameMkLst>
            <pc:docMk/>
            <pc:sldMk cId="3280604343" sldId="396"/>
            <ac:graphicFrameMk id="14" creationId="{4C1D34F0-1F5A-651A-1D66-0C61F6509815}"/>
          </ac:graphicFrameMkLst>
        </pc:graphicFrameChg>
        <pc:picChg chg="add del mod topLvl">
          <ac:chgData name="Leslie Woodard" userId="0215b3a3-2f11-4a9b-8dcf-81ec854199b6" providerId="ADAL" clId="{937D8947-9914-4670-B668-20DA47972B7A}" dt="2023-10-16T17:36:34.454" v="1775" actId="1076"/>
          <ac:picMkLst>
            <pc:docMk/>
            <pc:sldMk cId="3280604343" sldId="396"/>
            <ac:picMk id="2" creationId="{A5D87308-26F3-DBB9-8A3E-48CD2EFA470B}"/>
          </ac:picMkLst>
        </pc:picChg>
        <pc:picChg chg="add mod topLvl">
          <ac:chgData name="Leslie Woodard" userId="0215b3a3-2f11-4a9b-8dcf-81ec854199b6" providerId="ADAL" clId="{937D8947-9914-4670-B668-20DA47972B7A}" dt="2023-10-16T17:36:42.763" v="1778" actId="1076"/>
          <ac:picMkLst>
            <pc:docMk/>
            <pc:sldMk cId="3280604343" sldId="396"/>
            <ac:picMk id="3" creationId="{8A06DE99-6298-2BE8-41C4-AEC7F4E62697}"/>
          </ac:picMkLst>
        </pc:picChg>
        <pc:picChg chg="add mod">
          <ac:chgData name="Leslie Woodard" userId="0215b3a3-2f11-4a9b-8dcf-81ec854199b6" providerId="ADAL" clId="{937D8947-9914-4670-B668-20DA47972B7A}" dt="2023-10-16T17:39:04.808" v="1834" actId="1076"/>
          <ac:picMkLst>
            <pc:docMk/>
            <pc:sldMk cId="3280604343" sldId="396"/>
            <ac:picMk id="6" creationId="{BF77CFBB-C073-C8AF-673C-EB49CFE88682}"/>
          </ac:picMkLst>
        </pc:picChg>
        <pc:picChg chg="add mod">
          <ac:chgData name="Leslie Woodard" userId="0215b3a3-2f11-4a9b-8dcf-81ec854199b6" providerId="ADAL" clId="{937D8947-9914-4670-B668-20DA47972B7A}" dt="2023-10-16T17:39:15.092" v="1838" actId="1076"/>
          <ac:picMkLst>
            <pc:docMk/>
            <pc:sldMk cId="3280604343" sldId="396"/>
            <ac:picMk id="7" creationId="{40A0EE27-9FA0-A6DD-3223-7417D9480CFE}"/>
          </ac:picMkLst>
        </pc:picChg>
      </pc:sldChg>
      <pc:sldChg chg="addSp delSp modSp mod modAnim">
        <pc:chgData name="Leslie Woodard" userId="0215b3a3-2f11-4a9b-8dcf-81ec854199b6" providerId="ADAL" clId="{937D8947-9914-4670-B668-20DA47972B7A}" dt="2023-10-16T17:53:04.890" v="1904" actId="20577"/>
        <pc:sldMkLst>
          <pc:docMk/>
          <pc:sldMk cId="1679875161" sldId="397"/>
        </pc:sldMkLst>
        <pc:graphicFrameChg chg="mod">
          <ac:chgData name="Leslie Woodard" userId="0215b3a3-2f11-4a9b-8dcf-81ec854199b6" providerId="ADAL" clId="{937D8947-9914-4670-B668-20DA47972B7A}" dt="2023-10-16T17:51:02.009" v="1881" actId="20577"/>
          <ac:graphicFrameMkLst>
            <pc:docMk/>
            <pc:sldMk cId="1679875161" sldId="397"/>
            <ac:graphicFrameMk id="8" creationId="{7948F051-5703-6036-60BB-B7F7B648FFE6}"/>
          </ac:graphicFrameMkLst>
        </pc:graphicFrameChg>
        <pc:graphicFrameChg chg="mod">
          <ac:chgData name="Leslie Woodard" userId="0215b3a3-2f11-4a9b-8dcf-81ec854199b6" providerId="ADAL" clId="{937D8947-9914-4670-B668-20DA47972B7A}" dt="2023-10-16T17:53:04.890" v="1904" actId="20577"/>
          <ac:graphicFrameMkLst>
            <pc:docMk/>
            <pc:sldMk cId="1679875161" sldId="397"/>
            <ac:graphicFrameMk id="9" creationId="{C47D8585-865A-42A1-9C8A-BF9DA40FFD5E}"/>
          </ac:graphicFrameMkLst>
        </pc:graphicFrameChg>
        <pc:picChg chg="add mod">
          <ac:chgData name="Leslie Woodard" userId="0215b3a3-2f11-4a9b-8dcf-81ec854199b6" providerId="ADAL" clId="{937D8947-9914-4670-B668-20DA47972B7A}" dt="2023-10-16T17:51:40.549" v="1883" actId="1076"/>
          <ac:picMkLst>
            <pc:docMk/>
            <pc:sldMk cId="1679875161" sldId="397"/>
            <ac:picMk id="3" creationId="{13116F88-3188-068B-16CB-0C677B70B1E5}"/>
          </ac:picMkLst>
        </pc:picChg>
        <pc:picChg chg="add del mod">
          <ac:chgData name="Leslie Woodard" userId="0215b3a3-2f11-4a9b-8dcf-81ec854199b6" providerId="ADAL" clId="{937D8947-9914-4670-B668-20DA47972B7A}" dt="2023-10-16T17:51:36.146" v="1882" actId="478"/>
          <ac:picMkLst>
            <pc:docMk/>
            <pc:sldMk cId="1679875161" sldId="397"/>
            <ac:picMk id="4" creationId="{80896BEA-9B2D-B46C-36B5-4E10B7290D1E}"/>
          </ac:picMkLst>
        </pc:picChg>
        <pc:picChg chg="add mod">
          <ac:chgData name="Leslie Woodard" userId="0215b3a3-2f11-4a9b-8dcf-81ec854199b6" providerId="ADAL" clId="{937D8947-9914-4670-B668-20DA47972B7A}" dt="2023-10-16T17:52:16.637" v="1890" actId="1076"/>
          <ac:picMkLst>
            <pc:docMk/>
            <pc:sldMk cId="1679875161" sldId="397"/>
            <ac:picMk id="5" creationId="{A2871D8F-8AD3-FF07-05E7-4EC0EBE95ACE}"/>
          </ac:picMkLst>
        </pc:picChg>
      </pc:sldChg>
      <pc:sldChg chg="addSp delSp modSp mod">
        <pc:chgData name="Leslie Woodard" userId="0215b3a3-2f11-4a9b-8dcf-81ec854199b6" providerId="ADAL" clId="{937D8947-9914-4670-B668-20DA47972B7A}" dt="2023-10-16T18:13:16.604" v="1909" actId="20577"/>
        <pc:sldMkLst>
          <pc:docMk/>
          <pc:sldMk cId="3858051097" sldId="398"/>
        </pc:sldMkLst>
        <pc:graphicFrameChg chg="mod">
          <ac:chgData name="Leslie Woodard" userId="0215b3a3-2f11-4a9b-8dcf-81ec854199b6" providerId="ADAL" clId="{937D8947-9914-4670-B668-20DA47972B7A}" dt="2023-10-16T18:13:16.604" v="1909" actId="20577"/>
          <ac:graphicFrameMkLst>
            <pc:docMk/>
            <pc:sldMk cId="3858051097" sldId="398"/>
            <ac:graphicFrameMk id="8" creationId="{7948F051-5703-6036-60BB-B7F7B648FFE6}"/>
          </ac:graphicFrameMkLst>
        </pc:graphicFrameChg>
        <pc:picChg chg="add del mod">
          <ac:chgData name="Leslie Woodard" userId="0215b3a3-2f11-4a9b-8dcf-81ec854199b6" providerId="ADAL" clId="{937D8947-9914-4670-B668-20DA47972B7A}" dt="2023-10-16T18:13:10.722" v="1906" actId="478"/>
          <ac:picMkLst>
            <pc:docMk/>
            <pc:sldMk cId="3858051097" sldId="398"/>
            <ac:picMk id="3" creationId="{1E6F69E8-9832-38A4-B69D-5F8261087CD6}"/>
          </ac:picMkLst>
        </pc:picChg>
        <pc:picChg chg="add mod">
          <ac:chgData name="Leslie Woodard" userId="0215b3a3-2f11-4a9b-8dcf-81ec854199b6" providerId="ADAL" clId="{937D8947-9914-4670-B668-20DA47972B7A}" dt="2023-10-16T18:13:12.364" v="1907" actId="1076"/>
          <ac:picMkLst>
            <pc:docMk/>
            <pc:sldMk cId="3858051097" sldId="398"/>
            <ac:picMk id="4" creationId="{79C2B2B4-91F6-F1CF-A4C7-859AE71DBA31}"/>
          </ac:picMkLst>
        </pc:picChg>
      </pc:sldChg>
      <pc:sldChg chg="addSp delSp modSp mod modAnim">
        <pc:chgData name="Leslie Woodard" userId="0215b3a3-2f11-4a9b-8dcf-81ec854199b6" providerId="ADAL" clId="{937D8947-9914-4670-B668-20DA47972B7A}" dt="2023-10-16T18:24:40.935" v="2059"/>
        <pc:sldMkLst>
          <pc:docMk/>
          <pc:sldMk cId="679124229" sldId="399"/>
        </pc:sldMkLst>
        <pc:spChg chg="mod">
          <ac:chgData name="Leslie Woodard" userId="0215b3a3-2f11-4a9b-8dcf-81ec854199b6" providerId="ADAL" clId="{937D8947-9914-4670-B668-20DA47972B7A}" dt="2023-10-16T18:23:45.977" v="2053" actId="20577"/>
          <ac:spMkLst>
            <pc:docMk/>
            <pc:sldMk cId="679124229" sldId="399"/>
            <ac:spMk id="3" creationId="{00000000-0000-0000-0000-000000000000}"/>
          </ac:spMkLst>
        </pc:spChg>
        <pc:spChg chg="add del mod">
          <ac:chgData name="Leslie Woodard" userId="0215b3a3-2f11-4a9b-8dcf-81ec854199b6" providerId="ADAL" clId="{937D8947-9914-4670-B668-20DA47972B7A}" dt="2023-10-16T18:15:13.545" v="1915"/>
          <ac:spMkLst>
            <pc:docMk/>
            <pc:sldMk cId="679124229" sldId="399"/>
            <ac:spMk id="4" creationId="{DF24014B-065A-977F-5205-0819C8AEF89D}"/>
          </ac:spMkLst>
        </pc:spChg>
        <pc:spChg chg="add mod">
          <ac:chgData name="Leslie Woodard" userId="0215b3a3-2f11-4a9b-8dcf-81ec854199b6" providerId="ADAL" clId="{937D8947-9914-4670-B668-20DA47972B7A}" dt="2023-10-16T18:23:42.344" v="2052" actId="20577"/>
          <ac:spMkLst>
            <pc:docMk/>
            <pc:sldMk cId="679124229" sldId="399"/>
            <ac:spMk id="6" creationId="{6BC51803-7BE9-DD3F-FA7B-CD139B70DF95}"/>
          </ac:spMkLst>
        </pc:spChg>
        <pc:picChg chg="add mod">
          <ac:chgData name="Leslie Woodard" userId="0215b3a3-2f11-4a9b-8dcf-81ec854199b6" providerId="ADAL" clId="{937D8947-9914-4670-B668-20DA47972B7A}" dt="2023-10-16T18:24:20.503" v="2055" actId="1076"/>
          <ac:picMkLst>
            <pc:docMk/>
            <pc:sldMk cId="679124229" sldId="399"/>
            <ac:picMk id="8" creationId="{10E326CD-BE70-D2EE-D72C-C9164E236DEE}"/>
          </ac:picMkLst>
        </pc:picChg>
      </pc:sldChg>
      <pc:sldChg chg="addSp modSp mod modAnim">
        <pc:chgData name="Leslie Woodard" userId="0215b3a3-2f11-4a9b-8dcf-81ec854199b6" providerId="ADAL" clId="{937D8947-9914-4670-B668-20DA47972B7A}" dt="2023-10-16T18:39:43.386" v="2206"/>
        <pc:sldMkLst>
          <pc:docMk/>
          <pc:sldMk cId="3636683655" sldId="400"/>
        </pc:sldMkLst>
        <pc:spChg chg="mod">
          <ac:chgData name="Leslie Woodard" userId="0215b3a3-2f11-4a9b-8dcf-81ec854199b6" providerId="ADAL" clId="{937D8947-9914-4670-B668-20DA47972B7A}" dt="2023-10-16T18:33:11.905" v="2112" actId="20577"/>
          <ac:spMkLst>
            <pc:docMk/>
            <pc:sldMk cId="3636683655" sldId="400"/>
            <ac:spMk id="3" creationId="{47B36946-6FA2-653F-28D8-ADF1053F8843}"/>
          </ac:spMkLst>
        </pc:spChg>
        <pc:graphicFrameChg chg="mod">
          <ac:chgData name="Leslie Woodard" userId="0215b3a3-2f11-4a9b-8dcf-81ec854199b6" providerId="ADAL" clId="{937D8947-9914-4670-B668-20DA47972B7A}" dt="2023-10-16T18:34:56.718" v="2133" actId="20577"/>
          <ac:graphicFrameMkLst>
            <pc:docMk/>
            <pc:sldMk cId="3636683655" sldId="400"/>
            <ac:graphicFrameMk id="14" creationId="{4C1D34F0-1F5A-651A-1D66-0C61F6509815}"/>
          </ac:graphicFrameMkLst>
        </pc:graphicFrameChg>
        <pc:picChg chg="add mod">
          <ac:chgData name="Leslie Woodard" userId="0215b3a3-2f11-4a9b-8dcf-81ec854199b6" providerId="ADAL" clId="{937D8947-9914-4670-B668-20DA47972B7A}" dt="2023-10-16T18:32:46.265" v="2103"/>
          <ac:picMkLst>
            <pc:docMk/>
            <pc:sldMk cId="3636683655" sldId="400"/>
            <ac:picMk id="4" creationId="{3306442F-D762-B3E1-25CD-22F1BDAFD173}"/>
          </ac:picMkLst>
        </pc:picChg>
        <pc:picChg chg="add mod">
          <ac:chgData name="Leslie Woodard" userId="0215b3a3-2f11-4a9b-8dcf-81ec854199b6" providerId="ADAL" clId="{937D8947-9914-4670-B668-20DA47972B7A}" dt="2023-10-16T18:33:02.478" v="2107" actId="1076"/>
          <ac:picMkLst>
            <pc:docMk/>
            <pc:sldMk cId="3636683655" sldId="400"/>
            <ac:picMk id="5" creationId="{64AFEE2E-9E3B-454F-9993-E245F1D8D4C4}"/>
          </ac:picMkLst>
        </pc:picChg>
        <pc:picChg chg="add mod">
          <ac:chgData name="Leslie Woodard" userId="0215b3a3-2f11-4a9b-8dcf-81ec854199b6" providerId="ADAL" clId="{937D8947-9914-4670-B668-20DA47972B7A}" dt="2023-10-16T18:35:24.913" v="2135" actId="1076"/>
          <ac:picMkLst>
            <pc:docMk/>
            <pc:sldMk cId="3636683655" sldId="400"/>
            <ac:picMk id="7" creationId="{CCA2B639-35C9-E2FC-5B6A-C41B45BA8FD1}"/>
          </ac:picMkLst>
        </pc:picChg>
        <pc:picChg chg="add mod">
          <ac:chgData name="Leslie Woodard" userId="0215b3a3-2f11-4a9b-8dcf-81ec854199b6" providerId="ADAL" clId="{937D8947-9914-4670-B668-20DA47972B7A}" dt="2023-10-16T18:39:18.585" v="2186" actId="1076"/>
          <ac:picMkLst>
            <pc:docMk/>
            <pc:sldMk cId="3636683655" sldId="400"/>
            <ac:picMk id="9" creationId="{25CF6321-CDE5-E66E-3FE2-4AD4EEC19E8D}"/>
          </ac:picMkLst>
        </pc:picChg>
      </pc:sldChg>
      <pc:sldChg chg="addSp modSp mod modAnim">
        <pc:chgData name="Leslie Woodard" userId="0215b3a3-2f11-4a9b-8dcf-81ec854199b6" providerId="ADAL" clId="{937D8947-9914-4670-B668-20DA47972B7A}" dt="2023-10-16T18:40:22.649" v="2209" actId="12"/>
        <pc:sldMkLst>
          <pc:docMk/>
          <pc:sldMk cId="2119703423" sldId="401"/>
        </pc:sldMkLst>
        <pc:spChg chg="mod">
          <ac:chgData name="Leslie Woodard" userId="0215b3a3-2f11-4a9b-8dcf-81ec854199b6" providerId="ADAL" clId="{937D8947-9914-4670-B668-20DA47972B7A}" dt="2023-10-16T18:33:08.930" v="2110" actId="20577"/>
          <ac:spMkLst>
            <pc:docMk/>
            <pc:sldMk cId="2119703423" sldId="401"/>
            <ac:spMk id="2" creationId="{D7C3C1B9-D47C-492D-AF19-6AD89B0BBBD3}"/>
          </ac:spMkLst>
        </pc:spChg>
        <pc:graphicFrameChg chg="mod">
          <ac:chgData name="Leslie Woodard" userId="0215b3a3-2f11-4a9b-8dcf-81ec854199b6" providerId="ADAL" clId="{937D8947-9914-4670-B668-20DA47972B7A}" dt="2023-10-16T18:40:22.649" v="2209" actId="12"/>
          <ac:graphicFrameMkLst>
            <pc:docMk/>
            <pc:sldMk cId="2119703423" sldId="401"/>
            <ac:graphicFrameMk id="14" creationId="{4C1D34F0-1F5A-651A-1D66-0C61F6509815}"/>
          </ac:graphicFrameMkLst>
        </pc:graphicFrameChg>
        <pc:picChg chg="add mod">
          <ac:chgData name="Leslie Woodard" userId="0215b3a3-2f11-4a9b-8dcf-81ec854199b6" providerId="ADAL" clId="{937D8947-9914-4670-B668-20DA47972B7A}" dt="2023-10-16T18:32:35.181" v="2102" actId="1076"/>
          <ac:picMkLst>
            <pc:docMk/>
            <pc:sldMk cId="2119703423" sldId="401"/>
            <ac:picMk id="5" creationId="{CED9BE8A-CC69-29E8-DB0C-598335E8F628}"/>
          </ac:picMkLst>
        </pc:picChg>
        <pc:picChg chg="add mod">
          <ac:chgData name="Leslie Woodard" userId="0215b3a3-2f11-4a9b-8dcf-81ec854199b6" providerId="ADAL" clId="{937D8947-9914-4670-B668-20DA47972B7A}" dt="2023-10-16T18:33:05.065" v="2108"/>
          <ac:picMkLst>
            <pc:docMk/>
            <pc:sldMk cId="2119703423" sldId="401"/>
            <ac:picMk id="6" creationId="{236A1179-916B-5103-BBBF-21A305D04FA3}"/>
          </ac:picMkLst>
        </pc:picChg>
        <pc:picChg chg="add mod">
          <ac:chgData name="Leslie Woodard" userId="0215b3a3-2f11-4a9b-8dcf-81ec854199b6" providerId="ADAL" clId="{937D8947-9914-4670-B668-20DA47972B7A}" dt="2023-10-16T18:37:06.040" v="2154" actId="1076"/>
          <ac:picMkLst>
            <pc:docMk/>
            <pc:sldMk cId="2119703423" sldId="401"/>
            <ac:picMk id="8" creationId="{A99ACF53-D11B-5C40-5B91-C0B77382D85E}"/>
          </ac:picMkLst>
        </pc:picChg>
      </pc:sldChg>
      <pc:sldChg chg="addSp delSp modSp mod">
        <pc:chgData name="Leslie Woodard" userId="0215b3a3-2f11-4a9b-8dcf-81ec854199b6" providerId="ADAL" clId="{937D8947-9914-4670-B668-20DA47972B7A}" dt="2023-10-16T18:45:38.087" v="2282" actId="478"/>
        <pc:sldMkLst>
          <pc:docMk/>
          <pc:sldMk cId="4142877584" sldId="402"/>
        </pc:sldMkLst>
        <pc:spChg chg="add mod">
          <ac:chgData name="Leslie Woodard" userId="0215b3a3-2f11-4a9b-8dcf-81ec854199b6" providerId="ADAL" clId="{937D8947-9914-4670-B668-20DA47972B7A}" dt="2023-10-16T18:41:44.168" v="2227"/>
          <ac:spMkLst>
            <pc:docMk/>
            <pc:sldMk cId="4142877584" sldId="402"/>
            <ac:spMk id="4" creationId="{8E97A741-001C-C016-3ED2-B83C294E53CB}"/>
          </ac:spMkLst>
        </pc:spChg>
        <pc:graphicFrameChg chg="mod">
          <ac:chgData name="Leslie Woodard" userId="0215b3a3-2f11-4a9b-8dcf-81ec854199b6" providerId="ADAL" clId="{937D8947-9914-4670-B668-20DA47972B7A}" dt="2023-10-16T18:43:44.876" v="2255" actId="12"/>
          <ac:graphicFrameMkLst>
            <pc:docMk/>
            <pc:sldMk cId="4142877584" sldId="402"/>
            <ac:graphicFrameMk id="14" creationId="{4C1D34F0-1F5A-651A-1D66-0C61F6509815}"/>
          </ac:graphicFrameMkLst>
        </pc:graphicFrameChg>
        <pc:picChg chg="add del mod">
          <ac:chgData name="Leslie Woodard" userId="0215b3a3-2f11-4a9b-8dcf-81ec854199b6" providerId="ADAL" clId="{937D8947-9914-4670-B668-20DA47972B7A}" dt="2023-10-16T18:41:43.949" v="2226" actId="478"/>
          <ac:picMkLst>
            <pc:docMk/>
            <pc:sldMk cId="4142877584" sldId="402"/>
            <ac:picMk id="3" creationId="{489F6BAA-7A35-A383-69F8-6C9A9989669A}"/>
          </ac:picMkLst>
        </pc:picChg>
        <pc:picChg chg="add del mod">
          <ac:chgData name="Leslie Woodard" userId="0215b3a3-2f11-4a9b-8dcf-81ec854199b6" providerId="ADAL" clId="{937D8947-9914-4670-B668-20DA47972B7A}" dt="2023-10-16T18:45:38.087" v="2282" actId="478"/>
          <ac:picMkLst>
            <pc:docMk/>
            <pc:sldMk cId="4142877584" sldId="402"/>
            <ac:picMk id="5" creationId="{43B866D8-272D-2FC1-3B1A-5D990C1F7843}"/>
          </ac:picMkLst>
        </pc:picChg>
      </pc:sldChg>
      <pc:sldChg chg="addSp delSp modSp mod modAnim">
        <pc:chgData name="Leslie Woodard" userId="0215b3a3-2f11-4a9b-8dcf-81ec854199b6" providerId="ADAL" clId="{937D8947-9914-4670-B668-20DA47972B7A}" dt="2023-10-16T19:10:42.076" v="2721"/>
        <pc:sldMkLst>
          <pc:docMk/>
          <pc:sldMk cId="2749076510" sldId="403"/>
        </pc:sldMkLst>
        <pc:spChg chg="add del mod">
          <ac:chgData name="Leslie Woodard" userId="0215b3a3-2f11-4a9b-8dcf-81ec854199b6" providerId="ADAL" clId="{937D8947-9914-4670-B668-20DA47972B7A}" dt="2023-10-16T18:45:22.143" v="2277" actId="478"/>
          <ac:spMkLst>
            <pc:docMk/>
            <pc:sldMk cId="2749076510" sldId="403"/>
            <ac:spMk id="3" creationId="{F5997228-9A64-9981-32FA-07DC470163AD}"/>
          </ac:spMkLst>
        </pc:spChg>
        <pc:graphicFrameChg chg="mod">
          <ac:chgData name="Leslie Woodard" userId="0215b3a3-2f11-4a9b-8dcf-81ec854199b6" providerId="ADAL" clId="{937D8947-9914-4670-B668-20DA47972B7A}" dt="2023-10-16T18:44:54.684" v="2271" actId="20577"/>
          <ac:graphicFrameMkLst>
            <pc:docMk/>
            <pc:sldMk cId="2749076510" sldId="403"/>
            <ac:graphicFrameMk id="14" creationId="{4C1D34F0-1F5A-651A-1D66-0C61F6509815}"/>
          </ac:graphicFrameMkLst>
        </pc:graphicFrameChg>
        <pc:picChg chg="add mod">
          <ac:chgData name="Leslie Woodard" userId="0215b3a3-2f11-4a9b-8dcf-81ec854199b6" providerId="ADAL" clId="{937D8947-9914-4670-B668-20DA47972B7A}" dt="2023-10-16T18:45:28.954" v="2280" actId="1076"/>
          <ac:picMkLst>
            <pc:docMk/>
            <pc:sldMk cId="2749076510" sldId="403"/>
            <ac:picMk id="4" creationId="{C1B52DF3-ABEE-95CD-4760-89D723D14CBA}"/>
          </ac:picMkLst>
        </pc:picChg>
      </pc:sldChg>
      <pc:sldChg chg="addSp delSp modSp mod">
        <pc:chgData name="Leslie Woodard" userId="0215b3a3-2f11-4a9b-8dcf-81ec854199b6" providerId="ADAL" clId="{937D8947-9914-4670-B668-20DA47972B7A}" dt="2023-10-16T18:47:19.736" v="2318" actId="20577"/>
        <pc:sldMkLst>
          <pc:docMk/>
          <pc:sldMk cId="3708949292" sldId="404"/>
        </pc:sldMkLst>
        <pc:spChg chg="add del mod">
          <ac:chgData name="Leslie Woodard" userId="0215b3a3-2f11-4a9b-8dcf-81ec854199b6" providerId="ADAL" clId="{937D8947-9914-4670-B668-20DA47972B7A}" dt="2023-10-16T18:45:09.303" v="2273" actId="478"/>
          <ac:spMkLst>
            <pc:docMk/>
            <pc:sldMk cId="3708949292" sldId="404"/>
            <ac:spMk id="3" creationId="{D57F59F0-8E06-B968-397A-7FC26DB4F4EE}"/>
          </ac:spMkLst>
        </pc:spChg>
        <pc:graphicFrameChg chg="mod modGraphic">
          <ac:chgData name="Leslie Woodard" userId="0215b3a3-2f11-4a9b-8dcf-81ec854199b6" providerId="ADAL" clId="{937D8947-9914-4670-B668-20DA47972B7A}" dt="2023-10-16T18:46:29.827" v="2306" actId="12"/>
          <ac:graphicFrameMkLst>
            <pc:docMk/>
            <pc:sldMk cId="3708949292" sldId="404"/>
            <ac:graphicFrameMk id="8" creationId="{7948F051-5703-6036-60BB-B7F7B648FFE6}"/>
          </ac:graphicFrameMkLst>
        </pc:graphicFrameChg>
        <pc:graphicFrameChg chg="mod">
          <ac:chgData name="Leslie Woodard" userId="0215b3a3-2f11-4a9b-8dcf-81ec854199b6" providerId="ADAL" clId="{937D8947-9914-4670-B668-20DA47972B7A}" dt="2023-10-16T18:47:19.736" v="2318" actId="20577"/>
          <ac:graphicFrameMkLst>
            <pc:docMk/>
            <pc:sldMk cId="3708949292" sldId="404"/>
            <ac:graphicFrameMk id="9" creationId="{C47D8585-865A-42A1-9C8A-BF9DA40FFD5E}"/>
          </ac:graphicFrameMkLst>
        </pc:graphicFrameChg>
        <pc:picChg chg="add mod">
          <ac:chgData name="Leslie Woodard" userId="0215b3a3-2f11-4a9b-8dcf-81ec854199b6" providerId="ADAL" clId="{937D8947-9914-4670-B668-20DA47972B7A}" dt="2023-10-16T18:45:45.860" v="2284" actId="14100"/>
          <ac:picMkLst>
            <pc:docMk/>
            <pc:sldMk cId="3708949292" sldId="404"/>
            <ac:picMk id="4" creationId="{D0488127-AE4B-3D15-6BC7-CB8E23075ACF}"/>
          </ac:picMkLst>
        </pc:picChg>
      </pc:sldChg>
      <pc:sldChg chg="addSp modSp mod">
        <pc:chgData name="Leslie Woodard" userId="0215b3a3-2f11-4a9b-8dcf-81ec854199b6" providerId="ADAL" clId="{937D8947-9914-4670-B668-20DA47972B7A}" dt="2023-10-16T19:00:09.794" v="2484" actId="20577"/>
        <pc:sldMkLst>
          <pc:docMk/>
          <pc:sldMk cId="3541173367" sldId="405"/>
        </pc:sldMkLst>
        <pc:spChg chg="add mod">
          <ac:chgData name="Leslie Woodard" userId="0215b3a3-2f11-4a9b-8dcf-81ec854199b6" providerId="ADAL" clId="{937D8947-9914-4670-B668-20DA47972B7A}" dt="2023-10-16T18:59:51.038" v="2455" actId="114"/>
          <ac:spMkLst>
            <pc:docMk/>
            <pc:sldMk cId="3541173367" sldId="405"/>
            <ac:spMk id="4" creationId="{9A055E31-0B4B-44A0-2FFD-F91C2233EE9C}"/>
          </ac:spMkLst>
        </pc:spChg>
        <pc:graphicFrameChg chg="mod">
          <ac:chgData name="Leslie Woodard" userId="0215b3a3-2f11-4a9b-8dcf-81ec854199b6" providerId="ADAL" clId="{937D8947-9914-4670-B668-20DA47972B7A}" dt="2023-10-16T19:00:09.794" v="2484" actId="20577"/>
          <ac:graphicFrameMkLst>
            <pc:docMk/>
            <pc:sldMk cId="3541173367" sldId="405"/>
            <ac:graphicFrameMk id="14" creationId="{4C1D34F0-1F5A-651A-1D66-0C61F6509815}"/>
          </ac:graphicFrameMkLst>
        </pc:graphicFrameChg>
      </pc:sldChg>
      <pc:sldChg chg="addSp modSp">
        <pc:chgData name="Leslie Woodard" userId="0215b3a3-2f11-4a9b-8dcf-81ec854199b6" providerId="ADAL" clId="{937D8947-9914-4670-B668-20DA47972B7A}" dt="2023-10-16T19:02:15.980" v="2607" actId="20577"/>
        <pc:sldMkLst>
          <pc:docMk/>
          <pc:sldMk cId="943293605" sldId="406"/>
        </pc:sldMkLst>
        <pc:spChg chg="add mod">
          <ac:chgData name="Leslie Woodard" userId="0215b3a3-2f11-4a9b-8dcf-81ec854199b6" providerId="ADAL" clId="{937D8947-9914-4670-B668-20DA47972B7A}" dt="2023-10-16T19:00:51.984" v="2485"/>
          <ac:spMkLst>
            <pc:docMk/>
            <pc:sldMk cId="943293605" sldId="406"/>
            <ac:spMk id="3" creationId="{A5A6D51E-2136-8678-A1F7-C23D08C67520}"/>
          </ac:spMkLst>
        </pc:spChg>
        <pc:graphicFrameChg chg="mod">
          <ac:chgData name="Leslie Woodard" userId="0215b3a3-2f11-4a9b-8dcf-81ec854199b6" providerId="ADAL" clId="{937D8947-9914-4670-B668-20DA47972B7A}" dt="2023-10-16T19:01:40.255" v="2556" actId="20577"/>
          <ac:graphicFrameMkLst>
            <pc:docMk/>
            <pc:sldMk cId="943293605" sldId="406"/>
            <ac:graphicFrameMk id="8" creationId="{7948F051-5703-6036-60BB-B7F7B648FFE6}"/>
          </ac:graphicFrameMkLst>
        </pc:graphicFrameChg>
        <pc:graphicFrameChg chg="mod">
          <ac:chgData name="Leslie Woodard" userId="0215b3a3-2f11-4a9b-8dcf-81ec854199b6" providerId="ADAL" clId="{937D8947-9914-4670-B668-20DA47972B7A}" dt="2023-10-16T19:02:15.980" v="2607" actId="20577"/>
          <ac:graphicFrameMkLst>
            <pc:docMk/>
            <pc:sldMk cId="943293605" sldId="406"/>
            <ac:graphicFrameMk id="9" creationId="{C47D8585-865A-42A1-9C8A-BF9DA40FFD5E}"/>
          </ac:graphicFrameMkLst>
        </pc:graphicFrameChg>
      </pc:sldChg>
      <pc:sldChg chg="addSp modSp">
        <pc:chgData name="Leslie Woodard" userId="0215b3a3-2f11-4a9b-8dcf-81ec854199b6" providerId="ADAL" clId="{937D8947-9914-4670-B668-20DA47972B7A}" dt="2023-10-16T19:03:12.646" v="2675" actId="20577"/>
        <pc:sldMkLst>
          <pc:docMk/>
          <pc:sldMk cId="1797745355" sldId="407"/>
        </pc:sldMkLst>
        <pc:spChg chg="add mod">
          <ac:chgData name="Leslie Woodard" userId="0215b3a3-2f11-4a9b-8dcf-81ec854199b6" providerId="ADAL" clId="{937D8947-9914-4670-B668-20DA47972B7A}" dt="2023-10-16T19:03:03.538" v="2661"/>
          <ac:spMkLst>
            <pc:docMk/>
            <pc:sldMk cId="1797745355" sldId="407"/>
            <ac:spMk id="3" creationId="{3A1C84FD-45AB-7DDA-E5C0-0ADDFBE17F57}"/>
          </ac:spMkLst>
        </pc:spChg>
        <pc:graphicFrameChg chg="mod">
          <ac:chgData name="Leslie Woodard" userId="0215b3a3-2f11-4a9b-8dcf-81ec854199b6" providerId="ADAL" clId="{937D8947-9914-4670-B668-20DA47972B7A}" dt="2023-10-16T19:02:50.985" v="2659"/>
          <ac:graphicFrameMkLst>
            <pc:docMk/>
            <pc:sldMk cId="1797745355" sldId="407"/>
            <ac:graphicFrameMk id="8" creationId="{7948F051-5703-6036-60BB-B7F7B648FFE6}"/>
          </ac:graphicFrameMkLst>
        </pc:graphicFrameChg>
        <pc:graphicFrameChg chg="mod">
          <ac:chgData name="Leslie Woodard" userId="0215b3a3-2f11-4a9b-8dcf-81ec854199b6" providerId="ADAL" clId="{937D8947-9914-4670-B668-20DA47972B7A}" dt="2023-10-16T19:03:12.646" v="2675" actId="20577"/>
          <ac:graphicFrameMkLst>
            <pc:docMk/>
            <pc:sldMk cId="1797745355" sldId="407"/>
            <ac:graphicFrameMk id="9" creationId="{C47D8585-865A-42A1-9C8A-BF9DA40FFD5E}"/>
          </ac:graphicFrameMkLst>
        </pc:graphicFrameChg>
      </pc:sldChg>
      <pc:sldChg chg="addSp delSp modSp mod">
        <pc:chgData name="Leslie Woodard" userId="0215b3a3-2f11-4a9b-8dcf-81ec854199b6" providerId="ADAL" clId="{937D8947-9914-4670-B668-20DA47972B7A}" dt="2023-10-16T18:48:27.603" v="2341" actId="20577"/>
        <pc:sldMkLst>
          <pc:docMk/>
          <pc:sldMk cId="2427606519" sldId="410"/>
        </pc:sldMkLst>
        <pc:spChg chg="add del">
          <ac:chgData name="Leslie Woodard" userId="0215b3a3-2f11-4a9b-8dcf-81ec854199b6" providerId="ADAL" clId="{937D8947-9914-4670-B668-20DA47972B7A}" dt="2023-10-16T18:47:42.198" v="2320" actId="22"/>
          <ac:spMkLst>
            <pc:docMk/>
            <pc:sldMk cId="2427606519" sldId="410"/>
            <ac:spMk id="4" creationId="{B35821B3-F73D-84D8-6AC0-4D624BCD80C4}"/>
          </ac:spMkLst>
        </pc:spChg>
        <pc:graphicFrameChg chg="mod">
          <ac:chgData name="Leslie Woodard" userId="0215b3a3-2f11-4a9b-8dcf-81ec854199b6" providerId="ADAL" clId="{937D8947-9914-4670-B668-20DA47972B7A}" dt="2023-10-16T18:48:18.444" v="2337" actId="20577"/>
          <ac:graphicFrameMkLst>
            <pc:docMk/>
            <pc:sldMk cId="2427606519" sldId="410"/>
            <ac:graphicFrameMk id="8" creationId="{7948F051-5703-6036-60BB-B7F7B648FFE6}"/>
          </ac:graphicFrameMkLst>
        </pc:graphicFrameChg>
        <pc:graphicFrameChg chg="mod">
          <ac:chgData name="Leslie Woodard" userId="0215b3a3-2f11-4a9b-8dcf-81ec854199b6" providerId="ADAL" clId="{937D8947-9914-4670-B668-20DA47972B7A}" dt="2023-10-16T18:48:27.603" v="2341" actId="20577"/>
          <ac:graphicFrameMkLst>
            <pc:docMk/>
            <pc:sldMk cId="2427606519" sldId="410"/>
            <ac:graphicFrameMk id="9" creationId="{C47D8585-865A-42A1-9C8A-BF9DA40FFD5E}"/>
          </ac:graphicFrameMkLst>
        </pc:graphicFrameChg>
        <pc:picChg chg="add mod">
          <ac:chgData name="Leslie Woodard" userId="0215b3a3-2f11-4a9b-8dcf-81ec854199b6" providerId="ADAL" clId="{937D8947-9914-4670-B668-20DA47972B7A}" dt="2023-10-16T18:48:00.991" v="2321"/>
          <ac:picMkLst>
            <pc:docMk/>
            <pc:sldMk cId="2427606519" sldId="410"/>
            <ac:picMk id="5" creationId="{B739D71C-EA1A-34F4-B17C-EDC3C32A4BC9}"/>
          </ac:picMkLst>
        </pc:picChg>
      </pc:sldChg>
      <pc:sldChg chg="addSp delSp modSp new del mod setBg">
        <pc:chgData name="Leslie Woodard" userId="0215b3a3-2f11-4a9b-8dcf-81ec854199b6" providerId="ADAL" clId="{937D8947-9914-4670-B668-20DA47972B7A}" dt="2023-10-16T17:30:48.956" v="1706" actId="47"/>
        <pc:sldMkLst>
          <pc:docMk/>
          <pc:sldMk cId="85168196" sldId="412"/>
        </pc:sldMkLst>
        <pc:spChg chg="add del mod">
          <ac:chgData name="Leslie Woodard" userId="0215b3a3-2f11-4a9b-8dcf-81ec854199b6" providerId="ADAL" clId="{937D8947-9914-4670-B668-20DA47972B7A}" dt="2023-10-16T17:30:44.222" v="1703"/>
          <ac:spMkLst>
            <pc:docMk/>
            <pc:sldMk cId="85168196" sldId="412"/>
            <ac:spMk id="3" creationId="{8E059548-13E7-1824-27C6-B0EF3A3A15F6}"/>
          </ac:spMkLst>
        </pc:spChg>
      </pc:sldChg>
      <pc:sldChg chg="modSp add mod">
        <pc:chgData name="Leslie Woodard" userId="0215b3a3-2f11-4a9b-8dcf-81ec854199b6" providerId="ADAL" clId="{937D8947-9914-4670-B668-20DA47972B7A}" dt="2023-10-16T18:59:30.898" v="2404" actId="20577"/>
        <pc:sldMkLst>
          <pc:docMk/>
          <pc:sldMk cId="3505575685" sldId="413"/>
        </pc:sldMkLst>
        <pc:spChg chg="mod">
          <ac:chgData name="Leslie Woodard" userId="0215b3a3-2f11-4a9b-8dcf-81ec854199b6" providerId="ADAL" clId="{937D8947-9914-4670-B668-20DA47972B7A}" dt="2023-10-16T18:59:30.898" v="2404" actId="20577"/>
          <ac:spMkLst>
            <pc:docMk/>
            <pc:sldMk cId="3505575685" sldId="413"/>
            <ac:spMk id="3" creationId="{AB15DBD3-8AB0-72BA-DBF0-6F93A5F97549}"/>
          </ac:spMkLst>
        </pc:spChg>
      </pc:sldChg>
    </pc:docChg>
  </pc:docChgLst>
  <pc:docChgLst>
    <pc:chgData name="Woodard Leslie N" userId="0215b3a3-2f11-4a9b-8dcf-81ec854199b6" providerId="ADAL" clId="{937D8947-9914-4670-B668-20DA47972B7A}"/>
    <pc:docChg chg="undo redo custSel addSld delSld modSld">
      <pc:chgData name="Woodard Leslie N" userId="0215b3a3-2f11-4a9b-8dcf-81ec854199b6" providerId="ADAL" clId="{937D8947-9914-4670-B668-20DA47972B7A}" dt="2023-10-10T19:22:40.646" v="5484"/>
      <pc:docMkLst>
        <pc:docMk/>
      </pc:docMkLst>
      <pc:sldChg chg="modSp mod">
        <pc:chgData name="Woodard Leslie N" userId="0215b3a3-2f11-4a9b-8dcf-81ec854199b6" providerId="ADAL" clId="{937D8947-9914-4670-B668-20DA47972B7A}" dt="2023-10-10T19:19:40.778" v="5478" actId="27636"/>
        <pc:sldMkLst>
          <pc:docMk/>
          <pc:sldMk cId="745951220" sldId="256"/>
        </pc:sldMkLst>
        <pc:spChg chg="mod">
          <ac:chgData name="Woodard Leslie N" userId="0215b3a3-2f11-4a9b-8dcf-81ec854199b6" providerId="ADAL" clId="{937D8947-9914-4670-B668-20DA47972B7A}" dt="2023-10-10T19:19:40.778" v="5478" actId="27636"/>
          <ac:spMkLst>
            <pc:docMk/>
            <pc:sldMk cId="745951220" sldId="256"/>
            <ac:spMk id="3" creationId="{D131A660-7006-89CC-667E-FD499A079F72}"/>
          </ac:spMkLst>
        </pc:spChg>
        <pc:picChg chg="mod">
          <ac:chgData name="Woodard Leslie N" userId="0215b3a3-2f11-4a9b-8dcf-81ec854199b6" providerId="ADAL" clId="{937D8947-9914-4670-B668-20DA47972B7A}" dt="2023-10-10T19:19:22.099" v="5459" actId="1076"/>
          <ac:picMkLst>
            <pc:docMk/>
            <pc:sldMk cId="745951220" sldId="256"/>
            <ac:picMk id="4" creationId="{3C37C486-6F59-0026-C8D9-94E6FC2CB171}"/>
          </ac:picMkLst>
        </pc:picChg>
      </pc:sldChg>
      <pc:sldChg chg="modSp mod">
        <pc:chgData name="Woodard Leslie N" userId="0215b3a3-2f11-4a9b-8dcf-81ec854199b6" providerId="ADAL" clId="{937D8947-9914-4670-B668-20DA47972B7A}" dt="2023-10-10T17:11:09.569" v="2615" actId="27636"/>
        <pc:sldMkLst>
          <pc:docMk/>
          <pc:sldMk cId="2139418846" sldId="257"/>
        </pc:sldMkLst>
        <pc:spChg chg="mod">
          <ac:chgData name="Woodard Leslie N" userId="0215b3a3-2f11-4a9b-8dcf-81ec854199b6" providerId="ADAL" clId="{937D8947-9914-4670-B668-20DA47972B7A}" dt="2023-10-10T17:11:09.569" v="2615" actId="27636"/>
          <ac:spMkLst>
            <pc:docMk/>
            <pc:sldMk cId="2139418846" sldId="257"/>
            <ac:spMk id="3" creationId="{A82E8112-8CD1-C31A-5327-A5BC060E22C3}"/>
          </ac:spMkLst>
        </pc:spChg>
      </pc:sldChg>
      <pc:sldChg chg="addSp modSp mod">
        <pc:chgData name="Woodard Leslie N" userId="0215b3a3-2f11-4a9b-8dcf-81ec854199b6" providerId="ADAL" clId="{937D8947-9914-4670-B668-20DA47972B7A}" dt="2023-10-10T18:16:58.087" v="4601"/>
        <pc:sldMkLst>
          <pc:docMk/>
          <pc:sldMk cId="3514294985" sldId="258"/>
        </pc:sldMkLst>
        <pc:spChg chg="mod">
          <ac:chgData name="Woodard Leslie N" userId="0215b3a3-2f11-4a9b-8dcf-81ec854199b6" providerId="ADAL" clId="{937D8947-9914-4670-B668-20DA47972B7A}" dt="2023-10-10T18:16:58.087" v="4601"/>
          <ac:spMkLst>
            <pc:docMk/>
            <pc:sldMk cId="3514294985" sldId="258"/>
            <ac:spMk id="3" creationId="{AB15DBD3-8AB0-72BA-DBF0-6F93A5F97549}"/>
          </ac:spMkLst>
        </pc:spChg>
        <pc:picChg chg="add mod">
          <ac:chgData name="Woodard Leslie N" userId="0215b3a3-2f11-4a9b-8dcf-81ec854199b6" providerId="ADAL" clId="{937D8947-9914-4670-B668-20DA47972B7A}" dt="2023-10-10T17:24:34.919" v="3625" actId="14100"/>
          <ac:picMkLst>
            <pc:docMk/>
            <pc:sldMk cId="3514294985" sldId="258"/>
            <ac:picMk id="5" creationId="{1D67319B-A66E-564F-A658-CCDF36908A48}"/>
          </ac:picMkLst>
        </pc:picChg>
      </pc:sldChg>
      <pc:sldChg chg="add del">
        <pc:chgData name="Woodard Leslie N" userId="0215b3a3-2f11-4a9b-8dcf-81ec854199b6" providerId="ADAL" clId="{937D8947-9914-4670-B668-20DA47972B7A}" dt="2023-10-10T15:10:00.200" v="659" actId="47"/>
        <pc:sldMkLst>
          <pc:docMk/>
          <pc:sldMk cId="3098274358" sldId="260"/>
        </pc:sldMkLst>
      </pc:sldChg>
      <pc:sldChg chg="add del">
        <pc:chgData name="Woodard Leslie N" userId="0215b3a3-2f11-4a9b-8dcf-81ec854199b6" providerId="ADAL" clId="{937D8947-9914-4670-B668-20DA47972B7A}" dt="2023-10-10T15:10:01.685" v="660" actId="47"/>
        <pc:sldMkLst>
          <pc:docMk/>
          <pc:sldMk cId="147239698" sldId="261"/>
        </pc:sldMkLst>
      </pc:sldChg>
      <pc:sldChg chg="add del">
        <pc:chgData name="Woodard Leslie N" userId="0215b3a3-2f11-4a9b-8dcf-81ec854199b6" providerId="ADAL" clId="{937D8947-9914-4670-B668-20DA47972B7A}" dt="2023-10-10T15:10:02.360" v="661" actId="47"/>
        <pc:sldMkLst>
          <pc:docMk/>
          <pc:sldMk cId="3525783733" sldId="263"/>
        </pc:sldMkLst>
      </pc:sldChg>
      <pc:sldChg chg="delSp modSp add mod setBg delDesignElem">
        <pc:chgData name="Woodard Leslie N" userId="0215b3a3-2f11-4a9b-8dcf-81ec854199b6" providerId="ADAL" clId="{937D8947-9914-4670-B668-20DA47972B7A}" dt="2023-10-10T15:11:53.419" v="692" actId="1076"/>
        <pc:sldMkLst>
          <pc:docMk/>
          <pc:sldMk cId="1345489568" sldId="266"/>
        </pc:sldMkLst>
        <pc:spChg chg="mod">
          <ac:chgData name="Woodard Leslie N" userId="0215b3a3-2f11-4a9b-8dcf-81ec854199b6" providerId="ADAL" clId="{937D8947-9914-4670-B668-20DA47972B7A}" dt="2023-10-10T15:11:53.419" v="692" actId="1076"/>
          <ac:spMkLst>
            <pc:docMk/>
            <pc:sldMk cId="1345489568" sldId="266"/>
            <ac:spMk id="2" creationId="{1F7DBEED-F086-4F3E-A386-4AC29496AAB3}"/>
          </ac:spMkLst>
        </pc:spChg>
        <pc:spChg chg="del">
          <ac:chgData name="Woodard Leslie N" userId="0215b3a3-2f11-4a9b-8dcf-81ec854199b6" providerId="ADAL" clId="{937D8947-9914-4670-B668-20DA47972B7A}" dt="2023-10-10T15:11:34.276" v="689"/>
          <ac:spMkLst>
            <pc:docMk/>
            <pc:sldMk cId="1345489568" sldId="266"/>
            <ac:spMk id="9" creationId="{B781DC51-1D15-43A2-AB4F-2051C5F1C49C}"/>
          </ac:spMkLst>
        </pc:spChg>
        <pc:spChg chg="del">
          <ac:chgData name="Woodard Leslie N" userId="0215b3a3-2f11-4a9b-8dcf-81ec854199b6" providerId="ADAL" clId="{937D8947-9914-4670-B668-20DA47972B7A}" dt="2023-10-10T15:11:34.276" v="689"/>
          <ac:spMkLst>
            <pc:docMk/>
            <pc:sldMk cId="1345489568" sldId="266"/>
            <ac:spMk id="11" creationId="{41008B81-C8A4-4EEF-A211-877A35E98ABC}"/>
          </ac:spMkLst>
        </pc:spChg>
        <pc:picChg chg="del">
          <ac:chgData name="Woodard Leslie N" userId="0215b3a3-2f11-4a9b-8dcf-81ec854199b6" providerId="ADAL" clId="{937D8947-9914-4670-B668-20DA47972B7A}" dt="2023-10-10T15:11:34.276" v="689"/>
          <ac:picMkLst>
            <pc:docMk/>
            <pc:sldMk cId="1345489568" sldId="266"/>
            <ac:picMk id="13" creationId="{C82B94A0-9C04-497F-9F2A-234AC715BC13}"/>
          </ac:picMkLst>
        </pc:picChg>
        <pc:picChg chg="del">
          <ac:chgData name="Woodard Leslie N" userId="0215b3a3-2f11-4a9b-8dcf-81ec854199b6" providerId="ADAL" clId="{937D8947-9914-4670-B668-20DA47972B7A}" dt="2023-10-10T15:11:34.276" v="689"/>
          <ac:picMkLst>
            <pc:docMk/>
            <pc:sldMk cId="1345489568" sldId="266"/>
            <ac:picMk id="15" creationId="{369CB58F-9DB1-495E-8241-D899410449CB}"/>
          </ac:picMkLst>
        </pc:picChg>
      </pc:sldChg>
      <pc:sldChg chg="add del">
        <pc:chgData name="Woodard Leslie N" userId="0215b3a3-2f11-4a9b-8dcf-81ec854199b6" providerId="ADAL" clId="{937D8947-9914-4670-B668-20DA47972B7A}" dt="2023-10-10T15:10:03.328" v="662" actId="47"/>
        <pc:sldMkLst>
          <pc:docMk/>
          <pc:sldMk cId="3073212040" sldId="269"/>
        </pc:sldMkLst>
      </pc:sldChg>
      <pc:sldChg chg="delSp add setBg delDesignElem">
        <pc:chgData name="Woodard Leslie N" userId="0215b3a3-2f11-4a9b-8dcf-81ec854199b6" providerId="ADAL" clId="{937D8947-9914-4670-B668-20DA47972B7A}" dt="2023-10-10T15:11:34.276" v="689"/>
        <pc:sldMkLst>
          <pc:docMk/>
          <pc:sldMk cId="2406652359" sldId="272"/>
        </pc:sldMkLst>
        <pc:picChg chg="del">
          <ac:chgData name="Woodard Leslie N" userId="0215b3a3-2f11-4a9b-8dcf-81ec854199b6" providerId="ADAL" clId="{937D8947-9914-4670-B668-20DA47972B7A}" dt="2023-10-10T15:11:34.276" v="689"/>
          <ac:picMkLst>
            <pc:docMk/>
            <pc:sldMk cId="2406652359" sldId="272"/>
            <ac:picMk id="22" creationId="{93E2C8F5-B35B-4728-AFAB-5111275C6C0E}"/>
          </ac:picMkLst>
        </pc:picChg>
        <pc:picChg chg="del">
          <ac:chgData name="Woodard Leslie N" userId="0215b3a3-2f11-4a9b-8dcf-81ec854199b6" providerId="ADAL" clId="{937D8947-9914-4670-B668-20DA47972B7A}" dt="2023-10-10T15:11:34.276" v="689"/>
          <ac:picMkLst>
            <pc:docMk/>
            <pc:sldMk cId="2406652359" sldId="272"/>
            <ac:picMk id="24" creationId="{69EB4E46-374D-4E57-9304-5B8EDFB8E5B4}"/>
          </ac:picMkLst>
        </pc:picChg>
      </pc:sldChg>
      <pc:sldChg chg="addSp delSp modSp add mod setBg modAnim">
        <pc:chgData name="Woodard Leslie N" userId="0215b3a3-2f11-4a9b-8dcf-81ec854199b6" providerId="ADAL" clId="{937D8947-9914-4670-B668-20DA47972B7A}" dt="2023-10-10T18:43:31.994" v="5066" actId="20577"/>
        <pc:sldMkLst>
          <pc:docMk/>
          <pc:sldMk cId="1970868516" sldId="274"/>
        </pc:sldMkLst>
        <pc:spChg chg="mod">
          <ac:chgData name="Woodard Leslie N" userId="0215b3a3-2f11-4a9b-8dcf-81ec854199b6" providerId="ADAL" clId="{937D8947-9914-4670-B668-20DA47972B7A}" dt="2023-10-10T15:16:49.603" v="899" actId="26606"/>
          <ac:spMkLst>
            <pc:docMk/>
            <pc:sldMk cId="1970868516" sldId="274"/>
            <ac:spMk id="2" creationId="{D7C3C1B9-D47C-492D-AF19-6AD89B0BBBD3}"/>
          </ac:spMkLst>
        </pc:spChg>
        <pc:spChg chg="add del">
          <ac:chgData name="Woodard Leslie N" userId="0215b3a3-2f11-4a9b-8dcf-81ec854199b6" providerId="ADAL" clId="{937D8947-9914-4670-B668-20DA47972B7A}" dt="2023-10-10T15:16:46.620" v="897" actId="26606"/>
          <ac:spMkLst>
            <pc:docMk/>
            <pc:sldMk cId="1970868516" sldId="274"/>
            <ac:spMk id="17" creationId="{E0747CA7-2579-4FF5-95CF-E3FA65C9E187}"/>
          </ac:spMkLst>
        </pc:spChg>
        <pc:spChg chg="add del">
          <ac:chgData name="Woodard Leslie N" userId="0215b3a3-2f11-4a9b-8dcf-81ec854199b6" providerId="ADAL" clId="{937D8947-9914-4670-B668-20DA47972B7A}" dt="2023-10-10T15:16:46.620" v="897" actId="26606"/>
          <ac:spMkLst>
            <pc:docMk/>
            <pc:sldMk cId="1970868516" sldId="274"/>
            <ac:spMk id="18" creationId="{1C63BD94-CA0C-4C27-BB07-89F71DEA2D9A}"/>
          </ac:spMkLst>
        </pc:spChg>
        <pc:spChg chg="add del">
          <ac:chgData name="Woodard Leslie N" userId="0215b3a3-2f11-4a9b-8dcf-81ec854199b6" providerId="ADAL" clId="{937D8947-9914-4670-B668-20DA47972B7A}" dt="2023-10-10T15:16:46.620" v="897" actId="26606"/>
          <ac:spMkLst>
            <pc:docMk/>
            <pc:sldMk cId="1970868516" sldId="274"/>
            <ac:spMk id="20" creationId="{EE1530B0-6F96-46C0-8B3E-3215CB756BE4}"/>
          </ac:spMkLst>
        </pc:spChg>
        <pc:spChg chg="add del">
          <ac:chgData name="Woodard Leslie N" userId="0215b3a3-2f11-4a9b-8dcf-81ec854199b6" providerId="ADAL" clId="{937D8947-9914-4670-B668-20DA47972B7A}" dt="2023-10-10T15:16:33.025" v="891" actId="26606"/>
          <ac:spMkLst>
            <pc:docMk/>
            <pc:sldMk cId="1970868516" sldId="274"/>
            <ac:spMk id="21" creationId="{E0747CA7-2579-4FF5-95CF-E3FA65C9E187}"/>
          </ac:spMkLst>
        </pc:spChg>
        <pc:spChg chg="add del">
          <ac:chgData name="Woodard Leslie N" userId="0215b3a3-2f11-4a9b-8dcf-81ec854199b6" providerId="ADAL" clId="{937D8947-9914-4670-B668-20DA47972B7A}" dt="2023-10-10T15:16:46.620" v="897" actId="26606"/>
          <ac:spMkLst>
            <pc:docMk/>
            <pc:sldMk cId="1970868516" sldId="274"/>
            <ac:spMk id="22" creationId="{754910CF-1B56-45D3-960A-E89F7B3B9131}"/>
          </ac:spMkLst>
        </pc:spChg>
        <pc:spChg chg="add del">
          <ac:chgData name="Woodard Leslie N" userId="0215b3a3-2f11-4a9b-8dcf-81ec854199b6" providerId="ADAL" clId="{937D8947-9914-4670-B668-20DA47972B7A}" dt="2023-10-10T15:16:33.025" v="891" actId="26606"/>
          <ac:spMkLst>
            <pc:docMk/>
            <pc:sldMk cId="1970868516" sldId="274"/>
            <ac:spMk id="23" creationId="{1C63BD94-CA0C-4C27-BB07-89F71DEA2D9A}"/>
          </ac:spMkLst>
        </pc:spChg>
        <pc:spChg chg="add del">
          <ac:chgData name="Woodard Leslie N" userId="0215b3a3-2f11-4a9b-8dcf-81ec854199b6" providerId="ADAL" clId="{937D8947-9914-4670-B668-20DA47972B7A}" dt="2023-10-10T15:16:46.620" v="897" actId="26606"/>
          <ac:spMkLst>
            <pc:docMk/>
            <pc:sldMk cId="1970868516" sldId="274"/>
            <ac:spMk id="24" creationId="{6669F804-A677-4B75-95F4-A5E4426FB774}"/>
          </ac:spMkLst>
        </pc:spChg>
        <pc:spChg chg="add del">
          <ac:chgData name="Woodard Leslie N" userId="0215b3a3-2f11-4a9b-8dcf-81ec854199b6" providerId="ADAL" clId="{937D8947-9914-4670-B668-20DA47972B7A}" dt="2023-10-10T15:16:33.025" v="891" actId="26606"/>
          <ac:spMkLst>
            <pc:docMk/>
            <pc:sldMk cId="1970868516" sldId="274"/>
            <ac:spMk id="25" creationId="{EE1530B0-6F96-46C0-8B3E-3215CB756BE4}"/>
          </ac:spMkLst>
        </pc:spChg>
        <pc:spChg chg="add del">
          <ac:chgData name="Woodard Leslie N" userId="0215b3a3-2f11-4a9b-8dcf-81ec854199b6" providerId="ADAL" clId="{937D8947-9914-4670-B668-20DA47972B7A}" dt="2023-10-10T15:16:49.603" v="899" actId="26606"/>
          <ac:spMkLst>
            <pc:docMk/>
            <pc:sldMk cId="1970868516" sldId="274"/>
            <ac:spMk id="26" creationId="{36D16D1E-4205-49F5-BD2A-DA769947C104}"/>
          </ac:spMkLst>
        </pc:spChg>
        <pc:spChg chg="add del">
          <ac:chgData name="Woodard Leslie N" userId="0215b3a3-2f11-4a9b-8dcf-81ec854199b6" providerId="ADAL" clId="{937D8947-9914-4670-B668-20DA47972B7A}" dt="2023-10-10T15:16:33.025" v="891" actId="26606"/>
          <ac:spMkLst>
            <pc:docMk/>
            <pc:sldMk cId="1970868516" sldId="274"/>
            <ac:spMk id="27" creationId="{754910CF-1B56-45D3-960A-E89F7B3B9131}"/>
          </ac:spMkLst>
        </pc:spChg>
        <pc:spChg chg="add del">
          <ac:chgData name="Woodard Leslie N" userId="0215b3a3-2f11-4a9b-8dcf-81ec854199b6" providerId="ADAL" clId="{937D8947-9914-4670-B668-20DA47972B7A}" dt="2023-10-10T15:16:49.603" v="899" actId="26606"/>
          <ac:spMkLst>
            <pc:docMk/>
            <pc:sldMk cId="1970868516" sldId="274"/>
            <ac:spMk id="28" creationId="{012FD100-C039-4E03-B5E4-2EDFA7290AA6}"/>
          </ac:spMkLst>
        </pc:spChg>
        <pc:spChg chg="add del">
          <ac:chgData name="Woodard Leslie N" userId="0215b3a3-2f11-4a9b-8dcf-81ec854199b6" providerId="ADAL" clId="{937D8947-9914-4670-B668-20DA47972B7A}" dt="2023-10-10T15:16:33.025" v="891" actId="26606"/>
          <ac:spMkLst>
            <pc:docMk/>
            <pc:sldMk cId="1970868516" sldId="274"/>
            <ac:spMk id="29" creationId="{6669F804-A677-4B75-95F4-A5E4426FB774}"/>
          </ac:spMkLst>
        </pc:spChg>
        <pc:spChg chg="add del">
          <ac:chgData name="Woodard Leslie N" userId="0215b3a3-2f11-4a9b-8dcf-81ec854199b6" providerId="ADAL" clId="{937D8947-9914-4670-B668-20DA47972B7A}" dt="2023-10-10T15:16:49.603" v="899" actId="26606"/>
          <ac:spMkLst>
            <pc:docMk/>
            <pc:sldMk cId="1970868516" sldId="274"/>
            <ac:spMk id="31" creationId="{63E00694-E403-4987-8634-15F6D8E4C38C}"/>
          </ac:spMkLst>
        </pc:spChg>
        <pc:graphicFrameChg chg="mod modGraphic">
          <ac:chgData name="Woodard Leslie N" userId="0215b3a3-2f11-4a9b-8dcf-81ec854199b6" providerId="ADAL" clId="{937D8947-9914-4670-B668-20DA47972B7A}" dt="2023-10-10T18:43:31.994" v="5066" actId="20577"/>
          <ac:graphicFrameMkLst>
            <pc:docMk/>
            <pc:sldMk cId="1970868516" sldId="274"/>
            <ac:graphicFrameMk id="14" creationId="{4C1D34F0-1F5A-651A-1D66-0C61F6509815}"/>
          </ac:graphicFrameMkLst>
        </pc:graphicFrameChg>
        <pc:picChg chg="add mod">
          <ac:chgData name="Woodard Leslie N" userId="0215b3a3-2f11-4a9b-8dcf-81ec854199b6" providerId="ADAL" clId="{937D8947-9914-4670-B668-20DA47972B7A}" dt="2023-10-10T18:42:33.221" v="5029" actId="1076"/>
          <ac:picMkLst>
            <pc:docMk/>
            <pc:sldMk cId="1970868516" sldId="274"/>
            <ac:picMk id="3" creationId="{D27E1127-5679-18E2-0099-E4B051F78618}"/>
          </ac:picMkLst>
        </pc:picChg>
        <pc:picChg chg="del">
          <ac:chgData name="Woodard Leslie N" userId="0215b3a3-2f11-4a9b-8dcf-81ec854199b6" providerId="ADAL" clId="{937D8947-9914-4670-B668-20DA47972B7A}" dt="2023-10-10T15:09:33.182" v="643" actId="478"/>
          <ac:picMkLst>
            <pc:docMk/>
            <pc:sldMk cId="1970868516" sldId="274"/>
            <ac:picMk id="6" creationId="{842FA817-9CE4-4456-A2D0-6B57CC7B7EB1}"/>
          </ac:picMkLst>
        </pc:picChg>
        <pc:cxnChg chg="add del">
          <ac:chgData name="Woodard Leslie N" userId="0215b3a3-2f11-4a9b-8dcf-81ec854199b6" providerId="ADAL" clId="{937D8947-9914-4670-B668-20DA47972B7A}" dt="2023-10-10T15:16:46.620" v="897" actId="26606"/>
          <ac:cxnSpMkLst>
            <pc:docMk/>
            <pc:sldMk cId="1970868516" sldId="274"/>
            <ac:cxnSpMk id="16" creationId="{C6DEF8F9-FFEF-4EDB-8A06-8A7884ED42E0}"/>
          </ac:cxnSpMkLst>
        </pc:cxnChg>
        <pc:cxnChg chg="add del">
          <ac:chgData name="Woodard Leslie N" userId="0215b3a3-2f11-4a9b-8dcf-81ec854199b6" providerId="ADAL" clId="{937D8947-9914-4670-B668-20DA47972B7A}" dt="2023-10-10T15:16:33.025" v="891" actId="26606"/>
          <ac:cxnSpMkLst>
            <pc:docMk/>
            <pc:sldMk cId="1970868516" sldId="274"/>
            <ac:cxnSpMk id="19" creationId="{C6DEF8F9-FFEF-4EDB-8A06-8A7884ED42E0}"/>
          </ac:cxnSpMkLst>
        </pc:cxnChg>
        <pc:cxnChg chg="add del">
          <ac:chgData name="Woodard Leslie N" userId="0215b3a3-2f11-4a9b-8dcf-81ec854199b6" providerId="ADAL" clId="{937D8947-9914-4670-B668-20DA47972B7A}" dt="2023-10-10T15:16:49.603" v="899" actId="26606"/>
          <ac:cxnSpMkLst>
            <pc:docMk/>
            <pc:sldMk cId="1970868516" sldId="274"/>
            <ac:cxnSpMk id="30" creationId="{4418FCD2-8448-4A81-8EB4-72250F7827B4}"/>
          </ac:cxnSpMkLst>
        </pc:cxnChg>
      </pc:sldChg>
      <pc:sldChg chg="addSp delSp modSp add mod modAnim">
        <pc:chgData name="Woodard Leslie N" userId="0215b3a3-2f11-4a9b-8dcf-81ec854199b6" providerId="ADAL" clId="{937D8947-9914-4670-B668-20DA47972B7A}" dt="2023-10-10T18:54:19.353" v="5231"/>
        <pc:sldMkLst>
          <pc:docMk/>
          <pc:sldMk cId="3953936227" sldId="275"/>
        </pc:sldMkLst>
        <pc:spChg chg="mod">
          <ac:chgData name="Woodard Leslie N" userId="0215b3a3-2f11-4a9b-8dcf-81ec854199b6" providerId="ADAL" clId="{937D8947-9914-4670-B668-20DA47972B7A}" dt="2023-10-10T15:09:39.864" v="655" actId="6549"/>
          <ac:spMkLst>
            <pc:docMk/>
            <pc:sldMk cId="3953936227" sldId="275"/>
            <ac:spMk id="2" creationId="{89DC12A7-5269-4783-90B0-657843066C1B}"/>
          </ac:spMkLst>
        </pc:spChg>
        <pc:graphicFrameChg chg="mod">
          <ac:chgData name="Woodard Leslie N" userId="0215b3a3-2f11-4a9b-8dcf-81ec854199b6" providerId="ADAL" clId="{937D8947-9914-4670-B668-20DA47972B7A}" dt="2023-10-10T18:45:22.333" v="5155" actId="255"/>
          <ac:graphicFrameMkLst>
            <pc:docMk/>
            <pc:sldMk cId="3953936227" sldId="275"/>
            <ac:graphicFrameMk id="8" creationId="{7948F051-5703-6036-60BB-B7F7B648FFE6}"/>
          </ac:graphicFrameMkLst>
        </pc:graphicFrameChg>
        <pc:graphicFrameChg chg="mod">
          <ac:chgData name="Woodard Leslie N" userId="0215b3a3-2f11-4a9b-8dcf-81ec854199b6" providerId="ADAL" clId="{937D8947-9914-4670-B668-20DA47972B7A}" dt="2023-10-10T18:46:43.403" v="5207" actId="255"/>
          <ac:graphicFrameMkLst>
            <pc:docMk/>
            <pc:sldMk cId="3953936227" sldId="275"/>
            <ac:graphicFrameMk id="9" creationId="{C47D8585-865A-42A1-9C8A-BF9DA40FFD5E}"/>
          </ac:graphicFrameMkLst>
        </pc:graphicFrameChg>
        <pc:picChg chg="add mod">
          <ac:chgData name="Woodard Leslie N" userId="0215b3a3-2f11-4a9b-8dcf-81ec854199b6" providerId="ADAL" clId="{937D8947-9914-4670-B668-20DA47972B7A}" dt="2023-10-10T18:43:43.939" v="5067"/>
          <ac:picMkLst>
            <pc:docMk/>
            <pc:sldMk cId="3953936227" sldId="275"/>
            <ac:picMk id="3" creationId="{9D954FAC-964A-9289-2C58-BDFE01AF789A}"/>
          </ac:picMkLst>
        </pc:picChg>
        <pc:picChg chg="add mod">
          <ac:chgData name="Woodard Leslie N" userId="0215b3a3-2f11-4a9b-8dcf-81ec854199b6" providerId="ADAL" clId="{937D8947-9914-4670-B668-20DA47972B7A}" dt="2023-10-10T18:48:56.027" v="5214" actId="1076"/>
          <ac:picMkLst>
            <pc:docMk/>
            <pc:sldMk cId="3953936227" sldId="275"/>
            <ac:picMk id="5" creationId="{FA127CD3-D7B7-0744-2B81-CC03966B89A7}"/>
          </ac:picMkLst>
        </pc:picChg>
        <pc:picChg chg="add">
          <ac:chgData name="Woodard Leslie N" userId="0215b3a3-2f11-4a9b-8dcf-81ec854199b6" providerId="ADAL" clId="{937D8947-9914-4670-B668-20DA47972B7A}" dt="2023-10-10T18:54:03.675" v="5227" actId="22"/>
          <ac:picMkLst>
            <pc:docMk/>
            <pc:sldMk cId="3953936227" sldId="275"/>
            <ac:picMk id="7" creationId="{D6DC85D1-4219-A52D-7C5F-55A6E0CBF942}"/>
          </ac:picMkLst>
        </pc:picChg>
        <pc:picChg chg="del">
          <ac:chgData name="Woodard Leslie N" userId="0215b3a3-2f11-4a9b-8dcf-81ec854199b6" providerId="ADAL" clId="{937D8947-9914-4670-B668-20DA47972B7A}" dt="2023-10-10T15:09:30.675" v="642" actId="478"/>
          <ac:picMkLst>
            <pc:docMk/>
            <pc:sldMk cId="3953936227" sldId="275"/>
            <ac:picMk id="11" creationId="{61470144-A9B4-414E-AC25-CCE04587BEC5}"/>
          </ac:picMkLst>
        </pc:picChg>
        <pc:picChg chg="add mod">
          <ac:chgData name="Woodard Leslie N" userId="0215b3a3-2f11-4a9b-8dcf-81ec854199b6" providerId="ADAL" clId="{937D8947-9914-4670-B668-20DA47972B7A}" dt="2023-10-10T18:52:07.150" v="5221" actId="1076"/>
          <ac:picMkLst>
            <pc:docMk/>
            <pc:sldMk cId="3953936227" sldId="275"/>
            <ac:picMk id="1025" creationId="{984A2369-E68A-EA18-191A-D4D2A681DF4E}"/>
          </ac:picMkLst>
        </pc:picChg>
      </pc:sldChg>
      <pc:sldChg chg="delSp modSp add mod modAnim">
        <pc:chgData name="Woodard Leslie N" userId="0215b3a3-2f11-4a9b-8dcf-81ec854199b6" providerId="ADAL" clId="{937D8947-9914-4670-B668-20DA47972B7A}" dt="2023-10-10T15:44:49.209" v="2258"/>
        <pc:sldMkLst>
          <pc:docMk/>
          <pc:sldMk cId="177155618" sldId="276"/>
        </pc:sldMkLst>
        <pc:spChg chg="mod">
          <ac:chgData name="Woodard Leslie N" userId="0215b3a3-2f11-4a9b-8dcf-81ec854199b6" providerId="ADAL" clId="{937D8947-9914-4670-B668-20DA47972B7A}" dt="2023-10-10T15:09:44.878" v="657" actId="6549"/>
          <ac:spMkLst>
            <pc:docMk/>
            <pc:sldMk cId="177155618" sldId="276"/>
            <ac:spMk id="2" creationId="{ED7E8712-FBDB-4948-B496-5211F92FFE68}"/>
          </ac:spMkLst>
        </pc:spChg>
        <pc:picChg chg="del">
          <ac:chgData name="Woodard Leslie N" userId="0215b3a3-2f11-4a9b-8dcf-81ec854199b6" providerId="ADAL" clId="{937D8947-9914-4670-B668-20DA47972B7A}" dt="2023-10-10T15:09:29.158" v="641" actId="478"/>
          <ac:picMkLst>
            <pc:docMk/>
            <pc:sldMk cId="177155618" sldId="276"/>
            <ac:picMk id="7" creationId="{D8850E44-6529-4BC4-8D17-1C10051F34D6}"/>
          </ac:picMkLst>
        </pc:picChg>
      </pc:sldChg>
      <pc:sldChg chg="delSp modSp add del mod delAnim modAnim">
        <pc:chgData name="Woodard Leslie N" userId="0215b3a3-2f11-4a9b-8dcf-81ec854199b6" providerId="ADAL" clId="{937D8947-9914-4670-B668-20DA47972B7A}" dt="2023-10-10T15:31:36.162" v="1770" actId="47"/>
        <pc:sldMkLst>
          <pc:docMk/>
          <pc:sldMk cId="2606419103" sldId="331"/>
        </pc:sldMkLst>
        <pc:spChg chg="mod">
          <ac:chgData name="Woodard Leslie N" userId="0215b3a3-2f11-4a9b-8dcf-81ec854199b6" providerId="ADAL" clId="{937D8947-9914-4670-B668-20DA47972B7A}" dt="2023-10-10T13:29:41.361" v="525" actId="108"/>
          <ac:spMkLst>
            <pc:docMk/>
            <pc:sldMk cId="2606419103" sldId="331"/>
            <ac:spMk id="3" creationId="{1D2862A1-8D41-3843-3216-19A5C843E87B}"/>
          </ac:spMkLst>
        </pc:spChg>
        <pc:spChg chg="mod">
          <ac:chgData name="Woodard Leslie N" userId="0215b3a3-2f11-4a9b-8dcf-81ec854199b6" providerId="ADAL" clId="{937D8947-9914-4670-B668-20DA47972B7A}" dt="2023-10-10T13:10:14.574" v="21" actId="6549"/>
          <ac:spMkLst>
            <pc:docMk/>
            <pc:sldMk cId="2606419103" sldId="331"/>
            <ac:spMk id="4" creationId="{A0BD04EC-0ACC-0431-9AA3-C5FE97A03968}"/>
          </ac:spMkLst>
        </pc:spChg>
        <pc:spChg chg="mod">
          <ac:chgData name="Woodard Leslie N" userId="0215b3a3-2f11-4a9b-8dcf-81ec854199b6" providerId="ADAL" clId="{937D8947-9914-4670-B668-20DA47972B7A}" dt="2023-10-10T13:10:03.852" v="19" actId="6549"/>
          <ac:spMkLst>
            <pc:docMk/>
            <pc:sldMk cId="2606419103" sldId="331"/>
            <ac:spMk id="6" creationId="{2F10C3D1-18A4-E213-DAC9-5517E9A86C08}"/>
          </ac:spMkLst>
        </pc:spChg>
        <pc:spChg chg="del">
          <ac:chgData name="Woodard Leslie N" userId="0215b3a3-2f11-4a9b-8dcf-81ec854199b6" providerId="ADAL" clId="{937D8947-9914-4670-B668-20DA47972B7A}" dt="2023-10-10T13:10:18.016" v="23" actId="478"/>
          <ac:spMkLst>
            <pc:docMk/>
            <pc:sldMk cId="2606419103" sldId="331"/>
            <ac:spMk id="13" creationId="{0D343007-2E64-791B-89B2-F72DC54C4D5B}"/>
          </ac:spMkLst>
        </pc:spChg>
        <pc:picChg chg="del">
          <ac:chgData name="Woodard Leslie N" userId="0215b3a3-2f11-4a9b-8dcf-81ec854199b6" providerId="ADAL" clId="{937D8947-9914-4670-B668-20DA47972B7A}" dt="2023-10-10T13:10:17.183" v="22" actId="478"/>
          <ac:picMkLst>
            <pc:docMk/>
            <pc:sldMk cId="2606419103" sldId="331"/>
            <ac:picMk id="5" creationId="{0A8F92AB-B045-AF1F-C8CA-D162B15A4D8D}"/>
          </ac:picMkLst>
        </pc:picChg>
      </pc:sldChg>
      <pc:sldChg chg="modSp add del mod modAnim">
        <pc:chgData name="Woodard Leslie N" userId="0215b3a3-2f11-4a9b-8dcf-81ec854199b6" providerId="ADAL" clId="{937D8947-9914-4670-B668-20DA47972B7A}" dt="2023-10-10T15:30:10.469" v="1709" actId="47"/>
        <pc:sldMkLst>
          <pc:docMk/>
          <pc:sldMk cId="3568894271" sldId="333"/>
        </pc:sldMkLst>
        <pc:spChg chg="mod">
          <ac:chgData name="Woodard Leslie N" userId="0215b3a3-2f11-4a9b-8dcf-81ec854199b6" providerId="ADAL" clId="{937D8947-9914-4670-B668-20DA47972B7A}" dt="2023-10-10T13:30:45.761" v="538" actId="14100"/>
          <ac:spMkLst>
            <pc:docMk/>
            <pc:sldMk cId="3568894271" sldId="333"/>
            <ac:spMk id="2" creationId="{00F48E43-1B2B-CA98-33A2-44D874AEC97B}"/>
          </ac:spMkLst>
        </pc:spChg>
        <pc:spChg chg="mod">
          <ac:chgData name="Woodard Leslie N" userId="0215b3a3-2f11-4a9b-8dcf-81ec854199b6" providerId="ADAL" clId="{937D8947-9914-4670-B668-20DA47972B7A}" dt="2023-10-10T13:30:07.298" v="528" actId="108"/>
          <ac:spMkLst>
            <pc:docMk/>
            <pc:sldMk cId="3568894271" sldId="333"/>
            <ac:spMk id="3" creationId="{1D2862A1-8D41-3843-3216-19A5C843E87B}"/>
          </ac:spMkLst>
        </pc:spChg>
        <pc:spChg chg="mod">
          <ac:chgData name="Woodard Leslie N" userId="0215b3a3-2f11-4a9b-8dcf-81ec854199b6" providerId="ADAL" clId="{937D8947-9914-4670-B668-20DA47972B7A}" dt="2023-10-10T13:10:32.719" v="27" actId="6549"/>
          <ac:spMkLst>
            <pc:docMk/>
            <pc:sldMk cId="3568894271" sldId="333"/>
            <ac:spMk id="4" creationId="{8FA42AC0-FD01-EADD-2F8E-B67C5579C835}"/>
          </ac:spMkLst>
        </pc:spChg>
        <pc:spChg chg="mod">
          <ac:chgData name="Woodard Leslie N" userId="0215b3a3-2f11-4a9b-8dcf-81ec854199b6" providerId="ADAL" clId="{937D8947-9914-4670-B668-20DA47972B7A}" dt="2023-10-10T14:42:36.684" v="571" actId="20577"/>
          <ac:spMkLst>
            <pc:docMk/>
            <pc:sldMk cId="3568894271" sldId="333"/>
            <ac:spMk id="7" creationId="{33FD72A3-0F60-4E3D-749E-14B0EAA3D4CC}"/>
          </ac:spMkLst>
        </pc:spChg>
        <pc:spChg chg="mod">
          <ac:chgData name="Woodard Leslie N" userId="0215b3a3-2f11-4a9b-8dcf-81ec854199b6" providerId="ADAL" clId="{937D8947-9914-4670-B668-20DA47972B7A}" dt="2023-10-10T14:42:45.068" v="580" actId="20577"/>
          <ac:spMkLst>
            <pc:docMk/>
            <pc:sldMk cId="3568894271" sldId="333"/>
            <ac:spMk id="8" creationId="{0CB3461A-5A14-93AC-A541-8FEE1AC19BAF}"/>
          </ac:spMkLst>
        </pc:spChg>
      </pc:sldChg>
      <pc:sldChg chg="addSp delSp modSp add mod setBg delAnim modAnim delDesignElem">
        <pc:chgData name="Woodard Leslie N" userId="0215b3a3-2f11-4a9b-8dcf-81ec854199b6" providerId="ADAL" clId="{937D8947-9914-4670-B668-20DA47972B7A}" dt="2023-10-10T18:21:18.510" v="4609" actId="1076"/>
        <pc:sldMkLst>
          <pc:docMk/>
          <pc:sldMk cId="4232151677" sldId="334"/>
        </pc:sldMkLst>
        <pc:spChg chg="mod">
          <ac:chgData name="Woodard Leslie N" userId="0215b3a3-2f11-4a9b-8dcf-81ec854199b6" providerId="ADAL" clId="{937D8947-9914-4670-B668-20DA47972B7A}" dt="2023-10-10T15:26:37.593" v="1546" actId="26606"/>
          <ac:spMkLst>
            <pc:docMk/>
            <pc:sldMk cId="4232151677" sldId="334"/>
            <ac:spMk id="2" creationId="{00000000-0000-0000-0000-000000000000}"/>
          </ac:spMkLst>
        </pc:spChg>
        <pc:spChg chg="mod">
          <ac:chgData name="Woodard Leslie N" userId="0215b3a3-2f11-4a9b-8dcf-81ec854199b6" providerId="ADAL" clId="{937D8947-9914-4670-B668-20DA47972B7A}" dt="2023-10-10T18:16:12.232" v="4580"/>
          <ac:spMkLst>
            <pc:docMk/>
            <pc:sldMk cId="4232151677" sldId="334"/>
            <ac:spMk id="3" creationId="{00000000-0000-0000-0000-000000000000}"/>
          </ac:spMkLst>
        </pc:spChg>
        <pc:spChg chg="add">
          <ac:chgData name="Woodard Leslie N" userId="0215b3a3-2f11-4a9b-8dcf-81ec854199b6" providerId="ADAL" clId="{937D8947-9914-4670-B668-20DA47972B7A}" dt="2023-10-10T15:26:37.593" v="1546" actId="26606"/>
          <ac:spMkLst>
            <pc:docMk/>
            <pc:sldMk cId="4232151677" sldId="334"/>
            <ac:spMk id="5" creationId="{35230A27-1553-42F8-99D7-829868E13715}"/>
          </ac:spMkLst>
        </pc:spChg>
        <pc:spChg chg="add">
          <ac:chgData name="Woodard Leslie N" userId="0215b3a3-2f11-4a9b-8dcf-81ec854199b6" providerId="ADAL" clId="{937D8947-9914-4670-B668-20DA47972B7A}" dt="2023-10-10T15:26:37.593" v="1546" actId="26606"/>
          <ac:spMkLst>
            <pc:docMk/>
            <pc:sldMk cId="4232151677" sldId="334"/>
            <ac:spMk id="6" creationId="{A772232D-B4D6-429F-B3D1-2D9891B85E08}"/>
          </ac:spMkLst>
        </pc:spChg>
        <pc:spChg chg="del">
          <ac:chgData name="Woodard Leslie N" userId="0215b3a3-2f11-4a9b-8dcf-81ec854199b6" providerId="ADAL" clId="{937D8947-9914-4670-B668-20DA47972B7A}" dt="2023-10-10T13:09:08.529" v="2"/>
          <ac:spMkLst>
            <pc:docMk/>
            <pc:sldMk cId="4232151677" sldId="334"/>
            <ac:spMk id="8" creationId="{923E8915-D2AA-4327-A45A-972C3CA9574B}"/>
          </ac:spMkLst>
        </pc:spChg>
        <pc:spChg chg="del">
          <ac:chgData name="Woodard Leslie N" userId="0215b3a3-2f11-4a9b-8dcf-81ec854199b6" providerId="ADAL" clId="{937D8947-9914-4670-B668-20DA47972B7A}" dt="2023-10-10T13:09:08.529" v="2"/>
          <ac:spMkLst>
            <pc:docMk/>
            <pc:sldMk cId="4232151677" sldId="334"/>
            <ac:spMk id="10" creationId="{8302FC3C-9804-4950-B721-5FD704BA6065}"/>
          </ac:spMkLst>
        </pc:spChg>
        <pc:spChg chg="add mod">
          <ac:chgData name="Woodard Leslie N" userId="0215b3a3-2f11-4a9b-8dcf-81ec854199b6" providerId="ADAL" clId="{937D8947-9914-4670-B668-20DA47972B7A}" dt="2023-10-10T18:16:32.185" v="4600" actId="20577"/>
          <ac:spMkLst>
            <pc:docMk/>
            <pc:sldMk cId="4232151677" sldId="334"/>
            <ac:spMk id="11" creationId="{C08FFFA4-6DFF-09D5-FB35-7B0E4108CA06}"/>
          </ac:spMkLst>
        </pc:spChg>
        <pc:spChg chg="del">
          <ac:chgData name="Woodard Leslie N" userId="0215b3a3-2f11-4a9b-8dcf-81ec854199b6" providerId="ADAL" clId="{937D8947-9914-4670-B668-20DA47972B7A}" dt="2023-10-10T13:09:08.529" v="2"/>
          <ac:spMkLst>
            <pc:docMk/>
            <pc:sldMk cId="4232151677" sldId="334"/>
            <ac:spMk id="16" creationId="{F3798573-F27B-47EB-8EA4-7EE34954C2D6}"/>
          </ac:spMkLst>
        </pc:spChg>
        <pc:picChg chg="del">
          <ac:chgData name="Woodard Leslie N" userId="0215b3a3-2f11-4a9b-8dcf-81ec854199b6" providerId="ADAL" clId="{937D8947-9914-4670-B668-20DA47972B7A}" dt="2023-10-10T13:11:04.519" v="51" actId="478"/>
          <ac:picMkLst>
            <pc:docMk/>
            <pc:sldMk cId="4232151677" sldId="334"/>
            <ac:picMk id="4" creationId="{D43FDFFE-E1A3-791C-0BF9-D02D41BAC1E9}"/>
          </ac:picMkLst>
        </pc:picChg>
        <pc:picChg chg="del">
          <ac:chgData name="Woodard Leslie N" userId="0215b3a3-2f11-4a9b-8dcf-81ec854199b6" providerId="ADAL" clId="{937D8947-9914-4670-B668-20DA47972B7A}" dt="2023-10-10T13:09:08.529" v="2"/>
          <ac:picMkLst>
            <pc:docMk/>
            <pc:sldMk cId="4232151677" sldId="334"/>
            <ac:picMk id="14" creationId="{3BC6EBB2-9BDC-4075-BA6B-43A9FBF9C86C}"/>
          </ac:picMkLst>
        </pc:picChg>
        <pc:picChg chg="add mod">
          <ac:chgData name="Woodard Leslie N" userId="0215b3a3-2f11-4a9b-8dcf-81ec854199b6" providerId="ADAL" clId="{937D8947-9914-4670-B668-20DA47972B7A}" dt="2023-10-10T18:21:18.510" v="4609" actId="1076"/>
          <ac:picMkLst>
            <pc:docMk/>
            <pc:sldMk cId="4232151677" sldId="334"/>
            <ac:picMk id="15" creationId="{D55FCFC6-8363-80AF-ECC7-0399036CFD63}"/>
          </ac:picMkLst>
        </pc:picChg>
        <pc:cxnChg chg="add">
          <ac:chgData name="Woodard Leslie N" userId="0215b3a3-2f11-4a9b-8dcf-81ec854199b6" providerId="ADAL" clId="{937D8947-9914-4670-B668-20DA47972B7A}" dt="2023-10-10T15:26:37.593" v="1546" actId="26606"/>
          <ac:cxnSpMkLst>
            <pc:docMk/>
            <pc:sldMk cId="4232151677" sldId="334"/>
            <ac:cxnSpMk id="7" creationId="{02CC3441-26B3-4381-B3DF-8AE3C288BC0D}"/>
          </ac:cxnSpMkLst>
        </pc:cxnChg>
        <pc:cxnChg chg="del">
          <ac:chgData name="Woodard Leslie N" userId="0215b3a3-2f11-4a9b-8dcf-81ec854199b6" providerId="ADAL" clId="{937D8947-9914-4670-B668-20DA47972B7A}" dt="2023-10-10T13:09:08.529" v="2"/>
          <ac:cxnSpMkLst>
            <pc:docMk/>
            <pc:sldMk cId="4232151677" sldId="334"/>
            <ac:cxnSpMk id="12" creationId="{6B9695BD-ECF6-49CA-8877-8C493193C65D}"/>
          </ac:cxnSpMkLst>
        </pc:cxnChg>
      </pc:sldChg>
      <pc:sldChg chg="addSp delSp modSp add del mod delAnim modAnim">
        <pc:chgData name="Woodard Leslie N" userId="0215b3a3-2f11-4a9b-8dcf-81ec854199b6" providerId="ADAL" clId="{937D8947-9914-4670-B668-20DA47972B7A}" dt="2023-10-10T15:25:58.299" v="1545" actId="47"/>
        <pc:sldMkLst>
          <pc:docMk/>
          <pc:sldMk cId="565051685" sldId="336"/>
        </pc:sldMkLst>
        <pc:spChg chg="mod">
          <ac:chgData name="Woodard Leslie N" userId="0215b3a3-2f11-4a9b-8dcf-81ec854199b6" providerId="ADAL" clId="{937D8947-9914-4670-B668-20DA47972B7A}" dt="2023-10-10T13:18:16.268" v="351" actId="1076"/>
          <ac:spMkLst>
            <pc:docMk/>
            <pc:sldMk cId="565051685" sldId="336"/>
            <ac:spMk id="3" creationId="{1D2862A1-8D41-3843-3216-19A5C843E87B}"/>
          </ac:spMkLst>
        </pc:spChg>
        <pc:spChg chg="mod">
          <ac:chgData name="Woodard Leslie N" userId="0215b3a3-2f11-4a9b-8dcf-81ec854199b6" providerId="ADAL" clId="{937D8947-9914-4670-B668-20DA47972B7A}" dt="2023-10-10T13:18:16.268" v="351" actId="1076"/>
          <ac:spMkLst>
            <pc:docMk/>
            <pc:sldMk cId="565051685" sldId="336"/>
            <ac:spMk id="4" creationId="{32E3CAD9-AEF3-0C08-E6E1-363A791BE169}"/>
          </ac:spMkLst>
        </pc:spChg>
        <pc:spChg chg="del">
          <ac:chgData name="Woodard Leslie N" userId="0215b3a3-2f11-4a9b-8dcf-81ec854199b6" providerId="ADAL" clId="{937D8947-9914-4670-B668-20DA47972B7A}" dt="2023-10-10T13:12:25.670" v="68" actId="478"/>
          <ac:spMkLst>
            <pc:docMk/>
            <pc:sldMk cId="565051685" sldId="336"/>
            <ac:spMk id="5" creationId="{8AEC01C6-8F56-E534-80A5-3BC8ABC04BC1}"/>
          </ac:spMkLst>
        </pc:spChg>
        <pc:spChg chg="mod">
          <ac:chgData name="Woodard Leslie N" userId="0215b3a3-2f11-4a9b-8dcf-81ec854199b6" providerId="ADAL" clId="{937D8947-9914-4670-B668-20DA47972B7A}" dt="2023-10-10T13:16:15.549" v="311" actId="12"/>
          <ac:spMkLst>
            <pc:docMk/>
            <pc:sldMk cId="565051685" sldId="336"/>
            <ac:spMk id="6" creationId="{2F10C3D1-18A4-E213-DAC9-5517E9A86C08}"/>
          </ac:spMkLst>
        </pc:spChg>
        <pc:spChg chg="del">
          <ac:chgData name="Woodard Leslie N" userId="0215b3a3-2f11-4a9b-8dcf-81ec854199b6" providerId="ADAL" clId="{937D8947-9914-4670-B668-20DA47972B7A}" dt="2023-10-10T13:12:22.747" v="66" actId="478"/>
          <ac:spMkLst>
            <pc:docMk/>
            <pc:sldMk cId="565051685" sldId="336"/>
            <ac:spMk id="7" creationId="{33FD72A3-0F60-4E3D-749E-14B0EAA3D4CC}"/>
          </ac:spMkLst>
        </pc:spChg>
        <pc:spChg chg="del">
          <ac:chgData name="Woodard Leslie N" userId="0215b3a3-2f11-4a9b-8dcf-81ec854199b6" providerId="ADAL" clId="{937D8947-9914-4670-B668-20DA47972B7A}" dt="2023-10-10T13:12:24.417" v="67" actId="478"/>
          <ac:spMkLst>
            <pc:docMk/>
            <pc:sldMk cId="565051685" sldId="336"/>
            <ac:spMk id="8" creationId="{0CB3461A-5A14-93AC-A541-8FEE1AC19BAF}"/>
          </ac:spMkLst>
        </pc:spChg>
        <pc:spChg chg="mod">
          <ac:chgData name="Woodard Leslie N" userId="0215b3a3-2f11-4a9b-8dcf-81ec854199b6" providerId="ADAL" clId="{937D8947-9914-4670-B668-20DA47972B7A}" dt="2023-10-10T13:11:15.247" v="53" actId="20577"/>
          <ac:spMkLst>
            <pc:docMk/>
            <pc:sldMk cId="565051685" sldId="336"/>
            <ac:spMk id="9" creationId="{AA893BC7-E707-389C-4A8E-70B4322F7048}"/>
          </ac:spMkLst>
        </pc:spChg>
        <pc:spChg chg="mod">
          <ac:chgData name="Woodard Leslie N" userId="0215b3a3-2f11-4a9b-8dcf-81ec854199b6" providerId="ADAL" clId="{937D8947-9914-4670-B668-20DA47972B7A}" dt="2023-10-10T13:18:16.268" v="351" actId="1076"/>
          <ac:spMkLst>
            <pc:docMk/>
            <pc:sldMk cId="565051685" sldId="336"/>
            <ac:spMk id="10" creationId="{2E0C8E70-8207-C8BD-CAC8-C749B8AA4F88}"/>
          </ac:spMkLst>
        </pc:spChg>
        <pc:spChg chg="del">
          <ac:chgData name="Woodard Leslie N" userId="0215b3a3-2f11-4a9b-8dcf-81ec854199b6" providerId="ADAL" clId="{937D8947-9914-4670-B668-20DA47972B7A}" dt="2023-10-10T13:12:27.224" v="69" actId="478"/>
          <ac:spMkLst>
            <pc:docMk/>
            <pc:sldMk cId="565051685" sldId="336"/>
            <ac:spMk id="11" creationId="{7EEFDD86-ECDF-A191-A1FF-1CE44DBBEF94}"/>
          </ac:spMkLst>
        </pc:spChg>
        <pc:spChg chg="mod">
          <ac:chgData name="Woodard Leslie N" userId="0215b3a3-2f11-4a9b-8dcf-81ec854199b6" providerId="ADAL" clId="{937D8947-9914-4670-B668-20DA47972B7A}" dt="2023-10-10T13:18:16.268" v="351" actId="1076"/>
          <ac:spMkLst>
            <pc:docMk/>
            <pc:sldMk cId="565051685" sldId="336"/>
            <ac:spMk id="12" creationId="{235628A5-B7DB-85FD-943C-9B5B67FAC207}"/>
          </ac:spMkLst>
        </pc:spChg>
        <pc:spChg chg="del mod">
          <ac:chgData name="Woodard Leslie N" userId="0215b3a3-2f11-4a9b-8dcf-81ec854199b6" providerId="ADAL" clId="{937D8947-9914-4670-B668-20DA47972B7A}" dt="2023-10-10T13:12:29.616" v="72" actId="478"/>
          <ac:spMkLst>
            <pc:docMk/>
            <pc:sldMk cId="565051685" sldId="336"/>
            <ac:spMk id="13" creationId="{429E8D73-1A6B-23FA-10A3-E702B49471B6}"/>
          </ac:spMkLst>
        </pc:spChg>
        <pc:spChg chg="mod">
          <ac:chgData name="Woodard Leslie N" userId="0215b3a3-2f11-4a9b-8dcf-81ec854199b6" providerId="ADAL" clId="{937D8947-9914-4670-B668-20DA47972B7A}" dt="2023-10-10T13:18:16.268" v="351" actId="1076"/>
          <ac:spMkLst>
            <pc:docMk/>
            <pc:sldMk cId="565051685" sldId="336"/>
            <ac:spMk id="14" creationId="{C8713DB8-BD9E-8F05-5AD9-88B55130204D}"/>
          </ac:spMkLst>
        </pc:spChg>
        <pc:spChg chg="mod">
          <ac:chgData name="Woodard Leslie N" userId="0215b3a3-2f11-4a9b-8dcf-81ec854199b6" providerId="ADAL" clId="{937D8947-9914-4670-B668-20DA47972B7A}" dt="2023-10-10T13:18:16.268" v="351" actId="1076"/>
          <ac:spMkLst>
            <pc:docMk/>
            <pc:sldMk cId="565051685" sldId="336"/>
            <ac:spMk id="15" creationId="{8BD79431-8CAB-168B-F1E4-D33C4E35AD3D}"/>
          </ac:spMkLst>
        </pc:spChg>
        <pc:spChg chg="del">
          <ac:chgData name="Woodard Leslie N" userId="0215b3a3-2f11-4a9b-8dcf-81ec854199b6" providerId="ADAL" clId="{937D8947-9914-4670-B668-20DA47972B7A}" dt="2023-10-10T13:12:28.350" v="70" actId="478"/>
          <ac:spMkLst>
            <pc:docMk/>
            <pc:sldMk cId="565051685" sldId="336"/>
            <ac:spMk id="16" creationId="{58FF5CB7-DEE8-7158-1673-54F5D39E4D94}"/>
          </ac:spMkLst>
        </pc:spChg>
        <pc:spChg chg="mod">
          <ac:chgData name="Woodard Leslie N" userId="0215b3a3-2f11-4a9b-8dcf-81ec854199b6" providerId="ADAL" clId="{937D8947-9914-4670-B668-20DA47972B7A}" dt="2023-10-10T13:18:16.268" v="351" actId="1076"/>
          <ac:spMkLst>
            <pc:docMk/>
            <pc:sldMk cId="565051685" sldId="336"/>
            <ac:spMk id="17" creationId="{72A08F93-13D2-F0C5-E523-7CABA5D89EDE}"/>
          </ac:spMkLst>
        </pc:spChg>
        <pc:spChg chg="add del mod">
          <ac:chgData name="Woodard Leslie N" userId="0215b3a3-2f11-4a9b-8dcf-81ec854199b6" providerId="ADAL" clId="{937D8947-9914-4670-B668-20DA47972B7A}" dt="2023-10-10T13:14:25.583" v="221" actId="478"/>
          <ac:spMkLst>
            <pc:docMk/>
            <pc:sldMk cId="565051685" sldId="336"/>
            <ac:spMk id="18" creationId="{73DEE215-1F02-7115-F746-30FEF2CEE58F}"/>
          </ac:spMkLst>
        </pc:spChg>
        <pc:spChg chg="add del mod">
          <ac:chgData name="Woodard Leslie N" userId="0215b3a3-2f11-4a9b-8dcf-81ec854199b6" providerId="ADAL" clId="{937D8947-9914-4670-B668-20DA47972B7A}" dt="2023-10-10T13:14:30.655" v="223" actId="478"/>
          <ac:spMkLst>
            <pc:docMk/>
            <pc:sldMk cId="565051685" sldId="336"/>
            <ac:spMk id="20" creationId="{AC4FA30F-697C-A004-4BE3-1947F95BCC3A}"/>
          </ac:spMkLst>
        </pc:spChg>
        <pc:spChg chg="add mod">
          <ac:chgData name="Woodard Leslie N" userId="0215b3a3-2f11-4a9b-8dcf-81ec854199b6" providerId="ADAL" clId="{937D8947-9914-4670-B668-20DA47972B7A}" dt="2023-10-10T13:18:40.704" v="360" actId="255"/>
          <ac:spMkLst>
            <pc:docMk/>
            <pc:sldMk cId="565051685" sldId="336"/>
            <ac:spMk id="21" creationId="{9B712C5B-A7A9-108B-BA57-D761F61D5A8C}"/>
          </ac:spMkLst>
        </pc:spChg>
        <pc:spChg chg="add mod">
          <ac:chgData name="Woodard Leslie N" userId="0215b3a3-2f11-4a9b-8dcf-81ec854199b6" providerId="ADAL" clId="{937D8947-9914-4670-B668-20DA47972B7A}" dt="2023-10-10T13:18:16.268" v="351" actId="1076"/>
          <ac:spMkLst>
            <pc:docMk/>
            <pc:sldMk cId="565051685" sldId="336"/>
            <ac:spMk id="22" creationId="{44A33560-42BA-E7A0-C289-6C00FFAF3E97}"/>
          </ac:spMkLst>
        </pc:spChg>
        <pc:spChg chg="add mod">
          <ac:chgData name="Woodard Leslie N" userId="0215b3a3-2f11-4a9b-8dcf-81ec854199b6" providerId="ADAL" clId="{937D8947-9914-4670-B668-20DA47972B7A}" dt="2023-10-10T13:18:16.268" v="351" actId="1076"/>
          <ac:spMkLst>
            <pc:docMk/>
            <pc:sldMk cId="565051685" sldId="336"/>
            <ac:spMk id="23" creationId="{D383EC00-25F0-956B-2D20-C489A446D364}"/>
          </ac:spMkLst>
        </pc:spChg>
        <pc:spChg chg="add mod">
          <ac:chgData name="Woodard Leslie N" userId="0215b3a3-2f11-4a9b-8dcf-81ec854199b6" providerId="ADAL" clId="{937D8947-9914-4670-B668-20DA47972B7A}" dt="2023-10-10T13:18:16.268" v="351" actId="1076"/>
          <ac:spMkLst>
            <pc:docMk/>
            <pc:sldMk cId="565051685" sldId="336"/>
            <ac:spMk id="24" creationId="{740C83C0-730B-F5EB-8BDF-219533D0362A}"/>
          </ac:spMkLst>
        </pc:spChg>
        <pc:spChg chg="add mod">
          <ac:chgData name="Woodard Leslie N" userId="0215b3a3-2f11-4a9b-8dcf-81ec854199b6" providerId="ADAL" clId="{937D8947-9914-4670-B668-20DA47972B7A}" dt="2023-10-10T13:18:16.268" v="351" actId="1076"/>
          <ac:spMkLst>
            <pc:docMk/>
            <pc:sldMk cId="565051685" sldId="336"/>
            <ac:spMk id="25" creationId="{5CE83521-A150-A49D-E1A8-B69B60842609}"/>
          </ac:spMkLst>
        </pc:spChg>
        <pc:spChg chg="add mod">
          <ac:chgData name="Woodard Leslie N" userId="0215b3a3-2f11-4a9b-8dcf-81ec854199b6" providerId="ADAL" clId="{937D8947-9914-4670-B668-20DA47972B7A}" dt="2023-10-10T13:18:16.268" v="351" actId="1076"/>
          <ac:spMkLst>
            <pc:docMk/>
            <pc:sldMk cId="565051685" sldId="336"/>
            <ac:spMk id="26" creationId="{5136EA1A-BD9D-B336-5E75-001E1908423E}"/>
          </ac:spMkLst>
        </pc:spChg>
        <pc:spChg chg="add mod">
          <ac:chgData name="Woodard Leslie N" userId="0215b3a3-2f11-4a9b-8dcf-81ec854199b6" providerId="ADAL" clId="{937D8947-9914-4670-B668-20DA47972B7A}" dt="2023-10-10T13:18:16.268" v="351" actId="1076"/>
          <ac:spMkLst>
            <pc:docMk/>
            <pc:sldMk cId="565051685" sldId="336"/>
            <ac:spMk id="27" creationId="{CDAF2217-7B15-A9DC-8BBB-FC627721A2AE}"/>
          </ac:spMkLst>
        </pc:spChg>
        <pc:spChg chg="add mod">
          <ac:chgData name="Woodard Leslie N" userId="0215b3a3-2f11-4a9b-8dcf-81ec854199b6" providerId="ADAL" clId="{937D8947-9914-4670-B668-20DA47972B7A}" dt="2023-10-10T13:18:50.825" v="361" actId="255"/>
          <ac:spMkLst>
            <pc:docMk/>
            <pc:sldMk cId="565051685" sldId="336"/>
            <ac:spMk id="28" creationId="{BC0252BF-B8C4-C47C-04A1-43E50116B4F7}"/>
          </ac:spMkLst>
        </pc:spChg>
        <pc:spChg chg="add mod">
          <ac:chgData name="Woodard Leslie N" userId="0215b3a3-2f11-4a9b-8dcf-81ec854199b6" providerId="ADAL" clId="{937D8947-9914-4670-B668-20DA47972B7A}" dt="2023-10-10T13:18:16.268" v="351" actId="1076"/>
          <ac:spMkLst>
            <pc:docMk/>
            <pc:sldMk cId="565051685" sldId="336"/>
            <ac:spMk id="30" creationId="{C613B697-0323-5036-22E5-67995D66ACF5}"/>
          </ac:spMkLst>
        </pc:spChg>
        <pc:spChg chg="add mod">
          <ac:chgData name="Woodard Leslie N" userId="0215b3a3-2f11-4a9b-8dcf-81ec854199b6" providerId="ADAL" clId="{937D8947-9914-4670-B668-20DA47972B7A}" dt="2023-10-10T13:19:08.587" v="375" actId="1076"/>
          <ac:spMkLst>
            <pc:docMk/>
            <pc:sldMk cId="565051685" sldId="336"/>
            <ac:spMk id="31" creationId="{2D44DE35-2A30-9857-4520-EE79AC399108}"/>
          </ac:spMkLst>
        </pc:spChg>
        <pc:spChg chg="add mod">
          <ac:chgData name="Woodard Leslie N" userId="0215b3a3-2f11-4a9b-8dcf-81ec854199b6" providerId="ADAL" clId="{937D8947-9914-4670-B668-20DA47972B7A}" dt="2023-10-10T13:19:36.423" v="383" actId="1076"/>
          <ac:spMkLst>
            <pc:docMk/>
            <pc:sldMk cId="565051685" sldId="336"/>
            <ac:spMk id="33" creationId="{7887403A-4907-03F5-2F71-62C6E1CA432E}"/>
          </ac:spMkLst>
        </pc:spChg>
      </pc:sldChg>
      <pc:sldChg chg="addSp delSp modSp add del mod delAnim modAnim">
        <pc:chgData name="Woodard Leslie N" userId="0215b3a3-2f11-4a9b-8dcf-81ec854199b6" providerId="ADAL" clId="{937D8947-9914-4670-B668-20DA47972B7A}" dt="2023-10-10T15:22:13.389" v="1282" actId="47"/>
        <pc:sldMkLst>
          <pc:docMk/>
          <pc:sldMk cId="1480496320" sldId="349"/>
        </pc:sldMkLst>
        <pc:spChg chg="mod">
          <ac:chgData name="Woodard Leslie N" userId="0215b3a3-2f11-4a9b-8dcf-81ec854199b6" providerId="ADAL" clId="{937D8947-9914-4670-B668-20DA47972B7A}" dt="2023-10-10T13:20:13.437" v="390" actId="108"/>
          <ac:spMkLst>
            <pc:docMk/>
            <pc:sldMk cId="1480496320" sldId="349"/>
            <ac:spMk id="2" creationId="{80E49646-76F1-C7BA-898B-FB9C4B273DA8}"/>
          </ac:spMkLst>
        </pc:spChg>
        <pc:spChg chg="mod">
          <ac:chgData name="Woodard Leslie N" userId="0215b3a3-2f11-4a9b-8dcf-81ec854199b6" providerId="ADAL" clId="{937D8947-9914-4670-B668-20DA47972B7A}" dt="2023-10-10T13:23:12.192" v="457" actId="1076"/>
          <ac:spMkLst>
            <pc:docMk/>
            <pc:sldMk cId="1480496320" sldId="349"/>
            <ac:spMk id="3" creationId="{1D2862A1-8D41-3843-3216-19A5C843E87B}"/>
          </ac:spMkLst>
        </pc:spChg>
        <pc:spChg chg="mod">
          <ac:chgData name="Woodard Leslie N" userId="0215b3a3-2f11-4a9b-8dcf-81ec854199b6" providerId="ADAL" clId="{937D8947-9914-4670-B668-20DA47972B7A}" dt="2023-10-10T13:23:19.642" v="459" actId="1076"/>
          <ac:spMkLst>
            <pc:docMk/>
            <pc:sldMk cId="1480496320" sldId="349"/>
            <ac:spMk id="4" creationId="{32E3CAD9-AEF3-0C08-E6E1-363A791BE169}"/>
          </ac:spMkLst>
        </pc:spChg>
        <pc:spChg chg="mod">
          <ac:chgData name="Woodard Leslie N" userId="0215b3a3-2f11-4a9b-8dcf-81ec854199b6" providerId="ADAL" clId="{937D8947-9914-4670-B668-20DA47972B7A}" dt="2023-10-10T13:22:01.675" v="445" actId="14100"/>
          <ac:spMkLst>
            <pc:docMk/>
            <pc:sldMk cId="1480496320" sldId="349"/>
            <ac:spMk id="5" creationId="{8AEC01C6-8F56-E534-80A5-3BC8ABC04BC1}"/>
          </ac:spMkLst>
        </pc:spChg>
        <pc:spChg chg="del mod">
          <ac:chgData name="Woodard Leslie N" userId="0215b3a3-2f11-4a9b-8dcf-81ec854199b6" providerId="ADAL" clId="{937D8947-9914-4670-B668-20DA47972B7A}" dt="2023-10-10T13:21:20.851" v="433" actId="478"/>
          <ac:spMkLst>
            <pc:docMk/>
            <pc:sldMk cId="1480496320" sldId="349"/>
            <ac:spMk id="6" creationId="{2F10C3D1-18A4-E213-DAC9-5517E9A86C08}"/>
          </ac:spMkLst>
        </pc:spChg>
        <pc:spChg chg="del mod">
          <ac:chgData name="Woodard Leslie N" userId="0215b3a3-2f11-4a9b-8dcf-81ec854199b6" providerId="ADAL" clId="{937D8947-9914-4670-B668-20DA47972B7A}" dt="2023-10-10T13:21:00.868" v="403" actId="478"/>
          <ac:spMkLst>
            <pc:docMk/>
            <pc:sldMk cId="1480496320" sldId="349"/>
            <ac:spMk id="7" creationId="{33FD72A3-0F60-4E3D-749E-14B0EAA3D4CC}"/>
          </ac:spMkLst>
        </pc:spChg>
        <pc:spChg chg="del mod">
          <ac:chgData name="Woodard Leslie N" userId="0215b3a3-2f11-4a9b-8dcf-81ec854199b6" providerId="ADAL" clId="{937D8947-9914-4670-B668-20DA47972B7A}" dt="2023-10-10T13:21:31.641" v="439" actId="478"/>
          <ac:spMkLst>
            <pc:docMk/>
            <pc:sldMk cId="1480496320" sldId="349"/>
            <ac:spMk id="8" creationId="{0CB3461A-5A14-93AC-A541-8FEE1AC19BAF}"/>
          </ac:spMkLst>
        </pc:spChg>
        <pc:spChg chg="mod">
          <ac:chgData name="Woodard Leslie N" userId="0215b3a3-2f11-4a9b-8dcf-81ec854199b6" providerId="ADAL" clId="{937D8947-9914-4670-B668-20DA47972B7A}" dt="2023-10-10T13:11:51.898" v="59" actId="20577"/>
          <ac:spMkLst>
            <pc:docMk/>
            <pc:sldMk cId="1480496320" sldId="349"/>
            <ac:spMk id="10" creationId="{2E0C8E70-8207-C8BD-CAC8-C749B8AA4F88}"/>
          </ac:spMkLst>
        </pc:spChg>
        <pc:spChg chg="mod">
          <ac:chgData name="Woodard Leslie N" userId="0215b3a3-2f11-4a9b-8dcf-81ec854199b6" providerId="ADAL" clId="{937D8947-9914-4670-B668-20DA47972B7A}" dt="2023-10-10T13:22:34.600" v="452" actId="1076"/>
          <ac:spMkLst>
            <pc:docMk/>
            <pc:sldMk cId="1480496320" sldId="349"/>
            <ac:spMk id="11" creationId="{7EEFDD86-ECDF-A191-A1FF-1CE44DBBEF94}"/>
          </ac:spMkLst>
        </pc:spChg>
        <pc:spChg chg="mod">
          <ac:chgData name="Woodard Leslie N" userId="0215b3a3-2f11-4a9b-8dcf-81ec854199b6" providerId="ADAL" clId="{937D8947-9914-4670-B668-20DA47972B7A}" dt="2023-10-10T13:22:50.304" v="455" actId="1076"/>
          <ac:spMkLst>
            <pc:docMk/>
            <pc:sldMk cId="1480496320" sldId="349"/>
            <ac:spMk id="12" creationId="{235628A5-B7DB-85FD-943C-9B5B67FAC207}"/>
          </ac:spMkLst>
        </pc:spChg>
        <pc:spChg chg="mod">
          <ac:chgData name="Woodard Leslie N" userId="0215b3a3-2f11-4a9b-8dcf-81ec854199b6" providerId="ADAL" clId="{937D8947-9914-4670-B668-20DA47972B7A}" dt="2023-10-10T13:22:38.400" v="453" actId="1076"/>
          <ac:spMkLst>
            <pc:docMk/>
            <pc:sldMk cId="1480496320" sldId="349"/>
            <ac:spMk id="13" creationId="{429E8D73-1A6B-23FA-10A3-E702B49471B6}"/>
          </ac:spMkLst>
        </pc:spChg>
        <pc:spChg chg="mod">
          <ac:chgData name="Woodard Leslie N" userId="0215b3a3-2f11-4a9b-8dcf-81ec854199b6" providerId="ADAL" clId="{937D8947-9914-4670-B668-20DA47972B7A}" dt="2023-10-10T13:11:55.643" v="60" actId="20577"/>
          <ac:spMkLst>
            <pc:docMk/>
            <pc:sldMk cId="1480496320" sldId="349"/>
            <ac:spMk id="14" creationId="{C8713DB8-BD9E-8F05-5AD9-88B55130204D}"/>
          </ac:spMkLst>
        </pc:spChg>
        <pc:spChg chg="mod">
          <ac:chgData name="Woodard Leslie N" userId="0215b3a3-2f11-4a9b-8dcf-81ec854199b6" providerId="ADAL" clId="{937D8947-9914-4670-B668-20DA47972B7A}" dt="2023-10-10T13:20:10.510" v="389" actId="108"/>
          <ac:spMkLst>
            <pc:docMk/>
            <pc:sldMk cId="1480496320" sldId="349"/>
            <ac:spMk id="15" creationId="{8BD79431-8CAB-168B-F1E4-D33C4E35AD3D}"/>
          </ac:spMkLst>
        </pc:spChg>
        <pc:spChg chg="mod">
          <ac:chgData name="Woodard Leslie N" userId="0215b3a3-2f11-4a9b-8dcf-81ec854199b6" providerId="ADAL" clId="{937D8947-9914-4670-B668-20DA47972B7A}" dt="2023-10-10T13:23:33.604" v="460" actId="1076"/>
          <ac:spMkLst>
            <pc:docMk/>
            <pc:sldMk cId="1480496320" sldId="349"/>
            <ac:spMk id="16" creationId="{58FF5CB7-DEE8-7158-1673-54F5D39E4D94}"/>
          </ac:spMkLst>
        </pc:spChg>
        <pc:spChg chg="mod">
          <ac:chgData name="Woodard Leslie N" userId="0215b3a3-2f11-4a9b-8dcf-81ec854199b6" providerId="ADAL" clId="{937D8947-9914-4670-B668-20DA47972B7A}" dt="2023-10-10T13:23:38.681" v="461" actId="1076"/>
          <ac:spMkLst>
            <pc:docMk/>
            <pc:sldMk cId="1480496320" sldId="349"/>
            <ac:spMk id="17" creationId="{72A08F93-13D2-F0C5-E523-7CABA5D89EDE}"/>
          </ac:spMkLst>
        </pc:spChg>
        <pc:spChg chg="mod">
          <ac:chgData name="Woodard Leslie N" userId="0215b3a3-2f11-4a9b-8dcf-81ec854199b6" providerId="ADAL" clId="{937D8947-9914-4670-B668-20DA47972B7A}" dt="2023-10-10T13:11:57.715" v="61" actId="20577"/>
          <ac:spMkLst>
            <pc:docMk/>
            <pc:sldMk cId="1480496320" sldId="349"/>
            <ac:spMk id="18" creationId="{06DE21E5-67F1-65E6-4D87-DF3037B3877B}"/>
          </ac:spMkLst>
        </pc:spChg>
        <pc:spChg chg="mod">
          <ac:chgData name="Woodard Leslie N" userId="0215b3a3-2f11-4a9b-8dcf-81ec854199b6" providerId="ADAL" clId="{937D8947-9914-4670-B668-20DA47972B7A}" dt="2023-10-10T13:11:27.711" v="54" actId="20577"/>
          <ac:spMkLst>
            <pc:docMk/>
            <pc:sldMk cId="1480496320" sldId="349"/>
            <ac:spMk id="19" creationId="{788002EF-5C47-6242-9FD6-811657E69581}"/>
          </ac:spMkLst>
        </pc:spChg>
        <pc:spChg chg="add del mod">
          <ac:chgData name="Woodard Leslie N" userId="0215b3a3-2f11-4a9b-8dcf-81ec854199b6" providerId="ADAL" clId="{937D8947-9914-4670-B668-20DA47972B7A}" dt="2023-10-10T13:21:27.201" v="437" actId="478"/>
          <ac:spMkLst>
            <pc:docMk/>
            <pc:sldMk cId="1480496320" sldId="349"/>
            <ac:spMk id="20" creationId="{66BA843E-4C47-9CEB-B13A-783795AF1DF5}"/>
          </ac:spMkLst>
        </pc:spChg>
        <pc:spChg chg="add del mod">
          <ac:chgData name="Woodard Leslie N" userId="0215b3a3-2f11-4a9b-8dcf-81ec854199b6" providerId="ADAL" clId="{937D8947-9914-4670-B668-20DA47972B7A}" dt="2023-10-10T13:21:54.304" v="441" actId="14100"/>
          <ac:spMkLst>
            <pc:docMk/>
            <pc:sldMk cId="1480496320" sldId="349"/>
            <ac:spMk id="21" creationId="{D5E0BF32-DF69-62F4-E8E1-9AA463F0E254}"/>
          </ac:spMkLst>
        </pc:spChg>
        <pc:spChg chg="add mod">
          <ac:chgData name="Woodard Leslie N" userId="0215b3a3-2f11-4a9b-8dcf-81ec854199b6" providerId="ADAL" clId="{937D8947-9914-4670-B668-20DA47972B7A}" dt="2023-10-10T13:22:19.237" v="447" actId="1076"/>
          <ac:spMkLst>
            <pc:docMk/>
            <pc:sldMk cId="1480496320" sldId="349"/>
            <ac:spMk id="22" creationId="{BF65EBDB-9327-EC08-70D5-C539E57EAE9D}"/>
          </ac:spMkLst>
        </pc:spChg>
        <pc:spChg chg="add mod">
          <ac:chgData name="Woodard Leslie N" userId="0215b3a3-2f11-4a9b-8dcf-81ec854199b6" providerId="ADAL" clId="{937D8947-9914-4670-B668-20DA47972B7A}" dt="2023-10-10T13:22:28.278" v="450" actId="1076"/>
          <ac:spMkLst>
            <pc:docMk/>
            <pc:sldMk cId="1480496320" sldId="349"/>
            <ac:spMk id="23" creationId="{F19B518D-3873-8C15-90B4-F30123ED78F8}"/>
          </ac:spMkLst>
        </pc:spChg>
        <pc:picChg chg="add del">
          <ac:chgData name="Woodard Leslie N" userId="0215b3a3-2f11-4a9b-8dcf-81ec854199b6" providerId="ADAL" clId="{937D8947-9914-4670-B668-20DA47972B7A}" dt="2023-10-10T15:17:01.642" v="902" actId="22"/>
          <ac:picMkLst>
            <pc:docMk/>
            <pc:sldMk cId="1480496320" sldId="349"/>
            <ac:picMk id="25" creationId="{0ABF0CA0-0448-13A2-167A-451F16AC0A8B}"/>
          </ac:picMkLst>
        </pc:picChg>
      </pc:sldChg>
      <pc:sldChg chg="addSp delSp modSp add del mod setBg delAnim modAnim">
        <pc:chgData name="Woodard Leslie N" userId="0215b3a3-2f11-4a9b-8dcf-81ec854199b6" providerId="ADAL" clId="{937D8947-9914-4670-B668-20DA47972B7A}" dt="2023-10-10T15:15:52.364" v="889" actId="47"/>
        <pc:sldMkLst>
          <pc:docMk/>
          <pc:sldMk cId="715368853" sldId="350"/>
        </pc:sldMkLst>
        <pc:spChg chg="mod">
          <ac:chgData name="Woodard Leslie N" userId="0215b3a3-2f11-4a9b-8dcf-81ec854199b6" providerId="ADAL" clId="{937D8947-9914-4670-B668-20DA47972B7A}" dt="2023-10-10T13:24:59.941" v="472" actId="1076"/>
          <ac:spMkLst>
            <pc:docMk/>
            <pc:sldMk cId="715368853" sldId="350"/>
            <ac:spMk id="2" creationId="{76163CB4-DE3C-3E5D-6DCB-E3C71C1D6A4C}"/>
          </ac:spMkLst>
        </pc:spChg>
        <pc:spChg chg="mod">
          <ac:chgData name="Woodard Leslie N" userId="0215b3a3-2f11-4a9b-8dcf-81ec854199b6" providerId="ADAL" clId="{937D8947-9914-4670-B668-20DA47972B7A}" dt="2023-10-10T15:13:48.942" v="696"/>
          <ac:spMkLst>
            <pc:docMk/>
            <pc:sldMk cId="715368853" sldId="350"/>
            <ac:spMk id="3" creationId="{1D2862A1-8D41-3843-3216-19A5C843E87B}"/>
          </ac:spMkLst>
        </pc:spChg>
        <pc:spChg chg="mod">
          <ac:chgData name="Woodard Leslie N" userId="0215b3a3-2f11-4a9b-8dcf-81ec854199b6" providerId="ADAL" clId="{937D8947-9914-4670-B668-20DA47972B7A}" dt="2023-10-10T13:24:17.516" v="465" actId="108"/>
          <ac:spMkLst>
            <pc:docMk/>
            <pc:sldMk cId="715368853" sldId="350"/>
            <ac:spMk id="4" creationId="{32E3CAD9-AEF3-0C08-E6E1-363A791BE169}"/>
          </ac:spMkLst>
        </pc:spChg>
        <pc:spChg chg="mod">
          <ac:chgData name="Woodard Leslie N" userId="0215b3a3-2f11-4a9b-8dcf-81ec854199b6" providerId="ADAL" clId="{937D8947-9914-4670-B668-20DA47972B7A}" dt="2023-10-10T13:24:59.941" v="472" actId="1076"/>
          <ac:spMkLst>
            <pc:docMk/>
            <pc:sldMk cId="715368853" sldId="350"/>
            <ac:spMk id="5" creationId="{8AEC01C6-8F56-E534-80A5-3BC8ABC04BC1}"/>
          </ac:spMkLst>
        </pc:spChg>
        <pc:spChg chg="mod">
          <ac:chgData name="Woodard Leslie N" userId="0215b3a3-2f11-4a9b-8dcf-81ec854199b6" providerId="ADAL" clId="{937D8947-9914-4670-B668-20DA47972B7A}" dt="2023-10-10T13:12:33.710" v="73" actId="6549"/>
          <ac:spMkLst>
            <pc:docMk/>
            <pc:sldMk cId="715368853" sldId="350"/>
            <ac:spMk id="6" creationId="{2F10C3D1-18A4-E213-DAC9-5517E9A86C08}"/>
          </ac:spMkLst>
        </pc:spChg>
        <pc:spChg chg="mod">
          <ac:chgData name="Woodard Leslie N" userId="0215b3a3-2f11-4a9b-8dcf-81ec854199b6" providerId="ADAL" clId="{937D8947-9914-4670-B668-20DA47972B7A}" dt="2023-10-10T15:13:48.942" v="696"/>
          <ac:spMkLst>
            <pc:docMk/>
            <pc:sldMk cId="715368853" sldId="350"/>
            <ac:spMk id="7" creationId="{33FD72A3-0F60-4E3D-749E-14B0EAA3D4CC}"/>
          </ac:spMkLst>
        </pc:spChg>
        <pc:spChg chg="del mod">
          <ac:chgData name="Woodard Leslie N" userId="0215b3a3-2f11-4a9b-8dcf-81ec854199b6" providerId="ADAL" clId="{937D8947-9914-4670-B668-20DA47972B7A}" dt="2023-10-10T13:24:48.347" v="471" actId="478"/>
          <ac:spMkLst>
            <pc:docMk/>
            <pc:sldMk cId="715368853" sldId="350"/>
            <ac:spMk id="8" creationId="{0CB3461A-5A14-93AC-A541-8FEE1AC19BAF}"/>
          </ac:spMkLst>
        </pc:spChg>
        <pc:spChg chg="mod">
          <ac:chgData name="Woodard Leslie N" userId="0215b3a3-2f11-4a9b-8dcf-81ec854199b6" providerId="ADAL" clId="{937D8947-9914-4670-B668-20DA47972B7A}" dt="2023-10-10T13:25:42.686" v="485" actId="1076"/>
          <ac:spMkLst>
            <pc:docMk/>
            <pc:sldMk cId="715368853" sldId="350"/>
            <ac:spMk id="9" creationId="{975BAE85-E197-A201-EBF3-F62A22A0F3C1}"/>
          </ac:spMkLst>
        </pc:spChg>
        <pc:spChg chg="mod">
          <ac:chgData name="Woodard Leslie N" userId="0215b3a3-2f11-4a9b-8dcf-81ec854199b6" providerId="ADAL" clId="{937D8947-9914-4670-B668-20DA47972B7A}" dt="2023-10-10T13:25:17.858" v="473" actId="1076"/>
          <ac:spMkLst>
            <pc:docMk/>
            <pc:sldMk cId="715368853" sldId="350"/>
            <ac:spMk id="11" creationId="{7EEFDD86-ECDF-A191-A1FF-1CE44DBBEF94}"/>
          </ac:spMkLst>
        </pc:spChg>
        <pc:spChg chg="mod">
          <ac:chgData name="Woodard Leslie N" userId="0215b3a3-2f11-4a9b-8dcf-81ec854199b6" providerId="ADAL" clId="{937D8947-9914-4670-B668-20DA47972B7A}" dt="2023-10-10T13:11:30.703" v="55" actId="20577"/>
          <ac:spMkLst>
            <pc:docMk/>
            <pc:sldMk cId="715368853" sldId="350"/>
            <ac:spMk id="12" creationId="{F755F3B8-3941-5F92-2723-B2585EFAFAAA}"/>
          </ac:spMkLst>
        </pc:spChg>
        <pc:spChg chg="mod">
          <ac:chgData name="Woodard Leslie N" userId="0215b3a3-2f11-4a9b-8dcf-81ec854199b6" providerId="ADAL" clId="{937D8947-9914-4670-B668-20DA47972B7A}" dt="2023-10-10T13:24:59.941" v="472" actId="1076"/>
          <ac:spMkLst>
            <pc:docMk/>
            <pc:sldMk cId="715368853" sldId="350"/>
            <ac:spMk id="13" creationId="{1EFA75E8-6856-04B2-7289-62116D45CE76}"/>
          </ac:spMkLst>
        </pc:spChg>
        <pc:spChg chg="mod">
          <ac:chgData name="Woodard Leslie N" userId="0215b3a3-2f11-4a9b-8dcf-81ec854199b6" providerId="ADAL" clId="{937D8947-9914-4670-B668-20DA47972B7A}" dt="2023-10-10T13:12:42.566" v="87" actId="6549"/>
          <ac:spMkLst>
            <pc:docMk/>
            <pc:sldMk cId="715368853" sldId="350"/>
            <ac:spMk id="14" creationId="{C8713DB8-BD9E-8F05-5AD9-88B55130204D}"/>
          </ac:spMkLst>
        </pc:spChg>
        <pc:spChg chg="mod">
          <ac:chgData name="Woodard Leslie N" userId="0215b3a3-2f11-4a9b-8dcf-81ec854199b6" providerId="ADAL" clId="{937D8947-9914-4670-B668-20DA47972B7A}" dt="2023-10-10T13:24:22.613" v="466" actId="108"/>
          <ac:spMkLst>
            <pc:docMk/>
            <pc:sldMk cId="715368853" sldId="350"/>
            <ac:spMk id="15" creationId="{8BD79431-8CAB-168B-F1E4-D33C4E35AD3D}"/>
          </ac:spMkLst>
        </pc:spChg>
        <pc:spChg chg="mod">
          <ac:chgData name="Woodard Leslie N" userId="0215b3a3-2f11-4a9b-8dcf-81ec854199b6" providerId="ADAL" clId="{937D8947-9914-4670-B668-20DA47972B7A}" dt="2023-10-10T13:25:17.858" v="473" actId="1076"/>
          <ac:spMkLst>
            <pc:docMk/>
            <pc:sldMk cId="715368853" sldId="350"/>
            <ac:spMk id="16" creationId="{DB7F3D97-DF9F-56CC-931D-4BE832516DF2}"/>
          </ac:spMkLst>
        </pc:spChg>
        <pc:spChg chg="mod">
          <ac:chgData name="Woodard Leslie N" userId="0215b3a3-2f11-4a9b-8dcf-81ec854199b6" providerId="ADAL" clId="{937D8947-9914-4670-B668-20DA47972B7A}" dt="2023-10-10T13:25:17.858" v="473" actId="1076"/>
          <ac:spMkLst>
            <pc:docMk/>
            <pc:sldMk cId="715368853" sldId="350"/>
            <ac:spMk id="17" creationId="{CB1999C7-0D70-5DF3-F426-158A0E3AD768}"/>
          </ac:spMkLst>
        </pc:spChg>
        <pc:spChg chg="add mod">
          <ac:chgData name="Woodard Leslie N" userId="0215b3a3-2f11-4a9b-8dcf-81ec854199b6" providerId="ADAL" clId="{937D8947-9914-4670-B668-20DA47972B7A}" dt="2023-10-10T13:25:36.696" v="484" actId="20577"/>
          <ac:spMkLst>
            <pc:docMk/>
            <pc:sldMk cId="715368853" sldId="350"/>
            <ac:spMk id="18" creationId="{2E7DE9C8-0594-CFA7-52FF-EC11A1D113E4}"/>
          </ac:spMkLst>
        </pc:spChg>
      </pc:sldChg>
      <pc:sldChg chg="addSp delSp modSp add del mod delAnim modAnim">
        <pc:chgData name="Woodard Leslie N" userId="0215b3a3-2f11-4a9b-8dcf-81ec854199b6" providerId="ADAL" clId="{937D8947-9914-4670-B668-20DA47972B7A}" dt="2023-10-10T15:36:46.542" v="2165" actId="47"/>
        <pc:sldMkLst>
          <pc:docMk/>
          <pc:sldMk cId="763996017" sldId="357"/>
        </pc:sldMkLst>
        <pc:spChg chg="mod">
          <ac:chgData name="Woodard Leslie N" userId="0215b3a3-2f11-4a9b-8dcf-81ec854199b6" providerId="ADAL" clId="{937D8947-9914-4670-B668-20DA47972B7A}" dt="2023-10-10T13:09:15.480" v="8" actId="6549"/>
          <ac:spMkLst>
            <pc:docMk/>
            <pc:sldMk cId="763996017" sldId="357"/>
            <ac:spMk id="2" creationId="{990E75BC-1595-FC37-BADF-987346FF65E6}"/>
          </ac:spMkLst>
        </pc:spChg>
        <pc:spChg chg="mod">
          <ac:chgData name="Woodard Leslie N" userId="0215b3a3-2f11-4a9b-8dcf-81ec854199b6" providerId="ADAL" clId="{937D8947-9914-4670-B668-20DA47972B7A}" dt="2023-10-10T13:25:55.837" v="486" actId="108"/>
          <ac:spMkLst>
            <pc:docMk/>
            <pc:sldMk cId="763996017" sldId="357"/>
            <ac:spMk id="3" creationId="{1D2862A1-8D41-3843-3216-19A5C843E87B}"/>
          </ac:spMkLst>
        </pc:spChg>
        <pc:spChg chg="mod">
          <ac:chgData name="Woodard Leslie N" userId="0215b3a3-2f11-4a9b-8dcf-81ec854199b6" providerId="ADAL" clId="{937D8947-9914-4670-B668-20DA47972B7A}" dt="2023-10-10T13:26:40.864" v="495" actId="1076"/>
          <ac:spMkLst>
            <pc:docMk/>
            <pc:sldMk cId="763996017" sldId="357"/>
            <ac:spMk id="5" creationId="{8AEC01C6-8F56-E534-80A5-3BC8ABC04BC1}"/>
          </ac:spMkLst>
        </pc:spChg>
        <pc:spChg chg="del mod">
          <ac:chgData name="Woodard Leslie N" userId="0215b3a3-2f11-4a9b-8dcf-81ec854199b6" providerId="ADAL" clId="{937D8947-9914-4670-B668-20DA47972B7A}" dt="2023-10-10T13:26:06.339" v="488" actId="478"/>
          <ac:spMkLst>
            <pc:docMk/>
            <pc:sldMk cId="763996017" sldId="357"/>
            <ac:spMk id="6" creationId="{2F10C3D1-18A4-E213-DAC9-5517E9A86C08}"/>
          </ac:spMkLst>
        </pc:spChg>
        <pc:spChg chg="mod">
          <ac:chgData name="Woodard Leslie N" userId="0215b3a3-2f11-4a9b-8dcf-81ec854199b6" providerId="ADAL" clId="{937D8947-9914-4670-B668-20DA47972B7A}" dt="2023-10-10T13:25:59.898" v="487" actId="108"/>
          <ac:spMkLst>
            <pc:docMk/>
            <pc:sldMk cId="763996017" sldId="357"/>
            <ac:spMk id="7" creationId="{33FD72A3-0F60-4E3D-749E-14B0EAA3D4CC}"/>
          </ac:spMkLst>
        </pc:spChg>
        <pc:spChg chg="del mod">
          <ac:chgData name="Woodard Leslie N" userId="0215b3a3-2f11-4a9b-8dcf-81ec854199b6" providerId="ADAL" clId="{937D8947-9914-4670-B668-20DA47972B7A}" dt="2023-10-10T13:26:07.751" v="489" actId="478"/>
          <ac:spMkLst>
            <pc:docMk/>
            <pc:sldMk cId="763996017" sldId="357"/>
            <ac:spMk id="8" creationId="{0CB3461A-5A14-93AC-A541-8FEE1AC19BAF}"/>
          </ac:spMkLst>
        </pc:spChg>
        <pc:spChg chg="mod">
          <ac:chgData name="Woodard Leslie N" userId="0215b3a3-2f11-4a9b-8dcf-81ec854199b6" providerId="ADAL" clId="{937D8947-9914-4670-B668-20DA47972B7A}" dt="2023-10-10T13:26:40.864" v="495" actId="1076"/>
          <ac:spMkLst>
            <pc:docMk/>
            <pc:sldMk cId="763996017" sldId="357"/>
            <ac:spMk id="9" creationId="{B404800F-7CF9-50FB-BC76-CE10C62373B4}"/>
          </ac:spMkLst>
        </pc:spChg>
        <pc:spChg chg="mod">
          <ac:chgData name="Woodard Leslie N" userId="0215b3a3-2f11-4a9b-8dcf-81ec854199b6" providerId="ADAL" clId="{937D8947-9914-4670-B668-20DA47972B7A}" dt="2023-10-10T13:27:13.172" v="497" actId="1076"/>
          <ac:spMkLst>
            <pc:docMk/>
            <pc:sldMk cId="763996017" sldId="357"/>
            <ac:spMk id="10" creationId="{2E0C8E70-8207-C8BD-CAC8-C749B8AA4F88}"/>
          </ac:spMkLst>
        </pc:spChg>
        <pc:spChg chg="mod">
          <ac:chgData name="Woodard Leslie N" userId="0215b3a3-2f11-4a9b-8dcf-81ec854199b6" providerId="ADAL" clId="{937D8947-9914-4670-B668-20DA47972B7A}" dt="2023-10-10T13:26:52.453" v="496" actId="1076"/>
          <ac:spMkLst>
            <pc:docMk/>
            <pc:sldMk cId="763996017" sldId="357"/>
            <ac:spMk id="11" creationId="{7EEFDD86-ECDF-A191-A1FF-1CE44DBBEF94}"/>
          </ac:spMkLst>
        </pc:spChg>
        <pc:spChg chg="mod">
          <ac:chgData name="Woodard Leslie N" userId="0215b3a3-2f11-4a9b-8dcf-81ec854199b6" providerId="ADAL" clId="{937D8947-9914-4670-B668-20DA47972B7A}" dt="2023-10-10T13:27:13.172" v="497" actId="1076"/>
          <ac:spMkLst>
            <pc:docMk/>
            <pc:sldMk cId="763996017" sldId="357"/>
            <ac:spMk id="12" creationId="{235628A5-B7DB-85FD-943C-9B5B67FAC207}"/>
          </ac:spMkLst>
        </pc:spChg>
        <pc:spChg chg="mod">
          <ac:chgData name="Woodard Leslie N" userId="0215b3a3-2f11-4a9b-8dcf-81ec854199b6" providerId="ADAL" clId="{937D8947-9914-4670-B668-20DA47972B7A}" dt="2023-10-10T13:26:52.453" v="496" actId="1076"/>
          <ac:spMkLst>
            <pc:docMk/>
            <pc:sldMk cId="763996017" sldId="357"/>
            <ac:spMk id="13" creationId="{429E8D73-1A6B-23FA-10A3-E702B49471B6}"/>
          </ac:spMkLst>
        </pc:spChg>
        <pc:spChg chg="mod">
          <ac:chgData name="Woodard Leslie N" userId="0215b3a3-2f11-4a9b-8dcf-81ec854199b6" providerId="ADAL" clId="{937D8947-9914-4670-B668-20DA47972B7A}" dt="2023-10-10T13:27:13.172" v="497" actId="1076"/>
          <ac:spMkLst>
            <pc:docMk/>
            <pc:sldMk cId="763996017" sldId="357"/>
            <ac:spMk id="14" creationId="{C8713DB8-BD9E-8F05-5AD9-88B55130204D}"/>
          </ac:spMkLst>
        </pc:spChg>
        <pc:spChg chg="mod">
          <ac:chgData name="Woodard Leslie N" userId="0215b3a3-2f11-4a9b-8dcf-81ec854199b6" providerId="ADAL" clId="{937D8947-9914-4670-B668-20DA47972B7A}" dt="2023-10-10T13:27:21.644" v="499" actId="1076"/>
          <ac:spMkLst>
            <pc:docMk/>
            <pc:sldMk cId="763996017" sldId="357"/>
            <ac:spMk id="15" creationId="{8BD79431-8CAB-168B-F1E4-D33C4E35AD3D}"/>
          </ac:spMkLst>
        </pc:spChg>
        <pc:spChg chg="mod">
          <ac:chgData name="Woodard Leslie N" userId="0215b3a3-2f11-4a9b-8dcf-81ec854199b6" providerId="ADAL" clId="{937D8947-9914-4670-B668-20DA47972B7A}" dt="2023-10-10T13:26:40.864" v="495" actId="1076"/>
          <ac:spMkLst>
            <pc:docMk/>
            <pc:sldMk cId="763996017" sldId="357"/>
            <ac:spMk id="16" creationId="{58FF5CB7-DEE8-7158-1673-54F5D39E4D94}"/>
          </ac:spMkLst>
        </pc:spChg>
        <pc:spChg chg="mod">
          <ac:chgData name="Woodard Leslie N" userId="0215b3a3-2f11-4a9b-8dcf-81ec854199b6" providerId="ADAL" clId="{937D8947-9914-4670-B668-20DA47972B7A}" dt="2023-10-10T13:27:17.690" v="498" actId="1076"/>
          <ac:spMkLst>
            <pc:docMk/>
            <pc:sldMk cId="763996017" sldId="357"/>
            <ac:spMk id="17" creationId="{72A08F93-13D2-F0C5-E523-7CABA5D89EDE}"/>
          </ac:spMkLst>
        </pc:spChg>
        <pc:spChg chg="mod">
          <ac:chgData name="Woodard Leslie N" userId="0215b3a3-2f11-4a9b-8dcf-81ec854199b6" providerId="ADAL" clId="{937D8947-9914-4670-B668-20DA47972B7A}" dt="2023-10-10T13:26:52.453" v="496" actId="1076"/>
          <ac:spMkLst>
            <pc:docMk/>
            <pc:sldMk cId="763996017" sldId="357"/>
            <ac:spMk id="18" creationId="{45FCD512-76A6-3BE8-59A5-580C82752F61}"/>
          </ac:spMkLst>
        </pc:spChg>
        <pc:spChg chg="add mod">
          <ac:chgData name="Woodard Leslie N" userId="0215b3a3-2f11-4a9b-8dcf-81ec854199b6" providerId="ADAL" clId="{937D8947-9914-4670-B668-20DA47972B7A}" dt="2023-10-10T13:27:13.172" v="497" actId="1076"/>
          <ac:spMkLst>
            <pc:docMk/>
            <pc:sldMk cId="763996017" sldId="357"/>
            <ac:spMk id="20" creationId="{D775B660-3E05-7EB8-EA99-1BF573C34B20}"/>
          </ac:spMkLst>
        </pc:spChg>
        <pc:spChg chg="add mod">
          <ac:chgData name="Woodard Leslie N" userId="0215b3a3-2f11-4a9b-8dcf-81ec854199b6" providerId="ADAL" clId="{937D8947-9914-4670-B668-20DA47972B7A}" dt="2023-10-10T13:26:52.453" v="496" actId="1076"/>
          <ac:spMkLst>
            <pc:docMk/>
            <pc:sldMk cId="763996017" sldId="357"/>
            <ac:spMk id="22" creationId="{B6F3D5F5-9268-5F43-81D6-B764F0F20CBA}"/>
          </ac:spMkLst>
        </pc:spChg>
      </pc:sldChg>
      <pc:sldChg chg="addSp delSp modSp add del mod delAnim modAnim">
        <pc:chgData name="Woodard Leslie N" userId="0215b3a3-2f11-4a9b-8dcf-81ec854199b6" providerId="ADAL" clId="{937D8947-9914-4670-B668-20DA47972B7A}" dt="2023-10-10T15:35:14.734" v="2011" actId="47"/>
        <pc:sldMkLst>
          <pc:docMk/>
          <pc:sldMk cId="193554273" sldId="358"/>
        </pc:sldMkLst>
        <pc:spChg chg="add del mod">
          <ac:chgData name="Woodard Leslie N" userId="0215b3a3-2f11-4a9b-8dcf-81ec854199b6" providerId="ADAL" clId="{937D8947-9914-4670-B668-20DA47972B7A}" dt="2023-10-10T13:28:54.634" v="513" actId="478"/>
          <ac:spMkLst>
            <pc:docMk/>
            <pc:sldMk cId="193554273" sldId="358"/>
            <ac:spMk id="2" creationId="{938E489A-8CDC-4CD9-50D0-192F2432E64C}"/>
          </ac:spMkLst>
        </pc:spChg>
        <pc:spChg chg="mod">
          <ac:chgData name="Woodard Leslie N" userId="0215b3a3-2f11-4a9b-8dcf-81ec854199b6" providerId="ADAL" clId="{937D8947-9914-4670-B668-20DA47972B7A}" dt="2023-10-10T13:28:25.826" v="508" actId="14100"/>
          <ac:spMkLst>
            <pc:docMk/>
            <pc:sldMk cId="193554273" sldId="358"/>
            <ac:spMk id="3" creationId="{1D2862A1-8D41-3843-3216-19A5C843E87B}"/>
          </ac:spMkLst>
        </pc:spChg>
        <pc:spChg chg="mod">
          <ac:chgData name="Woodard Leslie N" userId="0215b3a3-2f11-4a9b-8dcf-81ec854199b6" providerId="ADAL" clId="{937D8947-9914-4670-B668-20DA47972B7A}" dt="2023-10-10T13:28:25.826" v="508" actId="14100"/>
          <ac:spMkLst>
            <pc:docMk/>
            <pc:sldMk cId="193554273" sldId="358"/>
            <ac:spMk id="4" creationId="{32E3CAD9-AEF3-0C08-E6E1-363A791BE169}"/>
          </ac:spMkLst>
        </pc:spChg>
        <pc:spChg chg="mod">
          <ac:chgData name="Woodard Leslie N" userId="0215b3a3-2f11-4a9b-8dcf-81ec854199b6" providerId="ADAL" clId="{937D8947-9914-4670-B668-20DA47972B7A}" dt="2023-10-10T13:28:01.824" v="504" actId="1076"/>
          <ac:spMkLst>
            <pc:docMk/>
            <pc:sldMk cId="193554273" sldId="358"/>
            <ac:spMk id="5" creationId="{8AEC01C6-8F56-E534-80A5-3BC8ABC04BC1}"/>
          </ac:spMkLst>
        </pc:spChg>
        <pc:spChg chg="mod">
          <ac:chgData name="Woodard Leslie N" userId="0215b3a3-2f11-4a9b-8dcf-81ec854199b6" providerId="ADAL" clId="{937D8947-9914-4670-B668-20DA47972B7A}" dt="2023-10-10T13:29:23.857" v="523" actId="1076"/>
          <ac:spMkLst>
            <pc:docMk/>
            <pc:sldMk cId="193554273" sldId="358"/>
            <ac:spMk id="6" creationId="{2F10C3D1-18A4-E213-DAC9-5517E9A86C08}"/>
          </ac:spMkLst>
        </pc:spChg>
        <pc:spChg chg="mod">
          <ac:chgData name="Woodard Leslie N" userId="0215b3a3-2f11-4a9b-8dcf-81ec854199b6" providerId="ADAL" clId="{937D8947-9914-4670-B668-20DA47972B7A}" dt="2023-10-10T13:27:41.996" v="501" actId="108"/>
          <ac:spMkLst>
            <pc:docMk/>
            <pc:sldMk cId="193554273" sldId="358"/>
            <ac:spMk id="7" creationId="{33FD72A3-0F60-4E3D-749E-14B0EAA3D4CC}"/>
          </ac:spMkLst>
        </pc:spChg>
        <pc:spChg chg="del mod">
          <ac:chgData name="Woodard Leslie N" userId="0215b3a3-2f11-4a9b-8dcf-81ec854199b6" providerId="ADAL" clId="{937D8947-9914-4670-B668-20DA47972B7A}" dt="2023-10-10T13:27:49.915" v="502" actId="478"/>
          <ac:spMkLst>
            <pc:docMk/>
            <pc:sldMk cId="193554273" sldId="358"/>
            <ac:spMk id="8" creationId="{0CB3461A-5A14-93AC-A541-8FEE1AC19BAF}"/>
          </ac:spMkLst>
        </pc:spChg>
        <pc:spChg chg="add del mod">
          <ac:chgData name="Woodard Leslie N" userId="0215b3a3-2f11-4a9b-8dcf-81ec854199b6" providerId="ADAL" clId="{937D8947-9914-4670-B668-20DA47972B7A}" dt="2023-10-10T13:28:54.634" v="513" actId="478"/>
          <ac:spMkLst>
            <pc:docMk/>
            <pc:sldMk cId="193554273" sldId="358"/>
            <ac:spMk id="9" creationId="{CBD41900-1B72-63ED-0FC2-6A52B7DF1FE2}"/>
          </ac:spMkLst>
        </pc:spChg>
        <pc:spChg chg="mod">
          <ac:chgData name="Woodard Leslie N" userId="0215b3a3-2f11-4a9b-8dcf-81ec854199b6" providerId="ADAL" clId="{937D8947-9914-4670-B668-20DA47972B7A}" dt="2023-10-10T13:29:23.857" v="523" actId="1076"/>
          <ac:spMkLst>
            <pc:docMk/>
            <pc:sldMk cId="193554273" sldId="358"/>
            <ac:spMk id="10" creationId="{2E0C8E70-8207-C8BD-CAC8-C749B8AA4F88}"/>
          </ac:spMkLst>
        </pc:spChg>
        <pc:spChg chg="mod">
          <ac:chgData name="Woodard Leslie N" userId="0215b3a3-2f11-4a9b-8dcf-81ec854199b6" providerId="ADAL" clId="{937D8947-9914-4670-B668-20DA47972B7A}" dt="2023-10-10T13:28:43.812" v="510" actId="1076"/>
          <ac:spMkLst>
            <pc:docMk/>
            <pc:sldMk cId="193554273" sldId="358"/>
            <ac:spMk id="11" creationId="{7EEFDD86-ECDF-A191-A1FF-1CE44DBBEF94}"/>
          </ac:spMkLst>
        </pc:spChg>
        <pc:spChg chg="mod">
          <ac:chgData name="Woodard Leslie N" userId="0215b3a3-2f11-4a9b-8dcf-81ec854199b6" providerId="ADAL" clId="{937D8947-9914-4670-B668-20DA47972B7A}" dt="2023-10-10T13:28:43.812" v="510" actId="1076"/>
          <ac:spMkLst>
            <pc:docMk/>
            <pc:sldMk cId="193554273" sldId="358"/>
            <ac:spMk id="13" creationId="{429E8D73-1A6B-23FA-10A3-E702B49471B6}"/>
          </ac:spMkLst>
        </pc:spChg>
        <pc:spChg chg="mod">
          <ac:chgData name="Woodard Leslie N" userId="0215b3a3-2f11-4a9b-8dcf-81ec854199b6" providerId="ADAL" clId="{937D8947-9914-4670-B668-20DA47972B7A}" dt="2023-10-10T13:29:28.725" v="524" actId="1076"/>
          <ac:spMkLst>
            <pc:docMk/>
            <pc:sldMk cId="193554273" sldId="358"/>
            <ac:spMk id="14" creationId="{C8713DB8-BD9E-8F05-5AD9-88B55130204D}"/>
          </ac:spMkLst>
        </pc:spChg>
        <pc:spChg chg="mod">
          <ac:chgData name="Woodard Leslie N" userId="0215b3a3-2f11-4a9b-8dcf-81ec854199b6" providerId="ADAL" clId="{937D8947-9914-4670-B668-20DA47972B7A}" dt="2023-10-10T13:28:34.451" v="509" actId="14100"/>
          <ac:spMkLst>
            <pc:docMk/>
            <pc:sldMk cId="193554273" sldId="358"/>
            <ac:spMk id="15" creationId="{8BD79431-8CAB-168B-F1E4-D33C4E35AD3D}"/>
          </ac:spMkLst>
        </pc:spChg>
        <pc:spChg chg="mod">
          <ac:chgData name="Woodard Leslie N" userId="0215b3a3-2f11-4a9b-8dcf-81ec854199b6" providerId="ADAL" clId="{937D8947-9914-4670-B668-20DA47972B7A}" dt="2023-10-10T13:28:10.682" v="506" actId="1076"/>
          <ac:spMkLst>
            <pc:docMk/>
            <pc:sldMk cId="193554273" sldId="358"/>
            <ac:spMk id="16" creationId="{58FF5CB7-DEE8-7158-1673-54F5D39E4D94}"/>
          </ac:spMkLst>
        </pc:spChg>
        <pc:spChg chg="add del mod">
          <ac:chgData name="Woodard Leslie N" userId="0215b3a3-2f11-4a9b-8dcf-81ec854199b6" providerId="ADAL" clId="{937D8947-9914-4670-B668-20DA47972B7A}" dt="2023-10-10T13:29:16.209" v="522" actId="478"/>
          <ac:spMkLst>
            <pc:docMk/>
            <pc:sldMk cId="193554273" sldId="358"/>
            <ac:spMk id="17" creationId="{2847A961-793F-DE1C-98F0-E739207AC4E2}"/>
          </ac:spMkLst>
        </pc:spChg>
        <pc:spChg chg="mod">
          <ac:chgData name="Woodard Leslie N" userId="0215b3a3-2f11-4a9b-8dcf-81ec854199b6" providerId="ADAL" clId="{937D8947-9914-4670-B668-20DA47972B7A}" dt="2023-10-10T13:10:07.126" v="20" actId="6549"/>
          <ac:spMkLst>
            <pc:docMk/>
            <pc:sldMk cId="193554273" sldId="358"/>
            <ac:spMk id="19" creationId="{A782DA84-D41F-F8C6-F65C-14A349A46A05}"/>
          </ac:spMkLst>
        </pc:spChg>
        <pc:spChg chg="add mod">
          <ac:chgData name="Woodard Leslie N" userId="0215b3a3-2f11-4a9b-8dcf-81ec854199b6" providerId="ADAL" clId="{937D8947-9914-4670-B668-20DA47972B7A}" dt="2023-10-10T13:29:06.247" v="519" actId="1076"/>
          <ac:spMkLst>
            <pc:docMk/>
            <pc:sldMk cId="193554273" sldId="358"/>
            <ac:spMk id="20" creationId="{ACB90615-8000-9A3D-2698-D0C610738948}"/>
          </ac:spMkLst>
        </pc:spChg>
      </pc:sldChg>
      <pc:sldChg chg="modSp add del mod modAnim">
        <pc:chgData name="Woodard Leslie N" userId="0215b3a3-2f11-4a9b-8dcf-81ec854199b6" providerId="ADAL" clId="{937D8947-9914-4670-B668-20DA47972B7A}" dt="2023-10-10T15:31:34.873" v="1769" actId="47"/>
        <pc:sldMkLst>
          <pc:docMk/>
          <pc:sldMk cId="2592783770" sldId="362"/>
        </pc:sldMkLst>
        <pc:spChg chg="mod">
          <ac:chgData name="Woodard Leslie N" userId="0215b3a3-2f11-4a9b-8dcf-81ec854199b6" providerId="ADAL" clId="{937D8947-9914-4670-B668-20DA47972B7A}" dt="2023-10-10T13:10:22.976" v="24" actId="6549"/>
          <ac:spMkLst>
            <pc:docMk/>
            <pc:sldMk cId="2592783770" sldId="362"/>
            <ac:spMk id="4" creationId="{A0BD04EC-0ACC-0431-9AA3-C5FE97A03968}"/>
          </ac:spMkLst>
        </pc:spChg>
        <pc:spChg chg="mod">
          <ac:chgData name="Woodard Leslie N" userId="0215b3a3-2f11-4a9b-8dcf-81ec854199b6" providerId="ADAL" clId="{937D8947-9914-4670-B668-20DA47972B7A}" dt="2023-10-10T13:29:49.149" v="526" actId="108"/>
          <ac:spMkLst>
            <pc:docMk/>
            <pc:sldMk cId="2592783770" sldId="362"/>
            <ac:spMk id="7" creationId="{33FD72A3-0F60-4E3D-749E-14B0EAA3D4CC}"/>
          </ac:spMkLst>
        </pc:spChg>
        <pc:spChg chg="mod">
          <ac:chgData name="Woodard Leslie N" userId="0215b3a3-2f11-4a9b-8dcf-81ec854199b6" providerId="ADAL" clId="{937D8947-9914-4670-B668-20DA47972B7A}" dt="2023-10-10T13:29:52.668" v="527" actId="14100"/>
          <ac:spMkLst>
            <pc:docMk/>
            <pc:sldMk cId="2592783770" sldId="362"/>
            <ac:spMk id="8" creationId="{0CB3461A-5A14-93AC-A541-8FEE1AC19BAF}"/>
          </ac:spMkLst>
        </pc:spChg>
      </pc:sldChg>
      <pc:sldChg chg="modSp add del mod">
        <pc:chgData name="Woodard Leslie N" userId="0215b3a3-2f11-4a9b-8dcf-81ec854199b6" providerId="ADAL" clId="{937D8947-9914-4670-B668-20DA47972B7A}" dt="2023-10-10T15:30:10.469" v="1709" actId="47"/>
        <pc:sldMkLst>
          <pc:docMk/>
          <pc:sldMk cId="1938989165" sldId="363"/>
        </pc:sldMkLst>
        <pc:spChg chg="mod">
          <ac:chgData name="Woodard Leslie N" userId="0215b3a3-2f11-4a9b-8dcf-81ec854199b6" providerId="ADAL" clId="{937D8947-9914-4670-B668-20DA47972B7A}" dt="2023-10-10T14:42:58.598" v="600" actId="20577"/>
          <ac:spMkLst>
            <pc:docMk/>
            <pc:sldMk cId="1938989165" sldId="363"/>
            <ac:spMk id="2" creationId="{00F48E43-1B2B-CA98-33A2-44D874AEC97B}"/>
          </ac:spMkLst>
        </pc:spChg>
        <pc:spChg chg="mod">
          <ac:chgData name="Woodard Leslie N" userId="0215b3a3-2f11-4a9b-8dcf-81ec854199b6" providerId="ADAL" clId="{937D8947-9914-4670-B668-20DA47972B7A}" dt="2023-10-10T14:42:51.653" v="594" actId="20577"/>
          <ac:spMkLst>
            <pc:docMk/>
            <pc:sldMk cId="1938989165" sldId="363"/>
            <ac:spMk id="3" creationId="{1D2862A1-8D41-3843-3216-19A5C843E87B}"/>
          </ac:spMkLst>
        </pc:spChg>
        <pc:spChg chg="mod">
          <ac:chgData name="Woodard Leslie N" userId="0215b3a3-2f11-4a9b-8dcf-81ec854199b6" providerId="ADAL" clId="{937D8947-9914-4670-B668-20DA47972B7A}" dt="2023-10-10T15:27:57.526" v="1560" actId="20577"/>
          <ac:spMkLst>
            <pc:docMk/>
            <pc:sldMk cId="1938989165" sldId="363"/>
            <ac:spMk id="4" creationId="{8FA42AC0-FD01-EADD-2F8E-B67C5579C835}"/>
          </ac:spMkLst>
        </pc:spChg>
        <pc:spChg chg="mod">
          <ac:chgData name="Woodard Leslie N" userId="0215b3a3-2f11-4a9b-8dcf-81ec854199b6" providerId="ADAL" clId="{937D8947-9914-4670-B668-20DA47972B7A}" dt="2023-10-10T14:43:04.933" v="629" actId="20577"/>
          <ac:spMkLst>
            <pc:docMk/>
            <pc:sldMk cId="1938989165" sldId="363"/>
            <ac:spMk id="7" creationId="{33FD72A3-0F60-4E3D-749E-14B0EAA3D4CC}"/>
          </ac:spMkLst>
        </pc:spChg>
        <pc:spChg chg="mod">
          <ac:chgData name="Woodard Leslie N" userId="0215b3a3-2f11-4a9b-8dcf-81ec854199b6" providerId="ADAL" clId="{937D8947-9914-4670-B668-20DA47972B7A}" dt="2023-10-10T14:43:08.181" v="632" actId="20577"/>
          <ac:spMkLst>
            <pc:docMk/>
            <pc:sldMk cId="1938989165" sldId="363"/>
            <ac:spMk id="8" creationId="{0CB3461A-5A14-93AC-A541-8FEE1AC19BAF}"/>
          </ac:spMkLst>
        </pc:spChg>
      </pc:sldChg>
      <pc:sldChg chg="add del">
        <pc:chgData name="Woodard Leslie N" userId="0215b3a3-2f11-4a9b-8dcf-81ec854199b6" providerId="ADAL" clId="{937D8947-9914-4670-B668-20DA47972B7A}" dt="2023-10-10T15:11:07.261" v="686" actId="47"/>
        <pc:sldMkLst>
          <pc:docMk/>
          <pc:sldMk cId="2040097932" sldId="364"/>
        </pc:sldMkLst>
      </pc:sldChg>
      <pc:sldChg chg="addSp delSp modSp add mod modAnim">
        <pc:chgData name="Woodard Leslie N" userId="0215b3a3-2f11-4a9b-8dcf-81ec854199b6" providerId="ADAL" clId="{937D8947-9914-4670-B668-20DA47972B7A}" dt="2023-10-10T19:10:28.788" v="5292" actId="20577"/>
        <pc:sldMkLst>
          <pc:docMk/>
          <pc:sldMk cId="3996775642" sldId="365"/>
        </pc:sldMkLst>
        <pc:spChg chg="mod">
          <ac:chgData name="Woodard Leslie N" userId="0215b3a3-2f11-4a9b-8dcf-81ec854199b6" providerId="ADAL" clId="{937D8947-9914-4670-B668-20DA47972B7A}" dt="2023-10-10T15:09:42.472" v="656" actId="6549"/>
          <ac:spMkLst>
            <pc:docMk/>
            <pc:sldMk cId="3996775642" sldId="365"/>
            <ac:spMk id="2" creationId="{89DC12A7-5269-4783-90B0-657843066C1B}"/>
          </ac:spMkLst>
        </pc:spChg>
        <pc:graphicFrameChg chg="mod">
          <ac:chgData name="Woodard Leslie N" userId="0215b3a3-2f11-4a9b-8dcf-81ec854199b6" providerId="ADAL" clId="{937D8947-9914-4670-B668-20DA47972B7A}" dt="2023-10-10T19:09:43.521" v="5269" actId="255"/>
          <ac:graphicFrameMkLst>
            <pc:docMk/>
            <pc:sldMk cId="3996775642" sldId="365"/>
            <ac:graphicFrameMk id="8" creationId="{7948F051-5703-6036-60BB-B7F7B648FFE6}"/>
          </ac:graphicFrameMkLst>
        </pc:graphicFrameChg>
        <pc:graphicFrameChg chg="mod">
          <ac:chgData name="Woodard Leslie N" userId="0215b3a3-2f11-4a9b-8dcf-81ec854199b6" providerId="ADAL" clId="{937D8947-9914-4670-B668-20DA47972B7A}" dt="2023-10-10T19:10:28.788" v="5292" actId="20577"/>
          <ac:graphicFrameMkLst>
            <pc:docMk/>
            <pc:sldMk cId="3996775642" sldId="365"/>
            <ac:graphicFrameMk id="9" creationId="{C47D8585-865A-42A1-9C8A-BF9DA40FFD5E}"/>
          </ac:graphicFrameMkLst>
        </pc:graphicFrameChg>
        <pc:picChg chg="add mod">
          <ac:chgData name="Woodard Leslie N" userId="0215b3a3-2f11-4a9b-8dcf-81ec854199b6" providerId="ADAL" clId="{937D8947-9914-4670-B668-20DA47972B7A}" dt="2023-10-10T18:55:48.516" v="5232"/>
          <ac:picMkLst>
            <pc:docMk/>
            <pc:sldMk cId="3996775642" sldId="365"/>
            <ac:picMk id="3" creationId="{9BAC06C8-CAFD-596F-EB7A-3515C45F6B95}"/>
          </ac:picMkLst>
        </pc:picChg>
        <pc:picChg chg="del">
          <ac:chgData name="Woodard Leslie N" userId="0215b3a3-2f11-4a9b-8dcf-81ec854199b6" providerId="ADAL" clId="{937D8947-9914-4670-B668-20DA47972B7A}" dt="2023-10-10T15:09:27.751" v="640" actId="478"/>
          <ac:picMkLst>
            <pc:docMk/>
            <pc:sldMk cId="3996775642" sldId="365"/>
            <ac:picMk id="11" creationId="{61470144-A9B4-414E-AC25-CCE04587BEC5}"/>
          </ac:picMkLst>
        </pc:picChg>
      </pc:sldChg>
      <pc:sldChg chg="add del">
        <pc:chgData name="Woodard Leslie N" userId="0215b3a3-2f11-4a9b-8dcf-81ec854199b6" providerId="ADAL" clId="{937D8947-9914-4670-B668-20DA47972B7A}" dt="2023-10-10T15:32:07.041" v="1771" actId="47"/>
        <pc:sldMkLst>
          <pc:docMk/>
          <pc:sldMk cId="2652147811" sldId="366"/>
        </pc:sldMkLst>
      </pc:sldChg>
      <pc:sldChg chg="add del">
        <pc:chgData name="Woodard Leslie N" userId="0215b3a3-2f11-4a9b-8dcf-81ec854199b6" providerId="ADAL" clId="{937D8947-9914-4670-B668-20DA47972B7A}" dt="2023-10-10T15:32:07.041" v="1771" actId="47"/>
        <pc:sldMkLst>
          <pc:docMk/>
          <pc:sldMk cId="644411618" sldId="367"/>
        </pc:sldMkLst>
      </pc:sldChg>
      <pc:sldChg chg="add del">
        <pc:chgData name="Woodard Leslie N" userId="0215b3a3-2f11-4a9b-8dcf-81ec854199b6" providerId="ADAL" clId="{937D8947-9914-4670-B668-20DA47972B7A}" dt="2023-10-10T15:32:07.041" v="1771" actId="47"/>
        <pc:sldMkLst>
          <pc:docMk/>
          <pc:sldMk cId="2961209175" sldId="368"/>
        </pc:sldMkLst>
      </pc:sldChg>
      <pc:sldChg chg="add del">
        <pc:chgData name="Woodard Leslie N" userId="0215b3a3-2f11-4a9b-8dcf-81ec854199b6" providerId="ADAL" clId="{937D8947-9914-4670-B668-20DA47972B7A}" dt="2023-10-10T15:32:07.041" v="1771" actId="47"/>
        <pc:sldMkLst>
          <pc:docMk/>
          <pc:sldMk cId="4233142081" sldId="369"/>
        </pc:sldMkLst>
      </pc:sldChg>
      <pc:sldChg chg="add del">
        <pc:chgData name="Woodard Leslie N" userId="0215b3a3-2f11-4a9b-8dcf-81ec854199b6" providerId="ADAL" clId="{937D8947-9914-4670-B668-20DA47972B7A}" dt="2023-10-10T15:32:07.041" v="1771" actId="47"/>
        <pc:sldMkLst>
          <pc:docMk/>
          <pc:sldMk cId="1988816611" sldId="370"/>
        </pc:sldMkLst>
      </pc:sldChg>
      <pc:sldChg chg="add del">
        <pc:chgData name="Woodard Leslie N" userId="0215b3a3-2f11-4a9b-8dcf-81ec854199b6" providerId="ADAL" clId="{937D8947-9914-4670-B668-20DA47972B7A}" dt="2023-10-10T15:32:07.041" v="1771" actId="47"/>
        <pc:sldMkLst>
          <pc:docMk/>
          <pc:sldMk cId="1776939859" sldId="371"/>
        </pc:sldMkLst>
      </pc:sldChg>
      <pc:sldChg chg="add del">
        <pc:chgData name="Woodard Leslie N" userId="0215b3a3-2f11-4a9b-8dcf-81ec854199b6" providerId="ADAL" clId="{937D8947-9914-4670-B668-20DA47972B7A}" dt="2023-10-10T15:32:07.041" v="1771" actId="47"/>
        <pc:sldMkLst>
          <pc:docMk/>
          <pc:sldMk cId="137744098" sldId="372"/>
        </pc:sldMkLst>
      </pc:sldChg>
      <pc:sldChg chg="add del">
        <pc:chgData name="Woodard Leslie N" userId="0215b3a3-2f11-4a9b-8dcf-81ec854199b6" providerId="ADAL" clId="{937D8947-9914-4670-B668-20DA47972B7A}" dt="2023-10-10T15:32:07.041" v="1771" actId="47"/>
        <pc:sldMkLst>
          <pc:docMk/>
          <pc:sldMk cId="1904525082" sldId="373"/>
        </pc:sldMkLst>
      </pc:sldChg>
      <pc:sldChg chg="add del">
        <pc:chgData name="Woodard Leslie N" userId="0215b3a3-2f11-4a9b-8dcf-81ec854199b6" providerId="ADAL" clId="{937D8947-9914-4670-B668-20DA47972B7A}" dt="2023-10-10T15:32:07.041" v="1771" actId="47"/>
        <pc:sldMkLst>
          <pc:docMk/>
          <pc:sldMk cId="1971197557" sldId="374"/>
        </pc:sldMkLst>
      </pc:sldChg>
      <pc:sldChg chg="add del">
        <pc:chgData name="Woodard Leslie N" userId="0215b3a3-2f11-4a9b-8dcf-81ec854199b6" providerId="ADAL" clId="{937D8947-9914-4670-B668-20DA47972B7A}" dt="2023-10-10T15:32:07.041" v="1771" actId="47"/>
        <pc:sldMkLst>
          <pc:docMk/>
          <pc:sldMk cId="1764061307" sldId="375"/>
        </pc:sldMkLst>
      </pc:sldChg>
      <pc:sldChg chg="add del">
        <pc:chgData name="Woodard Leslie N" userId="0215b3a3-2f11-4a9b-8dcf-81ec854199b6" providerId="ADAL" clId="{937D8947-9914-4670-B668-20DA47972B7A}" dt="2023-10-10T15:32:07.041" v="1771" actId="47"/>
        <pc:sldMkLst>
          <pc:docMk/>
          <pc:sldMk cId="3684136388" sldId="376"/>
        </pc:sldMkLst>
      </pc:sldChg>
      <pc:sldChg chg="add del">
        <pc:chgData name="Woodard Leslie N" userId="0215b3a3-2f11-4a9b-8dcf-81ec854199b6" providerId="ADAL" clId="{937D8947-9914-4670-B668-20DA47972B7A}" dt="2023-10-10T15:32:07.041" v="1771" actId="47"/>
        <pc:sldMkLst>
          <pc:docMk/>
          <pc:sldMk cId="3275813903" sldId="377"/>
        </pc:sldMkLst>
      </pc:sldChg>
      <pc:sldChg chg="add del">
        <pc:chgData name="Woodard Leslie N" userId="0215b3a3-2f11-4a9b-8dcf-81ec854199b6" providerId="ADAL" clId="{937D8947-9914-4670-B668-20DA47972B7A}" dt="2023-10-10T15:32:07.041" v="1771" actId="47"/>
        <pc:sldMkLst>
          <pc:docMk/>
          <pc:sldMk cId="1220848689" sldId="378"/>
        </pc:sldMkLst>
      </pc:sldChg>
      <pc:sldChg chg="add del">
        <pc:chgData name="Woodard Leslie N" userId="0215b3a3-2f11-4a9b-8dcf-81ec854199b6" providerId="ADAL" clId="{937D8947-9914-4670-B668-20DA47972B7A}" dt="2023-10-10T15:32:07.041" v="1771" actId="47"/>
        <pc:sldMkLst>
          <pc:docMk/>
          <pc:sldMk cId="3445506309" sldId="379"/>
        </pc:sldMkLst>
      </pc:sldChg>
      <pc:sldChg chg="modSp add mod">
        <pc:chgData name="Woodard Leslie N" userId="0215b3a3-2f11-4a9b-8dcf-81ec854199b6" providerId="ADAL" clId="{937D8947-9914-4670-B668-20DA47972B7A}" dt="2023-10-10T19:18:57.442" v="5452" actId="27636"/>
        <pc:sldMkLst>
          <pc:docMk/>
          <pc:sldMk cId="2717624132" sldId="380"/>
        </pc:sldMkLst>
        <pc:spChg chg="mod">
          <ac:chgData name="Woodard Leslie N" userId="0215b3a3-2f11-4a9b-8dcf-81ec854199b6" providerId="ADAL" clId="{937D8947-9914-4670-B668-20DA47972B7A}" dt="2023-10-10T15:12:45.649" v="695" actId="20577"/>
          <ac:spMkLst>
            <pc:docMk/>
            <pc:sldMk cId="2717624132" sldId="380"/>
            <ac:spMk id="2" creationId="{1B901707-67F7-9BDE-3360-0D1C4C468DE1}"/>
          </ac:spMkLst>
        </pc:spChg>
        <pc:spChg chg="mod">
          <ac:chgData name="Woodard Leslie N" userId="0215b3a3-2f11-4a9b-8dcf-81ec854199b6" providerId="ADAL" clId="{937D8947-9914-4670-B668-20DA47972B7A}" dt="2023-10-10T19:18:57.442" v="5452" actId="27636"/>
          <ac:spMkLst>
            <pc:docMk/>
            <pc:sldMk cId="2717624132" sldId="380"/>
            <ac:spMk id="3" creationId="{A82E8112-8CD1-C31A-5327-A5BC060E22C3}"/>
          </ac:spMkLst>
        </pc:spChg>
      </pc:sldChg>
      <pc:sldChg chg="add">
        <pc:chgData name="Woodard Leslie N" userId="0215b3a3-2f11-4a9b-8dcf-81ec854199b6" providerId="ADAL" clId="{937D8947-9914-4670-B668-20DA47972B7A}" dt="2023-10-10T15:12:42.946" v="694"/>
        <pc:sldMkLst>
          <pc:docMk/>
          <pc:sldMk cId="1677914722" sldId="381"/>
        </pc:sldMkLst>
      </pc:sldChg>
      <pc:sldChg chg="addSp modSp add mod modAnim">
        <pc:chgData name="Woodard Leslie N" userId="0215b3a3-2f11-4a9b-8dcf-81ec854199b6" providerId="ADAL" clId="{937D8947-9914-4670-B668-20DA47972B7A}" dt="2023-10-10T19:18:28.332" v="5450" actId="20577"/>
        <pc:sldMkLst>
          <pc:docMk/>
          <pc:sldMk cId="4063795978" sldId="382"/>
        </pc:sldMkLst>
        <pc:spChg chg="mod">
          <ac:chgData name="Woodard Leslie N" userId="0215b3a3-2f11-4a9b-8dcf-81ec854199b6" providerId="ADAL" clId="{937D8947-9914-4670-B668-20DA47972B7A}" dt="2023-10-10T15:26:54.295" v="1555" actId="20577"/>
          <ac:spMkLst>
            <pc:docMk/>
            <pc:sldMk cId="4063795978" sldId="382"/>
            <ac:spMk id="2" creationId="{89DC12A7-5269-4783-90B0-657843066C1B}"/>
          </ac:spMkLst>
        </pc:spChg>
        <pc:spChg chg="add mod">
          <ac:chgData name="Woodard Leslie N" userId="0215b3a3-2f11-4a9b-8dcf-81ec854199b6" providerId="ADAL" clId="{937D8947-9914-4670-B668-20DA47972B7A}" dt="2023-10-10T18:39:44.749" v="4977" actId="20577"/>
          <ac:spMkLst>
            <pc:docMk/>
            <pc:sldMk cId="4063795978" sldId="382"/>
            <ac:spMk id="4" creationId="{BD14DC3C-2338-4C91-17D7-79D8D2F6910C}"/>
          </ac:spMkLst>
        </pc:spChg>
        <pc:graphicFrameChg chg="mod">
          <ac:chgData name="Woodard Leslie N" userId="0215b3a3-2f11-4a9b-8dcf-81ec854199b6" providerId="ADAL" clId="{937D8947-9914-4670-B668-20DA47972B7A}" dt="2023-10-10T19:18:28.332" v="5450" actId="20577"/>
          <ac:graphicFrameMkLst>
            <pc:docMk/>
            <pc:sldMk cId="4063795978" sldId="382"/>
            <ac:graphicFrameMk id="8" creationId="{7948F051-5703-6036-60BB-B7F7B648FFE6}"/>
          </ac:graphicFrameMkLst>
        </pc:graphicFrameChg>
        <pc:graphicFrameChg chg="mod">
          <ac:chgData name="Woodard Leslie N" userId="0215b3a3-2f11-4a9b-8dcf-81ec854199b6" providerId="ADAL" clId="{937D8947-9914-4670-B668-20DA47972B7A}" dt="2023-10-10T18:42:12.597" v="5027" actId="255"/>
          <ac:graphicFrameMkLst>
            <pc:docMk/>
            <pc:sldMk cId="4063795978" sldId="382"/>
            <ac:graphicFrameMk id="9" creationId="{C47D8585-865A-42A1-9C8A-BF9DA40FFD5E}"/>
          </ac:graphicFrameMkLst>
        </pc:graphicFrameChg>
      </pc:sldChg>
      <pc:sldChg chg="modSp add del mod">
        <pc:chgData name="Woodard Leslie N" userId="0215b3a3-2f11-4a9b-8dcf-81ec854199b6" providerId="ADAL" clId="{937D8947-9914-4670-B668-20DA47972B7A}" dt="2023-10-10T15:17:43.633" v="915" actId="47"/>
        <pc:sldMkLst>
          <pc:docMk/>
          <pc:sldMk cId="2636139978" sldId="383"/>
        </pc:sldMkLst>
        <pc:graphicFrameChg chg="modGraphic">
          <ac:chgData name="Woodard Leslie N" userId="0215b3a3-2f11-4a9b-8dcf-81ec854199b6" providerId="ADAL" clId="{937D8947-9914-4670-B668-20DA47972B7A}" dt="2023-10-10T15:17:38.148" v="913" actId="26606"/>
          <ac:graphicFrameMkLst>
            <pc:docMk/>
            <pc:sldMk cId="2636139978" sldId="383"/>
            <ac:graphicFrameMk id="14" creationId="{4C1D34F0-1F5A-651A-1D66-0C61F6509815}"/>
          </ac:graphicFrameMkLst>
        </pc:graphicFrameChg>
      </pc:sldChg>
      <pc:sldChg chg="add del">
        <pc:chgData name="Woodard Leslie N" userId="0215b3a3-2f11-4a9b-8dcf-81ec854199b6" providerId="ADAL" clId="{937D8947-9914-4670-B668-20DA47972B7A}" dt="2023-10-10T15:17:35.275" v="911"/>
        <pc:sldMkLst>
          <pc:docMk/>
          <pc:sldMk cId="347587929" sldId="384"/>
        </pc:sldMkLst>
      </pc:sldChg>
      <pc:sldChg chg="add del">
        <pc:chgData name="Woodard Leslie N" userId="0215b3a3-2f11-4a9b-8dcf-81ec854199b6" providerId="ADAL" clId="{937D8947-9914-4670-B668-20DA47972B7A}" dt="2023-10-10T15:17:32.923" v="909"/>
        <pc:sldMkLst>
          <pc:docMk/>
          <pc:sldMk cId="878872677" sldId="384"/>
        </pc:sldMkLst>
      </pc:sldChg>
      <pc:sldChg chg="addSp modSp add mod modAnim">
        <pc:chgData name="Woodard Leslie N" userId="0215b3a3-2f11-4a9b-8dcf-81ec854199b6" providerId="ADAL" clId="{937D8947-9914-4670-B668-20DA47972B7A}" dt="2023-10-10T18:38:48.106" v="4910" actId="20577"/>
        <pc:sldMkLst>
          <pc:docMk/>
          <pc:sldMk cId="2600797358" sldId="384"/>
        </pc:sldMkLst>
        <pc:spChg chg="mod">
          <ac:chgData name="Woodard Leslie N" userId="0215b3a3-2f11-4a9b-8dcf-81ec854199b6" providerId="ADAL" clId="{937D8947-9914-4670-B668-20DA47972B7A}" dt="2023-10-10T15:18:57.427" v="1141" actId="20577"/>
          <ac:spMkLst>
            <pc:docMk/>
            <pc:sldMk cId="2600797358" sldId="384"/>
            <ac:spMk id="2" creationId="{D7C3C1B9-D47C-492D-AF19-6AD89B0BBBD3}"/>
          </ac:spMkLst>
        </pc:spChg>
        <pc:spChg chg="add mod">
          <ac:chgData name="Woodard Leslie N" userId="0215b3a3-2f11-4a9b-8dcf-81ec854199b6" providerId="ADAL" clId="{937D8947-9914-4670-B668-20DA47972B7A}" dt="2023-10-10T18:33:58.544" v="4686" actId="20577"/>
          <ac:spMkLst>
            <pc:docMk/>
            <pc:sldMk cId="2600797358" sldId="384"/>
            <ac:spMk id="4" creationId="{97E99240-76F5-202D-7254-27122947F94A}"/>
          </ac:spMkLst>
        </pc:spChg>
        <pc:graphicFrameChg chg="mod">
          <ac:chgData name="Woodard Leslie N" userId="0215b3a3-2f11-4a9b-8dcf-81ec854199b6" providerId="ADAL" clId="{937D8947-9914-4670-B668-20DA47972B7A}" dt="2023-10-10T18:38:48.106" v="4910" actId="20577"/>
          <ac:graphicFrameMkLst>
            <pc:docMk/>
            <pc:sldMk cId="2600797358" sldId="384"/>
            <ac:graphicFrameMk id="14" creationId="{4C1D34F0-1F5A-651A-1D66-0C61F6509815}"/>
          </ac:graphicFrameMkLst>
        </pc:graphicFrameChg>
      </pc:sldChg>
      <pc:sldChg chg="addSp modSp add">
        <pc:chgData name="Woodard Leslie N" userId="0215b3a3-2f11-4a9b-8dcf-81ec854199b6" providerId="ADAL" clId="{937D8947-9914-4670-B668-20DA47972B7A}" dt="2023-10-10T18:36:54.806" v="4781" actId="12"/>
        <pc:sldMkLst>
          <pc:docMk/>
          <pc:sldMk cId="1004831444" sldId="385"/>
        </pc:sldMkLst>
        <pc:spChg chg="add mod">
          <ac:chgData name="Woodard Leslie N" userId="0215b3a3-2f11-4a9b-8dcf-81ec854199b6" providerId="ADAL" clId="{937D8947-9914-4670-B668-20DA47972B7A}" dt="2023-10-10T18:34:32.443" v="4705"/>
          <ac:spMkLst>
            <pc:docMk/>
            <pc:sldMk cId="1004831444" sldId="385"/>
            <ac:spMk id="3" creationId="{72EE3570-6E33-411B-114D-8E3090762B35}"/>
          </ac:spMkLst>
        </pc:spChg>
        <pc:graphicFrameChg chg="mod">
          <ac:chgData name="Woodard Leslie N" userId="0215b3a3-2f11-4a9b-8dcf-81ec854199b6" providerId="ADAL" clId="{937D8947-9914-4670-B668-20DA47972B7A}" dt="2023-10-10T18:36:54.806" v="4781" actId="12"/>
          <ac:graphicFrameMkLst>
            <pc:docMk/>
            <pc:sldMk cId="1004831444" sldId="385"/>
            <ac:graphicFrameMk id="14" creationId="{4C1D34F0-1F5A-651A-1D66-0C61F6509815}"/>
          </ac:graphicFrameMkLst>
        </pc:graphicFrameChg>
      </pc:sldChg>
      <pc:sldChg chg="addSp modSp new del">
        <pc:chgData name="Woodard Leslie N" userId="0215b3a3-2f11-4a9b-8dcf-81ec854199b6" providerId="ADAL" clId="{937D8947-9914-4670-B668-20DA47972B7A}" dt="2023-10-10T15:19:40.246" v="1206" actId="680"/>
        <pc:sldMkLst>
          <pc:docMk/>
          <pc:sldMk cId="3661962132" sldId="385"/>
        </pc:sldMkLst>
        <pc:spChg chg="add mod">
          <ac:chgData name="Woodard Leslie N" userId="0215b3a3-2f11-4a9b-8dcf-81ec854199b6" providerId="ADAL" clId="{937D8947-9914-4670-B668-20DA47972B7A}" dt="2023-10-10T15:19:39.251" v="1205"/>
          <ac:spMkLst>
            <pc:docMk/>
            <pc:sldMk cId="3661962132" sldId="385"/>
            <ac:spMk id="9" creationId="{5A00C1E1-9273-6098-F649-8188E990714A}"/>
          </ac:spMkLst>
        </pc:spChg>
        <pc:spChg chg="add mod">
          <ac:chgData name="Woodard Leslie N" userId="0215b3a3-2f11-4a9b-8dcf-81ec854199b6" providerId="ADAL" clId="{937D8947-9914-4670-B668-20DA47972B7A}" dt="2023-10-10T15:19:39.251" v="1205"/>
          <ac:spMkLst>
            <pc:docMk/>
            <pc:sldMk cId="3661962132" sldId="385"/>
            <ac:spMk id="10" creationId="{A44E1802-5198-C8DA-8C51-67E3231FFE63}"/>
          </ac:spMkLst>
        </pc:spChg>
        <pc:spChg chg="add mod">
          <ac:chgData name="Woodard Leslie N" userId="0215b3a3-2f11-4a9b-8dcf-81ec854199b6" providerId="ADAL" clId="{937D8947-9914-4670-B668-20DA47972B7A}" dt="2023-10-10T15:19:39.251" v="1205"/>
          <ac:spMkLst>
            <pc:docMk/>
            <pc:sldMk cId="3661962132" sldId="385"/>
            <ac:spMk id="11" creationId="{4E16FC2D-9751-A01F-D3E4-45D461FE1941}"/>
          </ac:spMkLst>
        </pc:spChg>
        <pc:spChg chg="add mod">
          <ac:chgData name="Woodard Leslie N" userId="0215b3a3-2f11-4a9b-8dcf-81ec854199b6" providerId="ADAL" clId="{937D8947-9914-4670-B668-20DA47972B7A}" dt="2023-10-10T15:19:39.251" v="1205"/>
          <ac:spMkLst>
            <pc:docMk/>
            <pc:sldMk cId="3661962132" sldId="385"/>
            <ac:spMk id="12" creationId="{F5FF6D7A-0EB1-36AB-E436-1EC1FB5728CE}"/>
          </ac:spMkLst>
        </pc:spChg>
        <pc:spChg chg="add mod">
          <ac:chgData name="Woodard Leslie N" userId="0215b3a3-2f11-4a9b-8dcf-81ec854199b6" providerId="ADAL" clId="{937D8947-9914-4670-B668-20DA47972B7A}" dt="2023-10-10T15:19:39.251" v="1205"/>
          <ac:spMkLst>
            <pc:docMk/>
            <pc:sldMk cId="3661962132" sldId="385"/>
            <ac:spMk id="13" creationId="{C9A4DF2D-A15F-BFD2-A861-1749BAF0D7B7}"/>
          </ac:spMkLst>
        </pc:spChg>
        <pc:spChg chg="add mod">
          <ac:chgData name="Woodard Leslie N" userId="0215b3a3-2f11-4a9b-8dcf-81ec854199b6" providerId="ADAL" clId="{937D8947-9914-4670-B668-20DA47972B7A}" dt="2023-10-10T15:19:39.251" v="1205"/>
          <ac:spMkLst>
            <pc:docMk/>
            <pc:sldMk cId="3661962132" sldId="385"/>
            <ac:spMk id="14" creationId="{ABA393BC-6122-DEE7-0221-CBBAD362F3E3}"/>
          </ac:spMkLst>
        </pc:spChg>
        <pc:spChg chg="add mod">
          <ac:chgData name="Woodard Leslie N" userId="0215b3a3-2f11-4a9b-8dcf-81ec854199b6" providerId="ADAL" clId="{937D8947-9914-4670-B668-20DA47972B7A}" dt="2023-10-10T15:19:39.251" v="1205"/>
          <ac:spMkLst>
            <pc:docMk/>
            <pc:sldMk cId="3661962132" sldId="385"/>
            <ac:spMk id="15" creationId="{5C17C1E6-3537-27D1-A214-CFAAE688F495}"/>
          </ac:spMkLst>
        </pc:spChg>
        <pc:spChg chg="add mod">
          <ac:chgData name="Woodard Leslie N" userId="0215b3a3-2f11-4a9b-8dcf-81ec854199b6" providerId="ADAL" clId="{937D8947-9914-4670-B668-20DA47972B7A}" dt="2023-10-10T15:19:39.251" v="1205"/>
          <ac:spMkLst>
            <pc:docMk/>
            <pc:sldMk cId="3661962132" sldId="385"/>
            <ac:spMk id="16" creationId="{69284086-8246-47AA-2D30-6C37C7EB828D}"/>
          </ac:spMkLst>
        </pc:spChg>
        <pc:grpChg chg="add mod">
          <ac:chgData name="Woodard Leslie N" userId="0215b3a3-2f11-4a9b-8dcf-81ec854199b6" providerId="ADAL" clId="{937D8947-9914-4670-B668-20DA47972B7A}" dt="2023-10-10T15:19:39.251" v="1205"/>
          <ac:grpSpMkLst>
            <pc:docMk/>
            <pc:sldMk cId="3661962132" sldId="385"/>
            <ac:grpSpMk id="5" creationId="{66B4059A-0FF0-33E9-9532-FA26C03406A4}"/>
          </ac:grpSpMkLst>
        </pc:grpChg>
        <pc:grpChg chg="add mod">
          <ac:chgData name="Woodard Leslie N" userId="0215b3a3-2f11-4a9b-8dcf-81ec854199b6" providerId="ADAL" clId="{937D8947-9914-4670-B668-20DA47972B7A}" dt="2023-10-10T15:19:39.251" v="1205"/>
          <ac:grpSpMkLst>
            <pc:docMk/>
            <pc:sldMk cId="3661962132" sldId="385"/>
            <ac:grpSpMk id="6" creationId="{84F17488-EF25-6267-DA86-43DE3B1AEAC6}"/>
          </ac:grpSpMkLst>
        </pc:grpChg>
        <pc:grpChg chg="add mod">
          <ac:chgData name="Woodard Leslie N" userId="0215b3a3-2f11-4a9b-8dcf-81ec854199b6" providerId="ADAL" clId="{937D8947-9914-4670-B668-20DA47972B7A}" dt="2023-10-10T15:19:39.251" v="1205"/>
          <ac:grpSpMkLst>
            <pc:docMk/>
            <pc:sldMk cId="3661962132" sldId="385"/>
            <ac:grpSpMk id="7" creationId="{DD472AE1-2181-E30E-1E36-7FDE11A5D6D4}"/>
          </ac:grpSpMkLst>
        </pc:grpChg>
        <pc:grpChg chg="add mod">
          <ac:chgData name="Woodard Leslie N" userId="0215b3a3-2f11-4a9b-8dcf-81ec854199b6" providerId="ADAL" clId="{937D8947-9914-4670-B668-20DA47972B7A}" dt="2023-10-10T15:19:39.251" v="1205"/>
          <ac:grpSpMkLst>
            <pc:docMk/>
            <pc:sldMk cId="3661962132" sldId="385"/>
            <ac:grpSpMk id="8" creationId="{3E1AA444-1E01-0011-D2E7-25A98131D40A}"/>
          </ac:grpSpMkLst>
        </pc:grpChg>
      </pc:sldChg>
      <pc:sldChg chg="addSp delSp modSp add del mod setBg">
        <pc:chgData name="Woodard Leslie N" userId="0215b3a3-2f11-4a9b-8dcf-81ec854199b6" providerId="ADAL" clId="{937D8947-9914-4670-B668-20DA47972B7A}" dt="2023-10-10T15:21:44.728" v="1279" actId="47"/>
        <pc:sldMkLst>
          <pc:docMk/>
          <pc:sldMk cId="2142849944" sldId="386"/>
        </pc:sldMkLst>
        <pc:spChg chg="mod">
          <ac:chgData name="Woodard Leslie N" userId="0215b3a3-2f11-4a9b-8dcf-81ec854199b6" providerId="ADAL" clId="{937D8947-9914-4670-B668-20DA47972B7A}" dt="2023-10-10T15:21:29.148" v="1278" actId="26606"/>
          <ac:spMkLst>
            <pc:docMk/>
            <pc:sldMk cId="2142849944" sldId="386"/>
            <ac:spMk id="2" creationId="{D7C3C1B9-D47C-492D-AF19-6AD89B0BBBD3}"/>
          </ac:spMkLst>
        </pc:spChg>
        <pc:spChg chg="add del">
          <ac:chgData name="Woodard Leslie N" userId="0215b3a3-2f11-4a9b-8dcf-81ec854199b6" providerId="ADAL" clId="{937D8947-9914-4670-B668-20DA47972B7A}" dt="2023-10-10T15:21:26.852" v="1275" actId="26606"/>
          <ac:spMkLst>
            <pc:docMk/>
            <pc:sldMk cId="2142849944" sldId="386"/>
            <ac:spMk id="19" creationId="{36D16D1E-4205-49F5-BD2A-DA769947C104}"/>
          </ac:spMkLst>
        </pc:spChg>
        <pc:spChg chg="add del">
          <ac:chgData name="Woodard Leslie N" userId="0215b3a3-2f11-4a9b-8dcf-81ec854199b6" providerId="ADAL" clId="{937D8947-9914-4670-B668-20DA47972B7A}" dt="2023-10-10T15:21:26.852" v="1275" actId="26606"/>
          <ac:spMkLst>
            <pc:docMk/>
            <pc:sldMk cId="2142849944" sldId="386"/>
            <ac:spMk id="21" creationId="{012FD100-C039-4E03-B5E4-2EDFA7290AA6}"/>
          </ac:spMkLst>
        </pc:spChg>
        <pc:spChg chg="add del">
          <ac:chgData name="Woodard Leslie N" userId="0215b3a3-2f11-4a9b-8dcf-81ec854199b6" providerId="ADAL" clId="{937D8947-9914-4670-B668-20DA47972B7A}" dt="2023-10-10T15:21:29.120" v="1277" actId="26606"/>
          <ac:spMkLst>
            <pc:docMk/>
            <pc:sldMk cId="2142849944" sldId="386"/>
            <ac:spMk id="22" creationId="{E0747CA7-2579-4FF5-95CF-E3FA65C9E187}"/>
          </ac:spMkLst>
        </pc:spChg>
        <pc:spChg chg="add del">
          <ac:chgData name="Woodard Leslie N" userId="0215b3a3-2f11-4a9b-8dcf-81ec854199b6" providerId="ADAL" clId="{937D8947-9914-4670-B668-20DA47972B7A}" dt="2023-10-10T15:21:29.120" v="1277" actId="26606"/>
          <ac:spMkLst>
            <pc:docMk/>
            <pc:sldMk cId="2142849944" sldId="386"/>
            <ac:spMk id="24" creationId="{1C63BD94-CA0C-4C27-BB07-89F71DEA2D9A}"/>
          </ac:spMkLst>
        </pc:spChg>
        <pc:spChg chg="add del">
          <ac:chgData name="Woodard Leslie N" userId="0215b3a3-2f11-4a9b-8dcf-81ec854199b6" providerId="ADAL" clId="{937D8947-9914-4670-B668-20DA47972B7A}" dt="2023-10-10T15:21:29.120" v="1277" actId="26606"/>
          <ac:spMkLst>
            <pc:docMk/>
            <pc:sldMk cId="2142849944" sldId="386"/>
            <ac:spMk id="26" creationId="{EE1530B0-6F96-46C0-8B3E-3215CB756BE4}"/>
          </ac:spMkLst>
        </pc:spChg>
        <pc:spChg chg="add del">
          <ac:chgData name="Woodard Leslie N" userId="0215b3a3-2f11-4a9b-8dcf-81ec854199b6" providerId="ADAL" clId="{937D8947-9914-4670-B668-20DA47972B7A}" dt="2023-10-10T15:21:29.120" v="1277" actId="26606"/>
          <ac:spMkLst>
            <pc:docMk/>
            <pc:sldMk cId="2142849944" sldId="386"/>
            <ac:spMk id="28" creationId="{754910CF-1B56-45D3-960A-E89F7B3B9131}"/>
          </ac:spMkLst>
        </pc:spChg>
        <pc:spChg chg="add del">
          <ac:chgData name="Woodard Leslie N" userId="0215b3a3-2f11-4a9b-8dcf-81ec854199b6" providerId="ADAL" clId="{937D8947-9914-4670-B668-20DA47972B7A}" dt="2023-10-10T15:21:29.120" v="1277" actId="26606"/>
          <ac:spMkLst>
            <pc:docMk/>
            <pc:sldMk cId="2142849944" sldId="386"/>
            <ac:spMk id="30" creationId="{6669F804-A677-4B75-95F4-A5E4426FB774}"/>
          </ac:spMkLst>
        </pc:spChg>
        <pc:spChg chg="add">
          <ac:chgData name="Woodard Leslie N" userId="0215b3a3-2f11-4a9b-8dcf-81ec854199b6" providerId="ADAL" clId="{937D8947-9914-4670-B668-20DA47972B7A}" dt="2023-10-10T15:21:29.148" v="1278" actId="26606"/>
          <ac:spMkLst>
            <pc:docMk/>
            <pc:sldMk cId="2142849944" sldId="386"/>
            <ac:spMk id="32" creationId="{36D16D1E-4205-49F5-BD2A-DA769947C104}"/>
          </ac:spMkLst>
        </pc:spChg>
        <pc:spChg chg="add">
          <ac:chgData name="Woodard Leslie N" userId="0215b3a3-2f11-4a9b-8dcf-81ec854199b6" providerId="ADAL" clId="{937D8947-9914-4670-B668-20DA47972B7A}" dt="2023-10-10T15:21:29.148" v="1278" actId="26606"/>
          <ac:spMkLst>
            <pc:docMk/>
            <pc:sldMk cId="2142849944" sldId="386"/>
            <ac:spMk id="33" creationId="{012FD100-C039-4E03-B5E4-2EDFA7290AA6}"/>
          </ac:spMkLst>
        </pc:spChg>
        <pc:graphicFrameChg chg="add del">
          <ac:chgData name="Woodard Leslie N" userId="0215b3a3-2f11-4a9b-8dcf-81ec854199b6" providerId="ADAL" clId="{937D8947-9914-4670-B668-20DA47972B7A}" dt="2023-10-10T15:21:29.148" v="1278" actId="26606"/>
          <ac:graphicFrameMkLst>
            <pc:docMk/>
            <pc:sldMk cId="2142849944" sldId="386"/>
            <ac:graphicFrameMk id="14" creationId="{4C1D34F0-1F5A-651A-1D66-0C61F6509815}"/>
          </ac:graphicFrameMkLst>
        </pc:graphicFrameChg>
        <pc:graphicFrameChg chg="add del">
          <ac:chgData name="Woodard Leslie N" userId="0215b3a3-2f11-4a9b-8dcf-81ec854199b6" providerId="ADAL" clId="{937D8947-9914-4670-B668-20DA47972B7A}" dt="2023-10-10T15:21:24.347" v="1273" actId="26606"/>
          <ac:graphicFrameMkLst>
            <pc:docMk/>
            <pc:sldMk cId="2142849944" sldId="386"/>
            <ac:graphicFrameMk id="16" creationId="{172407DC-F93F-8B36-EE35-93F8D88041DC}"/>
          </ac:graphicFrameMkLst>
        </pc:graphicFrameChg>
        <pc:graphicFrameChg chg="add del">
          <ac:chgData name="Woodard Leslie N" userId="0215b3a3-2f11-4a9b-8dcf-81ec854199b6" providerId="ADAL" clId="{937D8947-9914-4670-B668-20DA47972B7A}" dt="2023-10-10T15:21:26.852" v="1275" actId="26606"/>
          <ac:graphicFrameMkLst>
            <pc:docMk/>
            <pc:sldMk cId="2142849944" sldId="386"/>
            <ac:graphicFrameMk id="18" creationId="{4C1D34F0-1F5A-651A-1D66-0C61F6509815}"/>
          </ac:graphicFrameMkLst>
        </pc:graphicFrameChg>
        <pc:graphicFrameChg chg="add del">
          <ac:chgData name="Woodard Leslie N" userId="0215b3a3-2f11-4a9b-8dcf-81ec854199b6" providerId="ADAL" clId="{937D8947-9914-4670-B668-20DA47972B7A}" dt="2023-10-10T15:21:29.120" v="1277" actId="26606"/>
          <ac:graphicFrameMkLst>
            <pc:docMk/>
            <pc:sldMk cId="2142849944" sldId="386"/>
            <ac:graphicFrameMk id="25" creationId="{0B040BA1-4EF3-02E6-2254-86D32F4ADE2C}"/>
          </ac:graphicFrameMkLst>
        </pc:graphicFrameChg>
        <pc:graphicFrameChg chg="add">
          <ac:chgData name="Woodard Leslie N" userId="0215b3a3-2f11-4a9b-8dcf-81ec854199b6" providerId="ADAL" clId="{937D8947-9914-4670-B668-20DA47972B7A}" dt="2023-10-10T15:21:29.148" v="1278" actId="26606"/>
          <ac:graphicFrameMkLst>
            <pc:docMk/>
            <pc:sldMk cId="2142849944" sldId="386"/>
            <ac:graphicFrameMk id="35" creationId="{4C1D34F0-1F5A-651A-1D66-0C61F6509815}"/>
          </ac:graphicFrameMkLst>
        </pc:graphicFrameChg>
        <pc:cxnChg chg="add del">
          <ac:chgData name="Woodard Leslie N" userId="0215b3a3-2f11-4a9b-8dcf-81ec854199b6" providerId="ADAL" clId="{937D8947-9914-4670-B668-20DA47972B7A}" dt="2023-10-10T15:21:29.120" v="1277" actId="26606"/>
          <ac:cxnSpMkLst>
            <pc:docMk/>
            <pc:sldMk cId="2142849944" sldId="386"/>
            <ac:cxnSpMk id="20" creationId="{C6DEF8F9-FFEF-4EDB-8A06-8A7884ED42E0}"/>
          </ac:cxnSpMkLst>
        </pc:cxnChg>
        <pc:cxnChg chg="add del">
          <ac:chgData name="Woodard Leslie N" userId="0215b3a3-2f11-4a9b-8dcf-81ec854199b6" providerId="ADAL" clId="{937D8947-9914-4670-B668-20DA47972B7A}" dt="2023-10-10T15:21:26.852" v="1275" actId="26606"/>
          <ac:cxnSpMkLst>
            <pc:docMk/>
            <pc:sldMk cId="2142849944" sldId="386"/>
            <ac:cxnSpMk id="23" creationId="{4418FCD2-8448-4A81-8EB4-72250F7827B4}"/>
          </ac:cxnSpMkLst>
        </pc:cxnChg>
        <pc:cxnChg chg="add">
          <ac:chgData name="Woodard Leslie N" userId="0215b3a3-2f11-4a9b-8dcf-81ec854199b6" providerId="ADAL" clId="{937D8947-9914-4670-B668-20DA47972B7A}" dt="2023-10-10T15:21:29.148" v="1278" actId="26606"/>
          <ac:cxnSpMkLst>
            <pc:docMk/>
            <pc:sldMk cId="2142849944" sldId="386"/>
            <ac:cxnSpMk id="34" creationId="{4418FCD2-8448-4A81-8EB4-72250F7827B4}"/>
          </ac:cxnSpMkLst>
        </pc:cxnChg>
      </pc:sldChg>
      <pc:sldChg chg="addSp delSp modSp add mod setBg modAnim">
        <pc:chgData name="Woodard Leslie N" userId="0215b3a3-2f11-4a9b-8dcf-81ec854199b6" providerId="ADAL" clId="{937D8947-9914-4670-B668-20DA47972B7A}" dt="2023-10-10T18:24:41.883" v="4639" actId="113"/>
        <pc:sldMkLst>
          <pc:docMk/>
          <pc:sldMk cId="4153666353" sldId="386"/>
        </pc:sldMkLst>
        <pc:spChg chg="mod">
          <ac:chgData name="Woodard Leslie N" userId="0215b3a3-2f11-4a9b-8dcf-81ec854199b6" providerId="ADAL" clId="{937D8947-9914-4670-B668-20DA47972B7A}" dt="2023-10-10T15:25:50.954" v="1544" actId="122"/>
          <ac:spMkLst>
            <pc:docMk/>
            <pc:sldMk cId="4153666353" sldId="386"/>
            <ac:spMk id="2" creationId="{D7C3C1B9-D47C-492D-AF19-6AD89B0BBBD3}"/>
          </ac:spMkLst>
        </pc:spChg>
        <pc:spChg chg="add mod">
          <ac:chgData name="Woodard Leslie N" userId="0215b3a3-2f11-4a9b-8dcf-81ec854199b6" providerId="ADAL" clId="{937D8947-9914-4670-B668-20DA47972B7A}" dt="2023-10-10T18:23:34.143" v="4620" actId="14100"/>
          <ac:spMkLst>
            <pc:docMk/>
            <pc:sldMk cId="4153666353" sldId="386"/>
            <ac:spMk id="4" creationId="{A2F09200-7EED-3DCC-50C3-53C2024FFCAC}"/>
          </ac:spMkLst>
        </pc:spChg>
        <pc:spChg chg="add del">
          <ac:chgData name="Woodard Leslie N" userId="0215b3a3-2f11-4a9b-8dcf-81ec854199b6" providerId="ADAL" clId="{937D8947-9914-4670-B668-20DA47972B7A}" dt="2023-10-10T15:23:05.255" v="1300" actId="26606"/>
          <ac:spMkLst>
            <pc:docMk/>
            <pc:sldMk cId="4153666353" sldId="386"/>
            <ac:spMk id="19" creationId="{36D16D1E-4205-49F5-BD2A-DA769947C104}"/>
          </ac:spMkLst>
        </pc:spChg>
        <pc:spChg chg="add del">
          <ac:chgData name="Woodard Leslie N" userId="0215b3a3-2f11-4a9b-8dcf-81ec854199b6" providerId="ADAL" clId="{937D8947-9914-4670-B668-20DA47972B7A}" dt="2023-10-10T15:23:05.255" v="1300" actId="26606"/>
          <ac:spMkLst>
            <pc:docMk/>
            <pc:sldMk cId="4153666353" sldId="386"/>
            <ac:spMk id="21" creationId="{012FD100-C039-4E03-B5E4-2EDFA7290AA6}"/>
          </ac:spMkLst>
        </pc:spChg>
        <pc:spChg chg="add del">
          <ac:chgData name="Woodard Leslie N" userId="0215b3a3-2f11-4a9b-8dcf-81ec854199b6" providerId="ADAL" clId="{937D8947-9914-4670-B668-20DA47972B7A}" dt="2023-10-10T15:23:05.255" v="1300" actId="26606"/>
          <ac:spMkLst>
            <pc:docMk/>
            <pc:sldMk cId="4153666353" sldId="386"/>
            <ac:spMk id="25" creationId="{63E00694-E403-4987-8634-15F6D8E4C38C}"/>
          </ac:spMkLst>
        </pc:spChg>
        <pc:spChg chg="add del">
          <ac:chgData name="Woodard Leslie N" userId="0215b3a3-2f11-4a9b-8dcf-81ec854199b6" providerId="ADAL" clId="{937D8947-9914-4670-B668-20DA47972B7A}" dt="2023-10-10T15:23:05.110" v="1299" actId="26606"/>
          <ac:spMkLst>
            <pc:docMk/>
            <pc:sldMk cId="4153666353" sldId="386"/>
            <ac:spMk id="27" creationId="{36D16D1E-4205-49F5-BD2A-DA769947C104}"/>
          </ac:spMkLst>
        </pc:spChg>
        <pc:spChg chg="add del">
          <ac:chgData name="Woodard Leslie N" userId="0215b3a3-2f11-4a9b-8dcf-81ec854199b6" providerId="ADAL" clId="{937D8947-9914-4670-B668-20DA47972B7A}" dt="2023-10-10T15:23:05.110" v="1299" actId="26606"/>
          <ac:spMkLst>
            <pc:docMk/>
            <pc:sldMk cId="4153666353" sldId="386"/>
            <ac:spMk id="28" creationId="{012FD100-C039-4E03-B5E4-2EDFA7290AA6}"/>
          </ac:spMkLst>
        </pc:spChg>
        <pc:spChg chg="add del">
          <ac:chgData name="Woodard Leslie N" userId="0215b3a3-2f11-4a9b-8dcf-81ec854199b6" providerId="ADAL" clId="{937D8947-9914-4670-B668-20DA47972B7A}" dt="2023-10-10T15:22:44.117" v="1293" actId="26606"/>
          <ac:spMkLst>
            <pc:docMk/>
            <pc:sldMk cId="4153666353" sldId="386"/>
            <ac:spMk id="30" creationId="{416A0E3C-60E6-4F39-BC55-5F7C224E1F7C}"/>
          </ac:spMkLst>
        </pc:spChg>
        <pc:spChg chg="add del">
          <ac:chgData name="Woodard Leslie N" userId="0215b3a3-2f11-4a9b-8dcf-81ec854199b6" providerId="ADAL" clId="{937D8947-9914-4670-B668-20DA47972B7A}" dt="2023-10-10T15:22:44.117" v="1293" actId="26606"/>
          <ac:spMkLst>
            <pc:docMk/>
            <pc:sldMk cId="4153666353" sldId="386"/>
            <ac:spMk id="32" creationId="{1A03258A-52C6-4288-AA56-C3262A0D2584}"/>
          </ac:spMkLst>
        </pc:spChg>
        <pc:spChg chg="add">
          <ac:chgData name="Woodard Leslie N" userId="0215b3a3-2f11-4a9b-8dcf-81ec854199b6" providerId="ADAL" clId="{937D8947-9914-4670-B668-20DA47972B7A}" dt="2023-10-10T15:23:05.255" v="1300" actId="26606"/>
          <ac:spMkLst>
            <pc:docMk/>
            <pc:sldMk cId="4153666353" sldId="386"/>
            <ac:spMk id="33" creationId="{E0747CA7-2579-4FF5-95CF-E3FA65C9E187}"/>
          </ac:spMkLst>
        </pc:spChg>
        <pc:spChg chg="add">
          <ac:chgData name="Woodard Leslie N" userId="0215b3a3-2f11-4a9b-8dcf-81ec854199b6" providerId="ADAL" clId="{937D8947-9914-4670-B668-20DA47972B7A}" dt="2023-10-10T15:23:05.255" v="1300" actId="26606"/>
          <ac:spMkLst>
            <pc:docMk/>
            <pc:sldMk cId="4153666353" sldId="386"/>
            <ac:spMk id="35" creationId="{1C63BD94-CA0C-4C27-BB07-89F71DEA2D9A}"/>
          </ac:spMkLst>
        </pc:spChg>
        <pc:spChg chg="add">
          <ac:chgData name="Woodard Leslie N" userId="0215b3a3-2f11-4a9b-8dcf-81ec854199b6" providerId="ADAL" clId="{937D8947-9914-4670-B668-20DA47972B7A}" dt="2023-10-10T15:23:05.255" v="1300" actId="26606"/>
          <ac:spMkLst>
            <pc:docMk/>
            <pc:sldMk cId="4153666353" sldId="386"/>
            <ac:spMk id="37" creationId="{EE1530B0-6F96-46C0-8B3E-3215CB756BE4}"/>
          </ac:spMkLst>
        </pc:spChg>
        <pc:spChg chg="add del">
          <ac:chgData name="Woodard Leslie N" userId="0215b3a3-2f11-4a9b-8dcf-81ec854199b6" providerId="ADAL" clId="{937D8947-9914-4670-B668-20DA47972B7A}" dt="2023-10-10T15:22:44.117" v="1293" actId="26606"/>
          <ac:spMkLst>
            <pc:docMk/>
            <pc:sldMk cId="4153666353" sldId="386"/>
            <ac:spMk id="38" creationId="{8BAD894E-0868-44E3-A66D-61256D6C5854}"/>
          </ac:spMkLst>
        </pc:spChg>
        <pc:spChg chg="add">
          <ac:chgData name="Woodard Leslie N" userId="0215b3a3-2f11-4a9b-8dcf-81ec854199b6" providerId="ADAL" clId="{937D8947-9914-4670-B668-20DA47972B7A}" dt="2023-10-10T15:23:05.255" v="1300" actId="26606"/>
          <ac:spMkLst>
            <pc:docMk/>
            <pc:sldMk cId="4153666353" sldId="386"/>
            <ac:spMk id="39" creationId="{754910CF-1B56-45D3-960A-E89F7B3B9131}"/>
          </ac:spMkLst>
        </pc:spChg>
        <pc:spChg chg="add del">
          <ac:chgData name="Woodard Leslie N" userId="0215b3a3-2f11-4a9b-8dcf-81ec854199b6" providerId="ADAL" clId="{937D8947-9914-4670-B668-20DA47972B7A}" dt="2023-10-10T15:22:44.117" v="1293" actId="26606"/>
          <ac:spMkLst>
            <pc:docMk/>
            <pc:sldMk cId="4153666353" sldId="386"/>
            <ac:spMk id="40" creationId="{82BCDE19-2810-4337-9C49-8589C421767D}"/>
          </ac:spMkLst>
        </pc:spChg>
        <pc:spChg chg="add">
          <ac:chgData name="Woodard Leslie N" userId="0215b3a3-2f11-4a9b-8dcf-81ec854199b6" providerId="ADAL" clId="{937D8947-9914-4670-B668-20DA47972B7A}" dt="2023-10-10T15:23:05.255" v="1300" actId="26606"/>
          <ac:spMkLst>
            <pc:docMk/>
            <pc:sldMk cId="4153666353" sldId="386"/>
            <ac:spMk id="41" creationId="{6669F804-A677-4B75-95F4-A5E4426FB774}"/>
          </ac:spMkLst>
        </pc:spChg>
        <pc:spChg chg="add del">
          <ac:chgData name="Woodard Leslie N" userId="0215b3a3-2f11-4a9b-8dcf-81ec854199b6" providerId="ADAL" clId="{937D8947-9914-4670-B668-20DA47972B7A}" dt="2023-10-10T15:22:48.948" v="1295" actId="26606"/>
          <ac:spMkLst>
            <pc:docMk/>
            <pc:sldMk cId="4153666353" sldId="386"/>
            <ac:spMk id="42" creationId="{95635077-9890-4CC8-9792-28743EBFE01D}"/>
          </ac:spMkLst>
        </pc:spChg>
        <pc:spChg chg="add del">
          <ac:chgData name="Woodard Leslie N" userId="0215b3a3-2f11-4a9b-8dcf-81ec854199b6" providerId="ADAL" clId="{937D8947-9914-4670-B668-20DA47972B7A}" dt="2023-10-10T15:22:48.948" v="1295" actId="26606"/>
          <ac:spMkLst>
            <pc:docMk/>
            <pc:sldMk cId="4153666353" sldId="386"/>
            <ac:spMk id="43" creationId="{F240A2FC-E2C3-458D-96B4-5DF9028D93A5}"/>
          </ac:spMkLst>
        </pc:spChg>
        <pc:spChg chg="add del">
          <ac:chgData name="Woodard Leslie N" userId="0215b3a3-2f11-4a9b-8dcf-81ec854199b6" providerId="ADAL" clId="{937D8947-9914-4670-B668-20DA47972B7A}" dt="2023-10-10T15:22:48.948" v="1295" actId="26606"/>
          <ac:spMkLst>
            <pc:docMk/>
            <pc:sldMk cId="4153666353" sldId="386"/>
            <ac:spMk id="44" creationId="{5F097929-F3D6-4D1F-8AFC-CF348171A9E1}"/>
          </ac:spMkLst>
        </pc:spChg>
        <pc:spChg chg="add del">
          <ac:chgData name="Woodard Leslie N" userId="0215b3a3-2f11-4a9b-8dcf-81ec854199b6" providerId="ADAL" clId="{937D8947-9914-4670-B668-20DA47972B7A}" dt="2023-10-10T15:22:48.948" v="1295" actId="26606"/>
          <ac:spMkLst>
            <pc:docMk/>
            <pc:sldMk cId="4153666353" sldId="386"/>
            <ac:spMk id="46" creationId="{34461041-8413-4023-ABA7-9E499B0AD995}"/>
          </ac:spMkLst>
        </pc:spChg>
        <pc:spChg chg="add del">
          <ac:chgData name="Woodard Leslie N" userId="0215b3a3-2f11-4a9b-8dcf-81ec854199b6" providerId="ADAL" clId="{937D8947-9914-4670-B668-20DA47972B7A}" dt="2023-10-10T15:22:48.948" v="1295" actId="26606"/>
          <ac:spMkLst>
            <pc:docMk/>
            <pc:sldMk cId="4153666353" sldId="386"/>
            <ac:spMk id="48" creationId="{D841E764-4629-49E0-994A-6F92FEFB9B5D}"/>
          </ac:spMkLst>
        </pc:spChg>
        <pc:graphicFrameChg chg="mod modGraphic">
          <ac:chgData name="Woodard Leslie N" userId="0215b3a3-2f11-4a9b-8dcf-81ec854199b6" providerId="ADAL" clId="{937D8947-9914-4670-B668-20DA47972B7A}" dt="2023-10-10T18:24:41.883" v="4639" actId="113"/>
          <ac:graphicFrameMkLst>
            <pc:docMk/>
            <pc:sldMk cId="4153666353" sldId="386"/>
            <ac:graphicFrameMk id="14" creationId="{4C1D34F0-1F5A-651A-1D66-0C61F6509815}"/>
          </ac:graphicFrameMkLst>
        </pc:graphicFrameChg>
        <pc:cxnChg chg="add del">
          <ac:chgData name="Woodard Leslie N" userId="0215b3a3-2f11-4a9b-8dcf-81ec854199b6" providerId="ADAL" clId="{937D8947-9914-4670-B668-20DA47972B7A}" dt="2023-10-10T15:23:05.255" v="1300" actId="26606"/>
          <ac:cxnSpMkLst>
            <pc:docMk/>
            <pc:sldMk cId="4153666353" sldId="386"/>
            <ac:cxnSpMk id="23" creationId="{4418FCD2-8448-4A81-8EB4-72250F7827B4}"/>
          </ac:cxnSpMkLst>
        </pc:cxnChg>
        <pc:cxnChg chg="add del">
          <ac:chgData name="Woodard Leslie N" userId="0215b3a3-2f11-4a9b-8dcf-81ec854199b6" providerId="ADAL" clId="{937D8947-9914-4670-B668-20DA47972B7A}" dt="2023-10-10T15:23:05.110" v="1299" actId="26606"/>
          <ac:cxnSpMkLst>
            <pc:docMk/>
            <pc:sldMk cId="4153666353" sldId="386"/>
            <ac:cxnSpMk id="29" creationId="{4418FCD2-8448-4A81-8EB4-72250F7827B4}"/>
          </ac:cxnSpMkLst>
        </pc:cxnChg>
        <pc:cxnChg chg="add">
          <ac:chgData name="Woodard Leslie N" userId="0215b3a3-2f11-4a9b-8dcf-81ec854199b6" providerId="ADAL" clId="{937D8947-9914-4670-B668-20DA47972B7A}" dt="2023-10-10T15:23:05.255" v="1300" actId="26606"/>
          <ac:cxnSpMkLst>
            <pc:docMk/>
            <pc:sldMk cId="4153666353" sldId="386"/>
            <ac:cxnSpMk id="31" creationId="{C6DEF8F9-FFEF-4EDB-8A06-8A7884ED42E0}"/>
          </ac:cxnSpMkLst>
        </pc:cxnChg>
        <pc:cxnChg chg="add del">
          <ac:chgData name="Woodard Leslie N" userId="0215b3a3-2f11-4a9b-8dcf-81ec854199b6" providerId="ADAL" clId="{937D8947-9914-4670-B668-20DA47972B7A}" dt="2023-10-10T15:22:44.117" v="1293" actId="26606"/>
          <ac:cxnSpMkLst>
            <pc:docMk/>
            <pc:sldMk cId="4153666353" sldId="386"/>
            <ac:cxnSpMk id="34" creationId="{C5025DAC-8B93-4160-B017-3A274A5828C0}"/>
          </ac:cxnSpMkLst>
        </pc:cxnChg>
        <pc:cxnChg chg="add del">
          <ac:chgData name="Woodard Leslie N" userId="0215b3a3-2f11-4a9b-8dcf-81ec854199b6" providerId="ADAL" clId="{937D8947-9914-4670-B668-20DA47972B7A}" dt="2023-10-10T15:22:44.117" v="1293" actId="26606"/>
          <ac:cxnSpMkLst>
            <pc:docMk/>
            <pc:sldMk cId="4153666353" sldId="386"/>
            <ac:cxnSpMk id="36" creationId="{38A34772-9011-42B5-AA63-FD6DEC92EE72}"/>
          </ac:cxnSpMkLst>
        </pc:cxnChg>
        <pc:cxnChg chg="add del">
          <ac:chgData name="Woodard Leslie N" userId="0215b3a3-2f11-4a9b-8dcf-81ec854199b6" providerId="ADAL" clId="{937D8947-9914-4670-B668-20DA47972B7A}" dt="2023-10-10T15:22:48.948" v="1295" actId="26606"/>
          <ac:cxnSpMkLst>
            <pc:docMk/>
            <pc:sldMk cId="4153666353" sldId="386"/>
            <ac:cxnSpMk id="45" creationId="{43074C91-9045-414B-B5F9-567DAE3EED25}"/>
          </ac:cxnSpMkLst>
        </pc:cxnChg>
        <pc:cxnChg chg="add del">
          <ac:chgData name="Woodard Leslie N" userId="0215b3a3-2f11-4a9b-8dcf-81ec854199b6" providerId="ADAL" clId="{937D8947-9914-4670-B668-20DA47972B7A}" dt="2023-10-10T15:22:48.948" v="1295" actId="26606"/>
          <ac:cxnSpMkLst>
            <pc:docMk/>
            <pc:sldMk cId="4153666353" sldId="386"/>
            <ac:cxnSpMk id="47" creationId="{F05BCF04-4702-43D0-BE8F-DBF6C2F65131}"/>
          </ac:cxnSpMkLst>
        </pc:cxnChg>
      </pc:sldChg>
      <pc:sldChg chg="addSp delSp modSp add del mod setBg delDesignElem">
        <pc:chgData name="Woodard Leslie N" userId="0215b3a3-2f11-4a9b-8dcf-81ec854199b6" providerId="ADAL" clId="{937D8947-9914-4670-B668-20DA47972B7A}" dt="2023-10-10T15:24:38.430" v="1452" actId="47"/>
        <pc:sldMkLst>
          <pc:docMk/>
          <pc:sldMk cId="3234601889" sldId="387"/>
        </pc:sldMkLst>
        <pc:spChg chg="add del">
          <ac:chgData name="Woodard Leslie N" userId="0215b3a3-2f11-4a9b-8dcf-81ec854199b6" providerId="ADAL" clId="{937D8947-9914-4670-B668-20DA47972B7A}" dt="2023-10-10T15:24:31.258" v="1448" actId="26606"/>
          <ac:spMkLst>
            <pc:docMk/>
            <pc:sldMk cId="3234601889" sldId="387"/>
            <ac:spMk id="21" creationId="{E0747CA7-2579-4FF5-95CF-E3FA65C9E187}"/>
          </ac:spMkLst>
        </pc:spChg>
        <pc:spChg chg="add del">
          <ac:chgData name="Woodard Leslie N" userId="0215b3a3-2f11-4a9b-8dcf-81ec854199b6" providerId="ADAL" clId="{937D8947-9914-4670-B668-20DA47972B7A}" dt="2023-10-10T15:24:31.258" v="1448" actId="26606"/>
          <ac:spMkLst>
            <pc:docMk/>
            <pc:sldMk cId="3234601889" sldId="387"/>
            <ac:spMk id="23" creationId="{1C63BD94-CA0C-4C27-BB07-89F71DEA2D9A}"/>
          </ac:spMkLst>
        </pc:spChg>
        <pc:spChg chg="add del">
          <ac:chgData name="Woodard Leslie N" userId="0215b3a3-2f11-4a9b-8dcf-81ec854199b6" providerId="ADAL" clId="{937D8947-9914-4670-B668-20DA47972B7A}" dt="2023-10-10T15:24:31.258" v="1448" actId="26606"/>
          <ac:spMkLst>
            <pc:docMk/>
            <pc:sldMk cId="3234601889" sldId="387"/>
            <ac:spMk id="25" creationId="{EE1530B0-6F96-46C0-8B3E-3215CB756BE4}"/>
          </ac:spMkLst>
        </pc:spChg>
        <pc:spChg chg="add del">
          <ac:chgData name="Woodard Leslie N" userId="0215b3a3-2f11-4a9b-8dcf-81ec854199b6" providerId="ADAL" clId="{937D8947-9914-4670-B668-20DA47972B7A}" dt="2023-10-10T15:24:31.258" v="1448" actId="26606"/>
          <ac:spMkLst>
            <pc:docMk/>
            <pc:sldMk cId="3234601889" sldId="387"/>
            <ac:spMk id="27" creationId="{754910CF-1B56-45D3-960A-E89F7B3B9131}"/>
          </ac:spMkLst>
        </pc:spChg>
        <pc:spChg chg="add del">
          <ac:chgData name="Woodard Leslie N" userId="0215b3a3-2f11-4a9b-8dcf-81ec854199b6" providerId="ADAL" clId="{937D8947-9914-4670-B668-20DA47972B7A}" dt="2023-10-10T15:24:31.258" v="1448" actId="26606"/>
          <ac:spMkLst>
            <pc:docMk/>
            <pc:sldMk cId="3234601889" sldId="387"/>
            <ac:spMk id="29" creationId="{6669F804-A677-4B75-95F4-A5E4426FB774}"/>
          </ac:spMkLst>
        </pc:spChg>
        <pc:spChg chg="del">
          <ac:chgData name="Woodard Leslie N" userId="0215b3a3-2f11-4a9b-8dcf-81ec854199b6" providerId="ADAL" clId="{937D8947-9914-4670-B668-20DA47972B7A}" dt="2023-10-10T15:24:12.892" v="1446"/>
          <ac:spMkLst>
            <pc:docMk/>
            <pc:sldMk cId="3234601889" sldId="387"/>
            <ac:spMk id="33" creationId="{E0747CA7-2579-4FF5-95CF-E3FA65C9E187}"/>
          </ac:spMkLst>
        </pc:spChg>
        <pc:spChg chg="add">
          <ac:chgData name="Woodard Leslie N" userId="0215b3a3-2f11-4a9b-8dcf-81ec854199b6" providerId="ADAL" clId="{937D8947-9914-4670-B668-20DA47972B7A}" dt="2023-10-10T15:24:31.319" v="1449" actId="26606"/>
          <ac:spMkLst>
            <pc:docMk/>
            <pc:sldMk cId="3234601889" sldId="387"/>
            <ac:spMk id="34" creationId="{E0747CA7-2579-4FF5-95CF-E3FA65C9E187}"/>
          </ac:spMkLst>
        </pc:spChg>
        <pc:spChg chg="del">
          <ac:chgData name="Woodard Leslie N" userId="0215b3a3-2f11-4a9b-8dcf-81ec854199b6" providerId="ADAL" clId="{937D8947-9914-4670-B668-20DA47972B7A}" dt="2023-10-10T15:24:12.892" v="1446"/>
          <ac:spMkLst>
            <pc:docMk/>
            <pc:sldMk cId="3234601889" sldId="387"/>
            <ac:spMk id="35" creationId="{1C63BD94-CA0C-4C27-BB07-89F71DEA2D9A}"/>
          </ac:spMkLst>
        </pc:spChg>
        <pc:spChg chg="add">
          <ac:chgData name="Woodard Leslie N" userId="0215b3a3-2f11-4a9b-8dcf-81ec854199b6" providerId="ADAL" clId="{937D8947-9914-4670-B668-20DA47972B7A}" dt="2023-10-10T15:24:31.319" v="1449" actId="26606"/>
          <ac:spMkLst>
            <pc:docMk/>
            <pc:sldMk cId="3234601889" sldId="387"/>
            <ac:spMk id="36" creationId="{1C63BD94-CA0C-4C27-BB07-89F71DEA2D9A}"/>
          </ac:spMkLst>
        </pc:spChg>
        <pc:spChg chg="del">
          <ac:chgData name="Woodard Leslie N" userId="0215b3a3-2f11-4a9b-8dcf-81ec854199b6" providerId="ADAL" clId="{937D8947-9914-4670-B668-20DA47972B7A}" dt="2023-10-10T15:24:12.892" v="1446"/>
          <ac:spMkLst>
            <pc:docMk/>
            <pc:sldMk cId="3234601889" sldId="387"/>
            <ac:spMk id="37" creationId="{EE1530B0-6F96-46C0-8B3E-3215CB756BE4}"/>
          </ac:spMkLst>
        </pc:spChg>
        <pc:spChg chg="add">
          <ac:chgData name="Woodard Leslie N" userId="0215b3a3-2f11-4a9b-8dcf-81ec854199b6" providerId="ADAL" clId="{937D8947-9914-4670-B668-20DA47972B7A}" dt="2023-10-10T15:24:31.319" v="1449" actId="26606"/>
          <ac:spMkLst>
            <pc:docMk/>
            <pc:sldMk cId="3234601889" sldId="387"/>
            <ac:spMk id="38" creationId="{EE1530B0-6F96-46C0-8B3E-3215CB756BE4}"/>
          </ac:spMkLst>
        </pc:spChg>
        <pc:spChg chg="del">
          <ac:chgData name="Woodard Leslie N" userId="0215b3a3-2f11-4a9b-8dcf-81ec854199b6" providerId="ADAL" clId="{937D8947-9914-4670-B668-20DA47972B7A}" dt="2023-10-10T15:24:12.892" v="1446"/>
          <ac:spMkLst>
            <pc:docMk/>
            <pc:sldMk cId="3234601889" sldId="387"/>
            <ac:spMk id="39" creationId="{754910CF-1B56-45D3-960A-E89F7B3B9131}"/>
          </ac:spMkLst>
        </pc:spChg>
        <pc:spChg chg="add">
          <ac:chgData name="Woodard Leslie N" userId="0215b3a3-2f11-4a9b-8dcf-81ec854199b6" providerId="ADAL" clId="{937D8947-9914-4670-B668-20DA47972B7A}" dt="2023-10-10T15:24:31.319" v="1449" actId="26606"/>
          <ac:spMkLst>
            <pc:docMk/>
            <pc:sldMk cId="3234601889" sldId="387"/>
            <ac:spMk id="40" creationId="{754910CF-1B56-45D3-960A-E89F7B3B9131}"/>
          </ac:spMkLst>
        </pc:spChg>
        <pc:spChg chg="del">
          <ac:chgData name="Woodard Leslie N" userId="0215b3a3-2f11-4a9b-8dcf-81ec854199b6" providerId="ADAL" clId="{937D8947-9914-4670-B668-20DA47972B7A}" dt="2023-10-10T15:24:12.892" v="1446"/>
          <ac:spMkLst>
            <pc:docMk/>
            <pc:sldMk cId="3234601889" sldId="387"/>
            <ac:spMk id="41" creationId="{6669F804-A677-4B75-95F4-A5E4426FB774}"/>
          </ac:spMkLst>
        </pc:spChg>
        <pc:spChg chg="add">
          <ac:chgData name="Woodard Leslie N" userId="0215b3a3-2f11-4a9b-8dcf-81ec854199b6" providerId="ADAL" clId="{937D8947-9914-4670-B668-20DA47972B7A}" dt="2023-10-10T15:24:31.319" v="1449" actId="26606"/>
          <ac:spMkLst>
            <pc:docMk/>
            <pc:sldMk cId="3234601889" sldId="387"/>
            <ac:spMk id="42" creationId="{6669F804-A677-4B75-95F4-A5E4426FB774}"/>
          </ac:spMkLst>
        </pc:spChg>
        <pc:graphicFrameChg chg="mod modGraphic">
          <ac:chgData name="Woodard Leslie N" userId="0215b3a3-2f11-4a9b-8dcf-81ec854199b6" providerId="ADAL" clId="{937D8947-9914-4670-B668-20DA47972B7A}" dt="2023-10-10T15:24:31.319" v="1449" actId="26606"/>
          <ac:graphicFrameMkLst>
            <pc:docMk/>
            <pc:sldMk cId="3234601889" sldId="387"/>
            <ac:graphicFrameMk id="14" creationId="{4C1D34F0-1F5A-651A-1D66-0C61F6509815}"/>
          </ac:graphicFrameMkLst>
        </pc:graphicFrameChg>
        <pc:cxnChg chg="add del">
          <ac:chgData name="Woodard Leslie N" userId="0215b3a3-2f11-4a9b-8dcf-81ec854199b6" providerId="ADAL" clId="{937D8947-9914-4670-B668-20DA47972B7A}" dt="2023-10-10T15:24:31.258" v="1448" actId="26606"/>
          <ac:cxnSpMkLst>
            <pc:docMk/>
            <pc:sldMk cId="3234601889" sldId="387"/>
            <ac:cxnSpMk id="19" creationId="{C6DEF8F9-FFEF-4EDB-8A06-8A7884ED42E0}"/>
          </ac:cxnSpMkLst>
        </pc:cxnChg>
        <pc:cxnChg chg="del">
          <ac:chgData name="Woodard Leslie N" userId="0215b3a3-2f11-4a9b-8dcf-81ec854199b6" providerId="ADAL" clId="{937D8947-9914-4670-B668-20DA47972B7A}" dt="2023-10-10T15:24:12.892" v="1446"/>
          <ac:cxnSpMkLst>
            <pc:docMk/>
            <pc:sldMk cId="3234601889" sldId="387"/>
            <ac:cxnSpMk id="31" creationId="{C6DEF8F9-FFEF-4EDB-8A06-8A7884ED42E0}"/>
          </ac:cxnSpMkLst>
        </pc:cxnChg>
        <pc:cxnChg chg="add">
          <ac:chgData name="Woodard Leslie N" userId="0215b3a3-2f11-4a9b-8dcf-81ec854199b6" providerId="ADAL" clId="{937D8947-9914-4670-B668-20DA47972B7A}" dt="2023-10-10T15:24:31.319" v="1449" actId="26606"/>
          <ac:cxnSpMkLst>
            <pc:docMk/>
            <pc:sldMk cId="3234601889" sldId="387"/>
            <ac:cxnSpMk id="32" creationId="{C6DEF8F9-FFEF-4EDB-8A06-8A7884ED42E0}"/>
          </ac:cxnSpMkLst>
        </pc:cxnChg>
      </pc:sldChg>
      <pc:sldChg chg="addSp delSp modSp add mod setBg modAnim delDesignElem">
        <pc:chgData name="Woodard Leslie N" userId="0215b3a3-2f11-4a9b-8dcf-81ec854199b6" providerId="ADAL" clId="{937D8947-9914-4670-B668-20DA47972B7A}" dt="2023-10-10T19:15:30.435" v="5394" actId="113"/>
        <pc:sldMkLst>
          <pc:docMk/>
          <pc:sldMk cId="3068386653" sldId="388"/>
        </pc:sldMkLst>
        <pc:spChg chg="mod">
          <ac:chgData name="Woodard Leslie N" userId="0215b3a3-2f11-4a9b-8dcf-81ec854199b6" providerId="ADAL" clId="{937D8947-9914-4670-B668-20DA47972B7A}" dt="2023-10-10T15:25:47.201" v="1543" actId="122"/>
          <ac:spMkLst>
            <pc:docMk/>
            <pc:sldMk cId="3068386653" sldId="388"/>
            <ac:spMk id="2" creationId="{D7C3C1B9-D47C-492D-AF19-6AD89B0BBBD3}"/>
          </ac:spMkLst>
        </pc:spChg>
        <pc:spChg chg="add mod">
          <ac:chgData name="Woodard Leslie N" userId="0215b3a3-2f11-4a9b-8dcf-81ec854199b6" providerId="ADAL" clId="{937D8947-9914-4670-B668-20DA47972B7A}" dt="2023-10-10T18:24:47.712" v="4640"/>
          <ac:spMkLst>
            <pc:docMk/>
            <pc:sldMk cId="3068386653" sldId="388"/>
            <ac:spMk id="3" creationId="{3B1E1C15-578B-1534-BC4E-E0483BEB592D}"/>
          </ac:spMkLst>
        </pc:spChg>
        <pc:spChg chg="add mod">
          <ac:chgData name="Woodard Leslie N" userId="0215b3a3-2f11-4a9b-8dcf-81ec854199b6" providerId="ADAL" clId="{937D8947-9914-4670-B668-20DA47972B7A}" dt="2023-10-10T19:15:30.435" v="5394" actId="113"/>
          <ac:spMkLst>
            <pc:docMk/>
            <pc:sldMk cId="3068386653" sldId="388"/>
            <ac:spMk id="5" creationId="{B2407D01-9935-6B94-08E0-26BF65280DF1}"/>
          </ac:spMkLst>
        </pc:spChg>
        <pc:spChg chg="del">
          <ac:chgData name="Woodard Leslie N" userId="0215b3a3-2f11-4a9b-8dcf-81ec854199b6" providerId="ADAL" clId="{937D8947-9914-4670-B668-20DA47972B7A}" dt="2023-10-10T15:24:35.965" v="1451"/>
          <ac:spMkLst>
            <pc:docMk/>
            <pc:sldMk cId="3068386653" sldId="388"/>
            <ac:spMk id="33" creationId="{E0747CA7-2579-4FF5-95CF-E3FA65C9E187}"/>
          </ac:spMkLst>
        </pc:spChg>
        <pc:spChg chg="del">
          <ac:chgData name="Woodard Leslie N" userId="0215b3a3-2f11-4a9b-8dcf-81ec854199b6" providerId="ADAL" clId="{937D8947-9914-4670-B668-20DA47972B7A}" dt="2023-10-10T15:24:35.965" v="1451"/>
          <ac:spMkLst>
            <pc:docMk/>
            <pc:sldMk cId="3068386653" sldId="388"/>
            <ac:spMk id="35" creationId="{1C63BD94-CA0C-4C27-BB07-89F71DEA2D9A}"/>
          </ac:spMkLst>
        </pc:spChg>
        <pc:spChg chg="del">
          <ac:chgData name="Woodard Leslie N" userId="0215b3a3-2f11-4a9b-8dcf-81ec854199b6" providerId="ADAL" clId="{937D8947-9914-4670-B668-20DA47972B7A}" dt="2023-10-10T15:24:35.965" v="1451"/>
          <ac:spMkLst>
            <pc:docMk/>
            <pc:sldMk cId="3068386653" sldId="388"/>
            <ac:spMk id="37" creationId="{EE1530B0-6F96-46C0-8B3E-3215CB756BE4}"/>
          </ac:spMkLst>
        </pc:spChg>
        <pc:spChg chg="del">
          <ac:chgData name="Woodard Leslie N" userId="0215b3a3-2f11-4a9b-8dcf-81ec854199b6" providerId="ADAL" clId="{937D8947-9914-4670-B668-20DA47972B7A}" dt="2023-10-10T15:24:35.965" v="1451"/>
          <ac:spMkLst>
            <pc:docMk/>
            <pc:sldMk cId="3068386653" sldId="388"/>
            <ac:spMk id="39" creationId="{754910CF-1B56-45D3-960A-E89F7B3B9131}"/>
          </ac:spMkLst>
        </pc:spChg>
        <pc:spChg chg="del">
          <ac:chgData name="Woodard Leslie N" userId="0215b3a3-2f11-4a9b-8dcf-81ec854199b6" providerId="ADAL" clId="{937D8947-9914-4670-B668-20DA47972B7A}" dt="2023-10-10T15:24:35.965" v="1451"/>
          <ac:spMkLst>
            <pc:docMk/>
            <pc:sldMk cId="3068386653" sldId="388"/>
            <ac:spMk id="41" creationId="{6669F804-A677-4B75-95F4-A5E4426FB774}"/>
          </ac:spMkLst>
        </pc:spChg>
        <pc:graphicFrameChg chg="mod">
          <ac:chgData name="Woodard Leslie N" userId="0215b3a3-2f11-4a9b-8dcf-81ec854199b6" providerId="ADAL" clId="{937D8947-9914-4670-B668-20DA47972B7A}" dt="2023-10-10T19:14:26.360" v="5365" actId="20577"/>
          <ac:graphicFrameMkLst>
            <pc:docMk/>
            <pc:sldMk cId="3068386653" sldId="388"/>
            <ac:graphicFrameMk id="14" creationId="{4C1D34F0-1F5A-651A-1D66-0C61F6509815}"/>
          </ac:graphicFrameMkLst>
        </pc:graphicFrameChg>
        <pc:cxnChg chg="del">
          <ac:chgData name="Woodard Leslie N" userId="0215b3a3-2f11-4a9b-8dcf-81ec854199b6" providerId="ADAL" clId="{937D8947-9914-4670-B668-20DA47972B7A}" dt="2023-10-10T15:24:35.965" v="1451"/>
          <ac:cxnSpMkLst>
            <pc:docMk/>
            <pc:sldMk cId="3068386653" sldId="388"/>
            <ac:cxnSpMk id="31" creationId="{C6DEF8F9-FFEF-4EDB-8A06-8A7884ED42E0}"/>
          </ac:cxnSpMkLst>
        </pc:cxnChg>
      </pc:sldChg>
      <pc:sldChg chg="addSp modSp add mod modAnim">
        <pc:chgData name="Woodard Leslie N" userId="0215b3a3-2f11-4a9b-8dcf-81ec854199b6" providerId="ADAL" clId="{937D8947-9914-4670-B668-20DA47972B7A}" dt="2023-10-10T18:08:42.789" v="4426" actId="12"/>
        <pc:sldMkLst>
          <pc:docMk/>
          <pc:sldMk cId="4140497380" sldId="389"/>
        </pc:sldMkLst>
        <pc:spChg chg="mod">
          <ac:chgData name="Woodard Leslie N" userId="0215b3a3-2f11-4a9b-8dcf-81ec854199b6" providerId="ADAL" clId="{937D8947-9914-4670-B668-20DA47972B7A}" dt="2023-10-10T15:28:02.623" v="1572" actId="20577"/>
          <ac:spMkLst>
            <pc:docMk/>
            <pc:sldMk cId="4140497380" sldId="389"/>
            <ac:spMk id="2" creationId="{89DC12A7-5269-4783-90B0-657843066C1B}"/>
          </ac:spMkLst>
        </pc:spChg>
        <pc:spChg chg="add mod">
          <ac:chgData name="Woodard Leslie N" userId="0215b3a3-2f11-4a9b-8dcf-81ec854199b6" providerId="ADAL" clId="{937D8947-9914-4670-B668-20DA47972B7A}" dt="2023-10-10T18:07:44.707" v="4394" actId="404"/>
          <ac:spMkLst>
            <pc:docMk/>
            <pc:sldMk cId="4140497380" sldId="389"/>
            <ac:spMk id="4" creationId="{63908AB9-8CC6-B249-752C-A16A3E1A3D2D}"/>
          </ac:spMkLst>
        </pc:spChg>
        <pc:graphicFrameChg chg="mod">
          <ac:chgData name="Woodard Leslie N" userId="0215b3a3-2f11-4a9b-8dcf-81ec854199b6" providerId="ADAL" clId="{937D8947-9914-4670-B668-20DA47972B7A}" dt="2023-10-10T18:07:57.453" v="4406" actId="12"/>
          <ac:graphicFrameMkLst>
            <pc:docMk/>
            <pc:sldMk cId="4140497380" sldId="389"/>
            <ac:graphicFrameMk id="8" creationId="{7948F051-5703-6036-60BB-B7F7B648FFE6}"/>
          </ac:graphicFrameMkLst>
        </pc:graphicFrameChg>
        <pc:graphicFrameChg chg="mod">
          <ac:chgData name="Woodard Leslie N" userId="0215b3a3-2f11-4a9b-8dcf-81ec854199b6" providerId="ADAL" clId="{937D8947-9914-4670-B668-20DA47972B7A}" dt="2023-10-10T18:08:42.789" v="4426" actId="12"/>
          <ac:graphicFrameMkLst>
            <pc:docMk/>
            <pc:sldMk cId="4140497380" sldId="389"/>
            <ac:graphicFrameMk id="9" creationId="{C47D8585-865A-42A1-9C8A-BF9DA40FFD5E}"/>
          </ac:graphicFrameMkLst>
        </pc:graphicFrameChg>
      </pc:sldChg>
      <pc:sldChg chg="addSp modSp add mod modClrScheme modAnim chgLayout">
        <pc:chgData name="Woodard Leslie N" userId="0215b3a3-2f11-4a9b-8dcf-81ec854199b6" providerId="ADAL" clId="{937D8947-9914-4670-B668-20DA47972B7A}" dt="2023-10-10T19:22:40.646" v="5484"/>
        <pc:sldMkLst>
          <pc:docMk/>
          <pc:sldMk cId="3200835307" sldId="390"/>
        </pc:sldMkLst>
        <pc:spChg chg="mod ord">
          <ac:chgData name="Woodard Leslie N" userId="0215b3a3-2f11-4a9b-8dcf-81ec854199b6" providerId="ADAL" clId="{937D8947-9914-4670-B668-20DA47972B7A}" dt="2023-10-10T18:02:26.060" v="4356" actId="1076"/>
          <ac:spMkLst>
            <pc:docMk/>
            <pc:sldMk cId="3200835307" sldId="390"/>
            <ac:spMk id="2" creationId="{89DC12A7-5269-4783-90B0-657843066C1B}"/>
          </ac:spMkLst>
        </pc:spChg>
        <pc:spChg chg="add mod">
          <ac:chgData name="Woodard Leslie N" userId="0215b3a3-2f11-4a9b-8dcf-81ec854199b6" providerId="ADAL" clId="{937D8947-9914-4670-B668-20DA47972B7A}" dt="2023-10-10T18:02:33.978" v="4357" actId="1076"/>
          <ac:spMkLst>
            <pc:docMk/>
            <pc:sldMk cId="3200835307" sldId="390"/>
            <ac:spMk id="4" creationId="{3144C3C5-BF06-9FA3-CBB7-38724C747A74}"/>
          </ac:spMkLst>
        </pc:spChg>
        <pc:graphicFrameChg chg="mod ord">
          <ac:chgData name="Woodard Leslie N" userId="0215b3a3-2f11-4a9b-8dcf-81ec854199b6" providerId="ADAL" clId="{937D8947-9914-4670-B668-20DA47972B7A}" dt="2023-10-10T18:04:20.925" v="4389" actId="12"/>
          <ac:graphicFrameMkLst>
            <pc:docMk/>
            <pc:sldMk cId="3200835307" sldId="390"/>
            <ac:graphicFrameMk id="8" creationId="{7948F051-5703-6036-60BB-B7F7B648FFE6}"/>
          </ac:graphicFrameMkLst>
        </pc:graphicFrameChg>
        <pc:graphicFrameChg chg="mod">
          <ac:chgData name="Woodard Leslie N" userId="0215b3a3-2f11-4a9b-8dcf-81ec854199b6" providerId="ADAL" clId="{937D8947-9914-4670-B668-20DA47972B7A}" dt="2023-10-10T18:04:05.245" v="4377" actId="20577"/>
          <ac:graphicFrameMkLst>
            <pc:docMk/>
            <pc:sldMk cId="3200835307" sldId="390"/>
            <ac:graphicFrameMk id="9" creationId="{C47D8585-865A-42A1-9C8A-BF9DA40FFD5E}"/>
          </ac:graphicFrameMkLst>
        </pc:graphicFrameChg>
        <pc:picChg chg="add mod">
          <ac:chgData name="Woodard Leslie N" userId="0215b3a3-2f11-4a9b-8dcf-81ec854199b6" providerId="ADAL" clId="{937D8947-9914-4670-B668-20DA47972B7A}" dt="2023-10-10T19:22:22.357" v="5480" actId="1076"/>
          <ac:picMkLst>
            <pc:docMk/>
            <pc:sldMk cId="3200835307" sldId="390"/>
            <ac:picMk id="6" creationId="{9287EDE1-7080-A538-0581-F0C5E9147E03}"/>
          </ac:picMkLst>
        </pc:picChg>
      </pc:sldChg>
      <pc:sldChg chg="addSp delSp modSp add mod modAnim">
        <pc:chgData name="Woodard Leslie N" userId="0215b3a3-2f11-4a9b-8dcf-81ec854199b6" providerId="ADAL" clId="{937D8947-9914-4670-B668-20DA47972B7A}" dt="2023-10-10T17:57:50.378" v="4277" actId="1076"/>
        <pc:sldMkLst>
          <pc:docMk/>
          <pc:sldMk cId="3871039886" sldId="391"/>
        </pc:sldMkLst>
        <pc:spChg chg="del mod">
          <ac:chgData name="Woodard Leslie N" userId="0215b3a3-2f11-4a9b-8dcf-81ec854199b6" providerId="ADAL" clId="{937D8947-9914-4670-B668-20DA47972B7A}" dt="2023-10-10T15:30:36.559" v="1712" actId="478"/>
          <ac:spMkLst>
            <pc:docMk/>
            <pc:sldMk cId="3871039886" sldId="391"/>
            <ac:spMk id="2" creationId="{D7C3C1B9-D47C-492D-AF19-6AD89B0BBBD3}"/>
          </ac:spMkLst>
        </pc:spChg>
        <pc:spChg chg="add mod">
          <ac:chgData name="Woodard Leslie N" userId="0215b3a3-2f11-4a9b-8dcf-81ec854199b6" providerId="ADAL" clId="{937D8947-9914-4670-B668-20DA47972B7A}" dt="2023-10-10T17:57:40.753" v="4266" actId="20577"/>
          <ac:spMkLst>
            <pc:docMk/>
            <pc:sldMk cId="3871039886" sldId="391"/>
            <ac:spMk id="4" creationId="{28C83E9B-82D7-D7C3-FAD0-D1868925E216}"/>
          </ac:spMkLst>
        </pc:spChg>
        <pc:graphicFrameChg chg="mod modGraphic">
          <ac:chgData name="Woodard Leslie N" userId="0215b3a3-2f11-4a9b-8dcf-81ec854199b6" providerId="ADAL" clId="{937D8947-9914-4670-B668-20DA47972B7A}" dt="2023-10-10T17:57:50.378" v="4277" actId="1076"/>
          <ac:graphicFrameMkLst>
            <pc:docMk/>
            <pc:sldMk cId="3871039886" sldId="391"/>
            <ac:graphicFrameMk id="14" creationId="{4C1D34F0-1F5A-651A-1D66-0C61F6509815}"/>
          </ac:graphicFrameMkLst>
        </pc:graphicFrameChg>
      </pc:sldChg>
      <pc:sldChg chg="addSp delSp modSp add mod modAnim">
        <pc:chgData name="Woodard Leslie N" userId="0215b3a3-2f11-4a9b-8dcf-81ec854199b6" providerId="ADAL" clId="{937D8947-9914-4670-B668-20DA47972B7A}" dt="2023-10-10T17:55:54.450" v="4103" actId="20577"/>
        <pc:sldMkLst>
          <pc:docMk/>
          <pc:sldMk cId="1552225019" sldId="392"/>
        </pc:sldMkLst>
        <pc:spChg chg="del">
          <ac:chgData name="Woodard Leslie N" userId="0215b3a3-2f11-4a9b-8dcf-81ec854199b6" providerId="ADAL" clId="{937D8947-9914-4670-B668-20DA47972B7A}" dt="2023-10-10T15:32:37.372" v="1773" actId="478"/>
          <ac:spMkLst>
            <pc:docMk/>
            <pc:sldMk cId="1552225019" sldId="392"/>
            <ac:spMk id="2" creationId="{D7C3C1B9-D47C-492D-AF19-6AD89B0BBBD3}"/>
          </ac:spMkLst>
        </pc:spChg>
        <pc:spChg chg="add del mod">
          <ac:chgData name="Woodard Leslie N" userId="0215b3a3-2f11-4a9b-8dcf-81ec854199b6" providerId="ADAL" clId="{937D8947-9914-4670-B668-20DA47972B7A}" dt="2023-10-10T15:32:39.280" v="1774" actId="478"/>
          <ac:spMkLst>
            <pc:docMk/>
            <pc:sldMk cId="1552225019" sldId="392"/>
            <ac:spMk id="4" creationId="{513B0344-68CC-15D9-96B5-E70E8DE64DEA}"/>
          </ac:spMkLst>
        </pc:spChg>
        <pc:spChg chg="add mod">
          <ac:chgData name="Woodard Leslie N" userId="0215b3a3-2f11-4a9b-8dcf-81ec854199b6" providerId="ADAL" clId="{937D8947-9914-4670-B668-20DA47972B7A}" dt="2023-10-10T17:55:42.447" v="4085" actId="404"/>
          <ac:spMkLst>
            <pc:docMk/>
            <pc:sldMk cId="1552225019" sldId="392"/>
            <ac:spMk id="8" creationId="{45DB5667-B330-303B-6D83-36C0EB0F53D4}"/>
          </ac:spMkLst>
        </pc:spChg>
        <pc:graphicFrameChg chg="mod modGraphic">
          <ac:chgData name="Woodard Leslie N" userId="0215b3a3-2f11-4a9b-8dcf-81ec854199b6" providerId="ADAL" clId="{937D8947-9914-4670-B668-20DA47972B7A}" dt="2023-10-10T17:55:54.450" v="4103" actId="20577"/>
          <ac:graphicFrameMkLst>
            <pc:docMk/>
            <pc:sldMk cId="1552225019" sldId="392"/>
            <ac:graphicFrameMk id="14" creationId="{4C1D34F0-1F5A-651A-1D66-0C61F6509815}"/>
          </ac:graphicFrameMkLst>
        </pc:graphicFrameChg>
        <pc:picChg chg="add del">
          <ac:chgData name="Woodard Leslie N" userId="0215b3a3-2f11-4a9b-8dcf-81ec854199b6" providerId="ADAL" clId="{937D8947-9914-4670-B668-20DA47972B7A}" dt="2023-10-10T17:55:21.402" v="4079" actId="478"/>
          <ac:picMkLst>
            <pc:docMk/>
            <pc:sldMk cId="1552225019" sldId="392"/>
            <ac:picMk id="6" creationId="{E7DCB398-6EDC-8E7C-7970-EAEC211F9A4B}"/>
          </ac:picMkLst>
        </pc:picChg>
      </pc:sldChg>
      <pc:sldChg chg="addSp modSp add mod modClrScheme modAnim chgLayout">
        <pc:chgData name="Woodard Leslie N" userId="0215b3a3-2f11-4a9b-8dcf-81ec854199b6" providerId="ADAL" clId="{937D8947-9914-4670-B668-20DA47972B7A}" dt="2023-10-10T19:14:47.356" v="5366" actId="1076"/>
        <pc:sldMkLst>
          <pc:docMk/>
          <pc:sldMk cId="217294065" sldId="393"/>
        </pc:sldMkLst>
        <pc:spChg chg="add mod">
          <ac:chgData name="Woodard Leslie N" userId="0215b3a3-2f11-4a9b-8dcf-81ec854199b6" providerId="ADAL" clId="{937D8947-9914-4670-B668-20DA47972B7A}" dt="2023-10-10T17:55:26.521" v="4081" actId="20577"/>
          <ac:spMkLst>
            <pc:docMk/>
            <pc:sldMk cId="217294065" sldId="393"/>
            <ac:spMk id="5" creationId="{28E010C1-B975-0545-69FB-5C575FFC0C67}"/>
          </ac:spMkLst>
        </pc:spChg>
        <pc:graphicFrameChg chg="mod ord modGraphic">
          <ac:chgData name="Woodard Leslie N" userId="0215b3a3-2f11-4a9b-8dcf-81ec854199b6" providerId="ADAL" clId="{937D8947-9914-4670-B668-20DA47972B7A}" dt="2023-10-10T17:52:59.618" v="4062" actId="1076"/>
          <ac:graphicFrameMkLst>
            <pc:docMk/>
            <pc:sldMk cId="217294065" sldId="393"/>
            <ac:graphicFrameMk id="14" creationId="{4C1D34F0-1F5A-651A-1D66-0C61F6509815}"/>
          </ac:graphicFrameMkLst>
        </pc:graphicFrameChg>
        <pc:picChg chg="add mod">
          <ac:chgData name="Woodard Leslie N" userId="0215b3a3-2f11-4a9b-8dcf-81ec854199b6" providerId="ADAL" clId="{937D8947-9914-4670-B668-20DA47972B7A}" dt="2023-10-10T19:14:47.356" v="5366" actId="1076"/>
          <ac:picMkLst>
            <pc:docMk/>
            <pc:sldMk cId="217294065" sldId="393"/>
            <ac:picMk id="3" creationId="{2AD6BD58-5D41-49CC-4BC0-93C0773E1A45}"/>
          </ac:picMkLst>
        </pc:picChg>
      </pc:sldChg>
      <pc:sldChg chg="add">
        <pc:chgData name="Woodard Leslie N" userId="0215b3a3-2f11-4a9b-8dcf-81ec854199b6" providerId="ADAL" clId="{937D8947-9914-4670-B668-20DA47972B7A}" dt="2023-10-10T15:45:09.905" v="2261"/>
        <pc:sldMkLst>
          <pc:docMk/>
          <pc:sldMk cId="3271191886" sldId="394"/>
        </pc:sldMkLst>
      </pc:sldChg>
      <pc:sldChg chg="add">
        <pc:chgData name="Woodard Leslie N" userId="0215b3a3-2f11-4a9b-8dcf-81ec854199b6" providerId="ADAL" clId="{937D8947-9914-4670-B668-20DA47972B7A}" dt="2023-10-10T15:45:09.905" v="2261"/>
        <pc:sldMkLst>
          <pc:docMk/>
          <pc:sldMk cId="3481317407" sldId="395"/>
        </pc:sldMkLst>
      </pc:sldChg>
      <pc:sldChg chg="add">
        <pc:chgData name="Woodard Leslie N" userId="0215b3a3-2f11-4a9b-8dcf-81ec854199b6" providerId="ADAL" clId="{937D8947-9914-4670-B668-20DA47972B7A}" dt="2023-10-10T15:45:09.905" v="2261"/>
        <pc:sldMkLst>
          <pc:docMk/>
          <pc:sldMk cId="3280604343" sldId="396"/>
        </pc:sldMkLst>
      </pc:sldChg>
      <pc:sldChg chg="modSp add modAnim">
        <pc:chgData name="Woodard Leslie N" userId="0215b3a3-2f11-4a9b-8dcf-81ec854199b6" providerId="ADAL" clId="{937D8947-9914-4670-B668-20DA47972B7A}" dt="2023-10-10T19:16:35.789" v="5416" actId="20577"/>
        <pc:sldMkLst>
          <pc:docMk/>
          <pc:sldMk cId="1679875161" sldId="397"/>
        </pc:sldMkLst>
        <pc:graphicFrameChg chg="mod">
          <ac:chgData name="Woodard Leslie N" userId="0215b3a3-2f11-4a9b-8dcf-81ec854199b6" providerId="ADAL" clId="{937D8947-9914-4670-B668-20DA47972B7A}" dt="2023-10-10T19:16:29.638" v="5408" actId="20577"/>
          <ac:graphicFrameMkLst>
            <pc:docMk/>
            <pc:sldMk cId="1679875161" sldId="397"/>
            <ac:graphicFrameMk id="8" creationId="{7948F051-5703-6036-60BB-B7F7B648FFE6}"/>
          </ac:graphicFrameMkLst>
        </pc:graphicFrameChg>
        <pc:graphicFrameChg chg="mod">
          <ac:chgData name="Woodard Leslie N" userId="0215b3a3-2f11-4a9b-8dcf-81ec854199b6" providerId="ADAL" clId="{937D8947-9914-4670-B668-20DA47972B7A}" dt="2023-10-10T19:16:35.789" v="5416" actId="20577"/>
          <ac:graphicFrameMkLst>
            <pc:docMk/>
            <pc:sldMk cId="1679875161" sldId="397"/>
            <ac:graphicFrameMk id="9" creationId="{C47D8585-865A-42A1-9C8A-BF9DA40FFD5E}"/>
          </ac:graphicFrameMkLst>
        </pc:graphicFrameChg>
      </pc:sldChg>
      <pc:sldChg chg="modSp add modAnim">
        <pc:chgData name="Woodard Leslie N" userId="0215b3a3-2f11-4a9b-8dcf-81ec854199b6" providerId="ADAL" clId="{937D8947-9914-4670-B668-20DA47972B7A}" dt="2023-10-10T19:16:51.790" v="5435" actId="20577"/>
        <pc:sldMkLst>
          <pc:docMk/>
          <pc:sldMk cId="3858051097" sldId="398"/>
        </pc:sldMkLst>
        <pc:graphicFrameChg chg="mod">
          <ac:chgData name="Woodard Leslie N" userId="0215b3a3-2f11-4a9b-8dcf-81ec854199b6" providerId="ADAL" clId="{937D8947-9914-4670-B668-20DA47972B7A}" dt="2023-10-10T19:16:43.971" v="5426" actId="20577"/>
          <ac:graphicFrameMkLst>
            <pc:docMk/>
            <pc:sldMk cId="3858051097" sldId="398"/>
            <ac:graphicFrameMk id="8" creationId="{7948F051-5703-6036-60BB-B7F7B648FFE6}"/>
          </ac:graphicFrameMkLst>
        </pc:graphicFrameChg>
        <pc:graphicFrameChg chg="mod">
          <ac:chgData name="Woodard Leslie N" userId="0215b3a3-2f11-4a9b-8dcf-81ec854199b6" providerId="ADAL" clId="{937D8947-9914-4670-B668-20DA47972B7A}" dt="2023-10-10T19:16:51.790" v="5435" actId="20577"/>
          <ac:graphicFrameMkLst>
            <pc:docMk/>
            <pc:sldMk cId="3858051097" sldId="398"/>
            <ac:graphicFrameMk id="9" creationId="{C47D8585-865A-42A1-9C8A-BF9DA40FFD5E}"/>
          </ac:graphicFrameMkLst>
        </pc:graphicFrameChg>
      </pc:sldChg>
      <pc:sldChg chg="delSp add setBg delDesignElem">
        <pc:chgData name="Woodard Leslie N" userId="0215b3a3-2f11-4a9b-8dcf-81ec854199b6" providerId="ADAL" clId="{937D8947-9914-4670-B668-20DA47972B7A}" dt="2023-10-10T15:45:09.905" v="2261"/>
        <pc:sldMkLst>
          <pc:docMk/>
          <pc:sldMk cId="679124229" sldId="399"/>
        </pc:sldMkLst>
        <pc:spChg chg="del">
          <ac:chgData name="Woodard Leslie N" userId="0215b3a3-2f11-4a9b-8dcf-81ec854199b6" providerId="ADAL" clId="{937D8947-9914-4670-B668-20DA47972B7A}" dt="2023-10-10T15:45:09.905" v="2261"/>
          <ac:spMkLst>
            <pc:docMk/>
            <pc:sldMk cId="679124229" sldId="399"/>
            <ac:spMk id="5" creationId="{35230A27-1553-42F8-99D7-829868E13715}"/>
          </ac:spMkLst>
        </pc:spChg>
        <pc:spChg chg="del">
          <ac:chgData name="Woodard Leslie N" userId="0215b3a3-2f11-4a9b-8dcf-81ec854199b6" providerId="ADAL" clId="{937D8947-9914-4670-B668-20DA47972B7A}" dt="2023-10-10T15:45:09.905" v="2261"/>
          <ac:spMkLst>
            <pc:docMk/>
            <pc:sldMk cId="679124229" sldId="399"/>
            <ac:spMk id="6" creationId="{A772232D-B4D6-429F-B3D1-2D9891B85E08}"/>
          </ac:spMkLst>
        </pc:spChg>
        <pc:cxnChg chg="del">
          <ac:chgData name="Woodard Leslie N" userId="0215b3a3-2f11-4a9b-8dcf-81ec854199b6" providerId="ADAL" clId="{937D8947-9914-4670-B668-20DA47972B7A}" dt="2023-10-10T15:45:09.905" v="2261"/>
          <ac:cxnSpMkLst>
            <pc:docMk/>
            <pc:sldMk cId="679124229" sldId="399"/>
            <ac:cxnSpMk id="7" creationId="{02CC3441-26B3-4381-B3DF-8AE3C288BC0D}"/>
          </ac:cxnSpMkLst>
        </pc:cxnChg>
      </pc:sldChg>
      <pc:sldChg chg="addSp delSp modSp add setBg delDesignElem">
        <pc:chgData name="Woodard Leslie N" userId="0215b3a3-2f11-4a9b-8dcf-81ec854199b6" providerId="ADAL" clId="{937D8947-9914-4670-B668-20DA47972B7A}" dt="2023-10-10T19:17:09.613" v="5436"/>
        <pc:sldMkLst>
          <pc:docMk/>
          <pc:sldMk cId="3636683655" sldId="400"/>
        </pc:sldMkLst>
        <pc:spChg chg="add mod">
          <ac:chgData name="Woodard Leslie N" userId="0215b3a3-2f11-4a9b-8dcf-81ec854199b6" providerId="ADAL" clId="{937D8947-9914-4670-B668-20DA47972B7A}" dt="2023-10-10T19:17:09.613" v="5436"/>
          <ac:spMkLst>
            <pc:docMk/>
            <pc:sldMk cId="3636683655" sldId="400"/>
            <ac:spMk id="3" creationId="{47B36946-6FA2-653F-28D8-ADF1053F8843}"/>
          </ac:spMkLst>
        </pc:spChg>
        <pc:spChg chg="del">
          <ac:chgData name="Woodard Leslie N" userId="0215b3a3-2f11-4a9b-8dcf-81ec854199b6" providerId="ADAL" clId="{937D8947-9914-4670-B668-20DA47972B7A}" dt="2023-10-10T15:45:09.905" v="2261"/>
          <ac:spMkLst>
            <pc:docMk/>
            <pc:sldMk cId="3636683655" sldId="400"/>
            <ac:spMk id="33" creationId="{E0747CA7-2579-4FF5-95CF-E3FA65C9E187}"/>
          </ac:spMkLst>
        </pc:spChg>
        <pc:spChg chg="del">
          <ac:chgData name="Woodard Leslie N" userId="0215b3a3-2f11-4a9b-8dcf-81ec854199b6" providerId="ADAL" clId="{937D8947-9914-4670-B668-20DA47972B7A}" dt="2023-10-10T15:45:09.905" v="2261"/>
          <ac:spMkLst>
            <pc:docMk/>
            <pc:sldMk cId="3636683655" sldId="400"/>
            <ac:spMk id="35" creationId="{1C63BD94-CA0C-4C27-BB07-89F71DEA2D9A}"/>
          </ac:spMkLst>
        </pc:spChg>
        <pc:spChg chg="del">
          <ac:chgData name="Woodard Leslie N" userId="0215b3a3-2f11-4a9b-8dcf-81ec854199b6" providerId="ADAL" clId="{937D8947-9914-4670-B668-20DA47972B7A}" dt="2023-10-10T15:45:09.905" v="2261"/>
          <ac:spMkLst>
            <pc:docMk/>
            <pc:sldMk cId="3636683655" sldId="400"/>
            <ac:spMk id="37" creationId="{EE1530B0-6F96-46C0-8B3E-3215CB756BE4}"/>
          </ac:spMkLst>
        </pc:spChg>
        <pc:spChg chg="del">
          <ac:chgData name="Woodard Leslie N" userId="0215b3a3-2f11-4a9b-8dcf-81ec854199b6" providerId="ADAL" clId="{937D8947-9914-4670-B668-20DA47972B7A}" dt="2023-10-10T15:45:09.905" v="2261"/>
          <ac:spMkLst>
            <pc:docMk/>
            <pc:sldMk cId="3636683655" sldId="400"/>
            <ac:spMk id="39" creationId="{754910CF-1B56-45D3-960A-E89F7B3B9131}"/>
          </ac:spMkLst>
        </pc:spChg>
        <pc:spChg chg="del">
          <ac:chgData name="Woodard Leslie N" userId="0215b3a3-2f11-4a9b-8dcf-81ec854199b6" providerId="ADAL" clId="{937D8947-9914-4670-B668-20DA47972B7A}" dt="2023-10-10T15:45:09.905" v="2261"/>
          <ac:spMkLst>
            <pc:docMk/>
            <pc:sldMk cId="3636683655" sldId="400"/>
            <ac:spMk id="41" creationId="{6669F804-A677-4B75-95F4-A5E4426FB774}"/>
          </ac:spMkLst>
        </pc:spChg>
        <pc:cxnChg chg="del">
          <ac:chgData name="Woodard Leslie N" userId="0215b3a3-2f11-4a9b-8dcf-81ec854199b6" providerId="ADAL" clId="{937D8947-9914-4670-B668-20DA47972B7A}" dt="2023-10-10T15:45:09.905" v="2261"/>
          <ac:cxnSpMkLst>
            <pc:docMk/>
            <pc:sldMk cId="3636683655" sldId="400"/>
            <ac:cxnSpMk id="31" creationId="{C6DEF8F9-FFEF-4EDB-8A06-8A7884ED42E0}"/>
          </ac:cxnSpMkLst>
        </pc:cxnChg>
      </pc:sldChg>
      <pc:sldChg chg="addSp modSp add modAnim">
        <pc:chgData name="Woodard Leslie N" userId="0215b3a3-2f11-4a9b-8dcf-81ec854199b6" providerId="ADAL" clId="{937D8947-9914-4670-B668-20DA47972B7A}" dt="2023-10-10T19:16:15.264" v="5400"/>
        <pc:sldMkLst>
          <pc:docMk/>
          <pc:sldMk cId="2119703423" sldId="401"/>
        </pc:sldMkLst>
        <pc:spChg chg="add mod">
          <ac:chgData name="Woodard Leslie N" userId="0215b3a3-2f11-4a9b-8dcf-81ec854199b6" providerId="ADAL" clId="{937D8947-9914-4670-B668-20DA47972B7A}" dt="2023-10-10T19:16:15.264" v="5400"/>
          <ac:spMkLst>
            <pc:docMk/>
            <pc:sldMk cId="2119703423" sldId="401"/>
            <ac:spMk id="3" creationId="{F71A22F7-9A69-C6DC-59A0-CEB4546E8F0F}"/>
          </ac:spMkLst>
        </pc:spChg>
        <pc:graphicFrameChg chg="mod">
          <ac:chgData name="Woodard Leslie N" userId="0215b3a3-2f11-4a9b-8dcf-81ec854199b6" providerId="ADAL" clId="{937D8947-9914-4670-B668-20DA47972B7A}" dt="2023-10-10T19:16:01.689" v="5399" actId="20577"/>
          <ac:graphicFrameMkLst>
            <pc:docMk/>
            <pc:sldMk cId="2119703423" sldId="401"/>
            <ac:graphicFrameMk id="14" creationId="{4C1D34F0-1F5A-651A-1D66-0C61F6509815}"/>
          </ac:graphicFrameMkLst>
        </pc:graphicFrameChg>
      </pc:sldChg>
      <pc:sldChg chg="modSp add modAnim">
        <pc:chgData name="Woodard Leslie N" userId="0215b3a3-2f11-4a9b-8dcf-81ec854199b6" providerId="ADAL" clId="{937D8947-9914-4670-B668-20DA47972B7A}" dt="2023-10-10T19:17:41.044" v="5442" actId="20577"/>
        <pc:sldMkLst>
          <pc:docMk/>
          <pc:sldMk cId="4142877584" sldId="402"/>
        </pc:sldMkLst>
        <pc:graphicFrameChg chg="mod">
          <ac:chgData name="Woodard Leslie N" userId="0215b3a3-2f11-4a9b-8dcf-81ec854199b6" providerId="ADAL" clId="{937D8947-9914-4670-B668-20DA47972B7A}" dt="2023-10-10T19:17:41.044" v="5442" actId="20577"/>
          <ac:graphicFrameMkLst>
            <pc:docMk/>
            <pc:sldMk cId="4142877584" sldId="402"/>
            <ac:graphicFrameMk id="14" creationId="{4C1D34F0-1F5A-651A-1D66-0C61F6509815}"/>
          </ac:graphicFrameMkLst>
        </pc:graphicFrameChg>
      </pc:sldChg>
      <pc:sldChg chg="modSp add">
        <pc:chgData name="Woodard Leslie N" userId="0215b3a3-2f11-4a9b-8dcf-81ec854199b6" providerId="ADAL" clId="{937D8947-9914-4670-B668-20DA47972B7A}" dt="2023-10-10T19:18:08.593" v="5446" actId="20577"/>
        <pc:sldMkLst>
          <pc:docMk/>
          <pc:sldMk cId="2749076510" sldId="403"/>
        </pc:sldMkLst>
        <pc:graphicFrameChg chg="mod">
          <ac:chgData name="Woodard Leslie N" userId="0215b3a3-2f11-4a9b-8dcf-81ec854199b6" providerId="ADAL" clId="{937D8947-9914-4670-B668-20DA47972B7A}" dt="2023-10-10T19:18:08.593" v="5446" actId="20577"/>
          <ac:graphicFrameMkLst>
            <pc:docMk/>
            <pc:sldMk cId="2749076510" sldId="403"/>
            <ac:graphicFrameMk id="14" creationId="{4C1D34F0-1F5A-651A-1D66-0C61F6509815}"/>
          </ac:graphicFrameMkLst>
        </pc:graphicFrameChg>
      </pc:sldChg>
      <pc:sldChg chg="modSp add">
        <pc:chgData name="Woodard Leslie N" userId="0215b3a3-2f11-4a9b-8dcf-81ec854199b6" providerId="ADAL" clId="{937D8947-9914-4670-B668-20DA47972B7A}" dt="2023-10-10T19:18:18.700" v="5448" actId="20577"/>
        <pc:sldMkLst>
          <pc:docMk/>
          <pc:sldMk cId="3708949292" sldId="404"/>
        </pc:sldMkLst>
        <pc:graphicFrameChg chg="mod">
          <ac:chgData name="Woodard Leslie N" userId="0215b3a3-2f11-4a9b-8dcf-81ec854199b6" providerId="ADAL" clId="{937D8947-9914-4670-B668-20DA47972B7A}" dt="2023-10-10T19:18:18.700" v="5448" actId="20577"/>
          <ac:graphicFrameMkLst>
            <pc:docMk/>
            <pc:sldMk cId="3708949292" sldId="404"/>
            <ac:graphicFrameMk id="8" creationId="{7948F051-5703-6036-60BB-B7F7B648FFE6}"/>
          </ac:graphicFrameMkLst>
        </pc:graphicFrameChg>
      </pc:sldChg>
      <pc:sldChg chg="add">
        <pc:chgData name="Woodard Leslie N" userId="0215b3a3-2f11-4a9b-8dcf-81ec854199b6" providerId="ADAL" clId="{937D8947-9914-4670-B668-20DA47972B7A}" dt="2023-10-10T15:45:09.905" v="2261"/>
        <pc:sldMkLst>
          <pc:docMk/>
          <pc:sldMk cId="3541173367" sldId="405"/>
        </pc:sldMkLst>
      </pc:sldChg>
      <pc:sldChg chg="add">
        <pc:chgData name="Woodard Leslie N" userId="0215b3a3-2f11-4a9b-8dcf-81ec854199b6" providerId="ADAL" clId="{937D8947-9914-4670-B668-20DA47972B7A}" dt="2023-10-10T15:45:09.905" v="2261"/>
        <pc:sldMkLst>
          <pc:docMk/>
          <pc:sldMk cId="943293605" sldId="406"/>
        </pc:sldMkLst>
      </pc:sldChg>
      <pc:sldChg chg="add">
        <pc:chgData name="Woodard Leslie N" userId="0215b3a3-2f11-4a9b-8dcf-81ec854199b6" providerId="ADAL" clId="{937D8947-9914-4670-B668-20DA47972B7A}" dt="2023-10-10T15:45:09.905" v="2261"/>
        <pc:sldMkLst>
          <pc:docMk/>
          <pc:sldMk cId="1797745355" sldId="407"/>
        </pc:sldMkLst>
      </pc:sldChg>
      <pc:sldChg chg="add">
        <pc:chgData name="Woodard Leslie N" userId="0215b3a3-2f11-4a9b-8dcf-81ec854199b6" providerId="ADAL" clId="{937D8947-9914-4670-B668-20DA47972B7A}" dt="2023-10-10T15:45:09.905" v="2261"/>
        <pc:sldMkLst>
          <pc:docMk/>
          <pc:sldMk cId="3414690947" sldId="408"/>
        </pc:sldMkLst>
      </pc:sldChg>
      <pc:sldChg chg="addSp modSp add mod modAnim">
        <pc:chgData name="Woodard Leslie N" userId="0215b3a3-2f11-4a9b-8dcf-81ec854199b6" providerId="ADAL" clId="{937D8947-9914-4670-B668-20DA47972B7A}" dt="2023-10-10T19:13:26.819" v="5318" actId="12"/>
        <pc:sldMkLst>
          <pc:docMk/>
          <pc:sldMk cId="1540836248" sldId="409"/>
        </pc:sldMkLst>
        <pc:spChg chg="mod">
          <ac:chgData name="Woodard Leslie N" userId="0215b3a3-2f11-4a9b-8dcf-81ec854199b6" providerId="ADAL" clId="{937D8947-9914-4670-B668-20DA47972B7A}" dt="2023-10-10T16:35:50.998" v="2270" actId="20577"/>
          <ac:spMkLst>
            <pc:docMk/>
            <pc:sldMk cId="1540836248" sldId="409"/>
            <ac:spMk id="2" creationId="{89DC12A7-5269-4783-90B0-657843066C1B}"/>
          </ac:spMkLst>
        </pc:spChg>
        <pc:spChg chg="add mod">
          <ac:chgData name="Woodard Leslie N" userId="0215b3a3-2f11-4a9b-8dcf-81ec854199b6" providerId="ADAL" clId="{937D8947-9914-4670-B668-20DA47972B7A}" dt="2023-10-10T19:12:47.556" v="5302" actId="14100"/>
          <ac:spMkLst>
            <pc:docMk/>
            <pc:sldMk cId="1540836248" sldId="409"/>
            <ac:spMk id="4" creationId="{84DE0D84-2E5D-37F0-0E9F-A7AD7E830DD9}"/>
          </ac:spMkLst>
        </pc:spChg>
        <pc:graphicFrameChg chg="mod">
          <ac:chgData name="Woodard Leslie N" userId="0215b3a3-2f11-4a9b-8dcf-81ec854199b6" providerId="ADAL" clId="{937D8947-9914-4670-B668-20DA47972B7A}" dt="2023-10-10T19:12:57.498" v="5314" actId="20577"/>
          <ac:graphicFrameMkLst>
            <pc:docMk/>
            <pc:sldMk cId="1540836248" sldId="409"/>
            <ac:graphicFrameMk id="8" creationId="{7948F051-5703-6036-60BB-B7F7B648FFE6}"/>
          </ac:graphicFrameMkLst>
        </pc:graphicFrameChg>
        <pc:graphicFrameChg chg="mod modGraphic">
          <ac:chgData name="Woodard Leslie N" userId="0215b3a3-2f11-4a9b-8dcf-81ec854199b6" providerId="ADAL" clId="{937D8947-9914-4670-B668-20DA47972B7A}" dt="2023-10-10T19:13:26.819" v="5318" actId="12"/>
          <ac:graphicFrameMkLst>
            <pc:docMk/>
            <pc:sldMk cId="1540836248" sldId="409"/>
            <ac:graphicFrameMk id="9" creationId="{C47D8585-865A-42A1-9C8A-BF9DA40FFD5E}"/>
          </ac:graphicFrameMkLst>
        </pc:graphicFrameChg>
      </pc:sldChg>
      <pc:sldChg chg="add">
        <pc:chgData name="Woodard Leslie N" userId="0215b3a3-2f11-4a9b-8dcf-81ec854199b6" providerId="ADAL" clId="{937D8947-9914-4670-B668-20DA47972B7A}" dt="2023-10-10T16:40:31.816" v="2391"/>
        <pc:sldMkLst>
          <pc:docMk/>
          <pc:sldMk cId="2427606519" sldId="410"/>
        </pc:sldMkLst>
      </pc:sldChg>
      <pc:sldChg chg="delSp modSp add mod">
        <pc:chgData name="Woodard Leslie N" userId="0215b3a3-2f11-4a9b-8dcf-81ec854199b6" providerId="ADAL" clId="{937D8947-9914-4670-B668-20DA47972B7A}" dt="2023-10-10T18:34:10.341" v="4693" actId="20577"/>
        <pc:sldMkLst>
          <pc:docMk/>
          <pc:sldMk cId="3284132220" sldId="411"/>
        </pc:sldMkLst>
        <pc:spChg chg="mod">
          <ac:chgData name="Woodard Leslie N" userId="0215b3a3-2f11-4a9b-8dcf-81ec854199b6" providerId="ADAL" clId="{937D8947-9914-4670-B668-20DA47972B7A}" dt="2023-10-10T18:34:10.341" v="4693" actId="20577"/>
          <ac:spMkLst>
            <pc:docMk/>
            <pc:sldMk cId="3284132220" sldId="411"/>
            <ac:spMk id="3" creationId="{AB15DBD3-8AB0-72BA-DBF0-6F93A5F97549}"/>
          </ac:spMkLst>
        </pc:spChg>
        <pc:picChg chg="del">
          <ac:chgData name="Woodard Leslie N" userId="0215b3a3-2f11-4a9b-8dcf-81ec854199b6" providerId="ADAL" clId="{937D8947-9914-4670-B668-20DA47972B7A}" dt="2023-10-10T17:22:33.229" v="3528" actId="478"/>
          <ac:picMkLst>
            <pc:docMk/>
            <pc:sldMk cId="3284132220" sldId="411"/>
            <ac:picMk id="5" creationId="{1D67319B-A66E-564F-A658-CCDF36908A48}"/>
          </ac:picMkLst>
        </pc:picChg>
      </pc:sldChg>
    </pc:docChg>
  </pc:docChgLst>
</pc:chgInfo>
</file>

<file path=ppt/diagrams/_rels/data4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custT="1"/>
      <dgm:spPr/>
      <dgm:t>
        <a:bodyPr/>
        <a:lstStyle/>
        <a:p>
          <a:r>
            <a:rPr lang="en-US" sz="1800" dirty="0"/>
            <a:t>Date of Initial Diagnosis</a:t>
          </a:r>
        </a:p>
      </dgm:t>
    </dgm:pt>
    <dgm:pt modelId="{74EB6CE8-0ED6-458F-8F87-5926D6C73F55}" type="parTrans" cxnId="{07F6F397-4A0F-4B8E-B384-E066F78445B2}">
      <dgm:prSet/>
      <dgm:spPr/>
      <dgm:t>
        <a:bodyPr/>
        <a:lstStyle/>
        <a:p>
          <a:endParaRPr lang="en-US" sz="2800"/>
        </a:p>
      </dgm:t>
    </dgm:pt>
    <dgm:pt modelId="{686A833D-9E39-4F68-B56D-0570BA6DE90D}" type="sibTrans" cxnId="{07F6F397-4A0F-4B8E-B384-E066F78445B2}">
      <dgm:prSet/>
      <dgm:spPr/>
      <dgm:t>
        <a:bodyPr/>
        <a:lstStyle/>
        <a:p>
          <a:endParaRPr lang="en-US" sz="2800"/>
        </a:p>
      </dgm:t>
    </dgm:pt>
    <dgm:pt modelId="{A8FF5386-AF7F-4389-B467-716BA54F411D}">
      <dgm:prSet custT="1"/>
      <dgm:spPr/>
      <dgm:t>
        <a:bodyPr/>
        <a:lstStyle/>
        <a:p>
          <a:r>
            <a:rPr lang="en-US" sz="1200" dirty="0"/>
            <a:t> 8140/3</a:t>
          </a:r>
        </a:p>
      </dgm:t>
    </dgm:pt>
    <dgm:pt modelId="{47B49236-34A5-40ED-BDD2-C95C31CF2393}" type="parTrans" cxnId="{F23F120B-3C63-4477-B645-DA8AD6ABB428}">
      <dgm:prSet/>
      <dgm:spPr/>
      <dgm:t>
        <a:bodyPr/>
        <a:lstStyle/>
        <a:p>
          <a:endParaRPr lang="en-US" sz="2800"/>
        </a:p>
      </dgm:t>
    </dgm:pt>
    <dgm:pt modelId="{E4DD5308-A129-4432-B3B4-B50E25D61933}" type="sibTrans" cxnId="{F23F120B-3C63-4477-B645-DA8AD6ABB428}">
      <dgm:prSet/>
      <dgm:spPr/>
      <dgm:t>
        <a:bodyPr/>
        <a:lstStyle/>
        <a:p>
          <a:endParaRPr lang="en-US" sz="2800"/>
        </a:p>
      </dgm:t>
    </dgm:pt>
    <dgm:pt modelId="{16597F33-5170-4E79-B6AC-2AE285823C93}">
      <dgm:prSet custT="1"/>
      <dgm:spPr/>
      <dgm:t>
        <a:bodyPr/>
        <a:lstStyle/>
        <a:p>
          <a:r>
            <a:rPr lang="en-US" sz="1800" dirty="0"/>
            <a:t>Sequence Number</a:t>
          </a:r>
        </a:p>
      </dgm:t>
    </dgm:pt>
    <dgm:pt modelId="{6932C6F6-6E38-4119-89B3-61A0C4BDD51E}" type="parTrans" cxnId="{6641FBCE-F7B1-46A6-8BF5-57E3631AD140}">
      <dgm:prSet/>
      <dgm:spPr/>
      <dgm:t>
        <a:bodyPr/>
        <a:lstStyle/>
        <a:p>
          <a:endParaRPr lang="en-US" sz="2800"/>
        </a:p>
      </dgm:t>
    </dgm:pt>
    <dgm:pt modelId="{108114D5-2977-4D8C-81A8-F360F81CCB6C}" type="sibTrans" cxnId="{6641FBCE-F7B1-46A6-8BF5-57E3631AD140}">
      <dgm:prSet/>
      <dgm:spPr/>
      <dgm:t>
        <a:bodyPr/>
        <a:lstStyle/>
        <a:p>
          <a:endParaRPr lang="en-US" sz="2800"/>
        </a:p>
      </dgm:t>
    </dgm:pt>
    <dgm:pt modelId="{D3EDA274-2A72-4150-AEC8-68F9551B077F}">
      <dgm:prSet custT="1"/>
      <dgm:spPr/>
      <dgm:t>
        <a:bodyPr/>
        <a:lstStyle/>
        <a:p>
          <a:r>
            <a:rPr lang="en-US" sz="1200" dirty="0"/>
            <a:t> 00</a:t>
          </a:r>
        </a:p>
      </dgm:t>
    </dgm:pt>
    <dgm:pt modelId="{07B1805A-5A75-4241-8E36-BF0809F0734C}" type="parTrans" cxnId="{3230BBC4-6984-4887-8E17-AED1119CD187}">
      <dgm:prSet/>
      <dgm:spPr/>
      <dgm:t>
        <a:bodyPr/>
        <a:lstStyle/>
        <a:p>
          <a:endParaRPr lang="en-US" sz="2800"/>
        </a:p>
      </dgm:t>
    </dgm:pt>
    <dgm:pt modelId="{52F1AD4A-F45A-4C78-9914-BA9E73C5F089}" type="sibTrans" cxnId="{3230BBC4-6984-4887-8E17-AED1119CD187}">
      <dgm:prSet/>
      <dgm:spPr/>
      <dgm:t>
        <a:bodyPr/>
        <a:lstStyle/>
        <a:p>
          <a:endParaRPr lang="en-US" sz="2800"/>
        </a:p>
      </dgm:t>
    </dgm:pt>
    <dgm:pt modelId="{408DA867-C327-4BB4-A644-DEE833DD14C6}">
      <dgm:prSet custT="1"/>
      <dgm:spPr/>
      <dgm:t>
        <a:bodyPr/>
        <a:lstStyle/>
        <a:p>
          <a:r>
            <a:rPr lang="en-US" sz="1200" dirty="0"/>
            <a:t> 04/09/2021</a:t>
          </a:r>
        </a:p>
      </dgm:t>
    </dgm:pt>
    <dgm:pt modelId="{BD3D99D4-A519-42FB-AF9B-1E52F72F7E00}" type="parTrans" cxnId="{696F40DC-523B-43CF-A380-BA4F6BE8B1E9}">
      <dgm:prSet/>
      <dgm:spPr/>
      <dgm:t>
        <a:bodyPr/>
        <a:lstStyle/>
        <a:p>
          <a:endParaRPr lang="en-US" sz="2800"/>
        </a:p>
      </dgm:t>
    </dgm:pt>
    <dgm:pt modelId="{366EAD5D-759F-4B9D-906A-733B5C9BC313}" type="sibTrans" cxnId="{696F40DC-523B-43CF-A380-BA4F6BE8B1E9}">
      <dgm:prSet/>
      <dgm:spPr/>
      <dgm:t>
        <a:bodyPr/>
        <a:lstStyle/>
        <a:p>
          <a:endParaRPr lang="en-US" sz="2800"/>
        </a:p>
      </dgm:t>
    </dgm:pt>
    <dgm:pt modelId="{B61B9C94-602E-4F40-932D-187243E483B4}">
      <dgm:prSet custT="1"/>
      <dgm:spPr/>
      <dgm:t>
        <a:bodyPr/>
        <a:lstStyle/>
        <a:p>
          <a:r>
            <a:rPr lang="en-US" sz="1800" dirty="0"/>
            <a:t>Primary Site</a:t>
          </a:r>
        </a:p>
      </dgm:t>
    </dgm:pt>
    <dgm:pt modelId="{93F1617B-0812-49A7-8441-E675E2B4E3A0}" type="parTrans" cxnId="{CB762325-E10C-47BB-86D0-FEB0A5ABE8AA}">
      <dgm:prSet/>
      <dgm:spPr/>
      <dgm:t>
        <a:bodyPr/>
        <a:lstStyle/>
        <a:p>
          <a:endParaRPr lang="en-US" sz="2800"/>
        </a:p>
      </dgm:t>
    </dgm:pt>
    <dgm:pt modelId="{BAB29B8F-B613-45D0-8FA9-A308F1485477}" type="sibTrans" cxnId="{CB762325-E10C-47BB-86D0-FEB0A5ABE8AA}">
      <dgm:prSet/>
      <dgm:spPr/>
      <dgm:t>
        <a:bodyPr/>
        <a:lstStyle/>
        <a:p>
          <a:endParaRPr lang="en-US" sz="2800"/>
        </a:p>
      </dgm:t>
    </dgm:pt>
    <dgm:pt modelId="{DE2F852E-87A8-42D0-A937-ABC5B2355696}">
      <dgm:prSet custT="1"/>
      <dgm:spPr/>
      <dgm:t>
        <a:bodyPr/>
        <a:lstStyle/>
        <a:p>
          <a:r>
            <a:rPr lang="en-US" sz="1800" dirty="0"/>
            <a:t>Histology</a:t>
          </a:r>
        </a:p>
      </dgm:t>
    </dgm:pt>
    <dgm:pt modelId="{774E5625-C662-4B00-B053-3687C86B022B}" type="parTrans" cxnId="{590AABDF-03F5-46EB-8099-D5D89BEE4BB2}">
      <dgm:prSet/>
      <dgm:spPr/>
      <dgm:t>
        <a:bodyPr/>
        <a:lstStyle/>
        <a:p>
          <a:endParaRPr lang="en-US" sz="2800"/>
        </a:p>
      </dgm:t>
    </dgm:pt>
    <dgm:pt modelId="{B834950A-74E5-42C5-B358-266FC2C7EB06}" type="sibTrans" cxnId="{590AABDF-03F5-46EB-8099-D5D89BEE4BB2}">
      <dgm:prSet/>
      <dgm:spPr/>
      <dgm:t>
        <a:bodyPr/>
        <a:lstStyle/>
        <a:p>
          <a:endParaRPr lang="en-US" sz="2800"/>
        </a:p>
      </dgm:t>
    </dgm:pt>
    <dgm:pt modelId="{32E949F8-767C-4E66-B5F1-D5330EA33DB5}">
      <dgm:prSet custT="1"/>
      <dgm:spPr/>
      <dgm:t>
        <a:bodyPr/>
        <a:lstStyle/>
        <a:p>
          <a:r>
            <a:rPr lang="en-US" sz="1200" dirty="0"/>
            <a:t> C20.9</a:t>
          </a:r>
        </a:p>
      </dgm:t>
    </dgm:pt>
    <dgm:pt modelId="{A0B4E12F-4421-4117-B80A-03DBAA22668C}" type="parTrans" cxnId="{86352652-6D0F-4445-8F16-5A5A43485BDB}">
      <dgm:prSet/>
      <dgm:spPr/>
      <dgm:t>
        <a:bodyPr/>
        <a:lstStyle/>
        <a:p>
          <a:endParaRPr lang="en-US" sz="2800"/>
        </a:p>
      </dgm:t>
    </dgm:pt>
    <dgm:pt modelId="{982D9DC4-34A1-4989-9F98-610A41B2CA55}" type="sibTrans" cxnId="{86352652-6D0F-4445-8F16-5A5A43485BDB}">
      <dgm:prSet/>
      <dgm:spPr/>
      <dgm:t>
        <a:bodyPr/>
        <a:lstStyle/>
        <a:p>
          <a:endParaRPr lang="en-US" sz="2800"/>
        </a:p>
      </dgm:t>
    </dgm:pt>
    <dgm:pt modelId="{A0B412A7-BC53-4BF1-A6EC-E7C9E004CE94}">
      <dgm:prSet custT="1"/>
      <dgm:spPr/>
      <dgm:t>
        <a:bodyPr/>
        <a:lstStyle/>
        <a:p>
          <a:r>
            <a:rPr lang="en-US" sz="1800" dirty="0"/>
            <a:t>Laterality</a:t>
          </a:r>
        </a:p>
      </dgm:t>
    </dgm:pt>
    <dgm:pt modelId="{466FBCA8-6A8C-4F8A-8F36-F502186F985B}" type="parTrans" cxnId="{5468CC2B-F788-421F-ADE4-EBA7E0A59609}">
      <dgm:prSet/>
      <dgm:spPr/>
      <dgm:t>
        <a:bodyPr/>
        <a:lstStyle/>
        <a:p>
          <a:endParaRPr lang="en-US" sz="2800"/>
        </a:p>
      </dgm:t>
    </dgm:pt>
    <dgm:pt modelId="{772CEEED-685A-424B-AFD0-0A03BEC0C271}" type="sibTrans" cxnId="{5468CC2B-F788-421F-ADE4-EBA7E0A59609}">
      <dgm:prSet/>
      <dgm:spPr/>
      <dgm:t>
        <a:bodyPr/>
        <a:lstStyle/>
        <a:p>
          <a:endParaRPr lang="en-US" sz="2800"/>
        </a:p>
      </dgm:t>
    </dgm:pt>
    <dgm:pt modelId="{70AFBC19-FF06-447E-8757-0EC796B501E5}">
      <dgm:prSet custT="1"/>
      <dgm:spPr/>
      <dgm:t>
        <a:bodyPr/>
        <a:lstStyle/>
        <a:p>
          <a:r>
            <a:rPr lang="en-US" sz="1800" dirty="0"/>
            <a:t>Tumor Size Summary</a:t>
          </a:r>
        </a:p>
      </dgm:t>
    </dgm:pt>
    <dgm:pt modelId="{1CDF156A-F1C3-460F-9D13-B51E033AA04E}" type="parTrans" cxnId="{2448D08C-49A4-4168-89D9-91C662BD7207}">
      <dgm:prSet/>
      <dgm:spPr/>
      <dgm:t>
        <a:bodyPr/>
        <a:lstStyle/>
        <a:p>
          <a:endParaRPr lang="en-US" sz="2800"/>
        </a:p>
      </dgm:t>
    </dgm:pt>
    <dgm:pt modelId="{3843FEB5-4C94-47DB-98F6-18E9C1720CCD}" type="sibTrans" cxnId="{2448D08C-49A4-4168-89D9-91C662BD7207}">
      <dgm:prSet/>
      <dgm:spPr/>
      <dgm:t>
        <a:bodyPr/>
        <a:lstStyle/>
        <a:p>
          <a:endParaRPr lang="en-US" sz="2800"/>
        </a:p>
      </dgm:t>
    </dgm:pt>
    <dgm:pt modelId="{1D30C284-02AD-48B5-8B06-26896A71B233}">
      <dgm:prSet custT="1"/>
      <dgm:spPr/>
      <dgm:t>
        <a:bodyPr/>
        <a:lstStyle/>
        <a:p>
          <a:r>
            <a:rPr lang="en-US" sz="1200" dirty="0"/>
            <a:t>0</a:t>
          </a:r>
        </a:p>
      </dgm:t>
    </dgm:pt>
    <dgm:pt modelId="{0E345928-53C0-4507-AB61-16EA7C103972}" type="parTrans" cxnId="{9BD40C13-FE6F-47B9-9B02-3A6BBDEDE143}">
      <dgm:prSet/>
      <dgm:spPr/>
      <dgm:t>
        <a:bodyPr/>
        <a:lstStyle/>
        <a:p>
          <a:endParaRPr lang="en-US" sz="2800"/>
        </a:p>
      </dgm:t>
    </dgm:pt>
    <dgm:pt modelId="{DA468066-4681-46D8-B035-ED45E9BB7F5A}" type="sibTrans" cxnId="{9BD40C13-FE6F-47B9-9B02-3A6BBDEDE143}">
      <dgm:prSet/>
      <dgm:spPr/>
      <dgm:t>
        <a:bodyPr/>
        <a:lstStyle/>
        <a:p>
          <a:endParaRPr lang="en-US" sz="2800"/>
        </a:p>
      </dgm:t>
    </dgm:pt>
    <dgm:pt modelId="{0E54E6EF-3FF5-4558-A838-6139C53E0984}">
      <dgm:prSet custT="1"/>
      <dgm:spPr/>
      <dgm:t>
        <a:bodyPr/>
        <a:lstStyle/>
        <a:p>
          <a:r>
            <a:rPr lang="en-US" sz="1800" dirty="0"/>
            <a:t>Lymphovascular Invasion</a:t>
          </a:r>
        </a:p>
      </dgm:t>
    </dgm:pt>
    <dgm:pt modelId="{8E9C1EAC-CA0E-44A8-9932-EDA115C6FB70}" type="parTrans" cxnId="{4D727FD9-667A-413C-8072-272D52118904}">
      <dgm:prSet/>
      <dgm:spPr/>
      <dgm:t>
        <a:bodyPr/>
        <a:lstStyle/>
        <a:p>
          <a:endParaRPr lang="en-US" sz="2800"/>
        </a:p>
      </dgm:t>
    </dgm:pt>
    <dgm:pt modelId="{46D9B563-5D3E-4797-AFED-2E0CEBEC0641}" type="sibTrans" cxnId="{4D727FD9-667A-413C-8072-272D52118904}">
      <dgm:prSet/>
      <dgm:spPr/>
      <dgm:t>
        <a:bodyPr/>
        <a:lstStyle/>
        <a:p>
          <a:endParaRPr lang="en-US" sz="2800"/>
        </a:p>
      </dgm:t>
    </dgm:pt>
    <dgm:pt modelId="{59A0062A-402A-49B7-BC8A-188050C85230}">
      <dgm:prSet custT="1"/>
      <dgm:spPr/>
      <dgm:t>
        <a:bodyPr/>
        <a:lstStyle/>
        <a:p>
          <a:r>
            <a:rPr lang="en-US" sz="1200" dirty="0"/>
            <a:t>999</a:t>
          </a:r>
        </a:p>
      </dgm:t>
    </dgm:pt>
    <dgm:pt modelId="{7E70CB26-3990-4F96-ABBA-EEA349644784}" type="parTrans" cxnId="{4288C2D7-1D3F-41F5-B9FA-7CD8C48721E1}">
      <dgm:prSet/>
      <dgm:spPr/>
      <dgm:t>
        <a:bodyPr/>
        <a:lstStyle/>
        <a:p>
          <a:endParaRPr lang="en-US" sz="2800"/>
        </a:p>
      </dgm:t>
    </dgm:pt>
    <dgm:pt modelId="{B43965B6-ED81-47D1-A512-27D94A778ABA}" type="sibTrans" cxnId="{4288C2D7-1D3F-41F5-B9FA-7CD8C48721E1}">
      <dgm:prSet/>
      <dgm:spPr/>
      <dgm:t>
        <a:bodyPr/>
        <a:lstStyle/>
        <a:p>
          <a:endParaRPr lang="en-US" sz="2800"/>
        </a:p>
      </dgm:t>
    </dgm:pt>
    <dgm:pt modelId="{36A87AD3-4514-4066-A05F-5A0B6F32C442}">
      <dgm:prSet custT="1"/>
      <dgm:spPr/>
      <dgm:t>
        <a:bodyPr/>
        <a:lstStyle/>
        <a:p>
          <a:r>
            <a:rPr lang="en-US" sz="1800" dirty="0"/>
            <a:t>Diagnostic Confirmation</a:t>
          </a:r>
        </a:p>
      </dgm:t>
    </dgm:pt>
    <dgm:pt modelId="{EE7EB62A-1E7C-497A-B306-30ED02244865}" type="parTrans" cxnId="{03E2E318-19F4-46AB-8455-E5A4388FC45F}">
      <dgm:prSet/>
      <dgm:spPr/>
      <dgm:t>
        <a:bodyPr/>
        <a:lstStyle/>
        <a:p>
          <a:endParaRPr lang="en-US" sz="2800"/>
        </a:p>
      </dgm:t>
    </dgm:pt>
    <dgm:pt modelId="{70638610-8BC4-4C63-9041-66187FD2FCE9}" type="sibTrans" cxnId="{03E2E318-19F4-46AB-8455-E5A4388FC45F}">
      <dgm:prSet/>
      <dgm:spPr/>
      <dgm:t>
        <a:bodyPr/>
        <a:lstStyle/>
        <a:p>
          <a:endParaRPr lang="en-US" sz="2800"/>
        </a:p>
      </dgm:t>
    </dgm:pt>
    <dgm:pt modelId="{C17D6A17-1DD9-40D3-95A4-01AE3E3B0A68}">
      <dgm:prSet custT="1"/>
      <dgm:spPr/>
      <dgm:t>
        <a:bodyPr/>
        <a:lstStyle/>
        <a:p>
          <a:r>
            <a:rPr lang="en-US" sz="1200" dirty="0"/>
            <a:t>0</a:t>
          </a:r>
        </a:p>
      </dgm:t>
    </dgm:pt>
    <dgm:pt modelId="{63E99AA0-70BB-48D4-86CA-3644583D052A}" type="parTrans" cxnId="{16708032-8AFA-4CE7-A0E8-875A9DA5A8DB}">
      <dgm:prSet/>
      <dgm:spPr/>
      <dgm:t>
        <a:bodyPr/>
        <a:lstStyle/>
        <a:p>
          <a:endParaRPr lang="en-US" sz="2800"/>
        </a:p>
      </dgm:t>
    </dgm:pt>
    <dgm:pt modelId="{2DD010E8-FE8D-4027-88E1-442E71598A78}" type="sibTrans" cxnId="{16708032-8AFA-4CE7-A0E8-875A9DA5A8DB}">
      <dgm:prSet/>
      <dgm:spPr/>
      <dgm:t>
        <a:bodyPr/>
        <a:lstStyle/>
        <a:p>
          <a:endParaRPr lang="en-US" sz="2800"/>
        </a:p>
      </dgm:t>
    </dgm:pt>
    <dgm:pt modelId="{C0063D85-EC60-48BA-B94C-CD3BC18B5315}">
      <dgm:prSet custT="1"/>
      <dgm:spPr/>
      <dgm:t>
        <a:bodyPr/>
        <a:lstStyle/>
        <a:p>
          <a:r>
            <a:rPr lang="en-US" sz="1200" dirty="0"/>
            <a:t>1</a:t>
          </a:r>
        </a:p>
      </dgm:t>
    </dgm:pt>
    <dgm:pt modelId="{1FC405B1-5695-44C1-AAEF-DDA1C3FD8813}" type="parTrans" cxnId="{0BE34DE6-6E05-48F5-9CED-7D716D2BF0DC}">
      <dgm:prSet/>
      <dgm:spPr/>
      <dgm:t>
        <a:bodyPr/>
        <a:lstStyle/>
        <a:p>
          <a:endParaRPr lang="en-US" sz="2800"/>
        </a:p>
      </dgm:t>
    </dgm:pt>
    <dgm:pt modelId="{E7754390-0DD7-4188-B0CF-406BF3630828}" type="sibTrans" cxnId="{0BE34DE6-6E05-48F5-9CED-7D716D2BF0DC}">
      <dgm:prSet/>
      <dgm:spPr/>
      <dgm:t>
        <a:bodyPr/>
        <a:lstStyle/>
        <a:p>
          <a:endParaRPr lang="en-US" sz="2800"/>
        </a:p>
      </dgm:t>
    </dgm:pt>
    <dgm:pt modelId="{11D747AA-FD68-4F4D-9F61-D0CB332C3C39}" type="pres">
      <dgm:prSet presAssocID="{3D18249A-1D06-421A-919B-326F862B6EE9}" presName="linear" presStyleCnt="0">
        <dgm:presLayoutVars>
          <dgm:animLvl val="lvl"/>
          <dgm:resizeHandles val="exact"/>
        </dgm:presLayoutVars>
      </dgm:prSet>
      <dgm:spPr/>
    </dgm:pt>
    <dgm:pt modelId="{8A3D2E07-89A1-4FD0-8883-58C3154DE0DA}" type="pres">
      <dgm:prSet presAssocID="{3F339E9D-9814-493A-A3C9-E4C5C4B02D95}" presName="parentText" presStyleLbl="node1" presStyleIdx="0" presStyleCnt="8">
        <dgm:presLayoutVars>
          <dgm:chMax val="0"/>
          <dgm:bulletEnabled val="1"/>
        </dgm:presLayoutVars>
      </dgm:prSet>
      <dgm:spPr/>
    </dgm:pt>
    <dgm:pt modelId="{87678E39-A25D-4AD8-B35F-65A1897FD6F8}" type="pres">
      <dgm:prSet presAssocID="{3F339E9D-9814-493A-A3C9-E4C5C4B02D95}" presName="childText" presStyleLbl="revTx" presStyleIdx="0" presStyleCnt="8">
        <dgm:presLayoutVars>
          <dgm:bulletEnabled val="1"/>
        </dgm:presLayoutVars>
      </dgm:prSet>
      <dgm:spPr/>
    </dgm:pt>
    <dgm:pt modelId="{40A37A97-FC50-474F-8FE3-DC88F8BB289A}" type="pres">
      <dgm:prSet presAssocID="{B61B9C94-602E-4F40-932D-187243E483B4}" presName="parentText" presStyleLbl="node1" presStyleIdx="1" presStyleCnt="8">
        <dgm:presLayoutVars>
          <dgm:chMax val="0"/>
          <dgm:bulletEnabled val="1"/>
        </dgm:presLayoutVars>
      </dgm:prSet>
      <dgm:spPr/>
    </dgm:pt>
    <dgm:pt modelId="{32E9713E-E821-4D0D-8ACF-3B1F82FBF8F0}" type="pres">
      <dgm:prSet presAssocID="{B61B9C94-602E-4F40-932D-187243E483B4}" presName="childText" presStyleLbl="revTx" presStyleIdx="1" presStyleCnt="8">
        <dgm:presLayoutVars>
          <dgm:bulletEnabled val="1"/>
        </dgm:presLayoutVars>
      </dgm:prSet>
      <dgm:spPr/>
    </dgm:pt>
    <dgm:pt modelId="{A0580977-700D-42B3-868F-E2DAA4F86C4A}" type="pres">
      <dgm:prSet presAssocID="{DE2F852E-87A8-42D0-A937-ABC5B2355696}" presName="parentText" presStyleLbl="node1" presStyleIdx="2" presStyleCnt="8">
        <dgm:presLayoutVars>
          <dgm:chMax val="0"/>
          <dgm:bulletEnabled val="1"/>
        </dgm:presLayoutVars>
      </dgm:prSet>
      <dgm:spPr/>
    </dgm:pt>
    <dgm:pt modelId="{2A1DF2A6-2836-4412-84B6-4AC73B79D5D6}" type="pres">
      <dgm:prSet presAssocID="{DE2F852E-87A8-42D0-A937-ABC5B2355696}" presName="childText" presStyleLbl="revTx" presStyleIdx="2" presStyleCnt="8">
        <dgm:presLayoutVars>
          <dgm:bulletEnabled val="1"/>
        </dgm:presLayoutVars>
      </dgm:prSet>
      <dgm:spPr/>
    </dgm:pt>
    <dgm:pt modelId="{B035723B-3F3B-4BB0-A77D-9D61FA8470E6}" type="pres">
      <dgm:prSet presAssocID="{16597F33-5170-4E79-B6AC-2AE285823C93}" presName="parentText" presStyleLbl="node1" presStyleIdx="3" presStyleCnt="8">
        <dgm:presLayoutVars>
          <dgm:chMax val="0"/>
          <dgm:bulletEnabled val="1"/>
        </dgm:presLayoutVars>
      </dgm:prSet>
      <dgm:spPr/>
    </dgm:pt>
    <dgm:pt modelId="{DE143196-9B8A-4B94-8230-E95EFAC01AE2}" type="pres">
      <dgm:prSet presAssocID="{16597F33-5170-4E79-B6AC-2AE285823C93}" presName="childText" presStyleLbl="revTx" presStyleIdx="3" presStyleCnt="8">
        <dgm:presLayoutVars>
          <dgm:bulletEnabled val="1"/>
        </dgm:presLayoutVars>
      </dgm:prSet>
      <dgm:spPr/>
    </dgm:pt>
    <dgm:pt modelId="{76E607EA-7168-4245-AF32-69C7C8F0567D}" type="pres">
      <dgm:prSet presAssocID="{A0B412A7-BC53-4BF1-A6EC-E7C9E004CE94}" presName="parentText" presStyleLbl="node1" presStyleIdx="4" presStyleCnt="8">
        <dgm:presLayoutVars>
          <dgm:chMax val="0"/>
          <dgm:bulletEnabled val="1"/>
        </dgm:presLayoutVars>
      </dgm:prSet>
      <dgm:spPr/>
    </dgm:pt>
    <dgm:pt modelId="{E0C7467F-B080-409A-9F1F-749AB31395C9}" type="pres">
      <dgm:prSet presAssocID="{A0B412A7-BC53-4BF1-A6EC-E7C9E004CE94}" presName="childText" presStyleLbl="revTx" presStyleIdx="4" presStyleCnt="8">
        <dgm:presLayoutVars>
          <dgm:bulletEnabled val="1"/>
        </dgm:presLayoutVars>
      </dgm:prSet>
      <dgm:spPr/>
    </dgm:pt>
    <dgm:pt modelId="{7B99E9B6-819B-43D3-95C5-8F5A0E600711}" type="pres">
      <dgm:prSet presAssocID="{70AFBC19-FF06-447E-8757-0EC796B501E5}" presName="parentText" presStyleLbl="node1" presStyleIdx="5" presStyleCnt="8">
        <dgm:presLayoutVars>
          <dgm:chMax val="0"/>
          <dgm:bulletEnabled val="1"/>
        </dgm:presLayoutVars>
      </dgm:prSet>
      <dgm:spPr/>
    </dgm:pt>
    <dgm:pt modelId="{04DC1F1C-663D-4717-8DA8-D23DCE7E97C5}" type="pres">
      <dgm:prSet presAssocID="{70AFBC19-FF06-447E-8757-0EC796B501E5}" presName="childText" presStyleLbl="revTx" presStyleIdx="5" presStyleCnt="8">
        <dgm:presLayoutVars>
          <dgm:bulletEnabled val="1"/>
        </dgm:presLayoutVars>
      </dgm:prSet>
      <dgm:spPr/>
    </dgm:pt>
    <dgm:pt modelId="{F3D5A658-30D4-4928-8CC4-8301BD416D5C}" type="pres">
      <dgm:prSet presAssocID="{0E54E6EF-3FF5-4558-A838-6139C53E0984}" presName="parentText" presStyleLbl="node1" presStyleIdx="6" presStyleCnt="8">
        <dgm:presLayoutVars>
          <dgm:chMax val="0"/>
          <dgm:bulletEnabled val="1"/>
        </dgm:presLayoutVars>
      </dgm:prSet>
      <dgm:spPr/>
    </dgm:pt>
    <dgm:pt modelId="{485873E1-F7E1-484C-9223-2CD582B6FCD4}" type="pres">
      <dgm:prSet presAssocID="{0E54E6EF-3FF5-4558-A838-6139C53E0984}" presName="childText" presStyleLbl="revTx" presStyleIdx="6" presStyleCnt="8">
        <dgm:presLayoutVars>
          <dgm:bulletEnabled val="1"/>
        </dgm:presLayoutVars>
      </dgm:prSet>
      <dgm:spPr/>
    </dgm:pt>
    <dgm:pt modelId="{A715334C-25CA-4C57-B80C-8BE8CEB1E3CA}" type="pres">
      <dgm:prSet presAssocID="{36A87AD3-4514-4066-A05F-5A0B6F32C442}" presName="parentText" presStyleLbl="node1" presStyleIdx="7" presStyleCnt="8">
        <dgm:presLayoutVars>
          <dgm:chMax val="0"/>
          <dgm:bulletEnabled val="1"/>
        </dgm:presLayoutVars>
      </dgm:prSet>
      <dgm:spPr/>
    </dgm:pt>
    <dgm:pt modelId="{DFE8C65B-E5D2-4645-BEE4-258132F9204A}" type="pres">
      <dgm:prSet presAssocID="{36A87AD3-4514-4066-A05F-5A0B6F32C442}" presName="childText" presStyleLbl="revTx" presStyleIdx="7" presStyleCnt="8">
        <dgm:presLayoutVars>
          <dgm:bulletEnabled val="1"/>
        </dgm:presLayoutVars>
      </dgm:prSet>
      <dgm:spPr/>
    </dgm:pt>
  </dgm:ptLst>
  <dgm:cxnLst>
    <dgm:cxn modelId="{C2463B02-E5CE-45DD-A4B2-FFD387408C5E}" type="presOf" srcId="{1D30C284-02AD-48B5-8B06-26896A71B233}" destId="{E0C7467F-B080-409A-9F1F-749AB31395C9}" srcOrd="0" destOrd="0" presId="urn:microsoft.com/office/officeart/2005/8/layout/vList2"/>
    <dgm:cxn modelId="{05CFAE06-2C75-482F-9DA4-F40BF9CDC66C}" type="presOf" srcId="{16597F33-5170-4E79-B6AC-2AE285823C93}" destId="{B035723B-3F3B-4BB0-A77D-9D61FA8470E6}" srcOrd="0" destOrd="0" presId="urn:microsoft.com/office/officeart/2005/8/layout/vList2"/>
    <dgm:cxn modelId="{F23F120B-3C63-4477-B645-DA8AD6ABB428}" srcId="{DE2F852E-87A8-42D0-A937-ABC5B2355696}" destId="{A8FF5386-AF7F-4389-B467-716BA54F411D}" srcOrd="0" destOrd="0" parTransId="{47B49236-34A5-40ED-BDD2-C95C31CF2393}" sibTransId="{E4DD5308-A129-4432-B3B4-B50E25D61933}"/>
    <dgm:cxn modelId="{9BD40C13-FE6F-47B9-9B02-3A6BBDEDE143}" srcId="{A0B412A7-BC53-4BF1-A6EC-E7C9E004CE94}" destId="{1D30C284-02AD-48B5-8B06-26896A71B233}" srcOrd="0" destOrd="0" parTransId="{0E345928-53C0-4507-AB61-16EA7C103972}" sibTransId="{DA468066-4681-46D8-B035-ED45E9BB7F5A}"/>
    <dgm:cxn modelId="{4D8BDB14-14A0-4851-A4B7-4010378B42F4}" type="presOf" srcId="{C0063D85-EC60-48BA-B94C-CD3BC18B5315}" destId="{DFE8C65B-E5D2-4645-BEE4-258132F9204A}" srcOrd="0" destOrd="0" presId="urn:microsoft.com/office/officeart/2005/8/layout/vList2"/>
    <dgm:cxn modelId="{03E2E318-19F4-46AB-8455-E5A4388FC45F}" srcId="{3D18249A-1D06-421A-919B-326F862B6EE9}" destId="{36A87AD3-4514-4066-A05F-5A0B6F32C442}" srcOrd="7" destOrd="0" parTransId="{EE7EB62A-1E7C-497A-B306-30ED02244865}" sibTransId="{70638610-8BC4-4C63-9041-66187FD2FCE9}"/>
    <dgm:cxn modelId="{CB762325-E10C-47BB-86D0-FEB0A5ABE8AA}" srcId="{3D18249A-1D06-421A-919B-326F862B6EE9}" destId="{B61B9C94-602E-4F40-932D-187243E483B4}" srcOrd="1" destOrd="0" parTransId="{93F1617B-0812-49A7-8441-E675E2B4E3A0}" sibTransId="{BAB29B8F-B613-45D0-8FA9-A308F1485477}"/>
    <dgm:cxn modelId="{5468CC2B-F788-421F-ADE4-EBA7E0A59609}" srcId="{3D18249A-1D06-421A-919B-326F862B6EE9}" destId="{A0B412A7-BC53-4BF1-A6EC-E7C9E004CE94}" srcOrd="4" destOrd="0" parTransId="{466FBCA8-6A8C-4F8A-8F36-F502186F985B}" sibTransId="{772CEEED-685A-424B-AFD0-0A03BEC0C271}"/>
    <dgm:cxn modelId="{16708032-8AFA-4CE7-A0E8-875A9DA5A8DB}" srcId="{0E54E6EF-3FF5-4558-A838-6139C53E0984}" destId="{C17D6A17-1DD9-40D3-95A4-01AE3E3B0A68}" srcOrd="0" destOrd="0" parTransId="{63E99AA0-70BB-48D4-86CA-3644583D052A}" sibTransId="{2DD010E8-FE8D-4027-88E1-442E71598A78}"/>
    <dgm:cxn modelId="{C7FE3033-140C-48CB-8C88-AB9D8033B67C}" type="presOf" srcId="{C17D6A17-1DD9-40D3-95A4-01AE3E3B0A68}" destId="{485873E1-F7E1-484C-9223-2CD582B6FCD4}" srcOrd="0" destOrd="0" presId="urn:microsoft.com/office/officeart/2005/8/layout/vList2"/>
    <dgm:cxn modelId="{66C42134-15F3-4039-9DFF-F62BB5AB4A93}" type="presOf" srcId="{D3EDA274-2A72-4150-AEC8-68F9551B077F}" destId="{DE143196-9B8A-4B94-8230-E95EFAC01AE2}" srcOrd="0" destOrd="0" presId="urn:microsoft.com/office/officeart/2005/8/layout/vList2"/>
    <dgm:cxn modelId="{86352652-6D0F-4445-8F16-5A5A43485BDB}" srcId="{B61B9C94-602E-4F40-932D-187243E483B4}" destId="{32E949F8-767C-4E66-B5F1-D5330EA33DB5}" srcOrd="0" destOrd="0" parTransId="{A0B4E12F-4421-4117-B80A-03DBAA22668C}" sibTransId="{982D9DC4-34A1-4989-9F98-610A41B2CA55}"/>
    <dgm:cxn modelId="{F8155453-B81D-4FFD-85D2-7FB1F36FE7D2}" type="presOf" srcId="{0E54E6EF-3FF5-4558-A838-6139C53E0984}" destId="{F3D5A658-30D4-4928-8CC4-8301BD416D5C}" srcOrd="0" destOrd="0" presId="urn:microsoft.com/office/officeart/2005/8/layout/vList2"/>
    <dgm:cxn modelId="{0A9E5E80-707A-47EA-A192-62FA1C49668B}" type="presOf" srcId="{59A0062A-402A-49B7-BC8A-188050C85230}" destId="{04DC1F1C-663D-4717-8DA8-D23DCE7E97C5}" srcOrd="0" destOrd="0" presId="urn:microsoft.com/office/officeart/2005/8/layout/vList2"/>
    <dgm:cxn modelId="{E5414281-65C2-46E3-A3D6-EA3CADFF6364}" type="presOf" srcId="{408DA867-C327-4BB4-A644-DEE833DD14C6}" destId="{87678E39-A25D-4AD8-B35F-65A1897FD6F8}" srcOrd="0" destOrd="0" presId="urn:microsoft.com/office/officeart/2005/8/layout/vList2"/>
    <dgm:cxn modelId="{2448D08C-49A4-4168-89D9-91C662BD7207}" srcId="{3D18249A-1D06-421A-919B-326F862B6EE9}" destId="{70AFBC19-FF06-447E-8757-0EC796B501E5}" srcOrd="5" destOrd="0" parTransId="{1CDF156A-F1C3-460F-9D13-B51E033AA04E}" sibTransId="{3843FEB5-4C94-47DB-98F6-18E9C1720CCD}"/>
    <dgm:cxn modelId="{31A01A8F-8399-4751-BC38-B0814F115F1B}" type="presOf" srcId="{A0B412A7-BC53-4BF1-A6EC-E7C9E004CE94}" destId="{76E607EA-7168-4245-AF32-69C7C8F0567D}" srcOrd="0" destOrd="0" presId="urn:microsoft.com/office/officeart/2005/8/layout/vList2"/>
    <dgm:cxn modelId="{C1E2B996-4FDC-4429-8FE0-5EE5AADE7B23}" type="presOf" srcId="{32E949F8-767C-4E66-B5F1-D5330EA33DB5}" destId="{32E9713E-E821-4D0D-8ACF-3B1F82FBF8F0}"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EAE64999-70F8-45AE-B75C-AB28082A1E3E}" type="presOf" srcId="{3F339E9D-9814-493A-A3C9-E4C5C4B02D95}" destId="{8A3D2E07-89A1-4FD0-8883-58C3154DE0DA}" srcOrd="0" destOrd="0" presId="urn:microsoft.com/office/officeart/2005/8/layout/vList2"/>
    <dgm:cxn modelId="{4AAB23B7-4921-49F7-9D6F-112A14F7914A}" type="presOf" srcId="{70AFBC19-FF06-447E-8757-0EC796B501E5}" destId="{7B99E9B6-819B-43D3-95C5-8F5A0E600711}"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34B70BCA-358E-42E1-9330-F48B0004813A}" type="presOf" srcId="{36A87AD3-4514-4066-A05F-5A0B6F32C442}" destId="{A715334C-25CA-4C57-B80C-8BE8CEB1E3CA}" srcOrd="0" destOrd="0" presId="urn:microsoft.com/office/officeart/2005/8/layout/vList2"/>
    <dgm:cxn modelId="{67A0E9CB-FA04-41CD-8276-CD64AD6220D6}" type="presOf" srcId="{B61B9C94-602E-4F40-932D-187243E483B4}" destId="{40A37A97-FC50-474F-8FE3-DC88F8BB289A}" srcOrd="0" destOrd="0" presId="urn:microsoft.com/office/officeart/2005/8/layout/vList2"/>
    <dgm:cxn modelId="{6641FBCE-F7B1-46A6-8BF5-57E3631AD140}" srcId="{3D18249A-1D06-421A-919B-326F862B6EE9}" destId="{16597F33-5170-4E79-B6AC-2AE285823C93}" srcOrd="3" destOrd="0" parTransId="{6932C6F6-6E38-4119-89B3-61A0C4BDD51E}" sibTransId="{108114D5-2977-4D8C-81A8-F360F81CCB6C}"/>
    <dgm:cxn modelId="{4288C2D7-1D3F-41F5-B9FA-7CD8C48721E1}" srcId="{70AFBC19-FF06-447E-8757-0EC796B501E5}" destId="{59A0062A-402A-49B7-BC8A-188050C85230}" srcOrd="0" destOrd="0" parTransId="{7E70CB26-3990-4F96-ABBA-EEA349644784}" sibTransId="{B43965B6-ED81-47D1-A512-27D94A778ABA}"/>
    <dgm:cxn modelId="{66E5A8D8-1036-4B39-B255-E1CD4DACFA82}" type="presOf" srcId="{3D18249A-1D06-421A-919B-326F862B6EE9}" destId="{11D747AA-FD68-4F4D-9F61-D0CB332C3C39}" srcOrd="0" destOrd="0" presId="urn:microsoft.com/office/officeart/2005/8/layout/vList2"/>
    <dgm:cxn modelId="{4D727FD9-667A-413C-8072-272D52118904}" srcId="{3D18249A-1D06-421A-919B-326F862B6EE9}" destId="{0E54E6EF-3FF5-4558-A838-6139C53E0984}" srcOrd="6" destOrd="0" parTransId="{8E9C1EAC-CA0E-44A8-9932-EDA115C6FB70}" sibTransId="{46D9B563-5D3E-4797-AFED-2E0CEBEC0641}"/>
    <dgm:cxn modelId="{696F40DC-523B-43CF-A380-BA4F6BE8B1E9}" srcId="{3F339E9D-9814-493A-A3C9-E4C5C4B02D95}" destId="{408DA867-C327-4BB4-A644-DEE833DD14C6}" srcOrd="0" destOrd="0" parTransId="{BD3D99D4-A519-42FB-AF9B-1E52F72F7E00}" sibTransId="{366EAD5D-759F-4B9D-906A-733B5C9BC313}"/>
    <dgm:cxn modelId="{590AABDF-03F5-46EB-8099-D5D89BEE4BB2}" srcId="{3D18249A-1D06-421A-919B-326F862B6EE9}" destId="{DE2F852E-87A8-42D0-A937-ABC5B2355696}" srcOrd="2" destOrd="0" parTransId="{774E5625-C662-4B00-B053-3687C86B022B}" sibTransId="{B834950A-74E5-42C5-B358-266FC2C7EB06}"/>
    <dgm:cxn modelId="{AEB245E0-92EE-40AD-8A55-F829CBCBED4F}" type="presOf" srcId="{DE2F852E-87A8-42D0-A937-ABC5B2355696}" destId="{A0580977-700D-42B3-868F-E2DAA4F86C4A}" srcOrd="0" destOrd="0" presId="urn:microsoft.com/office/officeart/2005/8/layout/vList2"/>
    <dgm:cxn modelId="{E86BC6E5-9BB2-4B4D-9F93-BC57FE01E293}" type="presOf" srcId="{A8FF5386-AF7F-4389-B467-716BA54F411D}" destId="{2A1DF2A6-2836-4412-84B6-4AC73B79D5D6}" srcOrd="0" destOrd="0" presId="urn:microsoft.com/office/officeart/2005/8/layout/vList2"/>
    <dgm:cxn modelId="{0BE34DE6-6E05-48F5-9CED-7D716D2BF0DC}" srcId="{36A87AD3-4514-4066-A05F-5A0B6F32C442}" destId="{C0063D85-EC60-48BA-B94C-CD3BC18B5315}" srcOrd="0" destOrd="0" parTransId="{1FC405B1-5695-44C1-AAEF-DDA1C3FD8813}" sibTransId="{E7754390-0DD7-4188-B0CF-406BF3630828}"/>
    <dgm:cxn modelId="{9659E760-3874-494C-8081-03AF4BFC14AC}" type="presParOf" srcId="{11D747AA-FD68-4F4D-9F61-D0CB332C3C39}" destId="{8A3D2E07-89A1-4FD0-8883-58C3154DE0DA}" srcOrd="0" destOrd="0" presId="urn:microsoft.com/office/officeart/2005/8/layout/vList2"/>
    <dgm:cxn modelId="{2E86F7F7-99AC-4E7E-8378-1E45A6B160A3}" type="presParOf" srcId="{11D747AA-FD68-4F4D-9F61-D0CB332C3C39}" destId="{87678E39-A25D-4AD8-B35F-65A1897FD6F8}" srcOrd="1" destOrd="0" presId="urn:microsoft.com/office/officeart/2005/8/layout/vList2"/>
    <dgm:cxn modelId="{00BB5730-B0C4-453F-8585-21369759B1E1}" type="presParOf" srcId="{11D747AA-FD68-4F4D-9F61-D0CB332C3C39}" destId="{40A37A97-FC50-474F-8FE3-DC88F8BB289A}" srcOrd="2" destOrd="0" presId="urn:microsoft.com/office/officeart/2005/8/layout/vList2"/>
    <dgm:cxn modelId="{4F1E3819-FC2A-4151-B938-AE246121DDBE}" type="presParOf" srcId="{11D747AA-FD68-4F4D-9F61-D0CB332C3C39}" destId="{32E9713E-E821-4D0D-8ACF-3B1F82FBF8F0}" srcOrd="3" destOrd="0" presId="urn:microsoft.com/office/officeart/2005/8/layout/vList2"/>
    <dgm:cxn modelId="{AD20D29F-262F-49E5-ACF4-B3D92E02B7D5}" type="presParOf" srcId="{11D747AA-FD68-4F4D-9F61-D0CB332C3C39}" destId="{A0580977-700D-42B3-868F-E2DAA4F86C4A}" srcOrd="4" destOrd="0" presId="urn:microsoft.com/office/officeart/2005/8/layout/vList2"/>
    <dgm:cxn modelId="{6863D843-4A42-45A5-B136-F6552D3B6EE3}" type="presParOf" srcId="{11D747AA-FD68-4F4D-9F61-D0CB332C3C39}" destId="{2A1DF2A6-2836-4412-84B6-4AC73B79D5D6}" srcOrd="5" destOrd="0" presId="urn:microsoft.com/office/officeart/2005/8/layout/vList2"/>
    <dgm:cxn modelId="{ADE7D791-74DA-40F7-AC4F-158268564E1B}" type="presParOf" srcId="{11D747AA-FD68-4F4D-9F61-D0CB332C3C39}" destId="{B035723B-3F3B-4BB0-A77D-9D61FA8470E6}" srcOrd="6" destOrd="0" presId="urn:microsoft.com/office/officeart/2005/8/layout/vList2"/>
    <dgm:cxn modelId="{B976825B-DF1C-469D-8EC8-72F4446A8A3A}" type="presParOf" srcId="{11D747AA-FD68-4F4D-9F61-D0CB332C3C39}" destId="{DE143196-9B8A-4B94-8230-E95EFAC01AE2}" srcOrd="7" destOrd="0" presId="urn:microsoft.com/office/officeart/2005/8/layout/vList2"/>
    <dgm:cxn modelId="{012438D4-CE81-46F5-9BBD-7CAD42C074E0}" type="presParOf" srcId="{11D747AA-FD68-4F4D-9F61-D0CB332C3C39}" destId="{76E607EA-7168-4245-AF32-69C7C8F0567D}" srcOrd="8" destOrd="0" presId="urn:microsoft.com/office/officeart/2005/8/layout/vList2"/>
    <dgm:cxn modelId="{7A670DE2-4A38-40EA-B1F7-587D70586A86}" type="presParOf" srcId="{11D747AA-FD68-4F4D-9F61-D0CB332C3C39}" destId="{E0C7467F-B080-409A-9F1F-749AB31395C9}" srcOrd="9" destOrd="0" presId="urn:microsoft.com/office/officeart/2005/8/layout/vList2"/>
    <dgm:cxn modelId="{2D3BC020-058C-4043-B911-AA3541D66E81}" type="presParOf" srcId="{11D747AA-FD68-4F4D-9F61-D0CB332C3C39}" destId="{7B99E9B6-819B-43D3-95C5-8F5A0E600711}" srcOrd="10" destOrd="0" presId="urn:microsoft.com/office/officeart/2005/8/layout/vList2"/>
    <dgm:cxn modelId="{EDFA59BA-B56E-412A-B63E-73A184122EF3}" type="presParOf" srcId="{11D747AA-FD68-4F4D-9F61-D0CB332C3C39}" destId="{04DC1F1C-663D-4717-8DA8-D23DCE7E97C5}" srcOrd="11" destOrd="0" presId="urn:microsoft.com/office/officeart/2005/8/layout/vList2"/>
    <dgm:cxn modelId="{C81F0BDD-B49F-49CE-99BA-B2FEFDACCDD0}" type="presParOf" srcId="{11D747AA-FD68-4F4D-9F61-D0CB332C3C39}" destId="{F3D5A658-30D4-4928-8CC4-8301BD416D5C}" srcOrd="12" destOrd="0" presId="urn:microsoft.com/office/officeart/2005/8/layout/vList2"/>
    <dgm:cxn modelId="{77D05B02-F019-4924-9F9A-E730D33821D0}" type="presParOf" srcId="{11D747AA-FD68-4F4D-9F61-D0CB332C3C39}" destId="{485873E1-F7E1-484C-9223-2CD582B6FCD4}" srcOrd="13" destOrd="0" presId="urn:microsoft.com/office/officeart/2005/8/layout/vList2"/>
    <dgm:cxn modelId="{59EA3ACB-CAD9-4480-A053-B6FDC401F7E8}" type="presParOf" srcId="{11D747AA-FD68-4F4D-9F61-D0CB332C3C39}" destId="{A715334C-25CA-4C57-B80C-8BE8CEB1E3CA}" srcOrd="14" destOrd="0" presId="urn:microsoft.com/office/officeart/2005/8/layout/vList2"/>
    <dgm:cxn modelId="{3B701D63-90ED-44C6-A597-45CCDFF9A4BF}" type="presParOf" srcId="{11D747AA-FD68-4F4D-9F61-D0CB332C3C39}" destId="{DFE8C65B-E5D2-4645-BEE4-258132F9204A}" srcOrd="1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dirty="0"/>
            <a:t>Reason for No Surgery of Primary Site	</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dirty="0"/>
            <a:t> 0</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Date 1</a:t>
          </a:r>
          <a:r>
            <a:rPr lang="en-US" baseline="30000" dirty="0"/>
            <a:t>st</a:t>
          </a:r>
          <a:r>
            <a:rPr lang="en-US" dirty="0"/>
            <a:t> Surgical Procedure</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 01/05/2022</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Date of Most Definitive Surgical Resection</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pPr>
            <a:buNone/>
          </a:pPr>
          <a:r>
            <a:rPr lang="en-US" dirty="0"/>
            <a:t> 01/05/2022</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4F0AFE75-FA90-4B9D-A043-D5C13C74C304}">
      <dgm:prSet/>
      <dgm:spPr/>
      <dgm:t>
        <a:bodyPr/>
        <a:lstStyle/>
        <a:p>
          <a:r>
            <a:rPr lang="en-US" dirty="0"/>
            <a:t>Date of Surgical Discharge</a:t>
          </a:r>
        </a:p>
      </dgm:t>
    </dgm:pt>
    <dgm:pt modelId="{AA45C4C3-4300-441A-8714-FA28821FFEA1}" type="parTrans" cxnId="{44C445F3-73A5-4CD4-9AAA-BD0F56E8725F}">
      <dgm:prSet/>
      <dgm:spPr/>
      <dgm:t>
        <a:bodyPr/>
        <a:lstStyle/>
        <a:p>
          <a:endParaRPr lang="en-US"/>
        </a:p>
      </dgm:t>
    </dgm:pt>
    <dgm:pt modelId="{ADB407D1-4371-4606-BFB5-BD23BAA7CD45}" type="sibTrans" cxnId="{44C445F3-73A5-4CD4-9AAA-BD0F56E8725F}">
      <dgm:prSet/>
      <dgm:spPr/>
      <dgm:t>
        <a:bodyPr/>
        <a:lstStyle/>
        <a:p>
          <a:endParaRPr lang="en-US"/>
        </a:p>
      </dgm:t>
    </dgm:pt>
    <dgm:pt modelId="{06C5A023-B18D-4FA7-B1B5-AF97DAC574EF}">
      <dgm:prSet/>
      <dgm:spPr/>
      <dgm:t>
        <a:bodyPr/>
        <a:lstStyle/>
        <a:p>
          <a:pPr>
            <a:buNone/>
          </a:pPr>
          <a:r>
            <a:rPr lang="en-US" dirty="0"/>
            <a:t>01/08/2022 </a:t>
          </a:r>
        </a:p>
      </dgm:t>
    </dgm:pt>
    <dgm:pt modelId="{D9E16197-94FC-4E97-9A97-3C891701E376}" type="parTrans" cxnId="{D2D89637-23E5-4911-9F87-865B4D11FBCF}">
      <dgm:prSet/>
      <dgm:spPr/>
      <dgm:t>
        <a:bodyPr/>
        <a:lstStyle/>
        <a:p>
          <a:endParaRPr lang="en-US"/>
        </a:p>
      </dgm:t>
    </dgm:pt>
    <dgm:pt modelId="{0C8B4541-C287-4FA9-A1E7-91B1688A214F}" type="sibTrans" cxnId="{D2D89637-23E5-4911-9F87-865B4D11FBCF}">
      <dgm:prSet/>
      <dgm:spPr/>
      <dgm:t>
        <a:bodyPr/>
        <a:lstStyle/>
        <a:p>
          <a:endParaRPr lang="en-US"/>
        </a:p>
      </dgm:t>
    </dgm:pt>
    <dgm:pt modelId="{841CF07E-557A-4A68-A95F-8BBAAF953948}">
      <dgm:prSet/>
      <dgm:spPr/>
      <dgm:t>
        <a:bodyPr/>
        <a:lstStyle/>
        <a:p>
          <a:r>
            <a:rPr lang="en-US" dirty="0"/>
            <a:t>Surgical Diagnostic and Staging Procedure </a:t>
          </a:r>
        </a:p>
      </dgm:t>
    </dgm:pt>
    <dgm:pt modelId="{0C551683-6F76-4462-9552-A5146B60E8B2}" type="parTrans" cxnId="{9236F54F-1442-4F6B-B0B4-45E9B7C9BAA4}">
      <dgm:prSet/>
      <dgm:spPr/>
      <dgm:t>
        <a:bodyPr/>
        <a:lstStyle/>
        <a:p>
          <a:endParaRPr lang="en-US"/>
        </a:p>
      </dgm:t>
    </dgm:pt>
    <dgm:pt modelId="{F1646B8B-608B-4E4D-8C05-14476E2820B7}" type="sibTrans" cxnId="{9236F54F-1442-4F6B-B0B4-45E9B7C9BAA4}">
      <dgm:prSet/>
      <dgm:spPr/>
      <dgm:t>
        <a:bodyPr/>
        <a:lstStyle/>
        <a:p>
          <a:endParaRPr lang="en-US"/>
        </a:p>
      </dgm:t>
    </dgm:pt>
    <dgm:pt modelId="{AB7920AB-7146-495C-94DE-F712A69EF965}">
      <dgm:prSet/>
      <dgm:spPr/>
      <dgm:t>
        <a:bodyPr/>
        <a:lstStyle/>
        <a:p>
          <a:pPr>
            <a:buNone/>
          </a:pPr>
          <a:r>
            <a:rPr lang="en-US" dirty="0"/>
            <a:t>02</a:t>
          </a:r>
        </a:p>
      </dgm:t>
    </dgm:pt>
    <dgm:pt modelId="{9797B554-8B2B-41A1-9066-6BB363DA8ADA}" type="parTrans" cxnId="{BD0C7865-59FF-4D0E-80A9-2BD7AE7C3C4F}">
      <dgm:prSet/>
      <dgm:spPr/>
      <dgm:t>
        <a:bodyPr/>
        <a:lstStyle/>
        <a:p>
          <a:endParaRPr lang="en-US"/>
        </a:p>
      </dgm:t>
    </dgm:pt>
    <dgm:pt modelId="{5C2A98D9-2FB0-4537-9A16-218970BB32FD}" type="sibTrans" cxnId="{BD0C7865-59FF-4D0E-80A9-2BD7AE7C3C4F}">
      <dgm:prSet/>
      <dgm:spPr/>
      <dgm:t>
        <a:bodyPr/>
        <a:lstStyle/>
        <a:p>
          <a:endParaRPr lang="en-US"/>
        </a:p>
      </dgm:t>
    </dgm:pt>
    <dgm:pt modelId="{0BAA1F61-F2D9-40B2-876E-6E927FEC8317}">
      <dgm:prSet/>
      <dgm:spPr/>
      <dgm:t>
        <a:bodyPr/>
        <a:lstStyle/>
        <a:p>
          <a:pPr>
            <a:buNone/>
          </a:pPr>
          <a:r>
            <a:rPr lang="en-US" dirty="0"/>
            <a:t>Date of Surgical Diagnostic and Staging Procedure</a:t>
          </a:r>
        </a:p>
      </dgm:t>
    </dgm:pt>
    <dgm:pt modelId="{82CA2D17-5675-4A31-A588-864B8A578447}" type="parTrans" cxnId="{C37F20C7-8603-4158-B01E-9A9B23E84F0F}">
      <dgm:prSet/>
      <dgm:spPr/>
      <dgm:t>
        <a:bodyPr/>
        <a:lstStyle/>
        <a:p>
          <a:endParaRPr lang="en-US"/>
        </a:p>
      </dgm:t>
    </dgm:pt>
    <dgm:pt modelId="{305BF809-5A14-4D2B-A29E-CBF4D47C3405}" type="sibTrans" cxnId="{C37F20C7-8603-4158-B01E-9A9B23E84F0F}">
      <dgm:prSet/>
      <dgm:spPr/>
      <dgm:t>
        <a:bodyPr/>
        <a:lstStyle/>
        <a:p>
          <a:endParaRPr lang="en-US"/>
        </a:p>
      </dgm:t>
    </dgm:pt>
    <dgm:pt modelId="{D084B9BD-2854-4EE4-A7CB-9B122AF4DED1}">
      <dgm:prSet/>
      <dgm:spPr/>
      <dgm:t>
        <a:bodyPr/>
        <a:lstStyle/>
        <a:p>
          <a:pPr>
            <a:buNone/>
          </a:pPr>
          <a:r>
            <a:rPr lang="en-US" dirty="0"/>
            <a:t>04/09/2021</a:t>
          </a:r>
        </a:p>
      </dgm:t>
    </dgm:pt>
    <dgm:pt modelId="{4BFA678F-EE1F-4859-B063-1CF47AB8A5F4}" type="parTrans" cxnId="{D4199A16-7F2D-4038-868A-9EC6B61D24E2}">
      <dgm:prSet/>
      <dgm:spPr/>
      <dgm:t>
        <a:bodyPr/>
        <a:lstStyle/>
        <a:p>
          <a:endParaRPr lang="en-US"/>
        </a:p>
      </dgm:t>
    </dgm:pt>
    <dgm:pt modelId="{23FADBCA-ED56-4B60-BEBD-3C0852CFB17A}" type="sibTrans" cxnId="{D4199A16-7F2D-4038-868A-9EC6B61D24E2}">
      <dgm:prSet/>
      <dgm:spPr/>
      <dgm:t>
        <a:bodyPr/>
        <a:lstStyle/>
        <a:p>
          <a:endParaRPr lang="en-US"/>
        </a:p>
      </dgm:t>
    </dgm:pt>
    <dgm:pt modelId="{1CF8C2F5-317D-4CF6-B491-0895FABBED69}" type="pres">
      <dgm:prSet presAssocID="{3D18249A-1D06-421A-919B-326F862B6EE9}" presName="linear" presStyleCnt="0">
        <dgm:presLayoutVars>
          <dgm:animLvl val="lvl"/>
          <dgm:resizeHandles val="exact"/>
        </dgm:presLayoutVars>
      </dgm:prSet>
      <dgm:spPr/>
    </dgm:pt>
    <dgm:pt modelId="{4D6ACBA2-4E5E-48B3-A93D-E91FEA692747}" type="pres">
      <dgm:prSet presAssocID="{841CF07E-557A-4A68-A95F-8BBAAF953948}" presName="parentText" presStyleLbl="node1" presStyleIdx="0" presStyleCnt="6">
        <dgm:presLayoutVars>
          <dgm:chMax val="0"/>
          <dgm:bulletEnabled val="1"/>
        </dgm:presLayoutVars>
      </dgm:prSet>
      <dgm:spPr/>
    </dgm:pt>
    <dgm:pt modelId="{82C18BC1-4464-490B-BA31-7B29421EF06B}" type="pres">
      <dgm:prSet presAssocID="{841CF07E-557A-4A68-A95F-8BBAAF953948}" presName="childText" presStyleLbl="revTx" presStyleIdx="0" presStyleCnt="6">
        <dgm:presLayoutVars>
          <dgm:bulletEnabled val="1"/>
        </dgm:presLayoutVars>
      </dgm:prSet>
      <dgm:spPr/>
    </dgm:pt>
    <dgm:pt modelId="{2CCEF942-5D10-455A-8900-94709C8D7085}" type="pres">
      <dgm:prSet presAssocID="{0BAA1F61-F2D9-40B2-876E-6E927FEC8317}" presName="parentText" presStyleLbl="node1" presStyleIdx="1" presStyleCnt="6">
        <dgm:presLayoutVars>
          <dgm:chMax val="0"/>
          <dgm:bulletEnabled val="1"/>
        </dgm:presLayoutVars>
      </dgm:prSet>
      <dgm:spPr/>
    </dgm:pt>
    <dgm:pt modelId="{3F719F33-0156-4957-87BB-FB9AFA2B37F3}" type="pres">
      <dgm:prSet presAssocID="{0BAA1F61-F2D9-40B2-876E-6E927FEC8317}" presName="childText" presStyleLbl="revTx" presStyleIdx="1" presStyleCnt="6">
        <dgm:presLayoutVars>
          <dgm:bulletEnabled val="1"/>
        </dgm:presLayoutVars>
      </dgm:prSet>
      <dgm:spPr/>
    </dgm:pt>
    <dgm:pt modelId="{AC70D864-8A84-4490-B2E6-8DAC550DDCC1}" type="pres">
      <dgm:prSet presAssocID="{3F339E9D-9814-493A-A3C9-E4C5C4B02D95}" presName="parentText" presStyleLbl="node1" presStyleIdx="2" presStyleCnt="6">
        <dgm:presLayoutVars>
          <dgm:chMax val="0"/>
          <dgm:bulletEnabled val="1"/>
        </dgm:presLayoutVars>
      </dgm:prSet>
      <dgm:spPr/>
    </dgm:pt>
    <dgm:pt modelId="{320ECCFD-31A6-4FDC-AA90-44F9EDCA7A4E}" type="pres">
      <dgm:prSet presAssocID="{3F339E9D-9814-493A-A3C9-E4C5C4B02D95}" presName="childText" presStyleLbl="revTx" presStyleIdx="2" presStyleCnt="6">
        <dgm:presLayoutVars>
          <dgm:bulletEnabled val="1"/>
        </dgm:presLayoutVars>
      </dgm:prSet>
      <dgm:spPr/>
    </dgm:pt>
    <dgm:pt modelId="{30E5C9CD-0D45-4D9B-AF18-A4BB9232B266}" type="pres">
      <dgm:prSet presAssocID="{16597F33-5170-4E79-B6AC-2AE285823C93}" presName="parentText" presStyleLbl="node1" presStyleIdx="3" presStyleCnt="6">
        <dgm:presLayoutVars>
          <dgm:chMax val="0"/>
          <dgm:bulletEnabled val="1"/>
        </dgm:presLayoutVars>
      </dgm:prSet>
      <dgm:spPr/>
    </dgm:pt>
    <dgm:pt modelId="{E68B7483-A456-4DB9-AE8E-ED345D33D7B1}" type="pres">
      <dgm:prSet presAssocID="{16597F33-5170-4E79-B6AC-2AE285823C93}" presName="childText" presStyleLbl="revTx" presStyleIdx="3" presStyleCnt="6">
        <dgm:presLayoutVars>
          <dgm:bulletEnabled val="1"/>
        </dgm:presLayoutVars>
      </dgm:prSet>
      <dgm:spPr/>
    </dgm:pt>
    <dgm:pt modelId="{E0616F1A-7BB1-4239-9B55-0F2271CA657A}" type="pres">
      <dgm:prSet presAssocID="{E37D1CB4-E088-47AF-BE79-6A4AEC6A6DAE}" presName="parentText" presStyleLbl="node1" presStyleIdx="4" presStyleCnt="6">
        <dgm:presLayoutVars>
          <dgm:chMax val="0"/>
          <dgm:bulletEnabled val="1"/>
        </dgm:presLayoutVars>
      </dgm:prSet>
      <dgm:spPr/>
    </dgm:pt>
    <dgm:pt modelId="{4DA591B1-9F08-47B5-9E07-C8529DF39215}" type="pres">
      <dgm:prSet presAssocID="{E37D1CB4-E088-47AF-BE79-6A4AEC6A6DAE}" presName="childText" presStyleLbl="revTx" presStyleIdx="4" presStyleCnt="6">
        <dgm:presLayoutVars>
          <dgm:bulletEnabled val="1"/>
        </dgm:presLayoutVars>
      </dgm:prSet>
      <dgm:spPr/>
    </dgm:pt>
    <dgm:pt modelId="{5BDA43E4-0387-44FB-AF98-4053E75E7E2F}" type="pres">
      <dgm:prSet presAssocID="{4F0AFE75-FA90-4B9D-A043-D5C13C74C304}" presName="parentText" presStyleLbl="node1" presStyleIdx="5" presStyleCnt="6">
        <dgm:presLayoutVars>
          <dgm:chMax val="0"/>
          <dgm:bulletEnabled val="1"/>
        </dgm:presLayoutVars>
      </dgm:prSet>
      <dgm:spPr/>
    </dgm:pt>
    <dgm:pt modelId="{F2FF424B-2529-4381-A502-05C8660DBDAB}" type="pres">
      <dgm:prSet presAssocID="{4F0AFE75-FA90-4B9D-A043-D5C13C74C304}" presName="childText" presStyleLbl="revTx" presStyleIdx="5" presStyleCnt="6">
        <dgm:presLayoutVars>
          <dgm:bulletEnabled val="1"/>
        </dgm:presLayoutVars>
      </dgm:prSet>
      <dgm:spPr/>
    </dgm:pt>
  </dgm:ptLst>
  <dgm:cxnLst>
    <dgm:cxn modelId="{F9DB3403-6690-4D32-A953-200EF471BEF7}" srcId="{3D18249A-1D06-421A-919B-326F862B6EE9}" destId="{E37D1CB4-E088-47AF-BE79-6A4AEC6A6DAE}" srcOrd="4" destOrd="0" parTransId="{2016AA22-D247-466F-B3FF-2D19726D54DB}" sibTransId="{4CD4E884-D9A0-4805-845F-42DCEDFF5CE2}"/>
    <dgm:cxn modelId="{F23F120B-3C63-4477-B645-DA8AD6ABB428}" srcId="{3F339E9D-9814-493A-A3C9-E4C5C4B02D95}" destId="{A8FF5386-AF7F-4389-B467-716BA54F411D}" srcOrd="0" destOrd="0" parTransId="{47B49236-34A5-40ED-BDD2-C95C31CF2393}" sibTransId="{E4DD5308-A129-4432-B3B4-B50E25D61933}"/>
    <dgm:cxn modelId="{1CF1B50F-9DE0-4821-82B8-8A1BB4A2E616}" type="presOf" srcId="{06C5A023-B18D-4FA7-B1B5-AF97DAC574EF}" destId="{F2FF424B-2529-4381-A502-05C8660DBDAB}" srcOrd="0" destOrd="0" presId="urn:microsoft.com/office/officeart/2005/8/layout/vList2"/>
    <dgm:cxn modelId="{D4199A16-7F2D-4038-868A-9EC6B61D24E2}" srcId="{0BAA1F61-F2D9-40B2-876E-6E927FEC8317}" destId="{D084B9BD-2854-4EE4-A7CB-9B122AF4DED1}" srcOrd="0" destOrd="0" parTransId="{4BFA678F-EE1F-4859-B063-1CF47AB8A5F4}" sibTransId="{23FADBCA-ED56-4B60-BEBD-3C0852CFB17A}"/>
    <dgm:cxn modelId="{6A613621-122F-4976-A298-3A670AB7252A}" type="presOf" srcId="{E37D1CB4-E088-47AF-BE79-6A4AEC6A6DAE}" destId="{E0616F1A-7BB1-4239-9B55-0F2271CA657A}" srcOrd="0" destOrd="0" presId="urn:microsoft.com/office/officeart/2005/8/layout/vList2"/>
    <dgm:cxn modelId="{E314BD25-6404-4CA3-8248-F57435FD33A1}" type="presOf" srcId="{6CB06BBD-92BD-4688-9E00-7753F7B021A0}" destId="{4DA591B1-9F08-47B5-9E07-C8529DF39215}" srcOrd="0" destOrd="0" presId="urn:microsoft.com/office/officeart/2005/8/layout/vList2"/>
    <dgm:cxn modelId="{91827B27-6B0D-4C93-9280-4962BC8F01D0}" type="presOf" srcId="{841CF07E-557A-4A68-A95F-8BBAAF953948}" destId="{4D6ACBA2-4E5E-48B3-A93D-E91FEA692747}" srcOrd="0" destOrd="0" presId="urn:microsoft.com/office/officeart/2005/8/layout/vList2"/>
    <dgm:cxn modelId="{7FA1FA2C-C9B1-4B8B-88A9-E3D37F4DA281}" type="presOf" srcId="{D3EDA274-2A72-4150-AEC8-68F9551B077F}" destId="{E68B7483-A456-4DB9-AE8E-ED345D33D7B1}" srcOrd="0" destOrd="0" presId="urn:microsoft.com/office/officeart/2005/8/layout/vList2"/>
    <dgm:cxn modelId="{D2D89637-23E5-4911-9F87-865B4D11FBCF}" srcId="{4F0AFE75-FA90-4B9D-A043-D5C13C74C304}" destId="{06C5A023-B18D-4FA7-B1B5-AF97DAC574EF}" srcOrd="0" destOrd="0" parTransId="{D9E16197-94FC-4E97-9A97-3C891701E376}" sibTransId="{0C8B4541-C287-4FA9-A1E7-91B1688A214F}"/>
    <dgm:cxn modelId="{12D9413B-A989-4449-A935-15C14992ED52}" type="presOf" srcId="{AB7920AB-7146-495C-94DE-F712A69EF965}" destId="{82C18BC1-4464-490B-BA31-7B29421EF06B}" srcOrd="0" destOrd="0" presId="urn:microsoft.com/office/officeart/2005/8/layout/vList2"/>
    <dgm:cxn modelId="{7DEB073C-B87C-46F9-B2E7-DB7AA610217E}" type="presOf" srcId="{D084B9BD-2854-4EE4-A7CB-9B122AF4DED1}" destId="{3F719F33-0156-4957-87BB-FB9AFA2B37F3}" srcOrd="0" destOrd="0" presId="urn:microsoft.com/office/officeart/2005/8/layout/vList2"/>
    <dgm:cxn modelId="{BD0C7865-59FF-4D0E-80A9-2BD7AE7C3C4F}" srcId="{841CF07E-557A-4A68-A95F-8BBAAF953948}" destId="{AB7920AB-7146-495C-94DE-F712A69EF965}" srcOrd="0" destOrd="0" parTransId="{9797B554-8B2B-41A1-9066-6BB363DA8ADA}" sibTransId="{5C2A98D9-2FB0-4537-9A16-218970BB32FD}"/>
    <dgm:cxn modelId="{9236F54F-1442-4F6B-B0B4-45E9B7C9BAA4}" srcId="{3D18249A-1D06-421A-919B-326F862B6EE9}" destId="{841CF07E-557A-4A68-A95F-8BBAAF953948}" srcOrd="0" destOrd="0" parTransId="{0C551683-6F76-4462-9552-A5146B60E8B2}" sibTransId="{F1646B8B-608B-4E4D-8C05-14476E2820B7}"/>
    <dgm:cxn modelId="{D7E6DF76-14D8-481B-A97D-E35AF669B175}" type="presOf" srcId="{A8FF5386-AF7F-4389-B467-716BA54F411D}" destId="{320ECCFD-31A6-4FDC-AA90-44F9EDCA7A4E}" srcOrd="0" destOrd="0" presId="urn:microsoft.com/office/officeart/2005/8/layout/vList2"/>
    <dgm:cxn modelId="{07F6F397-4A0F-4B8E-B384-E066F78445B2}" srcId="{3D18249A-1D06-421A-919B-326F862B6EE9}" destId="{3F339E9D-9814-493A-A3C9-E4C5C4B02D95}" srcOrd="2" destOrd="0" parTransId="{74EB6CE8-0ED6-458F-8F87-5926D6C73F55}" sibTransId="{686A833D-9E39-4F68-B56D-0570BA6DE90D}"/>
    <dgm:cxn modelId="{58ECA998-554B-4609-A841-B15C69333246}" type="presOf" srcId="{4F0AFE75-FA90-4B9D-A043-D5C13C74C304}" destId="{5BDA43E4-0387-44FB-AF98-4053E75E7E2F}" srcOrd="0" destOrd="0" presId="urn:microsoft.com/office/officeart/2005/8/layout/vList2"/>
    <dgm:cxn modelId="{361FFFA3-2C4C-45BC-9DD3-B27EE8719CBD}" type="presOf" srcId="{3F339E9D-9814-493A-A3C9-E4C5C4B02D95}" destId="{AC70D864-8A84-4490-B2E6-8DAC550DDCC1}" srcOrd="0" destOrd="0" presId="urn:microsoft.com/office/officeart/2005/8/layout/vList2"/>
    <dgm:cxn modelId="{C5DD48A8-6291-4FFC-93E7-B83DE00EDE9E}" type="presOf" srcId="{3D18249A-1D06-421A-919B-326F862B6EE9}" destId="{1CF8C2F5-317D-4CF6-B491-0895FABBED69}" srcOrd="0" destOrd="0" presId="urn:microsoft.com/office/officeart/2005/8/layout/vList2"/>
    <dgm:cxn modelId="{138DADAE-60CD-4098-892F-53DFBEDB4565}" type="presOf" srcId="{0BAA1F61-F2D9-40B2-876E-6E927FEC8317}" destId="{2CCEF942-5D10-455A-8900-94709C8D7085}"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C37F20C7-8603-4158-B01E-9A9B23E84F0F}" srcId="{3D18249A-1D06-421A-919B-326F862B6EE9}" destId="{0BAA1F61-F2D9-40B2-876E-6E927FEC8317}" srcOrd="1" destOrd="0" parTransId="{82CA2D17-5675-4A31-A588-864B8A578447}" sibTransId="{305BF809-5A14-4D2B-A29E-CBF4D47C3405}"/>
    <dgm:cxn modelId="{6641FBCE-F7B1-46A6-8BF5-57E3631AD140}" srcId="{3D18249A-1D06-421A-919B-326F862B6EE9}" destId="{16597F33-5170-4E79-B6AC-2AE285823C93}" srcOrd="3" destOrd="0" parTransId="{6932C6F6-6E38-4119-89B3-61A0C4BDD51E}" sibTransId="{108114D5-2977-4D8C-81A8-F360F81CCB6C}"/>
    <dgm:cxn modelId="{080C55D3-6D43-496E-939D-81D99F657854}" srcId="{E37D1CB4-E088-47AF-BE79-6A4AEC6A6DAE}" destId="{6CB06BBD-92BD-4688-9E00-7753F7B021A0}" srcOrd="0" destOrd="0" parTransId="{AAF261C2-6310-4004-B1D6-E2DB3B239196}" sibTransId="{A41C7925-2D94-44C4-BE9C-BA172EFFBBF1}"/>
    <dgm:cxn modelId="{44F9B4EF-E9D6-4D8F-8634-5FA5A1110B2A}" type="presOf" srcId="{16597F33-5170-4E79-B6AC-2AE285823C93}" destId="{30E5C9CD-0D45-4D9B-AF18-A4BB9232B266}" srcOrd="0" destOrd="0" presId="urn:microsoft.com/office/officeart/2005/8/layout/vList2"/>
    <dgm:cxn modelId="{44C445F3-73A5-4CD4-9AAA-BD0F56E8725F}" srcId="{3D18249A-1D06-421A-919B-326F862B6EE9}" destId="{4F0AFE75-FA90-4B9D-A043-D5C13C74C304}" srcOrd="5" destOrd="0" parTransId="{AA45C4C3-4300-441A-8714-FA28821FFEA1}" sibTransId="{ADB407D1-4371-4606-BFB5-BD23BAA7CD45}"/>
    <dgm:cxn modelId="{E2BDA908-A940-4EA8-B574-460753A098A7}" type="presParOf" srcId="{1CF8C2F5-317D-4CF6-B491-0895FABBED69}" destId="{4D6ACBA2-4E5E-48B3-A93D-E91FEA692747}" srcOrd="0" destOrd="0" presId="urn:microsoft.com/office/officeart/2005/8/layout/vList2"/>
    <dgm:cxn modelId="{B102F278-B122-4B0B-A729-C7BCAAF01CB1}" type="presParOf" srcId="{1CF8C2F5-317D-4CF6-B491-0895FABBED69}" destId="{82C18BC1-4464-490B-BA31-7B29421EF06B}" srcOrd="1" destOrd="0" presId="urn:microsoft.com/office/officeart/2005/8/layout/vList2"/>
    <dgm:cxn modelId="{17F7B7FC-B625-4DD7-A5F2-F5E2B5A3D54A}" type="presParOf" srcId="{1CF8C2F5-317D-4CF6-B491-0895FABBED69}" destId="{2CCEF942-5D10-455A-8900-94709C8D7085}" srcOrd="2" destOrd="0" presId="urn:microsoft.com/office/officeart/2005/8/layout/vList2"/>
    <dgm:cxn modelId="{BDCCCA2E-B1C0-4D81-9D2B-4D06470FB005}" type="presParOf" srcId="{1CF8C2F5-317D-4CF6-B491-0895FABBED69}" destId="{3F719F33-0156-4957-87BB-FB9AFA2B37F3}" srcOrd="3" destOrd="0" presId="urn:microsoft.com/office/officeart/2005/8/layout/vList2"/>
    <dgm:cxn modelId="{C57E7E64-A4F7-4374-A5B7-125D5D92E36E}" type="presParOf" srcId="{1CF8C2F5-317D-4CF6-B491-0895FABBED69}" destId="{AC70D864-8A84-4490-B2E6-8DAC550DDCC1}" srcOrd="4" destOrd="0" presId="urn:microsoft.com/office/officeart/2005/8/layout/vList2"/>
    <dgm:cxn modelId="{553FFA7A-E3D7-472D-BFB5-30D8085CFC25}" type="presParOf" srcId="{1CF8C2F5-317D-4CF6-B491-0895FABBED69}" destId="{320ECCFD-31A6-4FDC-AA90-44F9EDCA7A4E}" srcOrd="5" destOrd="0" presId="urn:microsoft.com/office/officeart/2005/8/layout/vList2"/>
    <dgm:cxn modelId="{8CCA1CA3-481A-4901-9D33-4F5402009178}" type="presParOf" srcId="{1CF8C2F5-317D-4CF6-B491-0895FABBED69}" destId="{30E5C9CD-0D45-4D9B-AF18-A4BB9232B266}" srcOrd="6" destOrd="0" presId="urn:microsoft.com/office/officeart/2005/8/layout/vList2"/>
    <dgm:cxn modelId="{1686C50F-00C1-43DF-887D-E8FD3BD2632F}" type="presParOf" srcId="{1CF8C2F5-317D-4CF6-B491-0895FABBED69}" destId="{E68B7483-A456-4DB9-AE8E-ED345D33D7B1}" srcOrd="7" destOrd="0" presId="urn:microsoft.com/office/officeart/2005/8/layout/vList2"/>
    <dgm:cxn modelId="{FD51BF0F-1B62-4A28-B04B-E41904E9E580}" type="presParOf" srcId="{1CF8C2F5-317D-4CF6-B491-0895FABBED69}" destId="{E0616F1A-7BB1-4239-9B55-0F2271CA657A}" srcOrd="8" destOrd="0" presId="urn:microsoft.com/office/officeart/2005/8/layout/vList2"/>
    <dgm:cxn modelId="{89577AA8-94B4-49DA-8CB2-864BDA4E51C8}" type="presParOf" srcId="{1CF8C2F5-317D-4CF6-B491-0895FABBED69}" destId="{4DA591B1-9F08-47B5-9E07-C8529DF39215}" srcOrd="9" destOrd="0" presId="urn:microsoft.com/office/officeart/2005/8/layout/vList2"/>
    <dgm:cxn modelId="{EED55F2B-AD98-4A31-92F2-AD21E37CE431}" type="presParOf" srcId="{1CF8C2F5-317D-4CF6-B491-0895FABBED69}" destId="{5BDA43E4-0387-44FB-AF98-4053E75E7E2F}" srcOrd="10" destOrd="0" presId="urn:microsoft.com/office/officeart/2005/8/layout/vList2"/>
    <dgm:cxn modelId="{8CAF6961-1180-4E0D-8C6F-048EAC80985F}" type="presParOf" srcId="{1CF8C2F5-317D-4CF6-B491-0895FABBED69}" destId="{F2FF424B-2529-4381-A502-05C8660DBDAB}"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dirty="0"/>
            <a:t>Surgical Margins of the Primary Site</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dirty="0"/>
            <a:t> A300</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Rx </a:t>
          </a:r>
          <a:r>
            <a:rPr lang="en-US" dirty="0" err="1"/>
            <a:t>Summ</a:t>
          </a:r>
          <a:r>
            <a:rPr lang="en-US" dirty="0"/>
            <a:t> – Surg 2023</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 A300</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408DA867-C327-4BB4-A644-DEE833DD14C6}">
      <dgm:prSet/>
      <dgm:spPr/>
      <dgm:t>
        <a:bodyPr/>
        <a:lstStyle/>
        <a:p>
          <a:pPr>
            <a:buNone/>
          </a:pPr>
          <a:r>
            <a:rPr lang="en-US" dirty="0"/>
            <a:t> 0</a:t>
          </a:r>
        </a:p>
      </dgm:t>
    </dgm:pt>
    <dgm:pt modelId="{BD3D99D4-A519-42FB-AF9B-1E52F72F7E00}" type="parTrans" cxnId="{696F40DC-523B-43CF-A380-BA4F6BE8B1E9}">
      <dgm:prSet/>
      <dgm:spPr/>
      <dgm:t>
        <a:bodyPr/>
        <a:lstStyle/>
        <a:p>
          <a:endParaRPr lang="en-US"/>
        </a:p>
      </dgm:t>
    </dgm:pt>
    <dgm:pt modelId="{366EAD5D-759F-4B9D-906A-733B5C9BC313}" type="sibTrans" cxnId="{696F40DC-523B-43CF-A380-BA4F6BE8B1E9}">
      <dgm:prSet/>
      <dgm:spPr/>
      <dgm:t>
        <a:bodyPr/>
        <a:lstStyle/>
        <a:p>
          <a:endParaRPr lang="en-US"/>
        </a:p>
      </dgm:t>
    </dgm:pt>
    <dgm:pt modelId="{B61B9C94-602E-4F40-932D-187243E483B4}">
      <dgm:prSet/>
      <dgm:spPr/>
      <dgm:t>
        <a:bodyPr/>
        <a:lstStyle/>
        <a:p>
          <a:r>
            <a:rPr lang="en-US" dirty="0"/>
            <a:t>Scope of Regional LN Surgery</a:t>
          </a:r>
        </a:p>
      </dgm:t>
    </dgm:pt>
    <dgm:pt modelId="{93F1617B-0812-49A7-8441-E675E2B4E3A0}" type="parTrans" cxnId="{CB762325-E10C-47BB-86D0-FEB0A5ABE8AA}">
      <dgm:prSet/>
      <dgm:spPr/>
      <dgm:t>
        <a:bodyPr/>
        <a:lstStyle/>
        <a:p>
          <a:endParaRPr lang="en-US"/>
        </a:p>
      </dgm:t>
    </dgm:pt>
    <dgm:pt modelId="{BAB29B8F-B613-45D0-8FA9-A308F1485477}" type="sibTrans" cxnId="{CB762325-E10C-47BB-86D0-FEB0A5ABE8AA}">
      <dgm:prSet/>
      <dgm:spPr/>
      <dgm:t>
        <a:bodyPr/>
        <a:lstStyle/>
        <a:p>
          <a:endParaRPr lang="en-US"/>
        </a:p>
      </dgm:t>
    </dgm:pt>
    <dgm:pt modelId="{DE2F852E-87A8-42D0-A937-ABC5B2355696}">
      <dgm:prSet/>
      <dgm:spPr/>
      <dgm:t>
        <a:bodyPr/>
        <a:lstStyle/>
        <a:p>
          <a:r>
            <a:rPr lang="en-US"/>
            <a:t>Rx </a:t>
          </a:r>
          <a:r>
            <a:rPr lang="en-US" dirty="0"/>
            <a:t>Hosp – Surg 2023</a:t>
          </a:r>
        </a:p>
      </dgm:t>
    </dgm:pt>
    <dgm:pt modelId="{774E5625-C662-4B00-B053-3687C86B022B}" type="parTrans" cxnId="{590AABDF-03F5-46EB-8099-D5D89BEE4BB2}">
      <dgm:prSet/>
      <dgm:spPr/>
      <dgm:t>
        <a:bodyPr/>
        <a:lstStyle/>
        <a:p>
          <a:endParaRPr lang="en-US"/>
        </a:p>
      </dgm:t>
    </dgm:pt>
    <dgm:pt modelId="{B834950A-74E5-42C5-B358-266FC2C7EB06}" type="sibTrans" cxnId="{590AABDF-03F5-46EB-8099-D5D89BEE4BB2}">
      <dgm:prSet/>
      <dgm:spPr/>
      <dgm:t>
        <a:bodyPr/>
        <a:lstStyle/>
        <a:p>
          <a:endParaRPr lang="en-US"/>
        </a:p>
      </dgm:t>
    </dgm:pt>
    <dgm:pt modelId="{32E949F8-767C-4E66-B5F1-D5330EA33DB5}">
      <dgm:prSet/>
      <dgm:spPr/>
      <dgm:t>
        <a:bodyPr/>
        <a:lstStyle/>
        <a:p>
          <a:pPr>
            <a:buNone/>
          </a:pPr>
          <a:r>
            <a:rPr lang="en-US" dirty="0"/>
            <a:t> 5</a:t>
          </a:r>
        </a:p>
      </dgm:t>
    </dgm:pt>
    <dgm:pt modelId="{A0B4E12F-4421-4117-B80A-03DBAA22668C}" type="parTrans" cxnId="{86352652-6D0F-4445-8F16-5A5A43485BDB}">
      <dgm:prSet/>
      <dgm:spPr/>
      <dgm:t>
        <a:bodyPr/>
        <a:lstStyle/>
        <a:p>
          <a:endParaRPr lang="en-US"/>
        </a:p>
      </dgm:t>
    </dgm:pt>
    <dgm:pt modelId="{982D9DC4-34A1-4989-9F98-610A41B2CA55}" type="sibTrans" cxnId="{86352652-6D0F-4445-8F16-5A5A43485BDB}">
      <dgm:prSet/>
      <dgm:spPr/>
      <dgm:t>
        <a:bodyPr/>
        <a:lstStyle/>
        <a:p>
          <a:endParaRPr lang="en-US"/>
        </a:p>
      </dgm:t>
    </dgm:pt>
    <dgm:pt modelId="{44DBFCE0-9338-4025-B255-76977DCFA303}">
      <dgm:prSet/>
      <dgm:spPr/>
      <dgm:t>
        <a:bodyPr/>
        <a:lstStyle/>
        <a:p>
          <a:r>
            <a:rPr lang="en-US" dirty="0"/>
            <a:t>Approach – Surgery of the Primary Site at this Facility</a:t>
          </a:r>
        </a:p>
      </dgm:t>
    </dgm:pt>
    <dgm:pt modelId="{66121320-F90D-4499-991D-5B5CE8F22E70}" type="parTrans" cxnId="{65B94B5B-201C-4CFB-9016-0C0D9DD8305A}">
      <dgm:prSet/>
      <dgm:spPr/>
      <dgm:t>
        <a:bodyPr/>
        <a:lstStyle/>
        <a:p>
          <a:endParaRPr lang="en-US"/>
        </a:p>
      </dgm:t>
    </dgm:pt>
    <dgm:pt modelId="{93C021F2-B669-4CB2-9BC3-92F26F60619B}" type="sibTrans" cxnId="{65B94B5B-201C-4CFB-9016-0C0D9DD8305A}">
      <dgm:prSet/>
      <dgm:spPr/>
      <dgm:t>
        <a:bodyPr/>
        <a:lstStyle/>
        <a:p>
          <a:endParaRPr lang="en-US"/>
        </a:p>
      </dgm:t>
    </dgm:pt>
    <dgm:pt modelId="{9A26291E-09CF-4CC4-A123-C3C60A53ECDF}">
      <dgm:prSet/>
      <dgm:spPr/>
      <dgm:t>
        <a:bodyPr/>
        <a:lstStyle/>
        <a:p>
          <a:pPr>
            <a:buNone/>
          </a:pPr>
          <a:r>
            <a:rPr lang="en-US" dirty="0"/>
            <a:t>1</a:t>
          </a:r>
        </a:p>
      </dgm:t>
    </dgm:pt>
    <dgm:pt modelId="{E579F12C-C882-4D5F-8521-D7ADAE360ED5}" type="parTrans" cxnId="{24FA1415-C418-4D5A-B9FA-B0F24E727EF7}">
      <dgm:prSet/>
      <dgm:spPr/>
      <dgm:t>
        <a:bodyPr/>
        <a:lstStyle/>
        <a:p>
          <a:endParaRPr lang="en-US"/>
        </a:p>
      </dgm:t>
    </dgm:pt>
    <dgm:pt modelId="{6293C408-13D7-408D-9117-C8C1E4857284}" type="sibTrans" cxnId="{24FA1415-C418-4D5A-B9FA-B0F24E727EF7}">
      <dgm:prSet/>
      <dgm:spPr/>
      <dgm:t>
        <a:bodyPr/>
        <a:lstStyle/>
        <a:p>
          <a:endParaRPr lang="en-US"/>
        </a:p>
      </dgm:t>
    </dgm:pt>
    <dgm:pt modelId="{1CF8C2F5-317D-4CF6-B491-0895FABBED69}" type="pres">
      <dgm:prSet presAssocID="{3D18249A-1D06-421A-919B-326F862B6EE9}" presName="linear" presStyleCnt="0">
        <dgm:presLayoutVars>
          <dgm:animLvl val="lvl"/>
          <dgm:resizeHandles val="exact"/>
        </dgm:presLayoutVars>
      </dgm:prSet>
      <dgm:spPr/>
    </dgm:pt>
    <dgm:pt modelId="{AC70D864-8A84-4490-B2E6-8DAC550DDCC1}" type="pres">
      <dgm:prSet presAssocID="{3F339E9D-9814-493A-A3C9-E4C5C4B02D95}" presName="parentText" presStyleLbl="node1" presStyleIdx="0" presStyleCnt="5">
        <dgm:presLayoutVars>
          <dgm:chMax val="0"/>
          <dgm:bulletEnabled val="1"/>
        </dgm:presLayoutVars>
      </dgm:prSet>
      <dgm:spPr/>
    </dgm:pt>
    <dgm:pt modelId="{320ECCFD-31A6-4FDC-AA90-44F9EDCA7A4E}" type="pres">
      <dgm:prSet presAssocID="{3F339E9D-9814-493A-A3C9-E4C5C4B02D95}" presName="childText" presStyleLbl="revTx" presStyleIdx="0" presStyleCnt="5">
        <dgm:presLayoutVars>
          <dgm:bulletEnabled val="1"/>
        </dgm:presLayoutVars>
      </dgm:prSet>
      <dgm:spPr/>
    </dgm:pt>
    <dgm:pt modelId="{66D04523-09C7-42C2-9012-24CBFAEE8FE3}" type="pres">
      <dgm:prSet presAssocID="{B61B9C94-602E-4F40-932D-187243E483B4}" presName="parentText" presStyleLbl="node1" presStyleIdx="1" presStyleCnt="5">
        <dgm:presLayoutVars>
          <dgm:chMax val="0"/>
          <dgm:bulletEnabled val="1"/>
        </dgm:presLayoutVars>
      </dgm:prSet>
      <dgm:spPr/>
    </dgm:pt>
    <dgm:pt modelId="{23BAF2E4-381D-45A0-8023-74731AFA9F63}" type="pres">
      <dgm:prSet presAssocID="{B61B9C94-602E-4F40-932D-187243E483B4}" presName="childText" presStyleLbl="revTx" presStyleIdx="1" presStyleCnt="5">
        <dgm:presLayoutVars>
          <dgm:bulletEnabled val="1"/>
        </dgm:presLayoutVars>
      </dgm:prSet>
      <dgm:spPr/>
    </dgm:pt>
    <dgm:pt modelId="{F910B7FC-8DA8-4283-9161-D5D204D24EEC}" type="pres">
      <dgm:prSet presAssocID="{DE2F852E-87A8-42D0-A937-ABC5B2355696}" presName="parentText" presStyleLbl="node1" presStyleIdx="2" presStyleCnt="5">
        <dgm:presLayoutVars>
          <dgm:chMax val="0"/>
          <dgm:bulletEnabled val="1"/>
        </dgm:presLayoutVars>
      </dgm:prSet>
      <dgm:spPr/>
    </dgm:pt>
    <dgm:pt modelId="{6C6476D6-1D05-4713-955D-CE18966F572B}" type="pres">
      <dgm:prSet presAssocID="{DE2F852E-87A8-42D0-A937-ABC5B2355696}" presName="childText" presStyleLbl="revTx" presStyleIdx="2" presStyleCnt="5">
        <dgm:presLayoutVars>
          <dgm:bulletEnabled val="1"/>
        </dgm:presLayoutVars>
      </dgm:prSet>
      <dgm:spPr/>
    </dgm:pt>
    <dgm:pt modelId="{30E5C9CD-0D45-4D9B-AF18-A4BB9232B266}" type="pres">
      <dgm:prSet presAssocID="{16597F33-5170-4E79-B6AC-2AE285823C93}" presName="parentText" presStyleLbl="node1" presStyleIdx="3" presStyleCnt="5">
        <dgm:presLayoutVars>
          <dgm:chMax val="0"/>
          <dgm:bulletEnabled val="1"/>
        </dgm:presLayoutVars>
      </dgm:prSet>
      <dgm:spPr/>
    </dgm:pt>
    <dgm:pt modelId="{E68B7483-A456-4DB9-AE8E-ED345D33D7B1}" type="pres">
      <dgm:prSet presAssocID="{16597F33-5170-4E79-B6AC-2AE285823C93}" presName="childText" presStyleLbl="revTx" presStyleIdx="3" presStyleCnt="5">
        <dgm:presLayoutVars>
          <dgm:bulletEnabled val="1"/>
        </dgm:presLayoutVars>
      </dgm:prSet>
      <dgm:spPr/>
    </dgm:pt>
    <dgm:pt modelId="{47373890-6932-44C1-B7D9-228001ABB488}" type="pres">
      <dgm:prSet presAssocID="{44DBFCE0-9338-4025-B255-76977DCFA303}" presName="parentText" presStyleLbl="node1" presStyleIdx="4" presStyleCnt="5">
        <dgm:presLayoutVars>
          <dgm:chMax val="0"/>
          <dgm:bulletEnabled val="1"/>
        </dgm:presLayoutVars>
      </dgm:prSet>
      <dgm:spPr/>
    </dgm:pt>
    <dgm:pt modelId="{DC81AAED-0824-4D6D-BA24-65FB14352DE6}" type="pres">
      <dgm:prSet presAssocID="{44DBFCE0-9338-4025-B255-76977DCFA303}" presName="childText" presStyleLbl="revTx" presStyleIdx="4" presStyleCnt="5">
        <dgm:presLayoutVars>
          <dgm:bulletEnabled val="1"/>
        </dgm:presLayoutVars>
      </dgm:prSet>
      <dgm:spPr/>
    </dgm:pt>
  </dgm:ptLst>
  <dgm:cxnLst>
    <dgm:cxn modelId="{F23F120B-3C63-4477-B645-DA8AD6ABB428}" srcId="{DE2F852E-87A8-42D0-A937-ABC5B2355696}" destId="{A8FF5386-AF7F-4389-B467-716BA54F411D}" srcOrd="0" destOrd="0" parTransId="{47B49236-34A5-40ED-BDD2-C95C31CF2393}" sibTransId="{E4DD5308-A129-4432-B3B4-B50E25D61933}"/>
    <dgm:cxn modelId="{24FA1415-C418-4D5A-B9FA-B0F24E727EF7}" srcId="{44DBFCE0-9338-4025-B255-76977DCFA303}" destId="{9A26291E-09CF-4CC4-A123-C3C60A53ECDF}" srcOrd="0" destOrd="0" parTransId="{E579F12C-C882-4D5F-8521-D7ADAE360ED5}" sibTransId="{6293C408-13D7-408D-9117-C8C1E4857284}"/>
    <dgm:cxn modelId="{CB762325-E10C-47BB-86D0-FEB0A5ABE8AA}" srcId="{3D18249A-1D06-421A-919B-326F862B6EE9}" destId="{B61B9C94-602E-4F40-932D-187243E483B4}" srcOrd="1" destOrd="0" parTransId="{93F1617B-0812-49A7-8441-E675E2B4E3A0}" sibTransId="{BAB29B8F-B613-45D0-8FA9-A308F1485477}"/>
    <dgm:cxn modelId="{7FA1FA2C-C9B1-4B8B-88A9-E3D37F4DA281}" type="presOf" srcId="{D3EDA274-2A72-4150-AEC8-68F9551B077F}" destId="{E68B7483-A456-4DB9-AE8E-ED345D33D7B1}" srcOrd="0" destOrd="0" presId="urn:microsoft.com/office/officeart/2005/8/layout/vList2"/>
    <dgm:cxn modelId="{65B94B5B-201C-4CFB-9016-0C0D9DD8305A}" srcId="{3D18249A-1D06-421A-919B-326F862B6EE9}" destId="{44DBFCE0-9338-4025-B255-76977DCFA303}" srcOrd="4" destOrd="0" parTransId="{66121320-F90D-4499-991D-5B5CE8F22E70}" sibTransId="{93C021F2-B669-4CB2-9BC3-92F26F60619B}"/>
    <dgm:cxn modelId="{D3E9E261-055B-43A7-8549-94C85433C995}" type="presOf" srcId="{A8FF5386-AF7F-4389-B467-716BA54F411D}" destId="{6C6476D6-1D05-4713-955D-CE18966F572B}" srcOrd="0" destOrd="0" presId="urn:microsoft.com/office/officeart/2005/8/layout/vList2"/>
    <dgm:cxn modelId="{11D9504F-4E6F-4FAF-829C-F6B0066000D7}" type="presOf" srcId="{408DA867-C327-4BB4-A644-DEE833DD14C6}" destId="{320ECCFD-31A6-4FDC-AA90-44F9EDCA7A4E}" srcOrd="0" destOrd="0" presId="urn:microsoft.com/office/officeart/2005/8/layout/vList2"/>
    <dgm:cxn modelId="{86352652-6D0F-4445-8F16-5A5A43485BDB}" srcId="{B61B9C94-602E-4F40-932D-187243E483B4}" destId="{32E949F8-767C-4E66-B5F1-D5330EA33DB5}" srcOrd="0" destOrd="0" parTransId="{A0B4E12F-4421-4117-B80A-03DBAA22668C}" sibTransId="{982D9DC4-34A1-4989-9F98-610A41B2CA55}"/>
    <dgm:cxn modelId="{07F6F397-4A0F-4B8E-B384-E066F78445B2}" srcId="{3D18249A-1D06-421A-919B-326F862B6EE9}" destId="{3F339E9D-9814-493A-A3C9-E4C5C4B02D95}" srcOrd="0" destOrd="0" parTransId="{74EB6CE8-0ED6-458F-8F87-5926D6C73F55}" sibTransId="{686A833D-9E39-4F68-B56D-0570BA6DE90D}"/>
    <dgm:cxn modelId="{B3D8BBA1-B130-4B07-AB30-D3C839D724EF}" type="presOf" srcId="{B61B9C94-602E-4F40-932D-187243E483B4}" destId="{66D04523-09C7-42C2-9012-24CBFAEE8FE3}" srcOrd="0" destOrd="0" presId="urn:microsoft.com/office/officeart/2005/8/layout/vList2"/>
    <dgm:cxn modelId="{361FFFA3-2C4C-45BC-9DD3-B27EE8719CBD}" type="presOf" srcId="{3F339E9D-9814-493A-A3C9-E4C5C4B02D95}" destId="{AC70D864-8A84-4490-B2E6-8DAC550DDCC1}" srcOrd="0" destOrd="0" presId="urn:microsoft.com/office/officeart/2005/8/layout/vList2"/>
    <dgm:cxn modelId="{C5DD48A8-6291-4FFC-93E7-B83DE00EDE9E}" type="presOf" srcId="{3D18249A-1D06-421A-919B-326F862B6EE9}" destId="{1CF8C2F5-317D-4CF6-B491-0895FABBED69}" srcOrd="0" destOrd="0" presId="urn:microsoft.com/office/officeart/2005/8/layout/vList2"/>
    <dgm:cxn modelId="{A1AE3BB2-ECD5-43C5-9E03-3F31010B914B}" type="presOf" srcId="{32E949F8-767C-4E66-B5F1-D5330EA33DB5}" destId="{23BAF2E4-381D-45A0-8023-74731AFA9F63}" srcOrd="0" destOrd="0" presId="urn:microsoft.com/office/officeart/2005/8/layout/vList2"/>
    <dgm:cxn modelId="{68CE3CC2-EB12-425F-B5F7-F0853268E2EC}" type="presOf" srcId="{9A26291E-09CF-4CC4-A123-C3C60A53ECDF}" destId="{DC81AAED-0824-4D6D-BA24-65FB14352DE6}"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737546C5-5705-406E-A322-91D078DE6D8B}" type="presOf" srcId="{44DBFCE0-9338-4025-B255-76977DCFA303}" destId="{47373890-6932-44C1-B7D9-228001ABB488}" srcOrd="0" destOrd="0" presId="urn:microsoft.com/office/officeart/2005/8/layout/vList2"/>
    <dgm:cxn modelId="{239588C5-509B-468C-8B70-D9096A44D1FB}" type="presOf" srcId="{DE2F852E-87A8-42D0-A937-ABC5B2355696}" destId="{F910B7FC-8DA8-4283-9161-D5D204D24EEC}" srcOrd="0" destOrd="0" presId="urn:microsoft.com/office/officeart/2005/8/layout/vList2"/>
    <dgm:cxn modelId="{6641FBCE-F7B1-46A6-8BF5-57E3631AD140}" srcId="{3D18249A-1D06-421A-919B-326F862B6EE9}" destId="{16597F33-5170-4E79-B6AC-2AE285823C93}" srcOrd="3" destOrd="0" parTransId="{6932C6F6-6E38-4119-89B3-61A0C4BDD51E}" sibTransId="{108114D5-2977-4D8C-81A8-F360F81CCB6C}"/>
    <dgm:cxn modelId="{696F40DC-523B-43CF-A380-BA4F6BE8B1E9}" srcId="{3F339E9D-9814-493A-A3C9-E4C5C4B02D95}" destId="{408DA867-C327-4BB4-A644-DEE833DD14C6}" srcOrd="0" destOrd="0" parTransId="{BD3D99D4-A519-42FB-AF9B-1E52F72F7E00}" sibTransId="{366EAD5D-759F-4B9D-906A-733B5C9BC313}"/>
    <dgm:cxn modelId="{590AABDF-03F5-46EB-8099-D5D89BEE4BB2}" srcId="{3D18249A-1D06-421A-919B-326F862B6EE9}" destId="{DE2F852E-87A8-42D0-A937-ABC5B2355696}" srcOrd="2" destOrd="0" parTransId="{774E5625-C662-4B00-B053-3687C86B022B}" sibTransId="{B834950A-74E5-42C5-B358-266FC2C7EB06}"/>
    <dgm:cxn modelId="{44F9B4EF-E9D6-4D8F-8634-5FA5A1110B2A}" type="presOf" srcId="{16597F33-5170-4E79-B6AC-2AE285823C93}" destId="{30E5C9CD-0D45-4D9B-AF18-A4BB9232B266}" srcOrd="0" destOrd="0" presId="urn:microsoft.com/office/officeart/2005/8/layout/vList2"/>
    <dgm:cxn modelId="{C57E7E64-A4F7-4374-A5B7-125D5D92E36E}" type="presParOf" srcId="{1CF8C2F5-317D-4CF6-B491-0895FABBED69}" destId="{AC70D864-8A84-4490-B2E6-8DAC550DDCC1}" srcOrd="0" destOrd="0" presId="urn:microsoft.com/office/officeart/2005/8/layout/vList2"/>
    <dgm:cxn modelId="{553FFA7A-E3D7-472D-BFB5-30D8085CFC25}" type="presParOf" srcId="{1CF8C2F5-317D-4CF6-B491-0895FABBED69}" destId="{320ECCFD-31A6-4FDC-AA90-44F9EDCA7A4E}" srcOrd="1" destOrd="0" presId="urn:microsoft.com/office/officeart/2005/8/layout/vList2"/>
    <dgm:cxn modelId="{AC8FFBAF-8D3A-40A4-9FB1-D12DCD0EA9B9}" type="presParOf" srcId="{1CF8C2F5-317D-4CF6-B491-0895FABBED69}" destId="{66D04523-09C7-42C2-9012-24CBFAEE8FE3}" srcOrd="2" destOrd="0" presId="urn:microsoft.com/office/officeart/2005/8/layout/vList2"/>
    <dgm:cxn modelId="{2FEB0A0D-8785-4DE1-BE78-E863C99ECB82}" type="presParOf" srcId="{1CF8C2F5-317D-4CF6-B491-0895FABBED69}" destId="{23BAF2E4-381D-45A0-8023-74731AFA9F63}" srcOrd="3" destOrd="0" presId="urn:microsoft.com/office/officeart/2005/8/layout/vList2"/>
    <dgm:cxn modelId="{7B47D039-953F-4D29-8ECF-C450E0285960}" type="presParOf" srcId="{1CF8C2F5-317D-4CF6-B491-0895FABBED69}" destId="{F910B7FC-8DA8-4283-9161-D5D204D24EEC}" srcOrd="4" destOrd="0" presId="urn:microsoft.com/office/officeart/2005/8/layout/vList2"/>
    <dgm:cxn modelId="{0D561792-0344-4A28-844A-715D06DB0318}" type="presParOf" srcId="{1CF8C2F5-317D-4CF6-B491-0895FABBED69}" destId="{6C6476D6-1D05-4713-955D-CE18966F572B}" srcOrd="5" destOrd="0" presId="urn:microsoft.com/office/officeart/2005/8/layout/vList2"/>
    <dgm:cxn modelId="{8CCA1CA3-481A-4901-9D33-4F5402009178}" type="presParOf" srcId="{1CF8C2F5-317D-4CF6-B491-0895FABBED69}" destId="{30E5C9CD-0D45-4D9B-AF18-A4BB9232B266}" srcOrd="6" destOrd="0" presId="urn:microsoft.com/office/officeart/2005/8/layout/vList2"/>
    <dgm:cxn modelId="{1686C50F-00C1-43DF-887D-E8FD3BD2632F}" type="presParOf" srcId="{1CF8C2F5-317D-4CF6-B491-0895FABBED69}" destId="{E68B7483-A456-4DB9-AE8E-ED345D33D7B1}" srcOrd="7" destOrd="0" presId="urn:microsoft.com/office/officeart/2005/8/layout/vList2"/>
    <dgm:cxn modelId="{26B60429-25FE-43C6-B18B-CD29B63EFDCA}" type="presParOf" srcId="{1CF8C2F5-317D-4CF6-B491-0895FABBED69}" destId="{47373890-6932-44C1-B7D9-228001ABB488}" srcOrd="8" destOrd="0" presId="urn:microsoft.com/office/officeart/2005/8/layout/vList2"/>
    <dgm:cxn modelId="{BB6237B1-E252-422C-B853-599DD16F2652}" type="presParOf" srcId="{1CF8C2F5-317D-4CF6-B491-0895FABBED69}" destId="{DC81AAED-0824-4D6D-BA24-65FB14352DE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Date of First Course of Treatment</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pPr>
            <a:buNone/>
          </a:pPr>
          <a:r>
            <a:rPr lang="en-US" sz="1700" dirty="0"/>
            <a:t>05/12/2021</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a:t>Date Systemic Therapy Started</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1700" dirty="0"/>
            <a:t>05/12/2021</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a:t>Systemic/Surgery Sequence</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panose="020F0502020204030204"/>
              <a:ea typeface="+mn-ea"/>
              <a:cs typeface="+mn-cs"/>
            </a:rPr>
            <a:t>2</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a:xfrm rot="5400000">
          <a:off x="3108385" y="1666861"/>
          <a:ext cx="1037469" cy="3413760"/>
        </a:xfrm>
        <a:prstGeom prst="round2SameRect">
          <a:avLst/>
        </a:prstGeom>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dgm:t>
        <a:bodyPr/>
        <a:lstStyle/>
        <a:p>
          <a:r>
            <a:rPr lang="en-US" dirty="0"/>
            <a:t>Chemotherapy</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buNone/>
          </a:pPr>
          <a:r>
            <a:rPr lang="en-US" sz="1700" kern="1200" dirty="0">
              <a:solidFill>
                <a:prstClr val="black">
                  <a:hueOff val="0"/>
                  <a:satOff val="0"/>
                  <a:lumOff val="0"/>
                  <a:alphaOff val="0"/>
                </a:prstClr>
              </a:solidFill>
              <a:latin typeface="Calibri" panose="020F0502020204030204"/>
              <a:ea typeface="+mn-ea"/>
              <a:cs typeface="+mn-cs"/>
            </a:rPr>
            <a:t>03</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dirty="0"/>
            <a:t>Immunotherapy</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buNone/>
          </a:pPr>
          <a:r>
            <a:rPr lang="en-US" sz="1700" dirty="0"/>
            <a:t>00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dirty="0"/>
            <a:t>Hormone Therapy</a:t>
          </a:r>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custT="1"/>
      <dgm:spPr/>
      <dgm:t>
        <a:bodyPr/>
        <a:lstStyle/>
        <a:p>
          <a:pPr>
            <a:buNone/>
          </a:pPr>
          <a:r>
            <a:rPr lang="en-US" sz="1700" kern="1200" dirty="0">
              <a:solidFill>
                <a:prstClr val="black">
                  <a:hueOff val="0"/>
                  <a:satOff val="0"/>
                  <a:lumOff val="0"/>
                  <a:alphaOff val="0"/>
                </a:prstClr>
              </a:solidFill>
              <a:latin typeface="Calibri" panose="020F0502020204030204"/>
              <a:ea typeface="+mn-ea"/>
              <a:cs typeface="+mn-cs"/>
            </a:rPr>
            <a:t>0</a:t>
          </a:r>
          <a:r>
            <a:rPr lang="en-US" sz="1700" kern="1200" dirty="0"/>
            <a:t>0</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Rx </a:t>
          </a:r>
          <a:r>
            <a:rPr lang="en-US" dirty="0" err="1"/>
            <a:t>Summ</a:t>
          </a:r>
          <a:r>
            <a:rPr lang="en-US" dirty="0"/>
            <a:t> – Treatment Status</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custT="1"/>
      <dgm:spPr/>
      <dgm:t>
        <a:bodyPr/>
        <a:lstStyle/>
        <a:p>
          <a:pPr>
            <a:buNone/>
          </a:pPr>
          <a:r>
            <a:rPr lang="en-US" sz="1700" dirty="0"/>
            <a:t>1</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4">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4">
        <dgm:presLayoutVars>
          <dgm:bulletEnabled val="1"/>
        </dgm:presLayoutVars>
      </dgm:prSet>
      <dgm:spPr>
        <a:xfrm rot="5400000">
          <a:off x="3239640" y="-1220516"/>
          <a:ext cx="774958" cy="3413760"/>
        </a:xfrm>
        <a:prstGeom prst="round2SameRect">
          <a:avLst/>
        </a:prstGeom>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4">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4">
        <dgm:presLayoutVars>
          <dgm:bulletEnabled val="1"/>
        </dgm:presLayoutVars>
      </dgm:prSet>
      <dgm:spPr>
        <a:xfrm rot="5400000">
          <a:off x="3239640" y="-203383"/>
          <a:ext cx="774958" cy="3413760"/>
        </a:xfrm>
        <a:prstGeom prst="round2SameRect">
          <a:avLst/>
        </a:prstGeom>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2" presStyleCnt="4">
        <dgm:presLayoutVars>
          <dgm:chMax val="1"/>
          <dgm:bulletEnabled val="1"/>
        </dgm:presLayoutVars>
      </dgm:prSet>
      <dgm:spPr/>
    </dgm:pt>
    <dgm:pt modelId="{959663A1-3DD3-40F0-B196-F2FDF53EBB40}" type="pres">
      <dgm:prSet presAssocID="{E0CA4D98-6ECA-44A1-ADB8-DCC3568BC1C9}" presName="descendantText" presStyleLbl="alignAccFollowNode1" presStyleIdx="2" presStyleCnt="4">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3" presStyleCnt="4">
        <dgm:presLayoutVars>
          <dgm:chMax val="1"/>
          <dgm:bulletEnabled val="1"/>
        </dgm:presLayoutVars>
      </dgm:prSet>
      <dgm:spPr/>
    </dgm:pt>
    <dgm:pt modelId="{3FB8490F-F286-4C65-9F41-492B7E4F0BA3}" type="pres">
      <dgm:prSet presAssocID="{6C4F74E1-431F-4D7E-949D-0913F4E0AD98}" presName="descendantText" presStyleLbl="alignAccFollowNode1" presStyleIdx="3" presStyleCnt="4">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2"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3"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3" destOrd="0" presId="urn:microsoft.com/office/officeart/2005/8/layout/vList5"/>
    <dgm:cxn modelId="{4A2DF85E-C20E-46DD-A284-CEB1E9D45735}" type="presParOf" srcId="{F9A911F9-71A2-4E01-AA41-4867FF9B8A23}" destId="{EA32752E-3ACF-4B72-98F6-B8F25BC64D75}" srcOrd="4"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5" destOrd="0" presId="urn:microsoft.com/office/officeart/2005/8/layout/vList5"/>
    <dgm:cxn modelId="{CFD183E7-5404-48D7-891E-A85EE6C70F37}" type="presParOf" srcId="{F9A911F9-71A2-4E01-AA41-4867FF9B8A23}" destId="{C58D2BED-F842-4A51-B13C-BB57AD61F560}" srcOrd="6"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18249A-1D06-421A-919B-326F862B6E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a:t>Reason for No Radiation</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b="0" dirty="0"/>
            <a:t>0 Radiation was administered</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a:t>Date Radiation Started</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09/20/2021</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Date Radiation Ended</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pPr>
            <a:buNone/>
          </a:pPr>
          <a:r>
            <a:rPr lang="en-US" dirty="0"/>
            <a:t>10/27/2021</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4F0AFE75-FA90-4B9D-A043-D5C13C74C304}">
      <dgm:prSet/>
      <dgm:spPr/>
      <dgm:t>
        <a:bodyPr/>
        <a:lstStyle/>
        <a:p>
          <a:r>
            <a:rPr lang="en-US"/>
            <a:t>Radiation Treatment Discontinued Early</a:t>
          </a:r>
        </a:p>
      </dgm:t>
    </dgm:pt>
    <dgm:pt modelId="{AA45C4C3-4300-441A-8714-FA28821FFEA1}" type="parTrans" cxnId="{44C445F3-73A5-4CD4-9AAA-BD0F56E8725F}">
      <dgm:prSet/>
      <dgm:spPr/>
      <dgm:t>
        <a:bodyPr/>
        <a:lstStyle/>
        <a:p>
          <a:endParaRPr lang="en-US"/>
        </a:p>
      </dgm:t>
    </dgm:pt>
    <dgm:pt modelId="{ADB407D1-4371-4606-BFB5-BD23BAA7CD45}" type="sibTrans" cxnId="{44C445F3-73A5-4CD4-9AAA-BD0F56E8725F}">
      <dgm:prSet/>
      <dgm:spPr/>
      <dgm:t>
        <a:bodyPr/>
        <a:lstStyle/>
        <a:p>
          <a:endParaRPr lang="en-US"/>
        </a:p>
      </dgm:t>
    </dgm:pt>
    <dgm:pt modelId="{06C5A023-B18D-4FA7-B1B5-AF97DAC574EF}">
      <dgm:prSet/>
      <dgm:spPr/>
      <dgm:t>
        <a:bodyPr/>
        <a:lstStyle/>
        <a:p>
          <a:pPr>
            <a:buNone/>
          </a:pPr>
          <a:r>
            <a:rPr lang="en-US" b="0" dirty="0"/>
            <a:t>01 Radiation treatment completed as prescribed</a:t>
          </a:r>
        </a:p>
      </dgm:t>
    </dgm:pt>
    <dgm:pt modelId="{D9E16197-94FC-4E97-9A97-3C891701E376}" type="parTrans" cxnId="{D2D89637-23E5-4911-9F87-865B4D11FBCF}">
      <dgm:prSet/>
      <dgm:spPr/>
      <dgm:t>
        <a:bodyPr/>
        <a:lstStyle/>
        <a:p>
          <a:endParaRPr lang="en-US"/>
        </a:p>
      </dgm:t>
    </dgm:pt>
    <dgm:pt modelId="{0C8B4541-C287-4FA9-A1E7-91B1688A214F}" type="sibTrans" cxnId="{D2D89637-23E5-4911-9F87-865B4D11FBCF}">
      <dgm:prSet/>
      <dgm:spPr/>
      <dgm:t>
        <a:bodyPr/>
        <a:lstStyle/>
        <a:p>
          <a:endParaRPr lang="en-US"/>
        </a:p>
      </dgm:t>
    </dgm:pt>
    <dgm:pt modelId="{A12771F8-D684-449E-8ED3-8BEF5E2BF6F0}">
      <dgm:prSet/>
      <dgm:spPr/>
      <dgm:t>
        <a:bodyPr/>
        <a:lstStyle/>
        <a:p>
          <a:r>
            <a:rPr lang="en-US"/>
            <a:t>Radiation Course Total Dose</a:t>
          </a:r>
        </a:p>
      </dgm:t>
    </dgm:pt>
    <dgm:pt modelId="{C82D5C1E-6E42-4EB1-A3ED-D9F6298962D4}" type="parTrans" cxnId="{55C1A4C4-EF28-4181-80A9-2C48D57D042A}">
      <dgm:prSet/>
      <dgm:spPr/>
      <dgm:t>
        <a:bodyPr/>
        <a:lstStyle/>
        <a:p>
          <a:endParaRPr lang="en-US"/>
        </a:p>
      </dgm:t>
    </dgm:pt>
    <dgm:pt modelId="{6E7E2C70-8694-4C68-A6A4-FF706CA4A9A3}" type="sibTrans" cxnId="{55C1A4C4-EF28-4181-80A9-2C48D57D042A}">
      <dgm:prSet/>
      <dgm:spPr/>
      <dgm:t>
        <a:bodyPr/>
        <a:lstStyle/>
        <a:p>
          <a:endParaRPr lang="en-US"/>
        </a:p>
      </dgm:t>
    </dgm:pt>
    <dgm:pt modelId="{61DD7C1E-F3A1-4D11-A8F1-139855AFC90F}">
      <dgm:prSet/>
      <dgm:spPr/>
      <dgm:t>
        <a:bodyPr/>
        <a:lstStyle/>
        <a:p>
          <a:pPr>
            <a:buNone/>
          </a:pPr>
          <a:r>
            <a:rPr lang="en-US" dirty="0"/>
            <a:t>005040</a:t>
          </a:r>
        </a:p>
      </dgm:t>
    </dgm:pt>
    <dgm:pt modelId="{3AB9CC51-EF88-4E84-989D-FEBE04E66EE5}" type="parTrans" cxnId="{860BB09F-1ABB-4D6B-86CD-BD0EF7AFECE6}">
      <dgm:prSet/>
      <dgm:spPr/>
      <dgm:t>
        <a:bodyPr/>
        <a:lstStyle/>
        <a:p>
          <a:endParaRPr lang="en-US"/>
        </a:p>
      </dgm:t>
    </dgm:pt>
    <dgm:pt modelId="{BFFE721D-CEA4-4E30-A96A-9B8186332703}" type="sibTrans" cxnId="{860BB09F-1ABB-4D6B-86CD-BD0EF7AFECE6}">
      <dgm:prSet/>
      <dgm:spPr/>
      <dgm:t>
        <a:bodyPr/>
        <a:lstStyle/>
        <a:p>
          <a:endParaRPr lang="en-US"/>
        </a:p>
      </dgm:t>
    </dgm:pt>
    <dgm:pt modelId="{FDFD422D-78C7-4736-8AC0-AF748706D777}">
      <dgm:prSet/>
      <dgm:spPr/>
      <dgm:t>
        <a:bodyPr/>
        <a:lstStyle/>
        <a:p>
          <a:r>
            <a:rPr lang="en-US"/>
            <a:t>Number of Phases of Radiation Treatment</a:t>
          </a:r>
        </a:p>
      </dgm:t>
    </dgm:pt>
    <dgm:pt modelId="{2B26FC29-21D1-433C-8ACF-CB090167D266}" type="parTrans" cxnId="{ED9D7BC0-BA97-469D-B430-19613FF70086}">
      <dgm:prSet/>
      <dgm:spPr/>
      <dgm:t>
        <a:bodyPr/>
        <a:lstStyle/>
        <a:p>
          <a:endParaRPr lang="en-US"/>
        </a:p>
      </dgm:t>
    </dgm:pt>
    <dgm:pt modelId="{9DAA5165-8CD7-4951-B8CA-B4EB33FCA55A}" type="sibTrans" cxnId="{ED9D7BC0-BA97-469D-B430-19613FF70086}">
      <dgm:prSet/>
      <dgm:spPr/>
      <dgm:t>
        <a:bodyPr/>
        <a:lstStyle/>
        <a:p>
          <a:endParaRPr lang="en-US"/>
        </a:p>
      </dgm:t>
    </dgm:pt>
    <dgm:pt modelId="{76702741-20F6-44A7-B7B2-3A3F2E7DCFA9}">
      <dgm:prSet/>
      <dgm:spPr/>
      <dgm:t>
        <a:bodyPr/>
        <a:lstStyle/>
        <a:p>
          <a:pPr>
            <a:buNone/>
          </a:pPr>
          <a:r>
            <a:rPr lang="en-US" dirty="0"/>
            <a:t>02</a:t>
          </a:r>
        </a:p>
      </dgm:t>
    </dgm:pt>
    <dgm:pt modelId="{FF0EAD23-4E57-4211-9712-66064C9EBD87}" type="parTrans" cxnId="{5E2E47EE-E097-4757-AEFB-85CBB72A4332}">
      <dgm:prSet/>
      <dgm:spPr/>
      <dgm:t>
        <a:bodyPr/>
        <a:lstStyle/>
        <a:p>
          <a:endParaRPr lang="en-US"/>
        </a:p>
      </dgm:t>
    </dgm:pt>
    <dgm:pt modelId="{A90EF3E6-EAEE-485F-A36C-A241BBAC46DE}" type="sibTrans" cxnId="{5E2E47EE-E097-4757-AEFB-85CBB72A4332}">
      <dgm:prSet/>
      <dgm:spPr/>
      <dgm:t>
        <a:bodyPr/>
        <a:lstStyle/>
        <a:p>
          <a:endParaRPr lang="en-US"/>
        </a:p>
      </dgm:t>
    </dgm:pt>
    <dgm:pt modelId="{EB88407B-CA24-453B-8C90-E9DE9DF80A33}" type="pres">
      <dgm:prSet presAssocID="{3D18249A-1D06-421A-919B-326F862B6EE9}" presName="Name0" presStyleCnt="0">
        <dgm:presLayoutVars>
          <dgm:dir/>
          <dgm:animLvl val="lvl"/>
          <dgm:resizeHandles val="exact"/>
        </dgm:presLayoutVars>
      </dgm:prSet>
      <dgm:spPr/>
    </dgm:pt>
    <dgm:pt modelId="{5EDD90C9-38F7-4B15-AC94-F70217738D91}" type="pres">
      <dgm:prSet presAssocID="{3F339E9D-9814-493A-A3C9-E4C5C4B02D95}" presName="linNode" presStyleCnt="0"/>
      <dgm:spPr/>
    </dgm:pt>
    <dgm:pt modelId="{0C60A03F-6F74-4771-8DC2-16EC8E7146CB}" type="pres">
      <dgm:prSet presAssocID="{3F339E9D-9814-493A-A3C9-E4C5C4B02D95}" presName="parentText" presStyleLbl="node1" presStyleIdx="0" presStyleCnt="6">
        <dgm:presLayoutVars>
          <dgm:chMax val="1"/>
          <dgm:bulletEnabled val="1"/>
        </dgm:presLayoutVars>
      </dgm:prSet>
      <dgm:spPr/>
    </dgm:pt>
    <dgm:pt modelId="{628C91BF-3210-4991-A191-F1FD624C36D1}" type="pres">
      <dgm:prSet presAssocID="{3F339E9D-9814-493A-A3C9-E4C5C4B02D95}" presName="descendantText" presStyleLbl="alignAccFollowNode1" presStyleIdx="0" presStyleCnt="6">
        <dgm:presLayoutVars>
          <dgm:bulletEnabled val="1"/>
        </dgm:presLayoutVars>
      </dgm:prSet>
      <dgm:spPr/>
    </dgm:pt>
    <dgm:pt modelId="{4634EFCB-5D0C-456F-8911-1D69048D38BB}" type="pres">
      <dgm:prSet presAssocID="{686A833D-9E39-4F68-B56D-0570BA6DE90D}" presName="sp" presStyleCnt="0"/>
      <dgm:spPr/>
    </dgm:pt>
    <dgm:pt modelId="{E32250E6-0719-468E-932C-054F665D4860}" type="pres">
      <dgm:prSet presAssocID="{16597F33-5170-4E79-B6AC-2AE285823C93}" presName="linNode" presStyleCnt="0"/>
      <dgm:spPr/>
    </dgm:pt>
    <dgm:pt modelId="{AD52E706-C23B-43EE-8020-C446D65CAB3F}" type="pres">
      <dgm:prSet presAssocID="{16597F33-5170-4E79-B6AC-2AE285823C93}" presName="parentText" presStyleLbl="node1" presStyleIdx="1" presStyleCnt="6">
        <dgm:presLayoutVars>
          <dgm:chMax val="1"/>
          <dgm:bulletEnabled val="1"/>
        </dgm:presLayoutVars>
      </dgm:prSet>
      <dgm:spPr/>
    </dgm:pt>
    <dgm:pt modelId="{4B7EFE6B-E9D8-49D8-BD7B-9C6046BA4109}" type="pres">
      <dgm:prSet presAssocID="{16597F33-5170-4E79-B6AC-2AE285823C93}" presName="descendantText" presStyleLbl="alignAccFollowNode1" presStyleIdx="1" presStyleCnt="6">
        <dgm:presLayoutVars>
          <dgm:bulletEnabled val="1"/>
        </dgm:presLayoutVars>
      </dgm:prSet>
      <dgm:spPr/>
    </dgm:pt>
    <dgm:pt modelId="{E746724B-A00C-4E75-98F0-277F99F36558}" type="pres">
      <dgm:prSet presAssocID="{108114D5-2977-4D8C-81A8-F360F81CCB6C}" presName="sp" presStyleCnt="0"/>
      <dgm:spPr/>
    </dgm:pt>
    <dgm:pt modelId="{3937EF55-5898-4877-A3E9-C24F5A74FDB2}" type="pres">
      <dgm:prSet presAssocID="{E37D1CB4-E088-47AF-BE79-6A4AEC6A6DAE}" presName="linNode" presStyleCnt="0"/>
      <dgm:spPr/>
    </dgm:pt>
    <dgm:pt modelId="{A2F0BBE1-055C-48E5-A6DF-959D4CD7E0AF}" type="pres">
      <dgm:prSet presAssocID="{E37D1CB4-E088-47AF-BE79-6A4AEC6A6DAE}" presName="parentText" presStyleLbl="node1" presStyleIdx="2" presStyleCnt="6">
        <dgm:presLayoutVars>
          <dgm:chMax val="1"/>
          <dgm:bulletEnabled val="1"/>
        </dgm:presLayoutVars>
      </dgm:prSet>
      <dgm:spPr/>
    </dgm:pt>
    <dgm:pt modelId="{FE246676-E727-4D08-87E1-342F71481C67}" type="pres">
      <dgm:prSet presAssocID="{E37D1CB4-E088-47AF-BE79-6A4AEC6A6DAE}" presName="descendantText" presStyleLbl="alignAccFollowNode1" presStyleIdx="2" presStyleCnt="6">
        <dgm:presLayoutVars>
          <dgm:bulletEnabled val="1"/>
        </dgm:presLayoutVars>
      </dgm:prSet>
      <dgm:spPr/>
    </dgm:pt>
    <dgm:pt modelId="{878A57F0-A305-4A06-ABC0-6D113F026E3F}" type="pres">
      <dgm:prSet presAssocID="{4CD4E884-D9A0-4805-845F-42DCEDFF5CE2}" presName="sp" presStyleCnt="0"/>
      <dgm:spPr/>
    </dgm:pt>
    <dgm:pt modelId="{C683F2E8-EC2B-4EF5-85BB-EC426E8D06FD}" type="pres">
      <dgm:prSet presAssocID="{4F0AFE75-FA90-4B9D-A043-D5C13C74C304}" presName="linNode" presStyleCnt="0"/>
      <dgm:spPr/>
    </dgm:pt>
    <dgm:pt modelId="{2C4D7034-183B-4A06-8BB8-07A73E4485E9}" type="pres">
      <dgm:prSet presAssocID="{4F0AFE75-FA90-4B9D-A043-D5C13C74C304}" presName="parentText" presStyleLbl="node1" presStyleIdx="3" presStyleCnt="6">
        <dgm:presLayoutVars>
          <dgm:chMax val="1"/>
          <dgm:bulletEnabled val="1"/>
        </dgm:presLayoutVars>
      </dgm:prSet>
      <dgm:spPr/>
    </dgm:pt>
    <dgm:pt modelId="{26B97A1D-E518-4B25-B469-BD053E4CC66F}" type="pres">
      <dgm:prSet presAssocID="{4F0AFE75-FA90-4B9D-A043-D5C13C74C304}" presName="descendantText" presStyleLbl="alignAccFollowNode1" presStyleIdx="3" presStyleCnt="6">
        <dgm:presLayoutVars>
          <dgm:bulletEnabled val="1"/>
        </dgm:presLayoutVars>
      </dgm:prSet>
      <dgm:spPr/>
    </dgm:pt>
    <dgm:pt modelId="{2E13DC38-43F8-4C90-BD31-0EFE87A69DA9}" type="pres">
      <dgm:prSet presAssocID="{ADB407D1-4371-4606-BFB5-BD23BAA7CD45}" presName="sp" presStyleCnt="0"/>
      <dgm:spPr/>
    </dgm:pt>
    <dgm:pt modelId="{9C817A36-1874-4A19-951B-30876CA7BFE8}" type="pres">
      <dgm:prSet presAssocID="{A12771F8-D684-449E-8ED3-8BEF5E2BF6F0}" presName="linNode" presStyleCnt="0"/>
      <dgm:spPr/>
    </dgm:pt>
    <dgm:pt modelId="{3106FCB6-04A8-4299-8F0C-3480D8465321}" type="pres">
      <dgm:prSet presAssocID="{A12771F8-D684-449E-8ED3-8BEF5E2BF6F0}" presName="parentText" presStyleLbl="node1" presStyleIdx="4" presStyleCnt="6">
        <dgm:presLayoutVars>
          <dgm:chMax val="1"/>
          <dgm:bulletEnabled val="1"/>
        </dgm:presLayoutVars>
      </dgm:prSet>
      <dgm:spPr/>
    </dgm:pt>
    <dgm:pt modelId="{45B1118F-5417-4736-BC3E-B31B89C9B7B1}" type="pres">
      <dgm:prSet presAssocID="{A12771F8-D684-449E-8ED3-8BEF5E2BF6F0}" presName="descendantText" presStyleLbl="alignAccFollowNode1" presStyleIdx="4" presStyleCnt="6">
        <dgm:presLayoutVars>
          <dgm:bulletEnabled val="1"/>
        </dgm:presLayoutVars>
      </dgm:prSet>
      <dgm:spPr/>
    </dgm:pt>
    <dgm:pt modelId="{C11988FF-150E-486A-9957-33151ACFBD5A}" type="pres">
      <dgm:prSet presAssocID="{6E7E2C70-8694-4C68-A6A4-FF706CA4A9A3}" presName="sp" presStyleCnt="0"/>
      <dgm:spPr/>
    </dgm:pt>
    <dgm:pt modelId="{CCA52D36-E74A-43E6-B58A-646EA684F7DE}" type="pres">
      <dgm:prSet presAssocID="{FDFD422D-78C7-4736-8AC0-AF748706D777}" presName="linNode" presStyleCnt="0"/>
      <dgm:spPr/>
    </dgm:pt>
    <dgm:pt modelId="{185AB2B1-8A98-4A61-B042-9CAEDEB8C7E1}" type="pres">
      <dgm:prSet presAssocID="{FDFD422D-78C7-4736-8AC0-AF748706D777}" presName="parentText" presStyleLbl="node1" presStyleIdx="5" presStyleCnt="6">
        <dgm:presLayoutVars>
          <dgm:chMax val="1"/>
          <dgm:bulletEnabled val="1"/>
        </dgm:presLayoutVars>
      </dgm:prSet>
      <dgm:spPr/>
    </dgm:pt>
    <dgm:pt modelId="{B98831EE-95CF-410A-86FE-AA46554EC09C}" type="pres">
      <dgm:prSet presAssocID="{FDFD422D-78C7-4736-8AC0-AF748706D777}" presName="descendantText" presStyleLbl="alignAccFollowNode1" presStyleIdx="5" presStyleCnt="6">
        <dgm:presLayoutVars>
          <dgm:bulletEnabled val="1"/>
        </dgm:presLayoutVars>
      </dgm:prSet>
      <dgm:spPr/>
    </dgm:pt>
  </dgm:ptLst>
  <dgm:cxnLst>
    <dgm:cxn modelId="{469E3F00-54F8-4D7B-9753-A59211182DB9}" type="presOf" srcId="{6CB06BBD-92BD-4688-9E00-7753F7B021A0}" destId="{FE246676-E727-4D08-87E1-342F71481C67}" srcOrd="0" destOrd="0" presId="urn:microsoft.com/office/officeart/2005/8/layout/vList5"/>
    <dgm:cxn modelId="{F9DB3403-6690-4D32-A953-200EF471BEF7}" srcId="{3D18249A-1D06-421A-919B-326F862B6EE9}" destId="{E37D1CB4-E088-47AF-BE79-6A4AEC6A6DAE}" srcOrd="2" destOrd="0" parTransId="{2016AA22-D247-466F-B3FF-2D19726D54DB}" sibTransId="{4CD4E884-D9A0-4805-845F-42DCEDFF5CE2}"/>
    <dgm:cxn modelId="{21C58707-3D30-417D-9AA8-4809FC6E494F}" type="presOf" srcId="{4F0AFE75-FA90-4B9D-A043-D5C13C74C304}" destId="{2C4D7034-183B-4A06-8BB8-07A73E4485E9}" srcOrd="0" destOrd="0" presId="urn:microsoft.com/office/officeart/2005/8/layout/vList5"/>
    <dgm:cxn modelId="{57EB7C0A-6855-4A10-AEEE-9FFB434F7AC8}" type="presOf" srcId="{3D18249A-1D06-421A-919B-326F862B6EE9}" destId="{EB88407B-CA24-453B-8C90-E9DE9DF80A33}" srcOrd="0" destOrd="0" presId="urn:microsoft.com/office/officeart/2005/8/layout/vList5"/>
    <dgm:cxn modelId="{F23F120B-3C63-4477-B645-DA8AD6ABB428}" srcId="{3F339E9D-9814-493A-A3C9-E4C5C4B02D95}" destId="{A8FF5386-AF7F-4389-B467-716BA54F411D}" srcOrd="0" destOrd="0" parTransId="{47B49236-34A5-40ED-BDD2-C95C31CF2393}" sibTransId="{E4DD5308-A129-4432-B3B4-B50E25D61933}"/>
    <dgm:cxn modelId="{D2D89637-23E5-4911-9F87-865B4D11FBCF}" srcId="{4F0AFE75-FA90-4B9D-A043-D5C13C74C304}" destId="{06C5A023-B18D-4FA7-B1B5-AF97DAC574EF}" srcOrd="0" destOrd="0" parTransId="{D9E16197-94FC-4E97-9A97-3C891701E376}" sibTransId="{0C8B4541-C287-4FA9-A1E7-91B1688A214F}"/>
    <dgm:cxn modelId="{5E2F0343-D0A2-4608-B37D-7D14BB6413FB}" type="presOf" srcId="{06C5A023-B18D-4FA7-B1B5-AF97DAC574EF}" destId="{26B97A1D-E518-4B25-B469-BD053E4CC66F}" srcOrd="0" destOrd="0" presId="urn:microsoft.com/office/officeart/2005/8/layout/vList5"/>
    <dgm:cxn modelId="{55B44644-0E33-441E-95AC-FC11A0DDFCD4}" type="presOf" srcId="{E37D1CB4-E088-47AF-BE79-6A4AEC6A6DAE}" destId="{A2F0BBE1-055C-48E5-A6DF-959D4CD7E0AF}" srcOrd="0" destOrd="0" presId="urn:microsoft.com/office/officeart/2005/8/layout/vList5"/>
    <dgm:cxn modelId="{8937AC4D-3E44-462A-98F3-4AE5B58B0348}" type="presOf" srcId="{A12771F8-D684-449E-8ED3-8BEF5E2BF6F0}" destId="{3106FCB6-04A8-4299-8F0C-3480D8465321}" srcOrd="0" destOrd="0" presId="urn:microsoft.com/office/officeart/2005/8/layout/vList5"/>
    <dgm:cxn modelId="{2D68C172-18F7-4F23-BCA9-30ED08B6C90D}" type="presOf" srcId="{D3EDA274-2A72-4150-AEC8-68F9551B077F}" destId="{4B7EFE6B-E9D8-49D8-BD7B-9C6046BA4109}" srcOrd="0" destOrd="0" presId="urn:microsoft.com/office/officeart/2005/8/layout/vList5"/>
    <dgm:cxn modelId="{DC96F479-61B9-454D-B250-C86210F2651B}" type="presOf" srcId="{FDFD422D-78C7-4736-8AC0-AF748706D777}" destId="{185AB2B1-8A98-4A61-B042-9CAEDEB8C7E1}" srcOrd="0" destOrd="0" presId="urn:microsoft.com/office/officeart/2005/8/layout/vList5"/>
    <dgm:cxn modelId="{DF00BA8C-4DE1-4831-B0D0-9721870876A0}" type="presOf" srcId="{3F339E9D-9814-493A-A3C9-E4C5C4B02D95}" destId="{0C60A03F-6F74-4771-8DC2-16EC8E7146CB}" srcOrd="0" destOrd="0" presId="urn:microsoft.com/office/officeart/2005/8/layout/vList5"/>
    <dgm:cxn modelId="{07F6F397-4A0F-4B8E-B384-E066F78445B2}" srcId="{3D18249A-1D06-421A-919B-326F862B6EE9}" destId="{3F339E9D-9814-493A-A3C9-E4C5C4B02D95}" srcOrd="0" destOrd="0" parTransId="{74EB6CE8-0ED6-458F-8F87-5926D6C73F55}" sibTransId="{686A833D-9E39-4F68-B56D-0570BA6DE90D}"/>
    <dgm:cxn modelId="{1429E99B-8418-4DBF-8D63-8989686E1EAC}" type="presOf" srcId="{A8FF5386-AF7F-4389-B467-716BA54F411D}" destId="{628C91BF-3210-4991-A191-F1FD624C36D1}" srcOrd="0" destOrd="0" presId="urn:microsoft.com/office/officeart/2005/8/layout/vList5"/>
    <dgm:cxn modelId="{860BB09F-1ABB-4D6B-86CD-BD0EF7AFECE6}" srcId="{A12771F8-D684-449E-8ED3-8BEF5E2BF6F0}" destId="{61DD7C1E-F3A1-4D11-A8F1-139855AFC90F}" srcOrd="0" destOrd="0" parTransId="{3AB9CC51-EF88-4E84-989D-FEBE04E66EE5}" sibTransId="{BFFE721D-CEA4-4E30-A96A-9B8186332703}"/>
    <dgm:cxn modelId="{2B1577BE-6A03-4DDC-9F9E-BD2B7CFC92FE}" type="presOf" srcId="{16597F33-5170-4E79-B6AC-2AE285823C93}" destId="{AD52E706-C23B-43EE-8020-C446D65CAB3F}" srcOrd="0" destOrd="0" presId="urn:microsoft.com/office/officeart/2005/8/layout/vList5"/>
    <dgm:cxn modelId="{ED9D7BC0-BA97-469D-B430-19613FF70086}" srcId="{3D18249A-1D06-421A-919B-326F862B6EE9}" destId="{FDFD422D-78C7-4736-8AC0-AF748706D777}" srcOrd="5" destOrd="0" parTransId="{2B26FC29-21D1-433C-8ACF-CB090167D266}" sibTransId="{9DAA5165-8CD7-4951-B8CA-B4EB33FCA55A}"/>
    <dgm:cxn modelId="{7C7318C2-EB8D-448C-A182-FAAA055B5688}" type="presOf" srcId="{76702741-20F6-44A7-B7B2-3A3F2E7DCFA9}" destId="{B98831EE-95CF-410A-86FE-AA46554EC09C}" srcOrd="0" destOrd="0" presId="urn:microsoft.com/office/officeart/2005/8/layout/vList5"/>
    <dgm:cxn modelId="{55C1A4C4-EF28-4181-80A9-2C48D57D042A}" srcId="{3D18249A-1D06-421A-919B-326F862B6EE9}" destId="{A12771F8-D684-449E-8ED3-8BEF5E2BF6F0}" srcOrd="4" destOrd="0" parTransId="{C82D5C1E-6E42-4EB1-A3ED-D9F6298962D4}" sibTransId="{6E7E2C70-8694-4C68-A6A4-FF706CA4A9A3}"/>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1" destOrd="0" parTransId="{6932C6F6-6E38-4119-89B3-61A0C4BDD51E}" sibTransId="{108114D5-2977-4D8C-81A8-F360F81CCB6C}"/>
    <dgm:cxn modelId="{C1C6E2D2-67D2-4B5D-B75F-FF81950765FA}" type="presOf" srcId="{61DD7C1E-F3A1-4D11-A8F1-139855AFC90F}" destId="{45B1118F-5417-4736-BC3E-B31B89C9B7B1}" srcOrd="0" destOrd="0" presId="urn:microsoft.com/office/officeart/2005/8/layout/vList5"/>
    <dgm:cxn modelId="{080C55D3-6D43-496E-939D-81D99F657854}" srcId="{E37D1CB4-E088-47AF-BE79-6A4AEC6A6DAE}" destId="{6CB06BBD-92BD-4688-9E00-7753F7B021A0}" srcOrd="0" destOrd="0" parTransId="{AAF261C2-6310-4004-B1D6-E2DB3B239196}" sibTransId="{A41C7925-2D94-44C4-BE9C-BA172EFFBBF1}"/>
    <dgm:cxn modelId="{5E2E47EE-E097-4757-AEFB-85CBB72A4332}" srcId="{FDFD422D-78C7-4736-8AC0-AF748706D777}" destId="{76702741-20F6-44A7-B7B2-3A3F2E7DCFA9}" srcOrd="0" destOrd="0" parTransId="{FF0EAD23-4E57-4211-9712-66064C9EBD87}" sibTransId="{A90EF3E6-EAEE-485F-A36C-A241BBAC46DE}"/>
    <dgm:cxn modelId="{44C445F3-73A5-4CD4-9AAA-BD0F56E8725F}" srcId="{3D18249A-1D06-421A-919B-326F862B6EE9}" destId="{4F0AFE75-FA90-4B9D-A043-D5C13C74C304}" srcOrd="3" destOrd="0" parTransId="{AA45C4C3-4300-441A-8714-FA28821FFEA1}" sibTransId="{ADB407D1-4371-4606-BFB5-BD23BAA7CD45}"/>
    <dgm:cxn modelId="{1BA742AD-3565-4024-A6B6-B584B2CB6211}" type="presParOf" srcId="{EB88407B-CA24-453B-8C90-E9DE9DF80A33}" destId="{5EDD90C9-38F7-4B15-AC94-F70217738D91}" srcOrd="0" destOrd="0" presId="urn:microsoft.com/office/officeart/2005/8/layout/vList5"/>
    <dgm:cxn modelId="{FCA6EAC0-8A33-41AF-9F18-4DEDF7353D4D}" type="presParOf" srcId="{5EDD90C9-38F7-4B15-AC94-F70217738D91}" destId="{0C60A03F-6F74-4771-8DC2-16EC8E7146CB}" srcOrd="0" destOrd="0" presId="urn:microsoft.com/office/officeart/2005/8/layout/vList5"/>
    <dgm:cxn modelId="{D344AC10-AA69-46C3-9458-A3FB0FC71945}" type="presParOf" srcId="{5EDD90C9-38F7-4B15-AC94-F70217738D91}" destId="{628C91BF-3210-4991-A191-F1FD624C36D1}" srcOrd="1" destOrd="0" presId="urn:microsoft.com/office/officeart/2005/8/layout/vList5"/>
    <dgm:cxn modelId="{8D64BFE3-555F-455C-B870-AB97E9005736}" type="presParOf" srcId="{EB88407B-CA24-453B-8C90-E9DE9DF80A33}" destId="{4634EFCB-5D0C-456F-8911-1D69048D38BB}" srcOrd="1" destOrd="0" presId="urn:microsoft.com/office/officeart/2005/8/layout/vList5"/>
    <dgm:cxn modelId="{AE5D3CD6-3EF9-4573-AC44-ECC68B33C868}" type="presParOf" srcId="{EB88407B-CA24-453B-8C90-E9DE9DF80A33}" destId="{E32250E6-0719-468E-932C-054F665D4860}" srcOrd="2" destOrd="0" presId="urn:microsoft.com/office/officeart/2005/8/layout/vList5"/>
    <dgm:cxn modelId="{E202210D-72B0-4A6F-B909-B23FB1AF0C72}" type="presParOf" srcId="{E32250E6-0719-468E-932C-054F665D4860}" destId="{AD52E706-C23B-43EE-8020-C446D65CAB3F}" srcOrd="0" destOrd="0" presId="urn:microsoft.com/office/officeart/2005/8/layout/vList5"/>
    <dgm:cxn modelId="{2A5D2A0E-4E59-4D7F-863D-E3A40D5ECBCE}" type="presParOf" srcId="{E32250E6-0719-468E-932C-054F665D4860}" destId="{4B7EFE6B-E9D8-49D8-BD7B-9C6046BA4109}" srcOrd="1" destOrd="0" presId="urn:microsoft.com/office/officeart/2005/8/layout/vList5"/>
    <dgm:cxn modelId="{D766E4D8-04D2-4F68-AB8F-E169ADC7810D}" type="presParOf" srcId="{EB88407B-CA24-453B-8C90-E9DE9DF80A33}" destId="{E746724B-A00C-4E75-98F0-277F99F36558}" srcOrd="3" destOrd="0" presId="urn:microsoft.com/office/officeart/2005/8/layout/vList5"/>
    <dgm:cxn modelId="{B62F1B1B-454F-4047-9189-47632507F747}" type="presParOf" srcId="{EB88407B-CA24-453B-8C90-E9DE9DF80A33}" destId="{3937EF55-5898-4877-A3E9-C24F5A74FDB2}" srcOrd="4" destOrd="0" presId="urn:microsoft.com/office/officeart/2005/8/layout/vList5"/>
    <dgm:cxn modelId="{C4D8DC85-7BE5-4D95-86C8-E42B677A6D76}" type="presParOf" srcId="{3937EF55-5898-4877-A3E9-C24F5A74FDB2}" destId="{A2F0BBE1-055C-48E5-A6DF-959D4CD7E0AF}" srcOrd="0" destOrd="0" presId="urn:microsoft.com/office/officeart/2005/8/layout/vList5"/>
    <dgm:cxn modelId="{9A12E245-C5C2-44AB-A62D-DA0AEF4316B9}" type="presParOf" srcId="{3937EF55-5898-4877-A3E9-C24F5A74FDB2}" destId="{FE246676-E727-4D08-87E1-342F71481C67}" srcOrd="1" destOrd="0" presId="urn:microsoft.com/office/officeart/2005/8/layout/vList5"/>
    <dgm:cxn modelId="{5FD305AB-8423-4FAA-9C8F-3E31C74CCBFC}" type="presParOf" srcId="{EB88407B-CA24-453B-8C90-E9DE9DF80A33}" destId="{878A57F0-A305-4A06-ABC0-6D113F026E3F}" srcOrd="5" destOrd="0" presId="urn:microsoft.com/office/officeart/2005/8/layout/vList5"/>
    <dgm:cxn modelId="{271203F9-3838-4B1F-AE98-B7E6E360CB9B}" type="presParOf" srcId="{EB88407B-CA24-453B-8C90-E9DE9DF80A33}" destId="{C683F2E8-EC2B-4EF5-85BB-EC426E8D06FD}" srcOrd="6" destOrd="0" presId="urn:microsoft.com/office/officeart/2005/8/layout/vList5"/>
    <dgm:cxn modelId="{42BFC5CD-1058-4569-A700-42A7B5D69AC5}" type="presParOf" srcId="{C683F2E8-EC2B-4EF5-85BB-EC426E8D06FD}" destId="{2C4D7034-183B-4A06-8BB8-07A73E4485E9}" srcOrd="0" destOrd="0" presId="urn:microsoft.com/office/officeart/2005/8/layout/vList5"/>
    <dgm:cxn modelId="{08A24EC7-5481-402D-B81B-C754A3FC14CF}" type="presParOf" srcId="{C683F2E8-EC2B-4EF5-85BB-EC426E8D06FD}" destId="{26B97A1D-E518-4B25-B469-BD053E4CC66F}" srcOrd="1" destOrd="0" presId="urn:microsoft.com/office/officeart/2005/8/layout/vList5"/>
    <dgm:cxn modelId="{A975AA47-B770-47D3-BAE4-8E9E91850228}" type="presParOf" srcId="{EB88407B-CA24-453B-8C90-E9DE9DF80A33}" destId="{2E13DC38-43F8-4C90-BD31-0EFE87A69DA9}" srcOrd="7" destOrd="0" presId="urn:microsoft.com/office/officeart/2005/8/layout/vList5"/>
    <dgm:cxn modelId="{8B6D7971-956A-4990-928B-57198E12A941}" type="presParOf" srcId="{EB88407B-CA24-453B-8C90-E9DE9DF80A33}" destId="{9C817A36-1874-4A19-951B-30876CA7BFE8}" srcOrd="8" destOrd="0" presId="urn:microsoft.com/office/officeart/2005/8/layout/vList5"/>
    <dgm:cxn modelId="{0E7CE89C-7202-4C01-B3CF-AE70DE4AD0D9}" type="presParOf" srcId="{9C817A36-1874-4A19-951B-30876CA7BFE8}" destId="{3106FCB6-04A8-4299-8F0C-3480D8465321}" srcOrd="0" destOrd="0" presId="urn:microsoft.com/office/officeart/2005/8/layout/vList5"/>
    <dgm:cxn modelId="{EA3AC472-1B5B-4AB0-8156-957FCE85CF7D}" type="presParOf" srcId="{9C817A36-1874-4A19-951B-30876CA7BFE8}" destId="{45B1118F-5417-4736-BC3E-B31B89C9B7B1}" srcOrd="1" destOrd="0" presId="urn:microsoft.com/office/officeart/2005/8/layout/vList5"/>
    <dgm:cxn modelId="{B2CE5668-951A-4C8D-A8B6-D171AAEDC306}" type="presParOf" srcId="{EB88407B-CA24-453B-8C90-E9DE9DF80A33}" destId="{C11988FF-150E-486A-9957-33151ACFBD5A}" srcOrd="9" destOrd="0" presId="urn:microsoft.com/office/officeart/2005/8/layout/vList5"/>
    <dgm:cxn modelId="{22FE0E00-55D6-4510-97BA-855D48CA1009}" type="presParOf" srcId="{EB88407B-CA24-453B-8C90-E9DE9DF80A33}" destId="{CCA52D36-E74A-43E6-B58A-646EA684F7DE}" srcOrd="10" destOrd="0" presId="urn:microsoft.com/office/officeart/2005/8/layout/vList5"/>
    <dgm:cxn modelId="{C61FD93E-0275-4099-A818-CD7133034F9C}" type="presParOf" srcId="{CCA52D36-E74A-43E6-B58A-646EA684F7DE}" destId="{185AB2B1-8A98-4A61-B042-9CAEDEB8C7E1}" srcOrd="0" destOrd="0" presId="urn:microsoft.com/office/officeart/2005/8/layout/vList5"/>
    <dgm:cxn modelId="{29EADF57-C11E-4D5E-915C-EFAAE326A5A7}" type="presParOf" srcId="{CCA52D36-E74A-43E6-B58A-646EA684F7DE}" destId="{B98831EE-95CF-410A-86FE-AA46554EC0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Radiation Primary Treatment Volume</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pPr>
            <a:buNone/>
          </a:pPr>
          <a:r>
            <a:rPr lang="en-US" sz="1700" dirty="0"/>
            <a:t>54 Rectum</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a:t>Radiation to Draining Lymph Nodes</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1700" dirty="0"/>
            <a:t>06 Pelvic lymph nodes</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a:t>Radiation Treatment Modality</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1700" dirty="0"/>
            <a:t>02 External beam, photons</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dgm:t>
        <a:bodyPr/>
        <a:lstStyle/>
        <a:p>
          <a:r>
            <a:rPr lang="en-US"/>
            <a:t>External beam Radiation Planning Technique</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1700" dirty="0"/>
            <a:t>05 Intensity modulated therapy</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a:t>Dose per Fraction</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1700" dirty="0"/>
            <a:t>00180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a:t>Number of Fractions</a:t>
          </a:r>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custT="1"/>
      <dgm:spPr/>
      <dgm:t>
        <a:bodyPr/>
        <a:lstStyle/>
        <a:p>
          <a:pPr>
            <a:buNone/>
          </a:pPr>
          <a:r>
            <a:rPr lang="en-US" sz="1700" dirty="0"/>
            <a:t>025</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a:t>Total Dose</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custT="1"/>
      <dgm:spPr/>
      <dgm:t>
        <a:bodyPr/>
        <a:lstStyle/>
        <a:p>
          <a:pPr>
            <a:buNone/>
          </a:pPr>
          <a:r>
            <a:rPr lang="en-US" sz="1700" dirty="0"/>
            <a:t>004500</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4">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4">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4">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4">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2" presStyleCnt="4">
        <dgm:presLayoutVars>
          <dgm:chMax val="1"/>
          <dgm:bulletEnabled val="1"/>
        </dgm:presLayoutVars>
      </dgm:prSet>
      <dgm:spPr/>
    </dgm:pt>
    <dgm:pt modelId="{959663A1-3DD3-40F0-B196-F2FDF53EBB40}" type="pres">
      <dgm:prSet presAssocID="{E0CA4D98-6ECA-44A1-ADB8-DCC3568BC1C9}" presName="descendantText" presStyleLbl="alignAccFollowNode1" presStyleIdx="2" presStyleCnt="4">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3" presStyleCnt="4">
        <dgm:presLayoutVars>
          <dgm:chMax val="1"/>
          <dgm:bulletEnabled val="1"/>
        </dgm:presLayoutVars>
      </dgm:prSet>
      <dgm:spPr/>
    </dgm:pt>
    <dgm:pt modelId="{3FB8490F-F286-4C65-9F41-492B7E4F0BA3}" type="pres">
      <dgm:prSet presAssocID="{6C4F74E1-431F-4D7E-949D-0913F4E0AD98}" presName="descendantText" presStyleLbl="alignAccFollowNode1" presStyleIdx="3" presStyleCnt="4">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2"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3"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3" destOrd="0" presId="urn:microsoft.com/office/officeart/2005/8/layout/vList5"/>
    <dgm:cxn modelId="{4A2DF85E-C20E-46DD-A284-CEB1E9D45735}" type="presParOf" srcId="{F9A911F9-71A2-4E01-AA41-4867FF9B8A23}" destId="{EA32752E-3ACF-4B72-98F6-B8F25BC64D75}" srcOrd="4"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5" destOrd="0" presId="urn:microsoft.com/office/officeart/2005/8/layout/vList5"/>
    <dgm:cxn modelId="{CFD183E7-5404-48D7-891E-A85EE6C70F37}" type="presParOf" srcId="{F9A911F9-71A2-4E01-AA41-4867FF9B8A23}" destId="{C58D2BED-F842-4A51-B13C-BB57AD61F560}" srcOrd="6"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Radiation Primary Treatment Volume</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pPr>
            <a:buNone/>
          </a:pPr>
          <a:r>
            <a:rPr lang="en-US" sz="1700" dirty="0"/>
            <a:t>54 Rectum</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a:t>Radiation to Draining Lymph Nodes</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1700" dirty="0"/>
            <a:t>00</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a:t>Radiation Treatment Modality</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1700" dirty="0"/>
            <a:t>02 External beam, photons</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dgm:t>
        <a:bodyPr/>
        <a:lstStyle/>
        <a:p>
          <a:r>
            <a:rPr lang="en-US" dirty="0"/>
            <a:t>External beam Radiation Planning Technique</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1700" dirty="0"/>
            <a:t>05 Intensity modulated therapy</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a:t>Dose per Fraction</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1700" dirty="0"/>
            <a:t>00180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a:t>Number of Fractions</a:t>
          </a:r>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custT="1"/>
      <dgm:spPr/>
      <dgm:t>
        <a:bodyPr/>
        <a:lstStyle/>
        <a:p>
          <a:pPr>
            <a:buNone/>
          </a:pPr>
          <a:r>
            <a:rPr lang="en-US" sz="1700" dirty="0"/>
            <a:t>003</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a:t>Total Dose</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custT="1"/>
      <dgm:spPr/>
      <dgm:t>
        <a:bodyPr/>
        <a:lstStyle/>
        <a:p>
          <a:pPr>
            <a:buNone/>
          </a:pPr>
          <a:r>
            <a:rPr lang="en-US" sz="1700" dirty="0"/>
            <a:t>000540</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4">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4">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4">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4">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2" presStyleCnt="4">
        <dgm:presLayoutVars>
          <dgm:chMax val="1"/>
          <dgm:bulletEnabled val="1"/>
        </dgm:presLayoutVars>
      </dgm:prSet>
      <dgm:spPr/>
    </dgm:pt>
    <dgm:pt modelId="{959663A1-3DD3-40F0-B196-F2FDF53EBB40}" type="pres">
      <dgm:prSet presAssocID="{E0CA4D98-6ECA-44A1-ADB8-DCC3568BC1C9}" presName="descendantText" presStyleLbl="alignAccFollowNode1" presStyleIdx="2" presStyleCnt="4">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3" presStyleCnt="4">
        <dgm:presLayoutVars>
          <dgm:chMax val="1"/>
          <dgm:bulletEnabled val="1"/>
        </dgm:presLayoutVars>
      </dgm:prSet>
      <dgm:spPr/>
    </dgm:pt>
    <dgm:pt modelId="{3FB8490F-F286-4C65-9F41-492B7E4F0BA3}" type="pres">
      <dgm:prSet presAssocID="{6C4F74E1-431F-4D7E-949D-0913F4E0AD98}" presName="descendantText" presStyleLbl="alignAccFollowNode1" presStyleIdx="3" presStyleCnt="4">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2"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3"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3" destOrd="0" presId="urn:microsoft.com/office/officeart/2005/8/layout/vList5"/>
    <dgm:cxn modelId="{4A2DF85E-C20E-46DD-A284-CEB1E9D45735}" type="presParOf" srcId="{F9A911F9-71A2-4E01-AA41-4867FF9B8A23}" destId="{EA32752E-3ACF-4B72-98F6-B8F25BC64D75}" srcOrd="4"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5" destOrd="0" presId="urn:microsoft.com/office/officeart/2005/8/layout/vList5"/>
    <dgm:cxn modelId="{CFD183E7-5404-48D7-891E-A85EE6C70F37}" type="presParOf" srcId="{F9A911F9-71A2-4E01-AA41-4867FF9B8A23}" destId="{C58D2BED-F842-4A51-B13C-BB57AD61F560}" srcOrd="6"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Date of First Recurrence</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endParaRPr lang="en-US" sz="2800" dirty="0"/>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a:t>Type of First Recurrence</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1700" dirty="0"/>
            <a:t>00</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a:t>Date of Last Cancer (tumor) Status</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1700" dirty="0"/>
            <a:t>01/05/2022</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8249A-1D06-421A-919B-326F862B6EE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dirty="0"/>
            <a:t>Regional Lymph Nodes Positive</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r>
            <a:rPr lang="en-US" dirty="0"/>
            <a:t> 01/05/2022</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Sentinel Lymph Nodes Positive</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r>
            <a:rPr lang="en-US" dirty="0"/>
            <a:t> </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408DA867-C327-4BB4-A644-DEE833DD14C6}">
      <dgm:prSet/>
      <dgm:spPr/>
      <dgm:t>
        <a:bodyPr/>
        <a:lstStyle/>
        <a:p>
          <a:r>
            <a:rPr lang="en-US" dirty="0"/>
            <a:t> 00</a:t>
          </a:r>
        </a:p>
      </dgm:t>
    </dgm:pt>
    <dgm:pt modelId="{BD3D99D4-A519-42FB-AF9B-1E52F72F7E00}" type="parTrans" cxnId="{696F40DC-523B-43CF-A380-BA4F6BE8B1E9}">
      <dgm:prSet/>
      <dgm:spPr/>
      <dgm:t>
        <a:bodyPr/>
        <a:lstStyle/>
        <a:p>
          <a:endParaRPr lang="en-US"/>
        </a:p>
      </dgm:t>
    </dgm:pt>
    <dgm:pt modelId="{366EAD5D-759F-4B9D-906A-733B5C9BC313}" type="sibTrans" cxnId="{696F40DC-523B-43CF-A380-BA4F6BE8B1E9}">
      <dgm:prSet/>
      <dgm:spPr/>
      <dgm:t>
        <a:bodyPr/>
        <a:lstStyle/>
        <a:p>
          <a:endParaRPr lang="en-US"/>
        </a:p>
      </dgm:t>
    </dgm:pt>
    <dgm:pt modelId="{B61B9C94-602E-4F40-932D-187243E483B4}">
      <dgm:prSet/>
      <dgm:spPr/>
      <dgm:t>
        <a:bodyPr/>
        <a:lstStyle/>
        <a:p>
          <a:r>
            <a:rPr lang="en-US" dirty="0"/>
            <a:t>Regional Lymph Nodes Examined</a:t>
          </a:r>
        </a:p>
      </dgm:t>
    </dgm:pt>
    <dgm:pt modelId="{93F1617B-0812-49A7-8441-E675E2B4E3A0}" type="parTrans" cxnId="{CB762325-E10C-47BB-86D0-FEB0A5ABE8AA}">
      <dgm:prSet/>
      <dgm:spPr/>
      <dgm:t>
        <a:bodyPr/>
        <a:lstStyle/>
        <a:p>
          <a:endParaRPr lang="en-US"/>
        </a:p>
      </dgm:t>
    </dgm:pt>
    <dgm:pt modelId="{BAB29B8F-B613-45D0-8FA9-A308F1485477}" type="sibTrans" cxnId="{CB762325-E10C-47BB-86D0-FEB0A5ABE8AA}">
      <dgm:prSet/>
      <dgm:spPr/>
      <dgm:t>
        <a:bodyPr/>
        <a:lstStyle/>
        <a:p>
          <a:endParaRPr lang="en-US"/>
        </a:p>
      </dgm:t>
    </dgm:pt>
    <dgm:pt modelId="{DE2F852E-87A8-42D0-A937-ABC5B2355696}">
      <dgm:prSet/>
      <dgm:spPr/>
      <dgm:t>
        <a:bodyPr/>
        <a:lstStyle/>
        <a:p>
          <a:r>
            <a:rPr lang="en-US" dirty="0"/>
            <a:t>Date of Regional Lymph Node Dissection</a:t>
          </a:r>
        </a:p>
      </dgm:t>
    </dgm:pt>
    <dgm:pt modelId="{774E5625-C662-4B00-B053-3687C86B022B}" type="parTrans" cxnId="{590AABDF-03F5-46EB-8099-D5D89BEE4BB2}">
      <dgm:prSet/>
      <dgm:spPr/>
      <dgm:t>
        <a:bodyPr/>
        <a:lstStyle/>
        <a:p>
          <a:endParaRPr lang="en-US"/>
        </a:p>
      </dgm:t>
    </dgm:pt>
    <dgm:pt modelId="{B834950A-74E5-42C5-B358-266FC2C7EB06}" type="sibTrans" cxnId="{590AABDF-03F5-46EB-8099-D5D89BEE4BB2}">
      <dgm:prSet/>
      <dgm:spPr/>
      <dgm:t>
        <a:bodyPr/>
        <a:lstStyle/>
        <a:p>
          <a:endParaRPr lang="en-US"/>
        </a:p>
      </dgm:t>
    </dgm:pt>
    <dgm:pt modelId="{32E949F8-767C-4E66-B5F1-D5330EA33DB5}">
      <dgm:prSet/>
      <dgm:spPr/>
      <dgm:t>
        <a:bodyPr/>
        <a:lstStyle/>
        <a:p>
          <a:r>
            <a:rPr lang="en-US" dirty="0"/>
            <a:t> 17</a:t>
          </a:r>
        </a:p>
      </dgm:t>
    </dgm:pt>
    <dgm:pt modelId="{A0B4E12F-4421-4117-B80A-03DBAA22668C}" type="parTrans" cxnId="{86352652-6D0F-4445-8F16-5A5A43485BDB}">
      <dgm:prSet/>
      <dgm:spPr/>
      <dgm:t>
        <a:bodyPr/>
        <a:lstStyle/>
        <a:p>
          <a:endParaRPr lang="en-US"/>
        </a:p>
      </dgm:t>
    </dgm:pt>
    <dgm:pt modelId="{982D9DC4-34A1-4989-9F98-610A41B2CA55}" type="sibTrans" cxnId="{86352652-6D0F-4445-8F16-5A5A43485BDB}">
      <dgm:prSet/>
      <dgm:spPr/>
      <dgm:t>
        <a:bodyPr/>
        <a:lstStyle/>
        <a:p>
          <a:endParaRPr lang="en-US"/>
        </a:p>
      </dgm:t>
    </dgm:pt>
    <dgm:pt modelId="{A0B412A7-BC53-4BF1-A6EC-E7C9E004CE94}">
      <dgm:prSet/>
      <dgm:spPr/>
      <dgm:t>
        <a:bodyPr/>
        <a:lstStyle/>
        <a:p>
          <a:r>
            <a:rPr lang="en-US" dirty="0"/>
            <a:t>Sentinel Lymph Nodes Examined</a:t>
          </a:r>
        </a:p>
      </dgm:t>
    </dgm:pt>
    <dgm:pt modelId="{466FBCA8-6A8C-4F8A-8F36-F502186F985B}" type="parTrans" cxnId="{5468CC2B-F788-421F-ADE4-EBA7E0A59609}">
      <dgm:prSet/>
      <dgm:spPr/>
      <dgm:t>
        <a:bodyPr/>
        <a:lstStyle/>
        <a:p>
          <a:endParaRPr lang="en-US"/>
        </a:p>
      </dgm:t>
    </dgm:pt>
    <dgm:pt modelId="{772CEEED-685A-424B-AFD0-0A03BEC0C271}" type="sibTrans" cxnId="{5468CC2B-F788-421F-ADE4-EBA7E0A59609}">
      <dgm:prSet/>
      <dgm:spPr/>
      <dgm:t>
        <a:bodyPr/>
        <a:lstStyle/>
        <a:p>
          <a:endParaRPr lang="en-US"/>
        </a:p>
      </dgm:t>
    </dgm:pt>
    <dgm:pt modelId="{70AFBC19-FF06-447E-8757-0EC796B501E5}">
      <dgm:prSet/>
      <dgm:spPr/>
      <dgm:t>
        <a:bodyPr/>
        <a:lstStyle/>
        <a:p>
          <a:r>
            <a:rPr lang="en-US" dirty="0"/>
            <a:t>Date of Sentinel Lymph Node Biopsy</a:t>
          </a:r>
        </a:p>
      </dgm:t>
    </dgm:pt>
    <dgm:pt modelId="{1CDF156A-F1C3-460F-9D13-B51E033AA04E}" type="parTrans" cxnId="{2448D08C-49A4-4168-89D9-91C662BD7207}">
      <dgm:prSet/>
      <dgm:spPr/>
      <dgm:t>
        <a:bodyPr/>
        <a:lstStyle/>
        <a:p>
          <a:endParaRPr lang="en-US"/>
        </a:p>
      </dgm:t>
    </dgm:pt>
    <dgm:pt modelId="{3843FEB5-4C94-47DB-98F6-18E9C1720CCD}" type="sibTrans" cxnId="{2448D08C-49A4-4168-89D9-91C662BD7207}">
      <dgm:prSet/>
      <dgm:spPr/>
      <dgm:t>
        <a:bodyPr/>
        <a:lstStyle/>
        <a:p>
          <a:endParaRPr lang="en-US"/>
        </a:p>
      </dgm:t>
    </dgm:pt>
    <dgm:pt modelId="{1D30C284-02AD-48B5-8B06-26896A71B233}">
      <dgm:prSet/>
      <dgm:spPr/>
      <dgm:t>
        <a:bodyPr/>
        <a:lstStyle/>
        <a:p>
          <a:endParaRPr lang="en-US" dirty="0"/>
        </a:p>
      </dgm:t>
    </dgm:pt>
    <dgm:pt modelId="{0E345928-53C0-4507-AB61-16EA7C103972}" type="parTrans" cxnId="{9BD40C13-FE6F-47B9-9B02-3A6BBDEDE143}">
      <dgm:prSet/>
      <dgm:spPr/>
      <dgm:t>
        <a:bodyPr/>
        <a:lstStyle/>
        <a:p>
          <a:endParaRPr lang="en-US"/>
        </a:p>
      </dgm:t>
    </dgm:pt>
    <dgm:pt modelId="{DA468066-4681-46D8-B035-ED45E9BB7F5A}" type="sibTrans" cxnId="{9BD40C13-FE6F-47B9-9B02-3A6BBDEDE143}">
      <dgm:prSet/>
      <dgm:spPr/>
      <dgm:t>
        <a:bodyPr/>
        <a:lstStyle/>
        <a:p>
          <a:endParaRPr lang="en-US"/>
        </a:p>
      </dgm:t>
    </dgm:pt>
    <dgm:pt modelId="{0E54E6EF-3FF5-4558-A838-6139C53E0984}">
      <dgm:prSet/>
      <dgm:spPr/>
      <dgm:t>
        <a:bodyPr/>
        <a:lstStyle/>
        <a:p>
          <a:endParaRPr lang="en-US" dirty="0"/>
        </a:p>
      </dgm:t>
    </dgm:pt>
    <dgm:pt modelId="{8E9C1EAC-CA0E-44A8-9932-EDA115C6FB70}" type="parTrans" cxnId="{4D727FD9-667A-413C-8072-272D52118904}">
      <dgm:prSet/>
      <dgm:spPr/>
      <dgm:t>
        <a:bodyPr/>
        <a:lstStyle/>
        <a:p>
          <a:endParaRPr lang="en-US"/>
        </a:p>
      </dgm:t>
    </dgm:pt>
    <dgm:pt modelId="{46D9B563-5D3E-4797-AFED-2E0CEBEC0641}" type="sibTrans" cxnId="{4D727FD9-667A-413C-8072-272D52118904}">
      <dgm:prSet/>
      <dgm:spPr/>
      <dgm:t>
        <a:bodyPr/>
        <a:lstStyle/>
        <a:p>
          <a:endParaRPr lang="en-US"/>
        </a:p>
      </dgm:t>
    </dgm:pt>
    <dgm:pt modelId="{D1E7F8EB-8046-41D4-B98D-A4C9CAC47AC4}" type="pres">
      <dgm:prSet presAssocID="{3D18249A-1D06-421A-919B-326F862B6EE9}" presName="hierChild1" presStyleCnt="0">
        <dgm:presLayoutVars>
          <dgm:chPref val="1"/>
          <dgm:dir/>
          <dgm:animOne val="branch"/>
          <dgm:animLvl val="lvl"/>
          <dgm:resizeHandles/>
        </dgm:presLayoutVars>
      </dgm:prSet>
      <dgm:spPr/>
    </dgm:pt>
    <dgm:pt modelId="{934D7AB4-0F03-40C4-BBEA-CA27BE61F0E1}" type="pres">
      <dgm:prSet presAssocID="{3F339E9D-9814-493A-A3C9-E4C5C4B02D95}" presName="hierRoot1" presStyleCnt="0"/>
      <dgm:spPr/>
    </dgm:pt>
    <dgm:pt modelId="{953225DB-5DA1-4C23-968C-D4B1C42C506E}" type="pres">
      <dgm:prSet presAssocID="{3F339E9D-9814-493A-A3C9-E4C5C4B02D95}" presName="composite" presStyleCnt="0"/>
      <dgm:spPr/>
    </dgm:pt>
    <dgm:pt modelId="{44A591FB-F98C-4228-8C73-F56F81922FC6}" type="pres">
      <dgm:prSet presAssocID="{3F339E9D-9814-493A-A3C9-E4C5C4B02D95}" presName="background" presStyleLbl="node0" presStyleIdx="0" presStyleCnt="6"/>
      <dgm:spPr/>
    </dgm:pt>
    <dgm:pt modelId="{0173F418-4CE7-4394-813B-67495F8ACA96}" type="pres">
      <dgm:prSet presAssocID="{3F339E9D-9814-493A-A3C9-E4C5C4B02D95}" presName="text" presStyleLbl="fgAcc0" presStyleIdx="0" presStyleCnt="6">
        <dgm:presLayoutVars>
          <dgm:chPref val="3"/>
        </dgm:presLayoutVars>
      </dgm:prSet>
      <dgm:spPr/>
    </dgm:pt>
    <dgm:pt modelId="{FDDC5264-1556-4FB0-90FC-F8C089DF6F05}" type="pres">
      <dgm:prSet presAssocID="{3F339E9D-9814-493A-A3C9-E4C5C4B02D95}" presName="hierChild2" presStyleCnt="0"/>
      <dgm:spPr/>
    </dgm:pt>
    <dgm:pt modelId="{4E68E232-2F59-4091-B421-E956F0796086}" type="pres">
      <dgm:prSet presAssocID="{BD3D99D4-A519-42FB-AF9B-1E52F72F7E00}" presName="Name10" presStyleLbl="parChTrans1D2" presStyleIdx="0" presStyleCnt="6"/>
      <dgm:spPr/>
    </dgm:pt>
    <dgm:pt modelId="{A9EE9E72-33C3-44FB-B222-A1169DD32C3C}" type="pres">
      <dgm:prSet presAssocID="{408DA867-C327-4BB4-A644-DEE833DD14C6}" presName="hierRoot2" presStyleCnt="0"/>
      <dgm:spPr/>
    </dgm:pt>
    <dgm:pt modelId="{C666B4A2-7B67-460B-BD75-693E802F8BB8}" type="pres">
      <dgm:prSet presAssocID="{408DA867-C327-4BB4-A644-DEE833DD14C6}" presName="composite2" presStyleCnt="0"/>
      <dgm:spPr/>
    </dgm:pt>
    <dgm:pt modelId="{F653D9D9-10F0-42BB-B4E4-3185762BF08E}" type="pres">
      <dgm:prSet presAssocID="{408DA867-C327-4BB4-A644-DEE833DD14C6}" presName="background2" presStyleLbl="node2" presStyleIdx="0" presStyleCnt="6"/>
      <dgm:spPr/>
    </dgm:pt>
    <dgm:pt modelId="{D5877E91-873A-45C9-8157-C1C62FBA7B1D}" type="pres">
      <dgm:prSet presAssocID="{408DA867-C327-4BB4-A644-DEE833DD14C6}" presName="text2" presStyleLbl="fgAcc2" presStyleIdx="0" presStyleCnt="6">
        <dgm:presLayoutVars>
          <dgm:chPref val="3"/>
        </dgm:presLayoutVars>
      </dgm:prSet>
      <dgm:spPr/>
    </dgm:pt>
    <dgm:pt modelId="{7AEEE55F-9BAD-4657-9917-21CB7448736D}" type="pres">
      <dgm:prSet presAssocID="{408DA867-C327-4BB4-A644-DEE833DD14C6}" presName="hierChild3" presStyleCnt="0"/>
      <dgm:spPr/>
    </dgm:pt>
    <dgm:pt modelId="{8D583D18-C097-4A61-8B11-493B56E21D85}" type="pres">
      <dgm:prSet presAssocID="{B61B9C94-602E-4F40-932D-187243E483B4}" presName="hierRoot1" presStyleCnt="0"/>
      <dgm:spPr/>
    </dgm:pt>
    <dgm:pt modelId="{C88D4924-9E57-45AA-885A-7C7D88AB37B8}" type="pres">
      <dgm:prSet presAssocID="{B61B9C94-602E-4F40-932D-187243E483B4}" presName="composite" presStyleCnt="0"/>
      <dgm:spPr/>
    </dgm:pt>
    <dgm:pt modelId="{89FF8DB3-3057-4A71-B86F-0335ED264F34}" type="pres">
      <dgm:prSet presAssocID="{B61B9C94-602E-4F40-932D-187243E483B4}" presName="background" presStyleLbl="node0" presStyleIdx="1" presStyleCnt="6"/>
      <dgm:spPr/>
    </dgm:pt>
    <dgm:pt modelId="{2B0D45A6-16C6-4097-8C6F-6C13930956FD}" type="pres">
      <dgm:prSet presAssocID="{B61B9C94-602E-4F40-932D-187243E483B4}" presName="text" presStyleLbl="fgAcc0" presStyleIdx="1" presStyleCnt="6">
        <dgm:presLayoutVars>
          <dgm:chPref val="3"/>
        </dgm:presLayoutVars>
      </dgm:prSet>
      <dgm:spPr/>
    </dgm:pt>
    <dgm:pt modelId="{217D5611-B507-4ED6-AA01-091E7BD57C02}" type="pres">
      <dgm:prSet presAssocID="{B61B9C94-602E-4F40-932D-187243E483B4}" presName="hierChild2" presStyleCnt="0"/>
      <dgm:spPr/>
    </dgm:pt>
    <dgm:pt modelId="{91FC2F0D-C534-44B3-9968-2B154BDDB7C5}" type="pres">
      <dgm:prSet presAssocID="{A0B4E12F-4421-4117-B80A-03DBAA22668C}" presName="Name10" presStyleLbl="parChTrans1D2" presStyleIdx="1" presStyleCnt="6"/>
      <dgm:spPr/>
    </dgm:pt>
    <dgm:pt modelId="{D5D845D4-1E8F-498C-AC86-7ED95F1FC72B}" type="pres">
      <dgm:prSet presAssocID="{32E949F8-767C-4E66-B5F1-D5330EA33DB5}" presName="hierRoot2" presStyleCnt="0"/>
      <dgm:spPr/>
    </dgm:pt>
    <dgm:pt modelId="{D9034DC9-18C0-419F-A320-DAF4C1FBA9F4}" type="pres">
      <dgm:prSet presAssocID="{32E949F8-767C-4E66-B5F1-D5330EA33DB5}" presName="composite2" presStyleCnt="0"/>
      <dgm:spPr/>
    </dgm:pt>
    <dgm:pt modelId="{8033836F-4B02-44E7-8687-FB280C7362F2}" type="pres">
      <dgm:prSet presAssocID="{32E949F8-767C-4E66-B5F1-D5330EA33DB5}" presName="background2" presStyleLbl="node2" presStyleIdx="1" presStyleCnt="6"/>
      <dgm:spPr/>
    </dgm:pt>
    <dgm:pt modelId="{095FC130-FA5B-47B6-BAE9-EF3E7C0B5ED6}" type="pres">
      <dgm:prSet presAssocID="{32E949F8-767C-4E66-B5F1-D5330EA33DB5}" presName="text2" presStyleLbl="fgAcc2" presStyleIdx="1" presStyleCnt="6">
        <dgm:presLayoutVars>
          <dgm:chPref val="3"/>
        </dgm:presLayoutVars>
      </dgm:prSet>
      <dgm:spPr/>
    </dgm:pt>
    <dgm:pt modelId="{8B426A62-6B1F-4D0A-AEAA-4E59299E19A8}" type="pres">
      <dgm:prSet presAssocID="{32E949F8-767C-4E66-B5F1-D5330EA33DB5}" presName="hierChild3" presStyleCnt="0"/>
      <dgm:spPr/>
    </dgm:pt>
    <dgm:pt modelId="{D5DA4D66-2732-4AE9-B38A-520668790C06}" type="pres">
      <dgm:prSet presAssocID="{DE2F852E-87A8-42D0-A937-ABC5B2355696}" presName="hierRoot1" presStyleCnt="0"/>
      <dgm:spPr/>
    </dgm:pt>
    <dgm:pt modelId="{BCB4CF70-A935-4B23-80EE-8BDBB211E6DC}" type="pres">
      <dgm:prSet presAssocID="{DE2F852E-87A8-42D0-A937-ABC5B2355696}" presName="composite" presStyleCnt="0"/>
      <dgm:spPr/>
    </dgm:pt>
    <dgm:pt modelId="{E24D02D7-6CC6-4860-A730-00A348DFBA89}" type="pres">
      <dgm:prSet presAssocID="{DE2F852E-87A8-42D0-A937-ABC5B2355696}" presName="background" presStyleLbl="node0" presStyleIdx="2" presStyleCnt="6"/>
      <dgm:spPr/>
    </dgm:pt>
    <dgm:pt modelId="{6A6979A2-C34B-4B59-895F-3DAE6320AD1D}" type="pres">
      <dgm:prSet presAssocID="{DE2F852E-87A8-42D0-A937-ABC5B2355696}" presName="text" presStyleLbl="fgAcc0" presStyleIdx="2" presStyleCnt="6">
        <dgm:presLayoutVars>
          <dgm:chPref val="3"/>
        </dgm:presLayoutVars>
      </dgm:prSet>
      <dgm:spPr/>
    </dgm:pt>
    <dgm:pt modelId="{C09ACBBB-3913-4A97-B4B3-6C6AE1A38039}" type="pres">
      <dgm:prSet presAssocID="{DE2F852E-87A8-42D0-A937-ABC5B2355696}" presName="hierChild2" presStyleCnt="0"/>
      <dgm:spPr/>
    </dgm:pt>
    <dgm:pt modelId="{C4183B66-00BA-4976-9FEA-89F52860BBCD}" type="pres">
      <dgm:prSet presAssocID="{47B49236-34A5-40ED-BDD2-C95C31CF2393}" presName="Name10" presStyleLbl="parChTrans1D2" presStyleIdx="2" presStyleCnt="6"/>
      <dgm:spPr/>
    </dgm:pt>
    <dgm:pt modelId="{B3BF016D-AC17-4182-9154-C8A62E07C9F8}" type="pres">
      <dgm:prSet presAssocID="{A8FF5386-AF7F-4389-B467-716BA54F411D}" presName="hierRoot2" presStyleCnt="0"/>
      <dgm:spPr/>
    </dgm:pt>
    <dgm:pt modelId="{1810B6E3-2EC1-4ACB-9B07-5717C290E375}" type="pres">
      <dgm:prSet presAssocID="{A8FF5386-AF7F-4389-B467-716BA54F411D}" presName="composite2" presStyleCnt="0"/>
      <dgm:spPr/>
    </dgm:pt>
    <dgm:pt modelId="{E13E3DA7-9750-4EF4-932B-5C58268DCDA7}" type="pres">
      <dgm:prSet presAssocID="{A8FF5386-AF7F-4389-B467-716BA54F411D}" presName="background2" presStyleLbl="node2" presStyleIdx="2" presStyleCnt="6"/>
      <dgm:spPr/>
    </dgm:pt>
    <dgm:pt modelId="{B03FB844-80D6-4EFB-8CF4-0F9DDF2EA630}" type="pres">
      <dgm:prSet presAssocID="{A8FF5386-AF7F-4389-B467-716BA54F411D}" presName="text2" presStyleLbl="fgAcc2" presStyleIdx="2" presStyleCnt="6">
        <dgm:presLayoutVars>
          <dgm:chPref val="3"/>
        </dgm:presLayoutVars>
      </dgm:prSet>
      <dgm:spPr/>
    </dgm:pt>
    <dgm:pt modelId="{1808F701-87AC-41BB-A357-6809C5DDEEA6}" type="pres">
      <dgm:prSet presAssocID="{A8FF5386-AF7F-4389-B467-716BA54F411D}" presName="hierChild3" presStyleCnt="0"/>
      <dgm:spPr/>
    </dgm:pt>
    <dgm:pt modelId="{93932CEF-8233-4004-AFE0-925039A22CF4}" type="pres">
      <dgm:prSet presAssocID="{16597F33-5170-4E79-B6AC-2AE285823C93}" presName="hierRoot1" presStyleCnt="0"/>
      <dgm:spPr/>
    </dgm:pt>
    <dgm:pt modelId="{121E66E3-367D-43AD-A550-26E135DFA9E5}" type="pres">
      <dgm:prSet presAssocID="{16597F33-5170-4E79-B6AC-2AE285823C93}" presName="composite" presStyleCnt="0"/>
      <dgm:spPr/>
    </dgm:pt>
    <dgm:pt modelId="{BAC470C9-23EF-470E-8CD8-1C93EA98898B}" type="pres">
      <dgm:prSet presAssocID="{16597F33-5170-4E79-B6AC-2AE285823C93}" presName="background" presStyleLbl="node0" presStyleIdx="3" presStyleCnt="6"/>
      <dgm:spPr/>
    </dgm:pt>
    <dgm:pt modelId="{C7DC7288-F3E5-4072-904C-93AC85239401}" type="pres">
      <dgm:prSet presAssocID="{16597F33-5170-4E79-B6AC-2AE285823C93}" presName="text" presStyleLbl="fgAcc0" presStyleIdx="3" presStyleCnt="6">
        <dgm:presLayoutVars>
          <dgm:chPref val="3"/>
        </dgm:presLayoutVars>
      </dgm:prSet>
      <dgm:spPr/>
    </dgm:pt>
    <dgm:pt modelId="{B7572C1E-470C-4623-BB91-05F33992ADE6}" type="pres">
      <dgm:prSet presAssocID="{16597F33-5170-4E79-B6AC-2AE285823C93}" presName="hierChild2" presStyleCnt="0"/>
      <dgm:spPr/>
    </dgm:pt>
    <dgm:pt modelId="{29057CF6-623D-4BA0-9959-9608955F35EB}" type="pres">
      <dgm:prSet presAssocID="{07B1805A-5A75-4241-8E36-BF0809F0734C}" presName="Name10" presStyleLbl="parChTrans1D2" presStyleIdx="3" presStyleCnt="6"/>
      <dgm:spPr/>
    </dgm:pt>
    <dgm:pt modelId="{338C7767-343F-4237-B45A-085761AC5D77}" type="pres">
      <dgm:prSet presAssocID="{D3EDA274-2A72-4150-AEC8-68F9551B077F}" presName="hierRoot2" presStyleCnt="0"/>
      <dgm:spPr/>
    </dgm:pt>
    <dgm:pt modelId="{A69B9AFC-D725-4EB4-A275-CAB1F8C4F435}" type="pres">
      <dgm:prSet presAssocID="{D3EDA274-2A72-4150-AEC8-68F9551B077F}" presName="composite2" presStyleCnt="0"/>
      <dgm:spPr/>
    </dgm:pt>
    <dgm:pt modelId="{1722F6AF-006C-4A8A-AF41-FE735BD150F4}" type="pres">
      <dgm:prSet presAssocID="{D3EDA274-2A72-4150-AEC8-68F9551B077F}" presName="background2" presStyleLbl="node2" presStyleIdx="3" presStyleCnt="6"/>
      <dgm:spPr/>
    </dgm:pt>
    <dgm:pt modelId="{D2C7F9BD-90F4-42F8-B04F-E0FD05AFC4E7}" type="pres">
      <dgm:prSet presAssocID="{D3EDA274-2A72-4150-AEC8-68F9551B077F}" presName="text2" presStyleLbl="fgAcc2" presStyleIdx="3" presStyleCnt="6">
        <dgm:presLayoutVars>
          <dgm:chPref val="3"/>
        </dgm:presLayoutVars>
      </dgm:prSet>
      <dgm:spPr/>
    </dgm:pt>
    <dgm:pt modelId="{01E08D66-D67A-4667-83BD-DCDF98CFDDE2}" type="pres">
      <dgm:prSet presAssocID="{D3EDA274-2A72-4150-AEC8-68F9551B077F}" presName="hierChild3" presStyleCnt="0"/>
      <dgm:spPr/>
    </dgm:pt>
    <dgm:pt modelId="{82F7C411-EAC4-4DB6-9A4D-A482220D891F}" type="pres">
      <dgm:prSet presAssocID="{A0B412A7-BC53-4BF1-A6EC-E7C9E004CE94}" presName="hierRoot1" presStyleCnt="0"/>
      <dgm:spPr/>
    </dgm:pt>
    <dgm:pt modelId="{9F43C7BC-7EC8-4385-966F-E96A22CF2BB7}" type="pres">
      <dgm:prSet presAssocID="{A0B412A7-BC53-4BF1-A6EC-E7C9E004CE94}" presName="composite" presStyleCnt="0"/>
      <dgm:spPr/>
    </dgm:pt>
    <dgm:pt modelId="{69B6528D-7F08-4423-ADB0-7516703BB191}" type="pres">
      <dgm:prSet presAssocID="{A0B412A7-BC53-4BF1-A6EC-E7C9E004CE94}" presName="background" presStyleLbl="node0" presStyleIdx="4" presStyleCnt="6"/>
      <dgm:spPr/>
    </dgm:pt>
    <dgm:pt modelId="{4D77FE22-65F8-4851-9E39-1C7D0B3A484A}" type="pres">
      <dgm:prSet presAssocID="{A0B412A7-BC53-4BF1-A6EC-E7C9E004CE94}" presName="text" presStyleLbl="fgAcc0" presStyleIdx="4" presStyleCnt="6">
        <dgm:presLayoutVars>
          <dgm:chPref val="3"/>
        </dgm:presLayoutVars>
      </dgm:prSet>
      <dgm:spPr/>
    </dgm:pt>
    <dgm:pt modelId="{7C3D3D3D-22F6-4CE5-AB0A-8B95768DE573}" type="pres">
      <dgm:prSet presAssocID="{A0B412A7-BC53-4BF1-A6EC-E7C9E004CE94}" presName="hierChild2" presStyleCnt="0"/>
      <dgm:spPr/>
    </dgm:pt>
    <dgm:pt modelId="{1391B44B-1434-4DCF-BD68-1C956B45F4FD}" type="pres">
      <dgm:prSet presAssocID="{0E345928-53C0-4507-AB61-16EA7C103972}" presName="Name10" presStyleLbl="parChTrans1D2" presStyleIdx="4" presStyleCnt="6"/>
      <dgm:spPr/>
    </dgm:pt>
    <dgm:pt modelId="{2A481370-0463-4771-85E2-C7A3317100DF}" type="pres">
      <dgm:prSet presAssocID="{1D30C284-02AD-48B5-8B06-26896A71B233}" presName="hierRoot2" presStyleCnt="0"/>
      <dgm:spPr/>
    </dgm:pt>
    <dgm:pt modelId="{BEC190B5-FEA6-48BA-95FB-FAD5184943BF}" type="pres">
      <dgm:prSet presAssocID="{1D30C284-02AD-48B5-8B06-26896A71B233}" presName="composite2" presStyleCnt="0"/>
      <dgm:spPr/>
    </dgm:pt>
    <dgm:pt modelId="{D3EEA173-6D52-4A61-977E-29DEBA6A80B1}" type="pres">
      <dgm:prSet presAssocID="{1D30C284-02AD-48B5-8B06-26896A71B233}" presName="background2" presStyleLbl="node2" presStyleIdx="4" presStyleCnt="6"/>
      <dgm:spPr/>
    </dgm:pt>
    <dgm:pt modelId="{5D245EB1-07AF-4727-874E-E5C299A3A790}" type="pres">
      <dgm:prSet presAssocID="{1D30C284-02AD-48B5-8B06-26896A71B233}" presName="text2" presStyleLbl="fgAcc2" presStyleIdx="4" presStyleCnt="6">
        <dgm:presLayoutVars>
          <dgm:chPref val="3"/>
        </dgm:presLayoutVars>
      </dgm:prSet>
      <dgm:spPr/>
    </dgm:pt>
    <dgm:pt modelId="{60572389-D7F2-4AA9-8D18-39D46B0281C7}" type="pres">
      <dgm:prSet presAssocID="{1D30C284-02AD-48B5-8B06-26896A71B233}" presName="hierChild3" presStyleCnt="0"/>
      <dgm:spPr/>
    </dgm:pt>
    <dgm:pt modelId="{82C1C067-23B2-4A05-9AD8-141BF332DC21}" type="pres">
      <dgm:prSet presAssocID="{70AFBC19-FF06-447E-8757-0EC796B501E5}" presName="hierRoot1" presStyleCnt="0"/>
      <dgm:spPr/>
    </dgm:pt>
    <dgm:pt modelId="{E897C2F5-796A-481A-B793-D7D01E9B9B37}" type="pres">
      <dgm:prSet presAssocID="{70AFBC19-FF06-447E-8757-0EC796B501E5}" presName="composite" presStyleCnt="0"/>
      <dgm:spPr/>
    </dgm:pt>
    <dgm:pt modelId="{E67FF5B7-098D-4589-8DB6-1B49D0BDC612}" type="pres">
      <dgm:prSet presAssocID="{70AFBC19-FF06-447E-8757-0EC796B501E5}" presName="background" presStyleLbl="node0" presStyleIdx="5" presStyleCnt="6"/>
      <dgm:spPr/>
    </dgm:pt>
    <dgm:pt modelId="{97E5305C-5A0F-4D7C-9F0E-FE3B35DD2915}" type="pres">
      <dgm:prSet presAssocID="{70AFBC19-FF06-447E-8757-0EC796B501E5}" presName="text" presStyleLbl="fgAcc0" presStyleIdx="5" presStyleCnt="6">
        <dgm:presLayoutVars>
          <dgm:chPref val="3"/>
        </dgm:presLayoutVars>
      </dgm:prSet>
      <dgm:spPr/>
    </dgm:pt>
    <dgm:pt modelId="{4BD79281-6D0B-4FFB-B634-EB7214B908DC}" type="pres">
      <dgm:prSet presAssocID="{70AFBC19-FF06-447E-8757-0EC796B501E5}" presName="hierChild2" presStyleCnt="0"/>
      <dgm:spPr/>
    </dgm:pt>
    <dgm:pt modelId="{7A392E0B-2402-4C64-A0B2-1A51E72877CE}" type="pres">
      <dgm:prSet presAssocID="{8E9C1EAC-CA0E-44A8-9932-EDA115C6FB70}" presName="Name10" presStyleLbl="parChTrans1D2" presStyleIdx="5" presStyleCnt="6"/>
      <dgm:spPr/>
    </dgm:pt>
    <dgm:pt modelId="{62205929-5EC7-412F-BD4D-399CCFEB6128}" type="pres">
      <dgm:prSet presAssocID="{0E54E6EF-3FF5-4558-A838-6139C53E0984}" presName="hierRoot2" presStyleCnt="0"/>
      <dgm:spPr/>
    </dgm:pt>
    <dgm:pt modelId="{7F361A2A-F811-42C7-BE71-ABED7DA28B52}" type="pres">
      <dgm:prSet presAssocID="{0E54E6EF-3FF5-4558-A838-6139C53E0984}" presName="composite2" presStyleCnt="0"/>
      <dgm:spPr/>
    </dgm:pt>
    <dgm:pt modelId="{A7501791-3800-4E9B-BAFD-C22352B76CAC}" type="pres">
      <dgm:prSet presAssocID="{0E54E6EF-3FF5-4558-A838-6139C53E0984}" presName="background2" presStyleLbl="node2" presStyleIdx="5" presStyleCnt="6"/>
      <dgm:spPr/>
    </dgm:pt>
    <dgm:pt modelId="{D4C7E840-FF52-43D1-B221-DE7500CEF81B}" type="pres">
      <dgm:prSet presAssocID="{0E54E6EF-3FF5-4558-A838-6139C53E0984}" presName="text2" presStyleLbl="fgAcc2" presStyleIdx="5" presStyleCnt="6">
        <dgm:presLayoutVars>
          <dgm:chPref val="3"/>
        </dgm:presLayoutVars>
      </dgm:prSet>
      <dgm:spPr/>
    </dgm:pt>
    <dgm:pt modelId="{F2024C19-7ACC-42BD-9B6A-B4DFDF00D5B3}" type="pres">
      <dgm:prSet presAssocID="{0E54E6EF-3FF5-4558-A838-6139C53E0984}" presName="hierChild3" presStyleCnt="0"/>
      <dgm:spPr/>
    </dgm:pt>
  </dgm:ptLst>
  <dgm:cxnLst>
    <dgm:cxn modelId="{72B2D202-9753-451C-B990-A358558A8A38}" type="presOf" srcId="{07B1805A-5A75-4241-8E36-BF0809F0734C}" destId="{29057CF6-623D-4BA0-9959-9608955F35EB}" srcOrd="0" destOrd="0" presId="urn:microsoft.com/office/officeart/2005/8/layout/hierarchy1"/>
    <dgm:cxn modelId="{9A2ABF08-50A1-4FD4-B45A-9182F03D0620}" type="presOf" srcId="{0E54E6EF-3FF5-4558-A838-6139C53E0984}" destId="{D4C7E840-FF52-43D1-B221-DE7500CEF81B}" srcOrd="0" destOrd="0" presId="urn:microsoft.com/office/officeart/2005/8/layout/hierarchy1"/>
    <dgm:cxn modelId="{F23F120B-3C63-4477-B645-DA8AD6ABB428}" srcId="{DE2F852E-87A8-42D0-A937-ABC5B2355696}" destId="{A8FF5386-AF7F-4389-B467-716BA54F411D}" srcOrd="0" destOrd="0" parTransId="{47B49236-34A5-40ED-BDD2-C95C31CF2393}" sibTransId="{E4DD5308-A129-4432-B3B4-B50E25D61933}"/>
    <dgm:cxn modelId="{9BD40C13-FE6F-47B9-9B02-3A6BBDEDE143}" srcId="{A0B412A7-BC53-4BF1-A6EC-E7C9E004CE94}" destId="{1D30C284-02AD-48B5-8B06-26896A71B233}" srcOrd="0" destOrd="0" parTransId="{0E345928-53C0-4507-AB61-16EA7C103972}" sibTransId="{DA468066-4681-46D8-B035-ED45E9BB7F5A}"/>
    <dgm:cxn modelId="{FBD0421D-EEB0-4873-B1FE-69CBE5915C47}" type="presOf" srcId="{A0B4E12F-4421-4117-B80A-03DBAA22668C}" destId="{91FC2F0D-C534-44B3-9968-2B154BDDB7C5}" srcOrd="0" destOrd="0" presId="urn:microsoft.com/office/officeart/2005/8/layout/hierarchy1"/>
    <dgm:cxn modelId="{CB762325-E10C-47BB-86D0-FEB0A5ABE8AA}" srcId="{3D18249A-1D06-421A-919B-326F862B6EE9}" destId="{B61B9C94-602E-4F40-932D-187243E483B4}" srcOrd="1" destOrd="0" parTransId="{93F1617B-0812-49A7-8441-E675E2B4E3A0}" sibTransId="{BAB29B8F-B613-45D0-8FA9-A308F1485477}"/>
    <dgm:cxn modelId="{5468CC2B-F788-421F-ADE4-EBA7E0A59609}" srcId="{3D18249A-1D06-421A-919B-326F862B6EE9}" destId="{A0B412A7-BC53-4BF1-A6EC-E7C9E004CE94}" srcOrd="4" destOrd="0" parTransId="{466FBCA8-6A8C-4F8A-8F36-F502186F985B}" sibTransId="{772CEEED-685A-424B-AFD0-0A03BEC0C271}"/>
    <dgm:cxn modelId="{A43C4B2C-44C2-440E-8AB5-6FD64DBB016D}" type="presOf" srcId="{A8FF5386-AF7F-4389-B467-716BA54F411D}" destId="{B03FB844-80D6-4EFB-8CF4-0F9DDF2EA630}" srcOrd="0" destOrd="0" presId="urn:microsoft.com/office/officeart/2005/8/layout/hierarchy1"/>
    <dgm:cxn modelId="{7D980530-8509-432E-8022-4D94EDB328CE}" type="presOf" srcId="{70AFBC19-FF06-447E-8757-0EC796B501E5}" destId="{97E5305C-5A0F-4D7C-9F0E-FE3B35DD2915}" srcOrd="0" destOrd="0" presId="urn:microsoft.com/office/officeart/2005/8/layout/hierarchy1"/>
    <dgm:cxn modelId="{0A332765-3C6E-459C-8FD6-18A83C4D9D84}" type="presOf" srcId="{DE2F852E-87A8-42D0-A937-ABC5B2355696}" destId="{6A6979A2-C34B-4B59-895F-3DAE6320AD1D}" srcOrd="0" destOrd="0" presId="urn:microsoft.com/office/officeart/2005/8/layout/hierarchy1"/>
    <dgm:cxn modelId="{79531F48-22D5-4580-97B1-AD6B09BCDF55}" type="presOf" srcId="{408DA867-C327-4BB4-A644-DEE833DD14C6}" destId="{D5877E91-873A-45C9-8157-C1C62FBA7B1D}" srcOrd="0" destOrd="0" presId="urn:microsoft.com/office/officeart/2005/8/layout/hierarchy1"/>
    <dgm:cxn modelId="{86352652-6D0F-4445-8F16-5A5A43485BDB}" srcId="{B61B9C94-602E-4F40-932D-187243E483B4}" destId="{32E949F8-767C-4E66-B5F1-D5330EA33DB5}" srcOrd="0" destOrd="0" parTransId="{A0B4E12F-4421-4117-B80A-03DBAA22668C}" sibTransId="{982D9DC4-34A1-4989-9F98-610A41B2CA55}"/>
    <dgm:cxn modelId="{555B7781-F8F9-4F6E-878D-0C5A4136909C}" type="presOf" srcId="{16597F33-5170-4E79-B6AC-2AE285823C93}" destId="{C7DC7288-F3E5-4072-904C-93AC85239401}" srcOrd="0" destOrd="0" presId="urn:microsoft.com/office/officeart/2005/8/layout/hierarchy1"/>
    <dgm:cxn modelId="{D0294A82-06E3-454B-B179-83C1462220D3}" type="presOf" srcId="{0E345928-53C0-4507-AB61-16EA7C103972}" destId="{1391B44B-1434-4DCF-BD68-1C956B45F4FD}" srcOrd="0" destOrd="0" presId="urn:microsoft.com/office/officeart/2005/8/layout/hierarchy1"/>
    <dgm:cxn modelId="{2448D08C-49A4-4168-89D9-91C662BD7207}" srcId="{3D18249A-1D06-421A-919B-326F862B6EE9}" destId="{70AFBC19-FF06-447E-8757-0EC796B501E5}" srcOrd="5" destOrd="0" parTransId="{1CDF156A-F1C3-460F-9D13-B51E033AA04E}" sibTransId="{3843FEB5-4C94-47DB-98F6-18E9C1720CCD}"/>
    <dgm:cxn modelId="{07F6F397-4A0F-4B8E-B384-E066F78445B2}" srcId="{3D18249A-1D06-421A-919B-326F862B6EE9}" destId="{3F339E9D-9814-493A-A3C9-E4C5C4B02D95}" srcOrd="0" destOrd="0" parTransId="{74EB6CE8-0ED6-458F-8F87-5926D6C73F55}" sibTransId="{686A833D-9E39-4F68-B56D-0570BA6DE90D}"/>
    <dgm:cxn modelId="{2FB2FA9E-8F6F-4552-B42E-56EE66732E10}" type="presOf" srcId="{3F339E9D-9814-493A-A3C9-E4C5C4B02D95}" destId="{0173F418-4CE7-4394-813B-67495F8ACA96}" srcOrd="0" destOrd="0" presId="urn:microsoft.com/office/officeart/2005/8/layout/hierarchy1"/>
    <dgm:cxn modelId="{ECE006A5-EB45-4823-8CA5-734D875EDF88}" type="presOf" srcId="{8E9C1EAC-CA0E-44A8-9932-EDA115C6FB70}" destId="{7A392E0B-2402-4C64-A0B2-1A51E72877CE}" srcOrd="0" destOrd="0" presId="urn:microsoft.com/office/officeart/2005/8/layout/hierarchy1"/>
    <dgm:cxn modelId="{118908BF-EDED-43F5-8C64-5F94C1AF549A}" type="presOf" srcId="{BD3D99D4-A519-42FB-AF9B-1E52F72F7E00}" destId="{4E68E232-2F59-4091-B421-E956F0796086}" srcOrd="0" destOrd="0" presId="urn:microsoft.com/office/officeart/2005/8/layout/hierarchy1"/>
    <dgm:cxn modelId="{3230BBC4-6984-4887-8E17-AED1119CD187}" srcId="{16597F33-5170-4E79-B6AC-2AE285823C93}" destId="{D3EDA274-2A72-4150-AEC8-68F9551B077F}" srcOrd="0" destOrd="0" parTransId="{07B1805A-5A75-4241-8E36-BF0809F0734C}" sibTransId="{52F1AD4A-F45A-4C78-9914-BA9E73C5F089}"/>
    <dgm:cxn modelId="{B23260CC-435D-4E7F-AB32-4529C391F9F6}" type="presOf" srcId="{D3EDA274-2A72-4150-AEC8-68F9551B077F}" destId="{D2C7F9BD-90F4-42F8-B04F-E0FD05AFC4E7}" srcOrd="0" destOrd="0" presId="urn:microsoft.com/office/officeart/2005/8/layout/hierarchy1"/>
    <dgm:cxn modelId="{21B180CE-7E96-42B1-B6F3-001A97E64B1D}" type="presOf" srcId="{1D30C284-02AD-48B5-8B06-26896A71B233}" destId="{5D245EB1-07AF-4727-874E-E5C299A3A790}" srcOrd="0" destOrd="0" presId="urn:microsoft.com/office/officeart/2005/8/layout/hierarchy1"/>
    <dgm:cxn modelId="{6641FBCE-F7B1-46A6-8BF5-57E3631AD140}" srcId="{3D18249A-1D06-421A-919B-326F862B6EE9}" destId="{16597F33-5170-4E79-B6AC-2AE285823C93}" srcOrd="3" destOrd="0" parTransId="{6932C6F6-6E38-4119-89B3-61A0C4BDD51E}" sibTransId="{108114D5-2977-4D8C-81A8-F360F81CCB6C}"/>
    <dgm:cxn modelId="{4D727FD9-667A-413C-8072-272D52118904}" srcId="{70AFBC19-FF06-447E-8757-0EC796B501E5}" destId="{0E54E6EF-3FF5-4558-A838-6139C53E0984}" srcOrd="0" destOrd="0" parTransId="{8E9C1EAC-CA0E-44A8-9932-EDA115C6FB70}" sibTransId="{46D9B563-5D3E-4797-AFED-2E0CEBEC0641}"/>
    <dgm:cxn modelId="{AD0887D9-7BCE-4749-85A4-A450A7A7448D}" type="presOf" srcId="{47B49236-34A5-40ED-BDD2-C95C31CF2393}" destId="{C4183B66-00BA-4976-9FEA-89F52860BBCD}" srcOrd="0" destOrd="0" presId="urn:microsoft.com/office/officeart/2005/8/layout/hierarchy1"/>
    <dgm:cxn modelId="{696F40DC-523B-43CF-A380-BA4F6BE8B1E9}" srcId="{3F339E9D-9814-493A-A3C9-E4C5C4B02D95}" destId="{408DA867-C327-4BB4-A644-DEE833DD14C6}" srcOrd="0" destOrd="0" parTransId="{BD3D99D4-A519-42FB-AF9B-1E52F72F7E00}" sibTransId="{366EAD5D-759F-4B9D-906A-733B5C9BC313}"/>
    <dgm:cxn modelId="{C5AA1BDE-56BA-4AF3-AEF3-1062EE171470}" type="presOf" srcId="{3D18249A-1D06-421A-919B-326F862B6EE9}" destId="{D1E7F8EB-8046-41D4-B98D-A4C9CAC47AC4}" srcOrd="0" destOrd="0" presId="urn:microsoft.com/office/officeart/2005/8/layout/hierarchy1"/>
    <dgm:cxn modelId="{590AABDF-03F5-46EB-8099-D5D89BEE4BB2}" srcId="{3D18249A-1D06-421A-919B-326F862B6EE9}" destId="{DE2F852E-87A8-42D0-A937-ABC5B2355696}" srcOrd="2" destOrd="0" parTransId="{774E5625-C662-4B00-B053-3687C86B022B}" sibTransId="{B834950A-74E5-42C5-B358-266FC2C7EB06}"/>
    <dgm:cxn modelId="{EE7BB8E4-570F-435F-A9C3-381A3DBEB230}" type="presOf" srcId="{B61B9C94-602E-4F40-932D-187243E483B4}" destId="{2B0D45A6-16C6-4097-8C6F-6C13930956FD}" srcOrd="0" destOrd="0" presId="urn:microsoft.com/office/officeart/2005/8/layout/hierarchy1"/>
    <dgm:cxn modelId="{0B7E96E6-CB72-4488-8FD7-4B3D19DD22F2}" type="presOf" srcId="{32E949F8-767C-4E66-B5F1-D5330EA33DB5}" destId="{095FC130-FA5B-47B6-BAE9-EF3E7C0B5ED6}" srcOrd="0" destOrd="0" presId="urn:microsoft.com/office/officeart/2005/8/layout/hierarchy1"/>
    <dgm:cxn modelId="{C9E0BBEF-747E-406F-BB0F-4204705B82C4}" type="presOf" srcId="{A0B412A7-BC53-4BF1-A6EC-E7C9E004CE94}" destId="{4D77FE22-65F8-4851-9E39-1C7D0B3A484A}" srcOrd="0" destOrd="0" presId="urn:microsoft.com/office/officeart/2005/8/layout/hierarchy1"/>
    <dgm:cxn modelId="{88455474-B8CE-44B6-9222-DAE8E00A2E23}" type="presParOf" srcId="{D1E7F8EB-8046-41D4-B98D-A4C9CAC47AC4}" destId="{934D7AB4-0F03-40C4-BBEA-CA27BE61F0E1}" srcOrd="0" destOrd="0" presId="urn:microsoft.com/office/officeart/2005/8/layout/hierarchy1"/>
    <dgm:cxn modelId="{E71FF1F8-158D-4636-9DEB-BD5EEAC1CBCE}" type="presParOf" srcId="{934D7AB4-0F03-40C4-BBEA-CA27BE61F0E1}" destId="{953225DB-5DA1-4C23-968C-D4B1C42C506E}" srcOrd="0" destOrd="0" presId="urn:microsoft.com/office/officeart/2005/8/layout/hierarchy1"/>
    <dgm:cxn modelId="{DF32C4C4-3B22-41CD-84CA-EA5CF6934A0A}" type="presParOf" srcId="{953225DB-5DA1-4C23-968C-D4B1C42C506E}" destId="{44A591FB-F98C-4228-8C73-F56F81922FC6}" srcOrd="0" destOrd="0" presId="urn:microsoft.com/office/officeart/2005/8/layout/hierarchy1"/>
    <dgm:cxn modelId="{17FBABA8-3C99-4372-8D1C-83E04E687877}" type="presParOf" srcId="{953225DB-5DA1-4C23-968C-D4B1C42C506E}" destId="{0173F418-4CE7-4394-813B-67495F8ACA96}" srcOrd="1" destOrd="0" presId="urn:microsoft.com/office/officeart/2005/8/layout/hierarchy1"/>
    <dgm:cxn modelId="{2DAFA71F-88CB-448D-AD7E-80EBC4F0B56E}" type="presParOf" srcId="{934D7AB4-0F03-40C4-BBEA-CA27BE61F0E1}" destId="{FDDC5264-1556-4FB0-90FC-F8C089DF6F05}" srcOrd="1" destOrd="0" presId="urn:microsoft.com/office/officeart/2005/8/layout/hierarchy1"/>
    <dgm:cxn modelId="{F73EEF12-6827-4EAC-847C-767A1EA89B44}" type="presParOf" srcId="{FDDC5264-1556-4FB0-90FC-F8C089DF6F05}" destId="{4E68E232-2F59-4091-B421-E956F0796086}" srcOrd="0" destOrd="0" presId="urn:microsoft.com/office/officeart/2005/8/layout/hierarchy1"/>
    <dgm:cxn modelId="{6DEAFBA8-93ED-4859-ADC7-BC2C83D1D4B2}" type="presParOf" srcId="{FDDC5264-1556-4FB0-90FC-F8C089DF6F05}" destId="{A9EE9E72-33C3-44FB-B222-A1169DD32C3C}" srcOrd="1" destOrd="0" presId="urn:microsoft.com/office/officeart/2005/8/layout/hierarchy1"/>
    <dgm:cxn modelId="{3330F8FD-87BF-49F8-8A19-ED787C1DF429}" type="presParOf" srcId="{A9EE9E72-33C3-44FB-B222-A1169DD32C3C}" destId="{C666B4A2-7B67-460B-BD75-693E802F8BB8}" srcOrd="0" destOrd="0" presId="urn:microsoft.com/office/officeart/2005/8/layout/hierarchy1"/>
    <dgm:cxn modelId="{5C4D8CFC-FF46-40CB-BF93-79523D324026}" type="presParOf" srcId="{C666B4A2-7B67-460B-BD75-693E802F8BB8}" destId="{F653D9D9-10F0-42BB-B4E4-3185762BF08E}" srcOrd="0" destOrd="0" presId="urn:microsoft.com/office/officeart/2005/8/layout/hierarchy1"/>
    <dgm:cxn modelId="{4A61A7AB-7FAB-422E-9D1E-0461D479A4A3}" type="presParOf" srcId="{C666B4A2-7B67-460B-BD75-693E802F8BB8}" destId="{D5877E91-873A-45C9-8157-C1C62FBA7B1D}" srcOrd="1" destOrd="0" presId="urn:microsoft.com/office/officeart/2005/8/layout/hierarchy1"/>
    <dgm:cxn modelId="{E8E5820C-27D2-4A2D-9CE4-144642968249}" type="presParOf" srcId="{A9EE9E72-33C3-44FB-B222-A1169DD32C3C}" destId="{7AEEE55F-9BAD-4657-9917-21CB7448736D}" srcOrd="1" destOrd="0" presId="urn:microsoft.com/office/officeart/2005/8/layout/hierarchy1"/>
    <dgm:cxn modelId="{D597DD8F-580D-4404-8A8A-7B9561A070D1}" type="presParOf" srcId="{D1E7F8EB-8046-41D4-B98D-A4C9CAC47AC4}" destId="{8D583D18-C097-4A61-8B11-493B56E21D85}" srcOrd="1" destOrd="0" presId="urn:microsoft.com/office/officeart/2005/8/layout/hierarchy1"/>
    <dgm:cxn modelId="{B4F32407-CD8E-4E74-AF8A-AEC09E081B6F}" type="presParOf" srcId="{8D583D18-C097-4A61-8B11-493B56E21D85}" destId="{C88D4924-9E57-45AA-885A-7C7D88AB37B8}" srcOrd="0" destOrd="0" presId="urn:microsoft.com/office/officeart/2005/8/layout/hierarchy1"/>
    <dgm:cxn modelId="{5B1F06E0-8479-4913-9D93-E43578094865}" type="presParOf" srcId="{C88D4924-9E57-45AA-885A-7C7D88AB37B8}" destId="{89FF8DB3-3057-4A71-B86F-0335ED264F34}" srcOrd="0" destOrd="0" presId="urn:microsoft.com/office/officeart/2005/8/layout/hierarchy1"/>
    <dgm:cxn modelId="{ACD38FE0-1B73-4D9B-99D2-8DAB8F7EC717}" type="presParOf" srcId="{C88D4924-9E57-45AA-885A-7C7D88AB37B8}" destId="{2B0D45A6-16C6-4097-8C6F-6C13930956FD}" srcOrd="1" destOrd="0" presId="urn:microsoft.com/office/officeart/2005/8/layout/hierarchy1"/>
    <dgm:cxn modelId="{F0739257-8855-470A-B5BC-CF0BD18F1B50}" type="presParOf" srcId="{8D583D18-C097-4A61-8B11-493B56E21D85}" destId="{217D5611-B507-4ED6-AA01-091E7BD57C02}" srcOrd="1" destOrd="0" presId="urn:microsoft.com/office/officeart/2005/8/layout/hierarchy1"/>
    <dgm:cxn modelId="{E4772187-E3A5-4901-B997-9E8CFC13FAE9}" type="presParOf" srcId="{217D5611-B507-4ED6-AA01-091E7BD57C02}" destId="{91FC2F0D-C534-44B3-9968-2B154BDDB7C5}" srcOrd="0" destOrd="0" presId="urn:microsoft.com/office/officeart/2005/8/layout/hierarchy1"/>
    <dgm:cxn modelId="{4989AE9B-9BB1-4733-9F7B-45113308BE3B}" type="presParOf" srcId="{217D5611-B507-4ED6-AA01-091E7BD57C02}" destId="{D5D845D4-1E8F-498C-AC86-7ED95F1FC72B}" srcOrd="1" destOrd="0" presId="urn:microsoft.com/office/officeart/2005/8/layout/hierarchy1"/>
    <dgm:cxn modelId="{5E5D1B8E-62A3-4E23-8EC2-6DF8651174E8}" type="presParOf" srcId="{D5D845D4-1E8F-498C-AC86-7ED95F1FC72B}" destId="{D9034DC9-18C0-419F-A320-DAF4C1FBA9F4}" srcOrd="0" destOrd="0" presId="urn:microsoft.com/office/officeart/2005/8/layout/hierarchy1"/>
    <dgm:cxn modelId="{78F4892D-4E79-4D56-8366-75D698D416B2}" type="presParOf" srcId="{D9034DC9-18C0-419F-A320-DAF4C1FBA9F4}" destId="{8033836F-4B02-44E7-8687-FB280C7362F2}" srcOrd="0" destOrd="0" presId="urn:microsoft.com/office/officeart/2005/8/layout/hierarchy1"/>
    <dgm:cxn modelId="{06BD4ABF-4876-4C7C-8A5A-96065B427393}" type="presParOf" srcId="{D9034DC9-18C0-419F-A320-DAF4C1FBA9F4}" destId="{095FC130-FA5B-47B6-BAE9-EF3E7C0B5ED6}" srcOrd="1" destOrd="0" presId="urn:microsoft.com/office/officeart/2005/8/layout/hierarchy1"/>
    <dgm:cxn modelId="{4BF7C9A1-EE7B-4D49-B584-A9407F8E9A0C}" type="presParOf" srcId="{D5D845D4-1E8F-498C-AC86-7ED95F1FC72B}" destId="{8B426A62-6B1F-4D0A-AEAA-4E59299E19A8}" srcOrd="1" destOrd="0" presId="urn:microsoft.com/office/officeart/2005/8/layout/hierarchy1"/>
    <dgm:cxn modelId="{C21C250F-0336-4ABD-A4F8-7F6816BE3234}" type="presParOf" srcId="{D1E7F8EB-8046-41D4-B98D-A4C9CAC47AC4}" destId="{D5DA4D66-2732-4AE9-B38A-520668790C06}" srcOrd="2" destOrd="0" presId="urn:microsoft.com/office/officeart/2005/8/layout/hierarchy1"/>
    <dgm:cxn modelId="{76DF584C-7800-4020-89BA-FB696843C64E}" type="presParOf" srcId="{D5DA4D66-2732-4AE9-B38A-520668790C06}" destId="{BCB4CF70-A935-4B23-80EE-8BDBB211E6DC}" srcOrd="0" destOrd="0" presId="urn:microsoft.com/office/officeart/2005/8/layout/hierarchy1"/>
    <dgm:cxn modelId="{EDEC5C7C-64F8-4A1E-B88A-BF70C54303F0}" type="presParOf" srcId="{BCB4CF70-A935-4B23-80EE-8BDBB211E6DC}" destId="{E24D02D7-6CC6-4860-A730-00A348DFBA89}" srcOrd="0" destOrd="0" presId="urn:microsoft.com/office/officeart/2005/8/layout/hierarchy1"/>
    <dgm:cxn modelId="{EEB0B56F-7300-4080-8079-6D08FE0136CE}" type="presParOf" srcId="{BCB4CF70-A935-4B23-80EE-8BDBB211E6DC}" destId="{6A6979A2-C34B-4B59-895F-3DAE6320AD1D}" srcOrd="1" destOrd="0" presId="urn:microsoft.com/office/officeart/2005/8/layout/hierarchy1"/>
    <dgm:cxn modelId="{941F8277-EB55-4FB8-BC37-BD2FAB65E705}" type="presParOf" srcId="{D5DA4D66-2732-4AE9-B38A-520668790C06}" destId="{C09ACBBB-3913-4A97-B4B3-6C6AE1A38039}" srcOrd="1" destOrd="0" presId="urn:microsoft.com/office/officeart/2005/8/layout/hierarchy1"/>
    <dgm:cxn modelId="{7A721859-34EE-41B3-813E-3451C0635ADF}" type="presParOf" srcId="{C09ACBBB-3913-4A97-B4B3-6C6AE1A38039}" destId="{C4183B66-00BA-4976-9FEA-89F52860BBCD}" srcOrd="0" destOrd="0" presId="urn:microsoft.com/office/officeart/2005/8/layout/hierarchy1"/>
    <dgm:cxn modelId="{29489746-3A9C-4C72-AF6C-2BFDAE9E94E4}" type="presParOf" srcId="{C09ACBBB-3913-4A97-B4B3-6C6AE1A38039}" destId="{B3BF016D-AC17-4182-9154-C8A62E07C9F8}" srcOrd="1" destOrd="0" presId="urn:microsoft.com/office/officeart/2005/8/layout/hierarchy1"/>
    <dgm:cxn modelId="{8CD36270-FBFB-4F02-982B-CB06177ECC59}" type="presParOf" srcId="{B3BF016D-AC17-4182-9154-C8A62E07C9F8}" destId="{1810B6E3-2EC1-4ACB-9B07-5717C290E375}" srcOrd="0" destOrd="0" presId="urn:microsoft.com/office/officeart/2005/8/layout/hierarchy1"/>
    <dgm:cxn modelId="{402F4ADC-E03D-41BC-A519-0A0B524ECC24}" type="presParOf" srcId="{1810B6E3-2EC1-4ACB-9B07-5717C290E375}" destId="{E13E3DA7-9750-4EF4-932B-5C58268DCDA7}" srcOrd="0" destOrd="0" presId="urn:microsoft.com/office/officeart/2005/8/layout/hierarchy1"/>
    <dgm:cxn modelId="{37582732-9909-47AF-85F0-24BAD30169C7}" type="presParOf" srcId="{1810B6E3-2EC1-4ACB-9B07-5717C290E375}" destId="{B03FB844-80D6-4EFB-8CF4-0F9DDF2EA630}" srcOrd="1" destOrd="0" presId="urn:microsoft.com/office/officeart/2005/8/layout/hierarchy1"/>
    <dgm:cxn modelId="{C1137358-FC68-4C7C-A299-550D9665D000}" type="presParOf" srcId="{B3BF016D-AC17-4182-9154-C8A62E07C9F8}" destId="{1808F701-87AC-41BB-A357-6809C5DDEEA6}" srcOrd="1" destOrd="0" presId="urn:microsoft.com/office/officeart/2005/8/layout/hierarchy1"/>
    <dgm:cxn modelId="{A9275CFF-AFE4-47A8-AB7D-24E0CED032A2}" type="presParOf" srcId="{D1E7F8EB-8046-41D4-B98D-A4C9CAC47AC4}" destId="{93932CEF-8233-4004-AFE0-925039A22CF4}" srcOrd="3" destOrd="0" presId="urn:microsoft.com/office/officeart/2005/8/layout/hierarchy1"/>
    <dgm:cxn modelId="{3FA44BBB-93AC-4F9B-B21A-BF9B624BAF69}" type="presParOf" srcId="{93932CEF-8233-4004-AFE0-925039A22CF4}" destId="{121E66E3-367D-43AD-A550-26E135DFA9E5}" srcOrd="0" destOrd="0" presId="urn:microsoft.com/office/officeart/2005/8/layout/hierarchy1"/>
    <dgm:cxn modelId="{3F119D05-57F0-405C-827E-0E2405D2769E}" type="presParOf" srcId="{121E66E3-367D-43AD-A550-26E135DFA9E5}" destId="{BAC470C9-23EF-470E-8CD8-1C93EA98898B}" srcOrd="0" destOrd="0" presId="urn:microsoft.com/office/officeart/2005/8/layout/hierarchy1"/>
    <dgm:cxn modelId="{512B1EE8-C4A9-4BD9-AC34-22996F6CEB54}" type="presParOf" srcId="{121E66E3-367D-43AD-A550-26E135DFA9E5}" destId="{C7DC7288-F3E5-4072-904C-93AC85239401}" srcOrd="1" destOrd="0" presId="urn:microsoft.com/office/officeart/2005/8/layout/hierarchy1"/>
    <dgm:cxn modelId="{79177375-2F41-4B40-9330-5C2E7C75C66D}" type="presParOf" srcId="{93932CEF-8233-4004-AFE0-925039A22CF4}" destId="{B7572C1E-470C-4623-BB91-05F33992ADE6}" srcOrd="1" destOrd="0" presId="urn:microsoft.com/office/officeart/2005/8/layout/hierarchy1"/>
    <dgm:cxn modelId="{CB891C1D-1F1D-443B-8640-324C87BD83BB}" type="presParOf" srcId="{B7572C1E-470C-4623-BB91-05F33992ADE6}" destId="{29057CF6-623D-4BA0-9959-9608955F35EB}" srcOrd="0" destOrd="0" presId="urn:microsoft.com/office/officeart/2005/8/layout/hierarchy1"/>
    <dgm:cxn modelId="{197D0B88-2BE6-4202-8522-BFC8E544582B}" type="presParOf" srcId="{B7572C1E-470C-4623-BB91-05F33992ADE6}" destId="{338C7767-343F-4237-B45A-085761AC5D77}" srcOrd="1" destOrd="0" presId="urn:microsoft.com/office/officeart/2005/8/layout/hierarchy1"/>
    <dgm:cxn modelId="{16542071-6124-4FE8-883C-337211085030}" type="presParOf" srcId="{338C7767-343F-4237-B45A-085761AC5D77}" destId="{A69B9AFC-D725-4EB4-A275-CAB1F8C4F435}" srcOrd="0" destOrd="0" presId="urn:microsoft.com/office/officeart/2005/8/layout/hierarchy1"/>
    <dgm:cxn modelId="{49B7CC90-BDBE-4E0A-95AC-31CC312BD377}" type="presParOf" srcId="{A69B9AFC-D725-4EB4-A275-CAB1F8C4F435}" destId="{1722F6AF-006C-4A8A-AF41-FE735BD150F4}" srcOrd="0" destOrd="0" presId="urn:microsoft.com/office/officeart/2005/8/layout/hierarchy1"/>
    <dgm:cxn modelId="{68057C0C-1B3D-4876-916B-E68184E36F25}" type="presParOf" srcId="{A69B9AFC-D725-4EB4-A275-CAB1F8C4F435}" destId="{D2C7F9BD-90F4-42F8-B04F-E0FD05AFC4E7}" srcOrd="1" destOrd="0" presId="urn:microsoft.com/office/officeart/2005/8/layout/hierarchy1"/>
    <dgm:cxn modelId="{8ADC997C-0C74-45CD-97DE-C83C867E158F}" type="presParOf" srcId="{338C7767-343F-4237-B45A-085761AC5D77}" destId="{01E08D66-D67A-4667-83BD-DCDF98CFDDE2}" srcOrd="1" destOrd="0" presId="urn:microsoft.com/office/officeart/2005/8/layout/hierarchy1"/>
    <dgm:cxn modelId="{9B4F71D9-AD38-47B6-95BD-92C21F71C9F3}" type="presParOf" srcId="{D1E7F8EB-8046-41D4-B98D-A4C9CAC47AC4}" destId="{82F7C411-EAC4-4DB6-9A4D-A482220D891F}" srcOrd="4" destOrd="0" presId="urn:microsoft.com/office/officeart/2005/8/layout/hierarchy1"/>
    <dgm:cxn modelId="{FAF03ED3-9F8D-4A28-A3D7-C6EE0395170E}" type="presParOf" srcId="{82F7C411-EAC4-4DB6-9A4D-A482220D891F}" destId="{9F43C7BC-7EC8-4385-966F-E96A22CF2BB7}" srcOrd="0" destOrd="0" presId="urn:microsoft.com/office/officeart/2005/8/layout/hierarchy1"/>
    <dgm:cxn modelId="{6BE4DBF8-89D8-4338-BAA1-63D3C5146F8C}" type="presParOf" srcId="{9F43C7BC-7EC8-4385-966F-E96A22CF2BB7}" destId="{69B6528D-7F08-4423-ADB0-7516703BB191}" srcOrd="0" destOrd="0" presId="urn:microsoft.com/office/officeart/2005/8/layout/hierarchy1"/>
    <dgm:cxn modelId="{FBE994BB-1572-4937-91D8-1D5DB046C664}" type="presParOf" srcId="{9F43C7BC-7EC8-4385-966F-E96A22CF2BB7}" destId="{4D77FE22-65F8-4851-9E39-1C7D0B3A484A}" srcOrd="1" destOrd="0" presId="urn:microsoft.com/office/officeart/2005/8/layout/hierarchy1"/>
    <dgm:cxn modelId="{495FA374-378F-4FE1-B749-FC364822C987}" type="presParOf" srcId="{82F7C411-EAC4-4DB6-9A4D-A482220D891F}" destId="{7C3D3D3D-22F6-4CE5-AB0A-8B95768DE573}" srcOrd="1" destOrd="0" presId="urn:microsoft.com/office/officeart/2005/8/layout/hierarchy1"/>
    <dgm:cxn modelId="{775F4BC9-D60A-47B7-8979-B3B31E803E76}" type="presParOf" srcId="{7C3D3D3D-22F6-4CE5-AB0A-8B95768DE573}" destId="{1391B44B-1434-4DCF-BD68-1C956B45F4FD}" srcOrd="0" destOrd="0" presId="urn:microsoft.com/office/officeart/2005/8/layout/hierarchy1"/>
    <dgm:cxn modelId="{0C58268D-1C8D-484D-9259-E6BECD34E7AA}" type="presParOf" srcId="{7C3D3D3D-22F6-4CE5-AB0A-8B95768DE573}" destId="{2A481370-0463-4771-85E2-C7A3317100DF}" srcOrd="1" destOrd="0" presId="urn:microsoft.com/office/officeart/2005/8/layout/hierarchy1"/>
    <dgm:cxn modelId="{5E537B0E-D4E7-4BFA-A408-95E5CE2A274F}" type="presParOf" srcId="{2A481370-0463-4771-85E2-C7A3317100DF}" destId="{BEC190B5-FEA6-48BA-95FB-FAD5184943BF}" srcOrd="0" destOrd="0" presId="urn:microsoft.com/office/officeart/2005/8/layout/hierarchy1"/>
    <dgm:cxn modelId="{A6ACBD17-55B6-43E8-ACE2-415672F5DD82}" type="presParOf" srcId="{BEC190B5-FEA6-48BA-95FB-FAD5184943BF}" destId="{D3EEA173-6D52-4A61-977E-29DEBA6A80B1}" srcOrd="0" destOrd="0" presId="urn:microsoft.com/office/officeart/2005/8/layout/hierarchy1"/>
    <dgm:cxn modelId="{7A721BEF-5674-4DA8-9CC2-D97BDB91F0CD}" type="presParOf" srcId="{BEC190B5-FEA6-48BA-95FB-FAD5184943BF}" destId="{5D245EB1-07AF-4727-874E-E5C299A3A790}" srcOrd="1" destOrd="0" presId="urn:microsoft.com/office/officeart/2005/8/layout/hierarchy1"/>
    <dgm:cxn modelId="{B1CBE0F6-749D-4B1E-B108-85583E1DE7B1}" type="presParOf" srcId="{2A481370-0463-4771-85E2-C7A3317100DF}" destId="{60572389-D7F2-4AA9-8D18-39D46B0281C7}" srcOrd="1" destOrd="0" presId="urn:microsoft.com/office/officeart/2005/8/layout/hierarchy1"/>
    <dgm:cxn modelId="{FCDD9C91-511B-4CC0-BF80-1D804B3D4BB3}" type="presParOf" srcId="{D1E7F8EB-8046-41D4-B98D-A4C9CAC47AC4}" destId="{82C1C067-23B2-4A05-9AD8-141BF332DC21}" srcOrd="5" destOrd="0" presId="urn:microsoft.com/office/officeart/2005/8/layout/hierarchy1"/>
    <dgm:cxn modelId="{D8C6F3F9-D7A8-44E9-B9C4-A984FB95B450}" type="presParOf" srcId="{82C1C067-23B2-4A05-9AD8-141BF332DC21}" destId="{E897C2F5-796A-481A-B793-D7D01E9B9B37}" srcOrd="0" destOrd="0" presId="urn:microsoft.com/office/officeart/2005/8/layout/hierarchy1"/>
    <dgm:cxn modelId="{17528BEC-294F-4D60-B070-EBCB3514BCB3}" type="presParOf" srcId="{E897C2F5-796A-481A-B793-D7D01E9B9B37}" destId="{E67FF5B7-098D-4589-8DB6-1B49D0BDC612}" srcOrd="0" destOrd="0" presId="urn:microsoft.com/office/officeart/2005/8/layout/hierarchy1"/>
    <dgm:cxn modelId="{0DBFF138-0AB4-4410-B858-BF63524248DF}" type="presParOf" srcId="{E897C2F5-796A-481A-B793-D7D01E9B9B37}" destId="{97E5305C-5A0F-4D7C-9F0E-FE3B35DD2915}" srcOrd="1" destOrd="0" presId="urn:microsoft.com/office/officeart/2005/8/layout/hierarchy1"/>
    <dgm:cxn modelId="{63EDE0AC-A93A-4AB8-9D72-2C735F44121C}" type="presParOf" srcId="{82C1C067-23B2-4A05-9AD8-141BF332DC21}" destId="{4BD79281-6D0B-4FFB-B634-EB7214B908DC}" srcOrd="1" destOrd="0" presId="urn:microsoft.com/office/officeart/2005/8/layout/hierarchy1"/>
    <dgm:cxn modelId="{908610A0-9C30-417C-BDB4-F536DC358126}" type="presParOf" srcId="{4BD79281-6D0B-4FFB-B634-EB7214B908DC}" destId="{7A392E0B-2402-4C64-A0B2-1A51E72877CE}" srcOrd="0" destOrd="0" presId="urn:microsoft.com/office/officeart/2005/8/layout/hierarchy1"/>
    <dgm:cxn modelId="{3832B862-740E-4800-94DE-95B3B7243F5F}" type="presParOf" srcId="{4BD79281-6D0B-4FFB-B634-EB7214B908DC}" destId="{62205929-5EC7-412F-BD4D-399CCFEB6128}" srcOrd="1" destOrd="0" presId="urn:microsoft.com/office/officeart/2005/8/layout/hierarchy1"/>
    <dgm:cxn modelId="{B8365423-D8AD-48E4-AAC7-335B3AFA7027}" type="presParOf" srcId="{62205929-5EC7-412F-BD4D-399CCFEB6128}" destId="{7F361A2A-F811-42C7-BE71-ABED7DA28B52}" srcOrd="0" destOrd="0" presId="urn:microsoft.com/office/officeart/2005/8/layout/hierarchy1"/>
    <dgm:cxn modelId="{4508985F-F954-4933-96AE-940CF6C49AED}" type="presParOf" srcId="{7F361A2A-F811-42C7-BE71-ABED7DA28B52}" destId="{A7501791-3800-4E9B-BAFD-C22352B76CAC}" srcOrd="0" destOrd="0" presId="urn:microsoft.com/office/officeart/2005/8/layout/hierarchy1"/>
    <dgm:cxn modelId="{4D41D409-1254-4523-B800-07036511F1AA}" type="presParOf" srcId="{7F361A2A-F811-42C7-BE71-ABED7DA28B52}" destId="{D4C7E840-FF52-43D1-B221-DE7500CEF81B}" srcOrd="1" destOrd="0" presId="urn:microsoft.com/office/officeart/2005/8/layout/hierarchy1"/>
    <dgm:cxn modelId="{EBD55A61-0DB5-4E73-8DCD-8B4AC9789BBA}" type="presParOf" srcId="{62205929-5EC7-412F-BD4D-399CCFEB6128}" destId="{F2024C19-7ACC-42BD-9B6A-B4DFDF00D5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custT="1"/>
      <dgm:spPr/>
      <dgm:t>
        <a:bodyPr/>
        <a:lstStyle/>
        <a:p>
          <a:r>
            <a:rPr lang="en-US" sz="2800" dirty="0"/>
            <a:t>Cancer Status</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2800" dirty="0"/>
            <a:t>1</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custT="1"/>
      <dgm:spPr/>
      <dgm:t>
        <a:bodyPr/>
        <a:lstStyle/>
        <a:p>
          <a:r>
            <a:rPr lang="en-US" sz="2800" dirty="0"/>
            <a:t>Vital Status</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2800" dirty="0"/>
            <a:t>1</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2">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2">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2">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2">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custT="1"/>
      <dgm:spPr/>
      <dgm:t>
        <a:bodyPr/>
        <a:lstStyle/>
        <a:p>
          <a:r>
            <a:rPr lang="en-US" sz="1800" dirty="0"/>
            <a:t>Date of Initial Diagnosis</a:t>
          </a:r>
        </a:p>
      </dgm:t>
    </dgm:pt>
    <dgm:pt modelId="{74EB6CE8-0ED6-458F-8F87-5926D6C73F55}" type="parTrans" cxnId="{07F6F397-4A0F-4B8E-B384-E066F78445B2}">
      <dgm:prSet/>
      <dgm:spPr/>
      <dgm:t>
        <a:bodyPr/>
        <a:lstStyle/>
        <a:p>
          <a:endParaRPr lang="en-US" sz="2800"/>
        </a:p>
      </dgm:t>
    </dgm:pt>
    <dgm:pt modelId="{686A833D-9E39-4F68-B56D-0570BA6DE90D}" type="sibTrans" cxnId="{07F6F397-4A0F-4B8E-B384-E066F78445B2}">
      <dgm:prSet/>
      <dgm:spPr/>
      <dgm:t>
        <a:bodyPr/>
        <a:lstStyle/>
        <a:p>
          <a:endParaRPr lang="en-US" sz="2800"/>
        </a:p>
      </dgm:t>
    </dgm:pt>
    <dgm:pt modelId="{A8FF5386-AF7F-4389-B467-716BA54F411D}">
      <dgm:prSet custT="1"/>
      <dgm:spPr/>
      <dgm:t>
        <a:bodyPr/>
        <a:lstStyle/>
        <a:p>
          <a:r>
            <a:rPr lang="en-US" sz="1200" dirty="0"/>
            <a:t> 8140/3</a:t>
          </a:r>
        </a:p>
      </dgm:t>
    </dgm:pt>
    <dgm:pt modelId="{47B49236-34A5-40ED-BDD2-C95C31CF2393}" type="parTrans" cxnId="{F23F120B-3C63-4477-B645-DA8AD6ABB428}">
      <dgm:prSet/>
      <dgm:spPr/>
      <dgm:t>
        <a:bodyPr/>
        <a:lstStyle/>
        <a:p>
          <a:endParaRPr lang="en-US" sz="2800"/>
        </a:p>
      </dgm:t>
    </dgm:pt>
    <dgm:pt modelId="{E4DD5308-A129-4432-B3B4-B50E25D61933}" type="sibTrans" cxnId="{F23F120B-3C63-4477-B645-DA8AD6ABB428}">
      <dgm:prSet/>
      <dgm:spPr/>
      <dgm:t>
        <a:bodyPr/>
        <a:lstStyle/>
        <a:p>
          <a:endParaRPr lang="en-US" sz="2800"/>
        </a:p>
      </dgm:t>
    </dgm:pt>
    <dgm:pt modelId="{16597F33-5170-4E79-B6AC-2AE285823C93}">
      <dgm:prSet custT="1"/>
      <dgm:spPr/>
      <dgm:t>
        <a:bodyPr/>
        <a:lstStyle/>
        <a:p>
          <a:r>
            <a:rPr lang="en-US" sz="1800" dirty="0"/>
            <a:t>Sequence Number</a:t>
          </a:r>
        </a:p>
      </dgm:t>
    </dgm:pt>
    <dgm:pt modelId="{6932C6F6-6E38-4119-89B3-61A0C4BDD51E}" type="parTrans" cxnId="{6641FBCE-F7B1-46A6-8BF5-57E3631AD140}">
      <dgm:prSet/>
      <dgm:spPr/>
      <dgm:t>
        <a:bodyPr/>
        <a:lstStyle/>
        <a:p>
          <a:endParaRPr lang="en-US" sz="2800"/>
        </a:p>
      </dgm:t>
    </dgm:pt>
    <dgm:pt modelId="{108114D5-2977-4D8C-81A8-F360F81CCB6C}" type="sibTrans" cxnId="{6641FBCE-F7B1-46A6-8BF5-57E3631AD140}">
      <dgm:prSet/>
      <dgm:spPr/>
      <dgm:t>
        <a:bodyPr/>
        <a:lstStyle/>
        <a:p>
          <a:endParaRPr lang="en-US" sz="2800"/>
        </a:p>
      </dgm:t>
    </dgm:pt>
    <dgm:pt modelId="{D3EDA274-2A72-4150-AEC8-68F9551B077F}">
      <dgm:prSet custT="1"/>
      <dgm:spPr/>
      <dgm:t>
        <a:bodyPr/>
        <a:lstStyle/>
        <a:p>
          <a:r>
            <a:rPr lang="en-US" sz="1200" dirty="0"/>
            <a:t> 00</a:t>
          </a:r>
        </a:p>
      </dgm:t>
    </dgm:pt>
    <dgm:pt modelId="{07B1805A-5A75-4241-8E36-BF0809F0734C}" type="parTrans" cxnId="{3230BBC4-6984-4887-8E17-AED1119CD187}">
      <dgm:prSet/>
      <dgm:spPr/>
      <dgm:t>
        <a:bodyPr/>
        <a:lstStyle/>
        <a:p>
          <a:endParaRPr lang="en-US" sz="2800"/>
        </a:p>
      </dgm:t>
    </dgm:pt>
    <dgm:pt modelId="{52F1AD4A-F45A-4C78-9914-BA9E73C5F089}" type="sibTrans" cxnId="{3230BBC4-6984-4887-8E17-AED1119CD187}">
      <dgm:prSet/>
      <dgm:spPr/>
      <dgm:t>
        <a:bodyPr/>
        <a:lstStyle/>
        <a:p>
          <a:endParaRPr lang="en-US" sz="2800"/>
        </a:p>
      </dgm:t>
    </dgm:pt>
    <dgm:pt modelId="{408DA867-C327-4BB4-A644-DEE833DD14C6}">
      <dgm:prSet custT="1"/>
      <dgm:spPr/>
      <dgm:t>
        <a:bodyPr/>
        <a:lstStyle/>
        <a:p>
          <a:r>
            <a:rPr lang="en-US" sz="1200" dirty="0"/>
            <a:t> 09/30/2021</a:t>
          </a:r>
        </a:p>
      </dgm:t>
    </dgm:pt>
    <dgm:pt modelId="{BD3D99D4-A519-42FB-AF9B-1E52F72F7E00}" type="parTrans" cxnId="{696F40DC-523B-43CF-A380-BA4F6BE8B1E9}">
      <dgm:prSet/>
      <dgm:spPr/>
      <dgm:t>
        <a:bodyPr/>
        <a:lstStyle/>
        <a:p>
          <a:endParaRPr lang="en-US" sz="2800"/>
        </a:p>
      </dgm:t>
    </dgm:pt>
    <dgm:pt modelId="{366EAD5D-759F-4B9D-906A-733B5C9BC313}" type="sibTrans" cxnId="{696F40DC-523B-43CF-A380-BA4F6BE8B1E9}">
      <dgm:prSet/>
      <dgm:spPr/>
      <dgm:t>
        <a:bodyPr/>
        <a:lstStyle/>
        <a:p>
          <a:endParaRPr lang="en-US" sz="2800"/>
        </a:p>
      </dgm:t>
    </dgm:pt>
    <dgm:pt modelId="{B61B9C94-602E-4F40-932D-187243E483B4}">
      <dgm:prSet custT="1"/>
      <dgm:spPr/>
      <dgm:t>
        <a:bodyPr/>
        <a:lstStyle/>
        <a:p>
          <a:r>
            <a:rPr lang="en-US" sz="1800" dirty="0"/>
            <a:t>Primary Site</a:t>
          </a:r>
        </a:p>
      </dgm:t>
    </dgm:pt>
    <dgm:pt modelId="{93F1617B-0812-49A7-8441-E675E2B4E3A0}" type="parTrans" cxnId="{CB762325-E10C-47BB-86D0-FEB0A5ABE8AA}">
      <dgm:prSet/>
      <dgm:spPr/>
      <dgm:t>
        <a:bodyPr/>
        <a:lstStyle/>
        <a:p>
          <a:endParaRPr lang="en-US" sz="2800"/>
        </a:p>
      </dgm:t>
    </dgm:pt>
    <dgm:pt modelId="{BAB29B8F-B613-45D0-8FA9-A308F1485477}" type="sibTrans" cxnId="{CB762325-E10C-47BB-86D0-FEB0A5ABE8AA}">
      <dgm:prSet/>
      <dgm:spPr/>
      <dgm:t>
        <a:bodyPr/>
        <a:lstStyle/>
        <a:p>
          <a:endParaRPr lang="en-US" sz="2800"/>
        </a:p>
      </dgm:t>
    </dgm:pt>
    <dgm:pt modelId="{DE2F852E-87A8-42D0-A937-ABC5B2355696}">
      <dgm:prSet custT="1"/>
      <dgm:spPr/>
      <dgm:t>
        <a:bodyPr/>
        <a:lstStyle/>
        <a:p>
          <a:r>
            <a:rPr lang="en-US" sz="1800" dirty="0"/>
            <a:t>Histology</a:t>
          </a:r>
        </a:p>
      </dgm:t>
    </dgm:pt>
    <dgm:pt modelId="{774E5625-C662-4B00-B053-3687C86B022B}" type="parTrans" cxnId="{590AABDF-03F5-46EB-8099-D5D89BEE4BB2}">
      <dgm:prSet/>
      <dgm:spPr/>
      <dgm:t>
        <a:bodyPr/>
        <a:lstStyle/>
        <a:p>
          <a:endParaRPr lang="en-US" sz="2800"/>
        </a:p>
      </dgm:t>
    </dgm:pt>
    <dgm:pt modelId="{B834950A-74E5-42C5-B358-266FC2C7EB06}" type="sibTrans" cxnId="{590AABDF-03F5-46EB-8099-D5D89BEE4BB2}">
      <dgm:prSet/>
      <dgm:spPr/>
      <dgm:t>
        <a:bodyPr/>
        <a:lstStyle/>
        <a:p>
          <a:endParaRPr lang="en-US" sz="2800"/>
        </a:p>
      </dgm:t>
    </dgm:pt>
    <dgm:pt modelId="{32E949F8-767C-4E66-B5F1-D5330EA33DB5}">
      <dgm:prSet custT="1"/>
      <dgm:spPr/>
      <dgm:t>
        <a:bodyPr/>
        <a:lstStyle/>
        <a:p>
          <a:r>
            <a:rPr lang="en-US" sz="1200" dirty="0"/>
            <a:t> C20.9</a:t>
          </a:r>
        </a:p>
      </dgm:t>
    </dgm:pt>
    <dgm:pt modelId="{A0B4E12F-4421-4117-B80A-03DBAA22668C}" type="parTrans" cxnId="{86352652-6D0F-4445-8F16-5A5A43485BDB}">
      <dgm:prSet/>
      <dgm:spPr/>
      <dgm:t>
        <a:bodyPr/>
        <a:lstStyle/>
        <a:p>
          <a:endParaRPr lang="en-US" sz="2800"/>
        </a:p>
      </dgm:t>
    </dgm:pt>
    <dgm:pt modelId="{982D9DC4-34A1-4989-9F98-610A41B2CA55}" type="sibTrans" cxnId="{86352652-6D0F-4445-8F16-5A5A43485BDB}">
      <dgm:prSet/>
      <dgm:spPr/>
      <dgm:t>
        <a:bodyPr/>
        <a:lstStyle/>
        <a:p>
          <a:endParaRPr lang="en-US" sz="2800"/>
        </a:p>
      </dgm:t>
    </dgm:pt>
    <dgm:pt modelId="{A0B412A7-BC53-4BF1-A6EC-E7C9E004CE94}">
      <dgm:prSet custT="1"/>
      <dgm:spPr/>
      <dgm:t>
        <a:bodyPr/>
        <a:lstStyle/>
        <a:p>
          <a:r>
            <a:rPr lang="en-US" sz="1800" dirty="0"/>
            <a:t>Laterality</a:t>
          </a:r>
        </a:p>
      </dgm:t>
    </dgm:pt>
    <dgm:pt modelId="{466FBCA8-6A8C-4F8A-8F36-F502186F985B}" type="parTrans" cxnId="{5468CC2B-F788-421F-ADE4-EBA7E0A59609}">
      <dgm:prSet/>
      <dgm:spPr/>
      <dgm:t>
        <a:bodyPr/>
        <a:lstStyle/>
        <a:p>
          <a:endParaRPr lang="en-US" sz="2800"/>
        </a:p>
      </dgm:t>
    </dgm:pt>
    <dgm:pt modelId="{772CEEED-685A-424B-AFD0-0A03BEC0C271}" type="sibTrans" cxnId="{5468CC2B-F788-421F-ADE4-EBA7E0A59609}">
      <dgm:prSet/>
      <dgm:spPr/>
      <dgm:t>
        <a:bodyPr/>
        <a:lstStyle/>
        <a:p>
          <a:endParaRPr lang="en-US" sz="2800"/>
        </a:p>
      </dgm:t>
    </dgm:pt>
    <dgm:pt modelId="{70AFBC19-FF06-447E-8757-0EC796B501E5}">
      <dgm:prSet custT="1"/>
      <dgm:spPr/>
      <dgm:t>
        <a:bodyPr/>
        <a:lstStyle/>
        <a:p>
          <a:r>
            <a:rPr lang="en-US" sz="1800" dirty="0"/>
            <a:t>Tumor Size Summary</a:t>
          </a:r>
        </a:p>
      </dgm:t>
    </dgm:pt>
    <dgm:pt modelId="{1CDF156A-F1C3-460F-9D13-B51E033AA04E}" type="parTrans" cxnId="{2448D08C-49A4-4168-89D9-91C662BD7207}">
      <dgm:prSet/>
      <dgm:spPr/>
      <dgm:t>
        <a:bodyPr/>
        <a:lstStyle/>
        <a:p>
          <a:endParaRPr lang="en-US" sz="2800"/>
        </a:p>
      </dgm:t>
    </dgm:pt>
    <dgm:pt modelId="{3843FEB5-4C94-47DB-98F6-18E9C1720CCD}" type="sibTrans" cxnId="{2448D08C-49A4-4168-89D9-91C662BD7207}">
      <dgm:prSet/>
      <dgm:spPr/>
      <dgm:t>
        <a:bodyPr/>
        <a:lstStyle/>
        <a:p>
          <a:endParaRPr lang="en-US" sz="2800"/>
        </a:p>
      </dgm:t>
    </dgm:pt>
    <dgm:pt modelId="{1D30C284-02AD-48B5-8B06-26896A71B233}">
      <dgm:prSet custT="1"/>
      <dgm:spPr/>
      <dgm:t>
        <a:bodyPr/>
        <a:lstStyle/>
        <a:p>
          <a:r>
            <a:rPr lang="en-US" sz="1200" dirty="0"/>
            <a:t>0</a:t>
          </a:r>
        </a:p>
      </dgm:t>
    </dgm:pt>
    <dgm:pt modelId="{0E345928-53C0-4507-AB61-16EA7C103972}" type="parTrans" cxnId="{9BD40C13-FE6F-47B9-9B02-3A6BBDEDE143}">
      <dgm:prSet/>
      <dgm:spPr/>
      <dgm:t>
        <a:bodyPr/>
        <a:lstStyle/>
        <a:p>
          <a:endParaRPr lang="en-US" sz="2800"/>
        </a:p>
      </dgm:t>
    </dgm:pt>
    <dgm:pt modelId="{DA468066-4681-46D8-B035-ED45E9BB7F5A}" type="sibTrans" cxnId="{9BD40C13-FE6F-47B9-9B02-3A6BBDEDE143}">
      <dgm:prSet/>
      <dgm:spPr/>
      <dgm:t>
        <a:bodyPr/>
        <a:lstStyle/>
        <a:p>
          <a:endParaRPr lang="en-US" sz="2800"/>
        </a:p>
      </dgm:t>
    </dgm:pt>
    <dgm:pt modelId="{0E54E6EF-3FF5-4558-A838-6139C53E0984}">
      <dgm:prSet custT="1"/>
      <dgm:spPr/>
      <dgm:t>
        <a:bodyPr/>
        <a:lstStyle/>
        <a:p>
          <a:r>
            <a:rPr lang="en-US" sz="1800" dirty="0"/>
            <a:t>Lymphovascular Invasion</a:t>
          </a:r>
        </a:p>
      </dgm:t>
    </dgm:pt>
    <dgm:pt modelId="{8E9C1EAC-CA0E-44A8-9932-EDA115C6FB70}" type="parTrans" cxnId="{4D727FD9-667A-413C-8072-272D52118904}">
      <dgm:prSet/>
      <dgm:spPr/>
      <dgm:t>
        <a:bodyPr/>
        <a:lstStyle/>
        <a:p>
          <a:endParaRPr lang="en-US" sz="2800"/>
        </a:p>
      </dgm:t>
    </dgm:pt>
    <dgm:pt modelId="{46D9B563-5D3E-4797-AFED-2E0CEBEC0641}" type="sibTrans" cxnId="{4D727FD9-667A-413C-8072-272D52118904}">
      <dgm:prSet/>
      <dgm:spPr/>
      <dgm:t>
        <a:bodyPr/>
        <a:lstStyle/>
        <a:p>
          <a:endParaRPr lang="en-US" sz="2800"/>
        </a:p>
      </dgm:t>
    </dgm:pt>
    <dgm:pt modelId="{59A0062A-402A-49B7-BC8A-188050C85230}">
      <dgm:prSet custT="1"/>
      <dgm:spPr/>
      <dgm:t>
        <a:bodyPr/>
        <a:lstStyle/>
        <a:p>
          <a:r>
            <a:rPr lang="en-US" sz="1200" dirty="0"/>
            <a:t>030</a:t>
          </a:r>
        </a:p>
      </dgm:t>
    </dgm:pt>
    <dgm:pt modelId="{7E70CB26-3990-4F96-ABBA-EEA349644784}" type="parTrans" cxnId="{4288C2D7-1D3F-41F5-B9FA-7CD8C48721E1}">
      <dgm:prSet/>
      <dgm:spPr/>
      <dgm:t>
        <a:bodyPr/>
        <a:lstStyle/>
        <a:p>
          <a:endParaRPr lang="en-US" sz="2800"/>
        </a:p>
      </dgm:t>
    </dgm:pt>
    <dgm:pt modelId="{B43965B6-ED81-47D1-A512-27D94A778ABA}" type="sibTrans" cxnId="{4288C2D7-1D3F-41F5-B9FA-7CD8C48721E1}">
      <dgm:prSet/>
      <dgm:spPr/>
      <dgm:t>
        <a:bodyPr/>
        <a:lstStyle/>
        <a:p>
          <a:endParaRPr lang="en-US" sz="2800"/>
        </a:p>
      </dgm:t>
    </dgm:pt>
    <dgm:pt modelId="{36A87AD3-4514-4066-A05F-5A0B6F32C442}">
      <dgm:prSet custT="1"/>
      <dgm:spPr/>
      <dgm:t>
        <a:bodyPr/>
        <a:lstStyle/>
        <a:p>
          <a:r>
            <a:rPr lang="en-US" sz="1800" dirty="0"/>
            <a:t>Diagnostic Confirmation</a:t>
          </a:r>
        </a:p>
      </dgm:t>
    </dgm:pt>
    <dgm:pt modelId="{EE7EB62A-1E7C-497A-B306-30ED02244865}" type="parTrans" cxnId="{03E2E318-19F4-46AB-8455-E5A4388FC45F}">
      <dgm:prSet/>
      <dgm:spPr/>
      <dgm:t>
        <a:bodyPr/>
        <a:lstStyle/>
        <a:p>
          <a:endParaRPr lang="en-US" sz="2800"/>
        </a:p>
      </dgm:t>
    </dgm:pt>
    <dgm:pt modelId="{70638610-8BC4-4C63-9041-66187FD2FCE9}" type="sibTrans" cxnId="{03E2E318-19F4-46AB-8455-E5A4388FC45F}">
      <dgm:prSet/>
      <dgm:spPr/>
      <dgm:t>
        <a:bodyPr/>
        <a:lstStyle/>
        <a:p>
          <a:endParaRPr lang="en-US" sz="2800"/>
        </a:p>
      </dgm:t>
    </dgm:pt>
    <dgm:pt modelId="{C17D6A17-1DD9-40D3-95A4-01AE3E3B0A68}">
      <dgm:prSet custT="1"/>
      <dgm:spPr/>
      <dgm:t>
        <a:bodyPr/>
        <a:lstStyle/>
        <a:p>
          <a:r>
            <a:rPr lang="en-US" sz="1200" dirty="0"/>
            <a:t>9</a:t>
          </a:r>
        </a:p>
      </dgm:t>
    </dgm:pt>
    <dgm:pt modelId="{63E99AA0-70BB-48D4-86CA-3644583D052A}" type="parTrans" cxnId="{16708032-8AFA-4CE7-A0E8-875A9DA5A8DB}">
      <dgm:prSet/>
      <dgm:spPr/>
      <dgm:t>
        <a:bodyPr/>
        <a:lstStyle/>
        <a:p>
          <a:endParaRPr lang="en-US" sz="2800"/>
        </a:p>
      </dgm:t>
    </dgm:pt>
    <dgm:pt modelId="{2DD010E8-FE8D-4027-88E1-442E71598A78}" type="sibTrans" cxnId="{16708032-8AFA-4CE7-A0E8-875A9DA5A8DB}">
      <dgm:prSet/>
      <dgm:spPr/>
      <dgm:t>
        <a:bodyPr/>
        <a:lstStyle/>
        <a:p>
          <a:endParaRPr lang="en-US" sz="2800"/>
        </a:p>
      </dgm:t>
    </dgm:pt>
    <dgm:pt modelId="{C0063D85-EC60-48BA-B94C-CD3BC18B5315}">
      <dgm:prSet custT="1"/>
      <dgm:spPr/>
      <dgm:t>
        <a:bodyPr/>
        <a:lstStyle/>
        <a:p>
          <a:r>
            <a:rPr lang="en-US" sz="1200" dirty="0"/>
            <a:t>1</a:t>
          </a:r>
        </a:p>
      </dgm:t>
    </dgm:pt>
    <dgm:pt modelId="{1FC405B1-5695-44C1-AAEF-DDA1C3FD8813}" type="parTrans" cxnId="{0BE34DE6-6E05-48F5-9CED-7D716D2BF0DC}">
      <dgm:prSet/>
      <dgm:spPr/>
      <dgm:t>
        <a:bodyPr/>
        <a:lstStyle/>
        <a:p>
          <a:endParaRPr lang="en-US" sz="2800"/>
        </a:p>
      </dgm:t>
    </dgm:pt>
    <dgm:pt modelId="{E7754390-0DD7-4188-B0CF-406BF3630828}" type="sibTrans" cxnId="{0BE34DE6-6E05-48F5-9CED-7D716D2BF0DC}">
      <dgm:prSet/>
      <dgm:spPr/>
      <dgm:t>
        <a:bodyPr/>
        <a:lstStyle/>
        <a:p>
          <a:endParaRPr lang="en-US" sz="2800"/>
        </a:p>
      </dgm:t>
    </dgm:pt>
    <dgm:pt modelId="{11D747AA-FD68-4F4D-9F61-D0CB332C3C39}" type="pres">
      <dgm:prSet presAssocID="{3D18249A-1D06-421A-919B-326F862B6EE9}" presName="linear" presStyleCnt="0">
        <dgm:presLayoutVars>
          <dgm:animLvl val="lvl"/>
          <dgm:resizeHandles val="exact"/>
        </dgm:presLayoutVars>
      </dgm:prSet>
      <dgm:spPr/>
    </dgm:pt>
    <dgm:pt modelId="{8A3D2E07-89A1-4FD0-8883-58C3154DE0DA}" type="pres">
      <dgm:prSet presAssocID="{3F339E9D-9814-493A-A3C9-E4C5C4B02D95}" presName="parentText" presStyleLbl="node1" presStyleIdx="0" presStyleCnt="8">
        <dgm:presLayoutVars>
          <dgm:chMax val="0"/>
          <dgm:bulletEnabled val="1"/>
        </dgm:presLayoutVars>
      </dgm:prSet>
      <dgm:spPr/>
    </dgm:pt>
    <dgm:pt modelId="{87678E39-A25D-4AD8-B35F-65A1897FD6F8}" type="pres">
      <dgm:prSet presAssocID="{3F339E9D-9814-493A-A3C9-E4C5C4B02D95}" presName="childText" presStyleLbl="revTx" presStyleIdx="0" presStyleCnt="8">
        <dgm:presLayoutVars>
          <dgm:bulletEnabled val="1"/>
        </dgm:presLayoutVars>
      </dgm:prSet>
      <dgm:spPr/>
    </dgm:pt>
    <dgm:pt modelId="{40A37A97-FC50-474F-8FE3-DC88F8BB289A}" type="pres">
      <dgm:prSet presAssocID="{B61B9C94-602E-4F40-932D-187243E483B4}" presName="parentText" presStyleLbl="node1" presStyleIdx="1" presStyleCnt="8">
        <dgm:presLayoutVars>
          <dgm:chMax val="0"/>
          <dgm:bulletEnabled val="1"/>
        </dgm:presLayoutVars>
      </dgm:prSet>
      <dgm:spPr/>
    </dgm:pt>
    <dgm:pt modelId="{32E9713E-E821-4D0D-8ACF-3B1F82FBF8F0}" type="pres">
      <dgm:prSet presAssocID="{B61B9C94-602E-4F40-932D-187243E483B4}" presName="childText" presStyleLbl="revTx" presStyleIdx="1" presStyleCnt="8">
        <dgm:presLayoutVars>
          <dgm:bulletEnabled val="1"/>
        </dgm:presLayoutVars>
      </dgm:prSet>
      <dgm:spPr/>
    </dgm:pt>
    <dgm:pt modelId="{A0580977-700D-42B3-868F-E2DAA4F86C4A}" type="pres">
      <dgm:prSet presAssocID="{DE2F852E-87A8-42D0-A937-ABC5B2355696}" presName="parentText" presStyleLbl="node1" presStyleIdx="2" presStyleCnt="8">
        <dgm:presLayoutVars>
          <dgm:chMax val="0"/>
          <dgm:bulletEnabled val="1"/>
        </dgm:presLayoutVars>
      </dgm:prSet>
      <dgm:spPr/>
    </dgm:pt>
    <dgm:pt modelId="{2A1DF2A6-2836-4412-84B6-4AC73B79D5D6}" type="pres">
      <dgm:prSet presAssocID="{DE2F852E-87A8-42D0-A937-ABC5B2355696}" presName="childText" presStyleLbl="revTx" presStyleIdx="2" presStyleCnt="8">
        <dgm:presLayoutVars>
          <dgm:bulletEnabled val="1"/>
        </dgm:presLayoutVars>
      </dgm:prSet>
      <dgm:spPr/>
    </dgm:pt>
    <dgm:pt modelId="{B035723B-3F3B-4BB0-A77D-9D61FA8470E6}" type="pres">
      <dgm:prSet presAssocID="{16597F33-5170-4E79-B6AC-2AE285823C93}" presName="parentText" presStyleLbl="node1" presStyleIdx="3" presStyleCnt="8">
        <dgm:presLayoutVars>
          <dgm:chMax val="0"/>
          <dgm:bulletEnabled val="1"/>
        </dgm:presLayoutVars>
      </dgm:prSet>
      <dgm:spPr/>
    </dgm:pt>
    <dgm:pt modelId="{DE143196-9B8A-4B94-8230-E95EFAC01AE2}" type="pres">
      <dgm:prSet presAssocID="{16597F33-5170-4E79-B6AC-2AE285823C93}" presName="childText" presStyleLbl="revTx" presStyleIdx="3" presStyleCnt="8">
        <dgm:presLayoutVars>
          <dgm:bulletEnabled val="1"/>
        </dgm:presLayoutVars>
      </dgm:prSet>
      <dgm:spPr/>
    </dgm:pt>
    <dgm:pt modelId="{76E607EA-7168-4245-AF32-69C7C8F0567D}" type="pres">
      <dgm:prSet presAssocID="{A0B412A7-BC53-4BF1-A6EC-E7C9E004CE94}" presName="parentText" presStyleLbl="node1" presStyleIdx="4" presStyleCnt="8">
        <dgm:presLayoutVars>
          <dgm:chMax val="0"/>
          <dgm:bulletEnabled val="1"/>
        </dgm:presLayoutVars>
      </dgm:prSet>
      <dgm:spPr/>
    </dgm:pt>
    <dgm:pt modelId="{E0C7467F-B080-409A-9F1F-749AB31395C9}" type="pres">
      <dgm:prSet presAssocID="{A0B412A7-BC53-4BF1-A6EC-E7C9E004CE94}" presName="childText" presStyleLbl="revTx" presStyleIdx="4" presStyleCnt="8">
        <dgm:presLayoutVars>
          <dgm:bulletEnabled val="1"/>
        </dgm:presLayoutVars>
      </dgm:prSet>
      <dgm:spPr/>
    </dgm:pt>
    <dgm:pt modelId="{7B99E9B6-819B-43D3-95C5-8F5A0E600711}" type="pres">
      <dgm:prSet presAssocID="{70AFBC19-FF06-447E-8757-0EC796B501E5}" presName="parentText" presStyleLbl="node1" presStyleIdx="5" presStyleCnt="8">
        <dgm:presLayoutVars>
          <dgm:chMax val="0"/>
          <dgm:bulletEnabled val="1"/>
        </dgm:presLayoutVars>
      </dgm:prSet>
      <dgm:spPr/>
    </dgm:pt>
    <dgm:pt modelId="{04DC1F1C-663D-4717-8DA8-D23DCE7E97C5}" type="pres">
      <dgm:prSet presAssocID="{70AFBC19-FF06-447E-8757-0EC796B501E5}" presName="childText" presStyleLbl="revTx" presStyleIdx="5" presStyleCnt="8">
        <dgm:presLayoutVars>
          <dgm:bulletEnabled val="1"/>
        </dgm:presLayoutVars>
      </dgm:prSet>
      <dgm:spPr/>
    </dgm:pt>
    <dgm:pt modelId="{F3D5A658-30D4-4928-8CC4-8301BD416D5C}" type="pres">
      <dgm:prSet presAssocID="{0E54E6EF-3FF5-4558-A838-6139C53E0984}" presName="parentText" presStyleLbl="node1" presStyleIdx="6" presStyleCnt="8">
        <dgm:presLayoutVars>
          <dgm:chMax val="0"/>
          <dgm:bulletEnabled val="1"/>
        </dgm:presLayoutVars>
      </dgm:prSet>
      <dgm:spPr/>
    </dgm:pt>
    <dgm:pt modelId="{485873E1-F7E1-484C-9223-2CD582B6FCD4}" type="pres">
      <dgm:prSet presAssocID="{0E54E6EF-3FF5-4558-A838-6139C53E0984}" presName="childText" presStyleLbl="revTx" presStyleIdx="6" presStyleCnt="8">
        <dgm:presLayoutVars>
          <dgm:bulletEnabled val="1"/>
        </dgm:presLayoutVars>
      </dgm:prSet>
      <dgm:spPr/>
    </dgm:pt>
    <dgm:pt modelId="{A715334C-25CA-4C57-B80C-8BE8CEB1E3CA}" type="pres">
      <dgm:prSet presAssocID="{36A87AD3-4514-4066-A05F-5A0B6F32C442}" presName="parentText" presStyleLbl="node1" presStyleIdx="7" presStyleCnt="8">
        <dgm:presLayoutVars>
          <dgm:chMax val="0"/>
          <dgm:bulletEnabled val="1"/>
        </dgm:presLayoutVars>
      </dgm:prSet>
      <dgm:spPr/>
    </dgm:pt>
    <dgm:pt modelId="{DFE8C65B-E5D2-4645-BEE4-258132F9204A}" type="pres">
      <dgm:prSet presAssocID="{36A87AD3-4514-4066-A05F-5A0B6F32C442}" presName="childText" presStyleLbl="revTx" presStyleIdx="7" presStyleCnt="8">
        <dgm:presLayoutVars>
          <dgm:bulletEnabled val="1"/>
        </dgm:presLayoutVars>
      </dgm:prSet>
      <dgm:spPr/>
    </dgm:pt>
  </dgm:ptLst>
  <dgm:cxnLst>
    <dgm:cxn modelId="{C2463B02-E5CE-45DD-A4B2-FFD387408C5E}" type="presOf" srcId="{1D30C284-02AD-48B5-8B06-26896A71B233}" destId="{E0C7467F-B080-409A-9F1F-749AB31395C9}" srcOrd="0" destOrd="0" presId="urn:microsoft.com/office/officeart/2005/8/layout/vList2"/>
    <dgm:cxn modelId="{05CFAE06-2C75-482F-9DA4-F40BF9CDC66C}" type="presOf" srcId="{16597F33-5170-4E79-B6AC-2AE285823C93}" destId="{B035723B-3F3B-4BB0-A77D-9D61FA8470E6}" srcOrd="0" destOrd="0" presId="urn:microsoft.com/office/officeart/2005/8/layout/vList2"/>
    <dgm:cxn modelId="{F23F120B-3C63-4477-B645-DA8AD6ABB428}" srcId="{DE2F852E-87A8-42D0-A937-ABC5B2355696}" destId="{A8FF5386-AF7F-4389-B467-716BA54F411D}" srcOrd="0" destOrd="0" parTransId="{47B49236-34A5-40ED-BDD2-C95C31CF2393}" sibTransId="{E4DD5308-A129-4432-B3B4-B50E25D61933}"/>
    <dgm:cxn modelId="{9BD40C13-FE6F-47B9-9B02-3A6BBDEDE143}" srcId="{A0B412A7-BC53-4BF1-A6EC-E7C9E004CE94}" destId="{1D30C284-02AD-48B5-8B06-26896A71B233}" srcOrd="0" destOrd="0" parTransId="{0E345928-53C0-4507-AB61-16EA7C103972}" sibTransId="{DA468066-4681-46D8-B035-ED45E9BB7F5A}"/>
    <dgm:cxn modelId="{4D8BDB14-14A0-4851-A4B7-4010378B42F4}" type="presOf" srcId="{C0063D85-EC60-48BA-B94C-CD3BC18B5315}" destId="{DFE8C65B-E5D2-4645-BEE4-258132F9204A}" srcOrd="0" destOrd="0" presId="urn:microsoft.com/office/officeart/2005/8/layout/vList2"/>
    <dgm:cxn modelId="{03E2E318-19F4-46AB-8455-E5A4388FC45F}" srcId="{3D18249A-1D06-421A-919B-326F862B6EE9}" destId="{36A87AD3-4514-4066-A05F-5A0B6F32C442}" srcOrd="7" destOrd="0" parTransId="{EE7EB62A-1E7C-497A-B306-30ED02244865}" sibTransId="{70638610-8BC4-4C63-9041-66187FD2FCE9}"/>
    <dgm:cxn modelId="{CB762325-E10C-47BB-86D0-FEB0A5ABE8AA}" srcId="{3D18249A-1D06-421A-919B-326F862B6EE9}" destId="{B61B9C94-602E-4F40-932D-187243E483B4}" srcOrd="1" destOrd="0" parTransId="{93F1617B-0812-49A7-8441-E675E2B4E3A0}" sibTransId="{BAB29B8F-B613-45D0-8FA9-A308F1485477}"/>
    <dgm:cxn modelId="{5468CC2B-F788-421F-ADE4-EBA7E0A59609}" srcId="{3D18249A-1D06-421A-919B-326F862B6EE9}" destId="{A0B412A7-BC53-4BF1-A6EC-E7C9E004CE94}" srcOrd="4" destOrd="0" parTransId="{466FBCA8-6A8C-4F8A-8F36-F502186F985B}" sibTransId="{772CEEED-685A-424B-AFD0-0A03BEC0C271}"/>
    <dgm:cxn modelId="{16708032-8AFA-4CE7-A0E8-875A9DA5A8DB}" srcId="{0E54E6EF-3FF5-4558-A838-6139C53E0984}" destId="{C17D6A17-1DD9-40D3-95A4-01AE3E3B0A68}" srcOrd="0" destOrd="0" parTransId="{63E99AA0-70BB-48D4-86CA-3644583D052A}" sibTransId="{2DD010E8-FE8D-4027-88E1-442E71598A78}"/>
    <dgm:cxn modelId="{C7FE3033-140C-48CB-8C88-AB9D8033B67C}" type="presOf" srcId="{C17D6A17-1DD9-40D3-95A4-01AE3E3B0A68}" destId="{485873E1-F7E1-484C-9223-2CD582B6FCD4}" srcOrd="0" destOrd="0" presId="urn:microsoft.com/office/officeart/2005/8/layout/vList2"/>
    <dgm:cxn modelId="{66C42134-15F3-4039-9DFF-F62BB5AB4A93}" type="presOf" srcId="{D3EDA274-2A72-4150-AEC8-68F9551B077F}" destId="{DE143196-9B8A-4B94-8230-E95EFAC01AE2}" srcOrd="0" destOrd="0" presId="urn:microsoft.com/office/officeart/2005/8/layout/vList2"/>
    <dgm:cxn modelId="{86352652-6D0F-4445-8F16-5A5A43485BDB}" srcId="{B61B9C94-602E-4F40-932D-187243E483B4}" destId="{32E949F8-767C-4E66-B5F1-D5330EA33DB5}" srcOrd="0" destOrd="0" parTransId="{A0B4E12F-4421-4117-B80A-03DBAA22668C}" sibTransId="{982D9DC4-34A1-4989-9F98-610A41B2CA55}"/>
    <dgm:cxn modelId="{F8155453-B81D-4FFD-85D2-7FB1F36FE7D2}" type="presOf" srcId="{0E54E6EF-3FF5-4558-A838-6139C53E0984}" destId="{F3D5A658-30D4-4928-8CC4-8301BD416D5C}" srcOrd="0" destOrd="0" presId="urn:microsoft.com/office/officeart/2005/8/layout/vList2"/>
    <dgm:cxn modelId="{0A9E5E80-707A-47EA-A192-62FA1C49668B}" type="presOf" srcId="{59A0062A-402A-49B7-BC8A-188050C85230}" destId="{04DC1F1C-663D-4717-8DA8-D23DCE7E97C5}" srcOrd="0" destOrd="0" presId="urn:microsoft.com/office/officeart/2005/8/layout/vList2"/>
    <dgm:cxn modelId="{E5414281-65C2-46E3-A3D6-EA3CADFF6364}" type="presOf" srcId="{408DA867-C327-4BB4-A644-DEE833DD14C6}" destId="{87678E39-A25D-4AD8-B35F-65A1897FD6F8}" srcOrd="0" destOrd="0" presId="urn:microsoft.com/office/officeart/2005/8/layout/vList2"/>
    <dgm:cxn modelId="{2448D08C-49A4-4168-89D9-91C662BD7207}" srcId="{3D18249A-1D06-421A-919B-326F862B6EE9}" destId="{70AFBC19-FF06-447E-8757-0EC796B501E5}" srcOrd="5" destOrd="0" parTransId="{1CDF156A-F1C3-460F-9D13-B51E033AA04E}" sibTransId="{3843FEB5-4C94-47DB-98F6-18E9C1720CCD}"/>
    <dgm:cxn modelId="{31A01A8F-8399-4751-BC38-B0814F115F1B}" type="presOf" srcId="{A0B412A7-BC53-4BF1-A6EC-E7C9E004CE94}" destId="{76E607EA-7168-4245-AF32-69C7C8F0567D}" srcOrd="0" destOrd="0" presId="urn:microsoft.com/office/officeart/2005/8/layout/vList2"/>
    <dgm:cxn modelId="{C1E2B996-4FDC-4429-8FE0-5EE5AADE7B23}" type="presOf" srcId="{32E949F8-767C-4E66-B5F1-D5330EA33DB5}" destId="{32E9713E-E821-4D0D-8ACF-3B1F82FBF8F0}"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EAE64999-70F8-45AE-B75C-AB28082A1E3E}" type="presOf" srcId="{3F339E9D-9814-493A-A3C9-E4C5C4B02D95}" destId="{8A3D2E07-89A1-4FD0-8883-58C3154DE0DA}" srcOrd="0" destOrd="0" presId="urn:microsoft.com/office/officeart/2005/8/layout/vList2"/>
    <dgm:cxn modelId="{4AAB23B7-4921-49F7-9D6F-112A14F7914A}" type="presOf" srcId="{70AFBC19-FF06-447E-8757-0EC796B501E5}" destId="{7B99E9B6-819B-43D3-95C5-8F5A0E600711}"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34B70BCA-358E-42E1-9330-F48B0004813A}" type="presOf" srcId="{36A87AD3-4514-4066-A05F-5A0B6F32C442}" destId="{A715334C-25CA-4C57-B80C-8BE8CEB1E3CA}" srcOrd="0" destOrd="0" presId="urn:microsoft.com/office/officeart/2005/8/layout/vList2"/>
    <dgm:cxn modelId="{67A0E9CB-FA04-41CD-8276-CD64AD6220D6}" type="presOf" srcId="{B61B9C94-602E-4F40-932D-187243E483B4}" destId="{40A37A97-FC50-474F-8FE3-DC88F8BB289A}" srcOrd="0" destOrd="0" presId="urn:microsoft.com/office/officeart/2005/8/layout/vList2"/>
    <dgm:cxn modelId="{6641FBCE-F7B1-46A6-8BF5-57E3631AD140}" srcId="{3D18249A-1D06-421A-919B-326F862B6EE9}" destId="{16597F33-5170-4E79-B6AC-2AE285823C93}" srcOrd="3" destOrd="0" parTransId="{6932C6F6-6E38-4119-89B3-61A0C4BDD51E}" sibTransId="{108114D5-2977-4D8C-81A8-F360F81CCB6C}"/>
    <dgm:cxn modelId="{4288C2D7-1D3F-41F5-B9FA-7CD8C48721E1}" srcId="{70AFBC19-FF06-447E-8757-0EC796B501E5}" destId="{59A0062A-402A-49B7-BC8A-188050C85230}" srcOrd="0" destOrd="0" parTransId="{7E70CB26-3990-4F96-ABBA-EEA349644784}" sibTransId="{B43965B6-ED81-47D1-A512-27D94A778ABA}"/>
    <dgm:cxn modelId="{66E5A8D8-1036-4B39-B255-E1CD4DACFA82}" type="presOf" srcId="{3D18249A-1D06-421A-919B-326F862B6EE9}" destId="{11D747AA-FD68-4F4D-9F61-D0CB332C3C39}" srcOrd="0" destOrd="0" presId="urn:microsoft.com/office/officeart/2005/8/layout/vList2"/>
    <dgm:cxn modelId="{4D727FD9-667A-413C-8072-272D52118904}" srcId="{3D18249A-1D06-421A-919B-326F862B6EE9}" destId="{0E54E6EF-3FF5-4558-A838-6139C53E0984}" srcOrd="6" destOrd="0" parTransId="{8E9C1EAC-CA0E-44A8-9932-EDA115C6FB70}" sibTransId="{46D9B563-5D3E-4797-AFED-2E0CEBEC0641}"/>
    <dgm:cxn modelId="{696F40DC-523B-43CF-A380-BA4F6BE8B1E9}" srcId="{3F339E9D-9814-493A-A3C9-E4C5C4B02D95}" destId="{408DA867-C327-4BB4-A644-DEE833DD14C6}" srcOrd="0" destOrd="0" parTransId="{BD3D99D4-A519-42FB-AF9B-1E52F72F7E00}" sibTransId="{366EAD5D-759F-4B9D-906A-733B5C9BC313}"/>
    <dgm:cxn modelId="{590AABDF-03F5-46EB-8099-D5D89BEE4BB2}" srcId="{3D18249A-1D06-421A-919B-326F862B6EE9}" destId="{DE2F852E-87A8-42D0-A937-ABC5B2355696}" srcOrd="2" destOrd="0" parTransId="{774E5625-C662-4B00-B053-3687C86B022B}" sibTransId="{B834950A-74E5-42C5-B358-266FC2C7EB06}"/>
    <dgm:cxn modelId="{AEB245E0-92EE-40AD-8A55-F829CBCBED4F}" type="presOf" srcId="{DE2F852E-87A8-42D0-A937-ABC5B2355696}" destId="{A0580977-700D-42B3-868F-E2DAA4F86C4A}" srcOrd="0" destOrd="0" presId="urn:microsoft.com/office/officeart/2005/8/layout/vList2"/>
    <dgm:cxn modelId="{E86BC6E5-9BB2-4B4D-9F93-BC57FE01E293}" type="presOf" srcId="{A8FF5386-AF7F-4389-B467-716BA54F411D}" destId="{2A1DF2A6-2836-4412-84B6-4AC73B79D5D6}" srcOrd="0" destOrd="0" presId="urn:microsoft.com/office/officeart/2005/8/layout/vList2"/>
    <dgm:cxn modelId="{0BE34DE6-6E05-48F5-9CED-7D716D2BF0DC}" srcId="{36A87AD3-4514-4066-A05F-5A0B6F32C442}" destId="{C0063D85-EC60-48BA-B94C-CD3BC18B5315}" srcOrd="0" destOrd="0" parTransId="{1FC405B1-5695-44C1-AAEF-DDA1C3FD8813}" sibTransId="{E7754390-0DD7-4188-B0CF-406BF3630828}"/>
    <dgm:cxn modelId="{9659E760-3874-494C-8081-03AF4BFC14AC}" type="presParOf" srcId="{11D747AA-FD68-4F4D-9F61-D0CB332C3C39}" destId="{8A3D2E07-89A1-4FD0-8883-58C3154DE0DA}" srcOrd="0" destOrd="0" presId="urn:microsoft.com/office/officeart/2005/8/layout/vList2"/>
    <dgm:cxn modelId="{2E86F7F7-99AC-4E7E-8378-1E45A6B160A3}" type="presParOf" srcId="{11D747AA-FD68-4F4D-9F61-D0CB332C3C39}" destId="{87678E39-A25D-4AD8-B35F-65A1897FD6F8}" srcOrd="1" destOrd="0" presId="urn:microsoft.com/office/officeart/2005/8/layout/vList2"/>
    <dgm:cxn modelId="{00BB5730-B0C4-453F-8585-21369759B1E1}" type="presParOf" srcId="{11D747AA-FD68-4F4D-9F61-D0CB332C3C39}" destId="{40A37A97-FC50-474F-8FE3-DC88F8BB289A}" srcOrd="2" destOrd="0" presId="urn:microsoft.com/office/officeart/2005/8/layout/vList2"/>
    <dgm:cxn modelId="{4F1E3819-FC2A-4151-B938-AE246121DDBE}" type="presParOf" srcId="{11D747AA-FD68-4F4D-9F61-D0CB332C3C39}" destId="{32E9713E-E821-4D0D-8ACF-3B1F82FBF8F0}" srcOrd="3" destOrd="0" presId="urn:microsoft.com/office/officeart/2005/8/layout/vList2"/>
    <dgm:cxn modelId="{AD20D29F-262F-49E5-ACF4-B3D92E02B7D5}" type="presParOf" srcId="{11D747AA-FD68-4F4D-9F61-D0CB332C3C39}" destId="{A0580977-700D-42B3-868F-E2DAA4F86C4A}" srcOrd="4" destOrd="0" presId="urn:microsoft.com/office/officeart/2005/8/layout/vList2"/>
    <dgm:cxn modelId="{6863D843-4A42-45A5-B136-F6552D3B6EE3}" type="presParOf" srcId="{11D747AA-FD68-4F4D-9F61-D0CB332C3C39}" destId="{2A1DF2A6-2836-4412-84B6-4AC73B79D5D6}" srcOrd="5" destOrd="0" presId="urn:microsoft.com/office/officeart/2005/8/layout/vList2"/>
    <dgm:cxn modelId="{ADE7D791-74DA-40F7-AC4F-158268564E1B}" type="presParOf" srcId="{11D747AA-FD68-4F4D-9F61-D0CB332C3C39}" destId="{B035723B-3F3B-4BB0-A77D-9D61FA8470E6}" srcOrd="6" destOrd="0" presId="urn:microsoft.com/office/officeart/2005/8/layout/vList2"/>
    <dgm:cxn modelId="{B976825B-DF1C-469D-8EC8-72F4446A8A3A}" type="presParOf" srcId="{11D747AA-FD68-4F4D-9F61-D0CB332C3C39}" destId="{DE143196-9B8A-4B94-8230-E95EFAC01AE2}" srcOrd="7" destOrd="0" presId="urn:microsoft.com/office/officeart/2005/8/layout/vList2"/>
    <dgm:cxn modelId="{012438D4-CE81-46F5-9BBD-7CAD42C074E0}" type="presParOf" srcId="{11D747AA-FD68-4F4D-9F61-D0CB332C3C39}" destId="{76E607EA-7168-4245-AF32-69C7C8F0567D}" srcOrd="8" destOrd="0" presId="urn:microsoft.com/office/officeart/2005/8/layout/vList2"/>
    <dgm:cxn modelId="{7A670DE2-4A38-40EA-B1F7-587D70586A86}" type="presParOf" srcId="{11D747AA-FD68-4F4D-9F61-D0CB332C3C39}" destId="{E0C7467F-B080-409A-9F1F-749AB31395C9}" srcOrd="9" destOrd="0" presId="urn:microsoft.com/office/officeart/2005/8/layout/vList2"/>
    <dgm:cxn modelId="{2D3BC020-058C-4043-B911-AA3541D66E81}" type="presParOf" srcId="{11D747AA-FD68-4F4D-9F61-D0CB332C3C39}" destId="{7B99E9B6-819B-43D3-95C5-8F5A0E600711}" srcOrd="10" destOrd="0" presId="urn:microsoft.com/office/officeart/2005/8/layout/vList2"/>
    <dgm:cxn modelId="{EDFA59BA-B56E-412A-B63E-73A184122EF3}" type="presParOf" srcId="{11D747AA-FD68-4F4D-9F61-D0CB332C3C39}" destId="{04DC1F1C-663D-4717-8DA8-D23DCE7E97C5}" srcOrd="11" destOrd="0" presId="urn:microsoft.com/office/officeart/2005/8/layout/vList2"/>
    <dgm:cxn modelId="{C81F0BDD-B49F-49CE-99BA-B2FEFDACCDD0}" type="presParOf" srcId="{11D747AA-FD68-4F4D-9F61-D0CB332C3C39}" destId="{F3D5A658-30D4-4928-8CC4-8301BD416D5C}" srcOrd="12" destOrd="0" presId="urn:microsoft.com/office/officeart/2005/8/layout/vList2"/>
    <dgm:cxn modelId="{77D05B02-F019-4924-9F9A-E730D33821D0}" type="presParOf" srcId="{11D747AA-FD68-4F4D-9F61-D0CB332C3C39}" destId="{485873E1-F7E1-484C-9223-2CD582B6FCD4}" srcOrd="13" destOrd="0" presId="urn:microsoft.com/office/officeart/2005/8/layout/vList2"/>
    <dgm:cxn modelId="{59EA3ACB-CAD9-4480-A053-B6FDC401F7E8}" type="presParOf" srcId="{11D747AA-FD68-4F4D-9F61-D0CB332C3C39}" destId="{A715334C-25CA-4C57-B80C-8BE8CEB1E3CA}" srcOrd="14" destOrd="0" presId="urn:microsoft.com/office/officeart/2005/8/layout/vList2"/>
    <dgm:cxn modelId="{3B701D63-90ED-44C6-A597-45CCDFF9A4BF}" type="presParOf" srcId="{11D747AA-FD68-4F4D-9F61-D0CB332C3C39}" destId="{DFE8C65B-E5D2-4645-BEE4-258132F9204A}" srcOrd="1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D18249A-1D06-421A-919B-326F862B6EE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dirty="0"/>
            <a:t>Regional Lymph Nodes Positive</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r>
            <a:rPr lang="en-US" dirty="0"/>
            <a:t> </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Sentinel Lymph Nodes Positive</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r>
            <a:rPr lang="en-US" dirty="0"/>
            <a:t> </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408DA867-C327-4BB4-A644-DEE833DD14C6}">
      <dgm:prSet/>
      <dgm:spPr/>
      <dgm:t>
        <a:bodyPr/>
        <a:lstStyle/>
        <a:p>
          <a:r>
            <a:rPr lang="en-US" dirty="0"/>
            <a:t> 98</a:t>
          </a:r>
        </a:p>
      </dgm:t>
    </dgm:pt>
    <dgm:pt modelId="{BD3D99D4-A519-42FB-AF9B-1E52F72F7E00}" type="parTrans" cxnId="{696F40DC-523B-43CF-A380-BA4F6BE8B1E9}">
      <dgm:prSet/>
      <dgm:spPr/>
      <dgm:t>
        <a:bodyPr/>
        <a:lstStyle/>
        <a:p>
          <a:endParaRPr lang="en-US"/>
        </a:p>
      </dgm:t>
    </dgm:pt>
    <dgm:pt modelId="{366EAD5D-759F-4B9D-906A-733B5C9BC313}" type="sibTrans" cxnId="{696F40DC-523B-43CF-A380-BA4F6BE8B1E9}">
      <dgm:prSet/>
      <dgm:spPr/>
      <dgm:t>
        <a:bodyPr/>
        <a:lstStyle/>
        <a:p>
          <a:endParaRPr lang="en-US"/>
        </a:p>
      </dgm:t>
    </dgm:pt>
    <dgm:pt modelId="{B61B9C94-602E-4F40-932D-187243E483B4}">
      <dgm:prSet/>
      <dgm:spPr/>
      <dgm:t>
        <a:bodyPr/>
        <a:lstStyle/>
        <a:p>
          <a:r>
            <a:rPr lang="en-US" dirty="0"/>
            <a:t>Regional Lymph Nodes Examined</a:t>
          </a:r>
        </a:p>
      </dgm:t>
    </dgm:pt>
    <dgm:pt modelId="{93F1617B-0812-49A7-8441-E675E2B4E3A0}" type="parTrans" cxnId="{CB762325-E10C-47BB-86D0-FEB0A5ABE8AA}">
      <dgm:prSet/>
      <dgm:spPr/>
      <dgm:t>
        <a:bodyPr/>
        <a:lstStyle/>
        <a:p>
          <a:endParaRPr lang="en-US"/>
        </a:p>
      </dgm:t>
    </dgm:pt>
    <dgm:pt modelId="{BAB29B8F-B613-45D0-8FA9-A308F1485477}" type="sibTrans" cxnId="{CB762325-E10C-47BB-86D0-FEB0A5ABE8AA}">
      <dgm:prSet/>
      <dgm:spPr/>
      <dgm:t>
        <a:bodyPr/>
        <a:lstStyle/>
        <a:p>
          <a:endParaRPr lang="en-US"/>
        </a:p>
      </dgm:t>
    </dgm:pt>
    <dgm:pt modelId="{DE2F852E-87A8-42D0-A937-ABC5B2355696}">
      <dgm:prSet/>
      <dgm:spPr/>
      <dgm:t>
        <a:bodyPr/>
        <a:lstStyle/>
        <a:p>
          <a:r>
            <a:rPr lang="en-US" dirty="0"/>
            <a:t>Date of Regional Lymph Node Dissection</a:t>
          </a:r>
        </a:p>
      </dgm:t>
    </dgm:pt>
    <dgm:pt modelId="{774E5625-C662-4B00-B053-3687C86B022B}" type="parTrans" cxnId="{590AABDF-03F5-46EB-8099-D5D89BEE4BB2}">
      <dgm:prSet/>
      <dgm:spPr/>
      <dgm:t>
        <a:bodyPr/>
        <a:lstStyle/>
        <a:p>
          <a:endParaRPr lang="en-US"/>
        </a:p>
      </dgm:t>
    </dgm:pt>
    <dgm:pt modelId="{B834950A-74E5-42C5-B358-266FC2C7EB06}" type="sibTrans" cxnId="{590AABDF-03F5-46EB-8099-D5D89BEE4BB2}">
      <dgm:prSet/>
      <dgm:spPr/>
      <dgm:t>
        <a:bodyPr/>
        <a:lstStyle/>
        <a:p>
          <a:endParaRPr lang="en-US"/>
        </a:p>
      </dgm:t>
    </dgm:pt>
    <dgm:pt modelId="{32E949F8-767C-4E66-B5F1-D5330EA33DB5}">
      <dgm:prSet/>
      <dgm:spPr/>
      <dgm:t>
        <a:bodyPr/>
        <a:lstStyle/>
        <a:p>
          <a:r>
            <a:rPr lang="en-US" dirty="0"/>
            <a:t> 00</a:t>
          </a:r>
        </a:p>
      </dgm:t>
    </dgm:pt>
    <dgm:pt modelId="{A0B4E12F-4421-4117-B80A-03DBAA22668C}" type="parTrans" cxnId="{86352652-6D0F-4445-8F16-5A5A43485BDB}">
      <dgm:prSet/>
      <dgm:spPr/>
      <dgm:t>
        <a:bodyPr/>
        <a:lstStyle/>
        <a:p>
          <a:endParaRPr lang="en-US"/>
        </a:p>
      </dgm:t>
    </dgm:pt>
    <dgm:pt modelId="{982D9DC4-34A1-4989-9F98-610A41B2CA55}" type="sibTrans" cxnId="{86352652-6D0F-4445-8F16-5A5A43485BDB}">
      <dgm:prSet/>
      <dgm:spPr/>
      <dgm:t>
        <a:bodyPr/>
        <a:lstStyle/>
        <a:p>
          <a:endParaRPr lang="en-US"/>
        </a:p>
      </dgm:t>
    </dgm:pt>
    <dgm:pt modelId="{A0B412A7-BC53-4BF1-A6EC-E7C9E004CE94}">
      <dgm:prSet/>
      <dgm:spPr/>
      <dgm:t>
        <a:bodyPr/>
        <a:lstStyle/>
        <a:p>
          <a:r>
            <a:rPr lang="en-US" dirty="0"/>
            <a:t>Sentinel Lymph Nodes Examined</a:t>
          </a:r>
        </a:p>
      </dgm:t>
    </dgm:pt>
    <dgm:pt modelId="{466FBCA8-6A8C-4F8A-8F36-F502186F985B}" type="parTrans" cxnId="{5468CC2B-F788-421F-ADE4-EBA7E0A59609}">
      <dgm:prSet/>
      <dgm:spPr/>
      <dgm:t>
        <a:bodyPr/>
        <a:lstStyle/>
        <a:p>
          <a:endParaRPr lang="en-US"/>
        </a:p>
      </dgm:t>
    </dgm:pt>
    <dgm:pt modelId="{772CEEED-685A-424B-AFD0-0A03BEC0C271}" type="sibTrans" cxnId="{5468CC2B-F788-421F-ADE4-EBA7E0A59609}">
      <dgm:prSet/>
      <dgm:spPr/>
      <dgm:t>
        <a:bodyPr/>
        <a:lstStyle/>
        <a:p>
          <a:endParaRPr lang="en-US"/>
        </a:p>
      </dgm:t>
    </dgm:pt>
    <dgm:pt modelId="{70AFBC19-FF06-447E-8757-0EC796B501E5}">
      <dgm:prSet/>
      <dgm:spPr/>
      <dgm:t>
        <a:bodyPr/>
        <a:lstStyle/>
        <a:p>
          <a:r>
            <a:rPr lang="en-US" dirty="0"/>
            <a:t>Date of Sentinel Lymph Node Biopsy</a:t>
          </a:r>
        </a:p>
      </dgm:t>
    </dgm:pt>
    <dgm:pt modelId="{1CDF156A-F1C3-460F-9D13-B51E033AA04E}" type="parTrans" cxnId="{2448D08C-49A4-4168-89D9-91C662BD7207}">
      <dgm:prSet/>
      <dgm:spPr/>
      <dgm:t>
        <a:bodyPr/>
        <a:lstStyle/>
        <a:p>
          <a:endParaRPr lang="en-US"/>
        </a:p>
      </dgm:t>
    </dgm:pt>
    <dgm:pt modelId="{3843FEB5-4C94-47DB-98F6-18E9C1720CCD}" type="sibTrans" cxnId="{2448D08C-49A4-4168-89D9-91C662BD7207}">
      <dgm:prSet/>
      <dgm:spPr/>
      <dgm:t>
        <a:bodyPr/>
        <a:lstStyle/>
        <a:p>
          <a:endParaRPr lang="en-US"/>
        </a:p>
      </dgm:t>
    </dgm:pt>
    <dgm:pt modelId="{1D30C284-02AD-48B5-8B06-26896A71B233}">
      <dgm:prSet/>
      <dgm:spPr/>
      <dgm:t>
        <a:bodyPr/>
        <a:lstStyle/>
        <a:p>
          <a:endParaRPr lang="en-US" dirty="0"/>
        </a:p>
      </dgm:t>
    </dgm:pt>
    <dgm:pt modelId="{0E345928-53C0-4507-AB61-16EA7C103972}" type="parTrans" cxnId="{9BD40C13-FE6F-47B9-9B02-3A6BBDEDE143}">
      <dgm:prSet/>
      <dgm:spPr/>
      <dgm:t>
        <a:bodyPr/>
        <a:lstStyle/>
        <a:p>
          <a:endParaRPr lang="en-US"/>
        </a:p>
      </dgm:t>
    </dgm:pt>
    <dgm:pt modelId="{DA468066-4681-46D8-B035-ED45E9BB7F5A}" type="sibTrans" cxnId="{9BD40C13-FE6F-47B9-9B02-3A6BBDEDE143}">
      <dgm:prSet/>
      <dgm:spPr/>
      <dgm:t>
        <a:bodyPr/>
        <a:lstStyle/>
        <a:p>
          <a:endParaRPr lang="en-US"/>
        </a:p>
      </dgm:t>
    </dgm:pt>
    <dgm:pt modelId="{0E54E6EF-3FF5-4558-A838-6139C53E0984}">
      <dgm:prSet/>
      <dgm:spPr/>
      <dgm:t>
        <a:bodyPr/>
        <a:lstStyle/>
        <a:p>
          <a:endParaRPr lang="en-US" dirty="0"/>
        </a:p>
      </dgm:t>
    </dgm:pt>
    <dgm:pt modelId="{8E9C1EAC-CA0E-44A8-9932-EDA115C6FB70}" type="parTrans" cxnId="{4D727FD9-667A-413C-8072-272D52118904}">
      <dgm:prSet/>
      <dgm:spPr/>
      <dgm:t>
        <a:bodyPr/>
        <a:lstStyle/>
        <a:p>
          <a:endParaRPr lang="en-US"/>
        </a:p>
      </dgm:t>
    </dgm:pt>
    <dgm:pt modelId="{46D9B563-5D3E-4797-AFED-2E0CEBEC0641}" type="sibTrans" cxnId="{4D727FD9-667A-413C-8072-272D52118904}">
      <dgm:prSet/>
      <dgm:spPr/>
      <dgm:t>
        <a:bodyPr/>
        <a:lstStyle/>
        <a:p>
          <a:endParaRPr lang="en-US"/>
        </a:p>
      </dgm:t>
    </dgm:pt>
    <dgm:pt modelId="{D1E7F8EB-8046-41D4-B98D-A4C9CAC47AC4}" type="pres">
      <dgm:prSet presAssocID="{3D18249A-1D06-421A-919B-326F862B6EE9}" presName="hierChild1" presStyleCnt="0">
        <dgm:presLayoutVars>
          <dgm:chPref val="1"/>
          <dgm:dir/>
          <dgm:animOne val="branch"/>
          <dgm:animLvl val="lvl"/>
          <dgm:resizeHandles/>
        </dgm:presLayoutVars>
      </dgm:prSet>
      <dgm:spPr/>
    </dgm:pt>
    <dgm:pt modelId="{934D7AB4-0F03-40C4-BBEA-CA27BE61F0E1}" type="pres">
      <dgm:prSet presAssocID="{3F339E9D-9814-493A-A3C9-E4C5C4B02D95}" presName="hierRoot1" presStyleCnt="0"/>
      <dgm:spPr/>
    </dgm:pt>
    <dgm:pt modelId="{953225DB-5DA1-4C23-968C-D4B1C42C506E}" type="pres">
      <dgm:prSet presAssocID="{3F339E9D-9814-493A-A3C9-E4C5C4B02D95}" presName="composite" presStyleCnt="0"/>
      <dgm:spPr/>
    </dgm:pt>
    <dgm:pt modelId="{44A591FB-F98C-4228-8C73-F56F81922FC6}" type="pres">
      <dgm:prSet presAssocID="{3F339E9D-9814-493A-A3C9-E4C5C4B02D95}" presName="background" presStyleLbl="node0" presStyleIdx="0" presStyleCnt="6"/>
      <dgm:spPr/>
    </dgm:pt>
    <dgm:pt modelId="{0173F418-4CE7-4394-813B-67495F8ACA96}" type="pres">
      <dgm:prSet presAssocID="{3F339E9D-9814-493A-A3C9-E4C5C4B02D95}" presName="text" presStyleLbl="fgAcc0" presStyleIdx="0" presStyleCnt="6">
        <dgm:presLayoutVars>
          <dgm:chPref val="3"/>
        </dgm:presLayoutVars>
      </dgm:prSet>
      <dgm:spPr/>
    </dgm:pt>
    <dgm:pt modelId="{FDDC5264-1556-4FB0-90FC-F8C089DF6F05}" type="pres">
      <dgm:prSet presAssocID="{3F339E9D-9814-493A-A3C9-E4C5C4B02D95}" presName="hierChild2" presStyleCnt="0"/>
      <dgm:spPr/>
    </dgm:pt>
    <dgm:pt modelId="{4E68E232-2F59-4091-B421-E956F0796086}" type="pres">
      <dgm:prSet presAssocID="{BD3D99D4-A519-42FB-AF9B-1E52F72F7E00}" presName="Name10" presStyleLbl="parChTrans1D2" presStyleIdx="0" presStyleCnt="6"/>
      <dgm:spPr/>
    </dgm:pt>
    <dgm:pt modelId="{A9EE9E72-33C3-44FB-B222-A1169DD32C3C}" type="pres">
      <dgm:prSet presAssocID="{408DA867-C327-4BB4-A644-DEE833DD14C6}" presName="hierRoot2" presStyleCnt="0"/>
      <dgm:spPr/>
    </dgm:pt>
    <dgm:pt modelId="{C666B4A2-7B67-460B-BD75-693E802F8BB8}" type="pres">
      <dgm:prSet presAssocID="{408DA867-C327-4BB4-A644-DEE833DD14C6}" presName="composite2" presStyleCnt="0"/>
      <dgm:spPr/>
    </dgm:pt>
    <dgm:pt modelId="{F653D9D9-10F0-42BB-B4E4-3185762BF08E}" type="pres">
      <dgm:prSet presAssocID="{408DA867-C327-4BB4-A644-DEE833DD14C6}" presName="background2" presStyleLbl="node2" presStyleIdx="0" presStyleCnt="6"/>
      <dgm:spPr/>
    </dgm:pt>
    <dgm:pt modelId="{D5877E91-873A-45C9-8157-C1C62FBA7B1D}" type="pres">
      <dgm:prSet presAssocID="{408DA867-C327-4BB4-A644-DEE833DD14C6}" presName="text2" presStyleLbl="fgAcc2" presStyleIdx="0" presStyleCnt="6">
        <dgm:presLayoutVars>
          <dgm:chPref val="3"/>
        </dgm:presLayoutVars>
      </dgm:prSet>
      <dgm:spPr/>
    </dgm:pt>
    <dgm:pt modelId="{7AEEE55F-9BAD-4657-9917-21CB7448736D}" type="pres">
      <dgm:prSet presAssocID="{408DA867-C327-4BB4-A644-DEE833DD14C6}" presName="hierChild3" presStyleCnt="0"/>
      <dgm:spPr/>
    </dgm:pt>
    <dgm:pt modelId="{8D583D18-C097-4A61-8B11-493B56E21D85}" type="pres">
      <dgm:prSet presAssocID="{B61B9C94-602E-4F40-932D-187243E483B4}" presName="hierRoot1" presStyleCnt="0"/>
      <dgm:spPr/>
    </dgm:pt>
    <dgm:pt modelId="{C88D4924-9E57-45AA-885A-7C7D88AB37B8}" type="pres">
      <dgm:prSet presAssocID="{B61B9C94-602E-4F40-932D-187243E483B4}" presName="composite" presStyleCnt="0"/>
      <dgm:spPr/>
    </dgm:pt>
    <dgm:pt modelId="{89FF8DB3-3057-4A71-B86F-0335ED264F34}" type="pres">
      <dgm:prSet presAssocID="{B61B9C94-602E-4F40-932D-187243E483B4}" presName="background" presStyleLbl="node0" presStyleIdx="1" presStyleCnt="6"/>
      <dgm:spPr/>
    </dgm:pt>
    <dgm:pt modelId="{2B0D45A6-16C6-4097-8C6F-6C13930956FD}" type="pres">
      <dgm:prSet presAssocID="{B61B9C94-602E-4F40-932D-187243E483B4}" presName="text" presStyleLbl="fgAcc0" presStyleIdx="1" presStyleCnt="6">
        <dgm:presLayoutVars>
          <dgm:chPref val="3"/>
        </dgm:presLayoutVars>
      </dgm:prSet>
      <dgm:spPr/>
    </dgm:pt>
    <dgm:pt modelId="{217D5611-B507-4ED6-AA01-091E7BD57C02}" type="pres">
      <dgm:prSet presAssocID="{B61B9C94-602E-4F40-932D-187243E483B4}" presName="hierChild2" presStyleCnt="0"/>
      <dgm:spPr/>
    </dgm:pt>
    <dgm:pt modelId="{91FC2F0D-C534-44B3-9968-2B154BDDB7C5}" type="pres">
      <dgm:prSet presAssocID="{A0B4E12F-4421-4117-B80A-03DBAA22668C}" presName="Name10" presStyleLbl="parChTrans1D2" presStyleIdx="1" presStyleCnt="6"/>
      <dgm:spPr/>
    </dgm:pt>
    <dgm:pt modelId="{D5D845D4-1E8F-498C-AC86-7ED95F1FC72B}" type="pres">
      <dgm:prSet presAssocID="{32E949F8-767C-4E66-B5F1-D5330EA33DB5}" presName="hierRoot2" presStyleCnt="0"/>
      <dgm:spPr/>
    </dgm:pt>
    <dgm:pt modelId="{D9034DC9-18C0-419F-A320-DAF4C1FBA9F4}" type="pres">
      <dgm:prSet presAssocID="{32E949F8-767C-4E66-B5F1-D5330EA33DB5}" presName="composite2" presStyleCnt="0"/>
      <dgm:spPr/>
    </dgm:pt>
    <dgm:pt modelId="{8033836F-4B02-44E7-8687-FB280C7362F2}" type="pres">
      <dgm:prSet presAssocID="{32E949F8-767C-4E66-B5F1-D5330EA33DB5}" presName="background2" presStyleLbl="node2" presStyleIdx="1" presStyleCnt="6"/>
      <dgm:spPr/>
    </dgm:pt>
    <dgm:pt modelId="{095FC130-FA5B-47B6-BAE9-EF3E7C0B5ED6}" type="pres">
      <dgm:prSet presAssocID="{32E949F8-767C-4E66-B5F1-D5330EA33DB5}" presName="text2" presStyleLbl="fgAcc2" presStyleIdx="1" presStyleCnt="6">
        <dgm:presLayoutVars>
          <dgm:chPref val="3"/>
        </dgm:presLayoutVars>
      </dgm:prSet>
      <dgm:spPr/>
    </dgm:pt>
    <dgm:pt modelId="{8B426A62-6B1F-4D0A-AEAA-4E59299E19A8}" type="pres">
      <dgm:prSet presAssocID="{32E949F8-767C-4E66-B5F1-D5330EA33DB5}" presName="hierChild3" presStyleCnt="0"/>
      <dgm:spPr/>
    </dgm:pt>
    <dgm:pt modelId="{D5DA4D66-2732-4AE9-B38A-520668790C06}" type="pres">
      <dgm:prSet presAssocID="{DE2F852E-87A8-42D0-A937-ABC5B2355696}" presName="hierRoot1" presStyleCnt="0"/>
      <dgm:spPr/>
    </dgm:pt>
    <dgm:pt modelId="{BCB4CF70-A935-4B23-80EE-8BDBB211E6DC}" type="pres">
      <dgm:prSet presAssocID="{DE2F852E-87A8-42D0-A937-ABC5B2355696}" presName="composite" presStyleCnt="0"/>
      <dgm:spPr/>
    </dgm:pt>
    <dgm:pt modelId="{E24D02D7-6CC6-4860-A730-00A348DFBA89}" type="pres">
      <dgm:prSet presAssocID="{DE2F852E-87A8-42D0-A937-ABC5B2355696}" presName="background" presStyleLbl="node0" presStyleIdx="2" presStyleCnt="6"/>
      <dgm:spPr/>
    </dgm:pt>
    <dgm:pt modelId="{6A6979A2-C34B-4B59-895F-3DAE6320AD1D}" type="pres">
      <dgm:prSet presAssocID="{DE2F852E-87A8-42D0-A937-ABC5B2355696}" presName="text" presStyleLbl="fgAcc0" presStyleIdx="2" presStyleCnt="6">
        <dgm:presLayoutVars>
          <dgm:chPref val="3"/>
        </dgm:presLayoutVars>
      </dgm:prSet>
      <dgm:spPr/>
    </dgm:pt>
    <dgm:pt modelId="{C09ACBBB-3913-4A97-B4B3-6C6AE1A38039}" type="pres">
      <dgm:prSet presAssocID="{DE2F852E-87A8-42D0-A937-ABC5B2355696}" presName="hierChild2" presStyleCnt="0"/>
      <dgm:spPr/>
    </dgm:pt>
    <dgm:pt modelId="{C4183B66-00BA-4976-9FEA-89F52860BBCD}" type="pres">
      <dgm:prSet presAssocID="{47B49236-34A5-40ED-BDD2-C95C31CF2393}" presName="Name10" presStyleLbl="parChTrans1D2" presStyleIdx="2" presStyleCnt="6"/>
      <dgm:spPr/>
    </dgm:pt>
    <dgm:pt modelId="{B3BF016D-AC17-4182-9154-C8A62E07C9F8}" type="pres">
      <dgm:prSet presAssocID="{A8FF5386-AF7F-4389-B467-716BA54F411D}" presName="hierRoot2" presStyleCnt="0"/>
      <dgm:spPr/>
    </dgm:pt>
    <dgm:pt modelId="{1810B6E3-2EC1-4ACB-9B07-5717C290E375}" type="pres">
      <dgm:prSet presAssocID="{A8FF5386-AF7F-4389-B467-716BA54F411D}" presName="composite2" presStyleCnt="0"/>
      <dgm:spPr/>
    </dgm:pt>
    <dgm:pt modelId="{E13E3DA7-9750-4EF4-932B-5C58268DCDA7}" type="pres">
      <dgm:prSet presAssocID="{A8FF5386-AF7F-4389-B467-716BA54F411D}" presName="background2" presStyleLbl="node2" presStyleIdx="2" presStyleCnt="6"/>
      <dgm:spPr/>
    </dgm:pt>
    <dgm:pt modelId="{B03FB844-80D6-4EFB-8CF4-0F9DDF2EA630}" type="pres">
      <dgm:prSet presAssocID="{A8FF5386-AF7F-4389-B467-716BA54F411D}" presName="text2" presStyleLbl="fgAcc2" presStyleIdx="2" presStyleCnt="6">
        <dgm:presLayoutVars>
          <dgm:chPref val="3"/>
        </dgm:presLayoutVars>
      </dgm:prSet>
      <dgm:spPr/>
    </dgm:pt>
    <dgm:pt modelId="{1808F701-87AC-41BB-A357-6809C5DDEEA6}" type="pres">
      <dgm:prSet presAssocID="{A8FF5386-AF7F-4389-B467-716BA54F411D}" presName="hierChild3" presStyleCnt="0"/>
      <dgm:spPr/>
    </dgm:pt>
    <dgm:pt modelId="{93932CEF-8233-4004-AFE0-925039A22CF4}" type="pres">
      <dgm:prSet presAssocID="{16597F33-5170-4E79-B6AC-2AE285823C93}" presName="hierRoot1" presStyleCnt="0"/>
      <dgm:spPr/>
    </dgm:pt>
    <dgm:pt modelId="{121E66E3-367D-43AD-A550-26E135DFA9E5}" type="pres">
      <dgm:prSet presAssocID="{16597F33-5170-4E79-B6AC-2AE285823C93}" presName="composite" presStyleCnt="0"/>
      <dgm:spPr/>
    </dgm:pt>
    <dgm:pt modelId="{BAC470C9-23EF-470E-8CD8-1C93EA98898B}" type="pres">
      <dgm:prSet presAssocID="{16597F33-5170-4E79-B6AC-2AE285823C93}" presName="background" presStyleLbl="node0" presStyleIdx="3" presStyleCnt="6"/>
      <dgm:spPr/>
    </dgm:pt>
    <dgm:pt modelId="{C7DC7288-F3E5-4072-904C-93AC85239401}" type="pres">
      <dgm:prSet presAssocID="{16597F33-5170-4E79-B6AC-2AE285823C93}" presName="text" presStyleLbl="fgAcc0" presStyleIdx="3" presStyleCnt="6">
        <dgm:presLayoutVars>
          <dgm:chPref val="3"/>
        </dgm:presLayoutVars>
      </dgm:prSet>
      <dgm:spPr/>
    </dgm:pt>
    <dgm:pt modelId="{B7572C1E-470C-4623-BB91-05F33992ADE6}" type="pres">
      <dgm:prSet presAssocID="{16597F33-5170-4E79-B6AC-2AE285823C93}" presName="hierChild2" presStyleCnt="0"/>
      <dgm:spPr/>
    </dgm:pt>
    <dgm:pt modelId="{29057CF6-623D-4BA0-9959-9608955F35EB}" type="pres">
      <dgm:prSet presAssocID="{07B1805A-5A75-4241-8E36-BF0809F0734C}" presName="Name10" presStyleLbl="parChTrans1D2" presStyleIdx="3" presStyleCnt="6"/>
      <dgm:spPr/>
    </dgm:pt>
    <dgm:pt modelId="{338C7767-343F-4237-B45A-085761AC5D77}" type="pres">
      <dgm:prSet presAssocID="{D3EDA274-2A72-4150-AEC8-68F9551B077F}" presName="hierRoot2" presStyleCnt="0"/>
      <dgm:spPr/>
    </dgm:pt>
    <dgm:pt modelId="{A69B9AFC-D725-4EB4-A275-CAB1F8C4F435}" type="pres">
      <dgm:prSet presAssocID="{D3EDA274-2A72-4150-AEC8-68F9551B077F}" presName="composite2" presStyleCnt="0"/>
      <dgm:spPr/>
    </dgm:pt>
    <dgm:pt modelId="{1722F6AF-006C-4A8A-AF41-FE735BD150F4}" type="pres">
      <dgm:prSet presAssocID="{D3EDA274-2A72-4150-AEC8-68F9551B077F}" presName="background2" presStyleLbl="node2" presStyleIdx="3" presStyleCnt="6"/>
      <dgm:spPr/>
    </dgm:pt>
    <dgm:pt modelId="{D2C7F9BD-90F4-42F8-B04F-E0FD05AFC4E7}" type="pres">
      <dgm:prSet presAssocID="{D3EDA274-2A72-4150-AEC8-68F9551B077F}" presName="text2" presStyleLbl="fgAcc2" presStyleIdx="3" presStyleCnt="6">
        <dgm:presLayoutVars>
          <dgm:chPref val="3"/>
        </dgm:presLayoutVars>
      </dgm:prSet>
      <dgm:spPr/>
    </dgm:pt>
    <dgm:pt modelId="{01E08D66-D67A-4667-83BD-DCDF98CFDDE2}" type="pres">
      <dgm:prSet presAssocID="{D3EDA274-2A72-4150-AEC8-68F9551B077F}" presName="hierChild3" presStyleCnt="0"/>
      <dgm:spPr/>
    </dgm:pt>
    <dgm:pt modelId="{82F7C411-EAC4-4DB6-9A4D-A482220D891F}" type="pres">
      <dgm:prSet presAssocID="{A0B412A7-BC53-4BF1-A6EC-E7C9E004CE94}" presName="hierRoot1" presStyleCnt="0"/>
      <dgm:spPr/>
    </dgm:pt>
    <dgm:pt modelId="{9F43C7BC-7EC8-4385-966F-E96A22CF2BB7}" type="pres">
      <dgm:prSet presAssocID="{A0B412A7-BC53-4BF1-A6EC-E7C9E004CE94}" presName="composite" presStyleCnt="0"/>
      <dgm:spPr/>
    </dgm:pt>
    <dgm:pt modelId="{69B6528D-7F08-4423-ADB0-7516703BB191}" type="pres">
      <dgm:prSet presAssocID="{A0B412A7-BC53-4BF1-A6EC-E7C9E004CE94}" presName="background" presStyleLbl="node0" presStyleIdx="4" presStyleCnt="6"/>
      <dgm:spPr/>
    </dgm:pt>
    <dgm:pt modelId="{4D77FE22-65F8-4851-9E39-1C7D0B3A484A}" type="pres">
      <dgm:prSet presAssocID="{A0B412A7-BC53-4BF1-A6EC-E7C9E004CE94}" presName="text" presStyleLbl="fgAcc0" presStyleIdx="4" presStyleCnt="6">
        <dgm:presLayoutVars>
          <dgm:chPref val="3"/>
        </dgm:presLayoutVars>
      </dgm:prSet>
      <dgm:spPr/>
    </dgm:pt>
    <dgm:pt modelId="{7C3D3D3D-22F6-4CE5-AB0A-8B95768DE573}" type="pres">
      <dgm:prSet presAssocID="{A0B412A7-BC53-4BF1-A6EC-E7C9E004CE94}" presName="hierChild2" presStyleCnt="0"/>
      <dgm:spPr/>
    </dgm:pt>
    <dgm:pt modelId="{1391B44B-1434-4DCF-BD68-1C956B45F4FD}" type="pres">
      <dgm:prSet presAssocID="{0E345928-53C0-4507-AB61-16EA7C103972}" presName="Name10" presStyleLbl="parChTrans1D2" presStyleIdx="4" presStyleCnt="6"/>
      <dgm:spPr/>
    </dgm:pt>
    <dgm:pt modelId="{2A481370-0463-4771-85E2-C7A3317100DF}" type="pres">
      <dgm:prSet presAssocID="{1D30C284-02AD-48B5-8B06-26896A71B233}" presName="hierRoot2" presStyleCnt="0"/>
      <dgm:spPr/>
    </dgm:pt>
    <dgm:pt modelId="{BEC190B5-FEA6-48BA-95FB-FAD5184943BF}" type="pres">
      <dgm:prSet presAssocID="{1D30C284-02AD-48B5-8B06-26896A71B233}" presName="composite2" presStyleCnt="0"/>
      <dgm:spPr/>
    </dgm:pt>
    <dgm:pt modelId="{D3EEA173-6D52-4A61-977E-29DEBA6A80B1}" type="pres">
      <dgm:prSet presAssocID="{1D30C284-02AD-48B5-8B06-26896A71B233}" presName="background2" presStyleLbl="node2" presStyleIdx="4" presStyleCnt="6"/>
      <dgm:spPr/>
    </dgm:pt>
    <dgm:pt modelId="{5D245EB1-07AF-4727-874E-E5C299A3A790}" type="pres">
      <dgm:prSet presAssocID="{1D30C284-02AD-48B5-8B06-26896A71B233}" presName="text2" presStyleLbl="fgAcc2" presStyleIdx="4" presStyleCnt="6">
        <dgm:presLayoutVars>
          <dgm:chPref val="3"/>
        </dgm:presLayoutVars>
      </dgm:prSet>
      <dgm:spPr/>
    </dgm:pt>
    <dgm:pt modelId="{60572389-D7F2-4AA9-8D18-39D46B0281C7}" type="pres">
      <dgm:prSet presAssocID="{1D30C284-02AD-48B5-8B06-26896A71B233}" presName="hierChild3" presStyleCnt="0"/>
      <dgm:spPr/>
    </dgm:pt>
    <dgm:pt modelId="{82C1C067-23B2-4A05-9AD8-141BF332DC21}" type="pres">
      <dgm:prSet presAssocID="{70AFBC19-FF06-447E-8757-0EC796B501E5}" presName="hierRoot1" presStyleCnt="0"/>
      <dgm:spPr/>
    </dgm:pt>
    <dgm:pt modelId="{E897C2F5-796A-481A-B793-D7D01E9B9B37}" type="pres">
      <dgm:prSet presAssocID="{70AFBC19-FF06-447E-8757-0EC796B501E5}" presName="composite" presStyleCnt="0"/>
      <dgm:spPr/>
    </dgm:pt>
    <dgm:pt modelId="{E67FF5B7-098D-4589-8DB6-1B49D0BDC612}" type="pres">
      <dgm:prSet presAssocID="{70AFBC19-FF06-447E-8757-0EC796B501E5}" presName="background" presStyleLbl="node0" presStyleIdx="5" presStyleCnt="6"/>
      <dgm:spPr/>
    </dgm:pt>
    <dgm:pt modelId="{97E5305C-5A0F-4D7C-9F0E-FE3B35DD2915}" type="pres">
      <dgm:prSet presAssocID="{70AFBC19-FF06-447E-8757-0EC796B501E5}" presName="text" presStyleLbl="fgAcc0" presStyleIdx="5" presStyleCnt="6">
        <dgm:presLayoutVars>
          <dgm:chPref val="3"/>
        </dgm:presLayoutVars>
      </dgm:prSet>
      <dgm:spPr/>
    </dgm:pt>
    <dgm:pt modelId="{4BD79281-6D0B-4FFB-B634-EB7214B908DC}" type="pres">
      <dgm:prSet presAssocID="{70AFBC19-FF06-447E-8757-0EC796B501E5}" presName="hierChild2" presStyleCnt="0"/>
      <dgm:spPr/>
    </dgm:pt>
    <dgm:pt modelId="{7A392E0B-2402-4C64-A0B2-1A51E72877CE}" type="pres">
      <dgm:prSet presAssocID="{8E9C1EAC-CA0E-44A8-9932-EDA115C6FB70}" presName="Name10" presStyleLbl="parChTrans1D2" presStyleIdx="5" presStyleCnt="6"/>
      <dgm:spPr/>
    </dgm:pt>
    <dgm:pt modelId="{62205929-5EC7-412F-BD4D-399CCFEB6128}" type="pres">
      <dgm:prSet presAssocID="{0E54E6EF-3FF5-4558-A838-6139C53E0984}" presName="hierRoot2" presStyleCnt="0"/>
      <dgm:spPr/>
    </dgm:pt>
    <dgm:pt modelId="{7F361A2A-F811-42C7-BE71-ABED7DA28B52}" type="pres">
      <dgm:prSet presAssocID="{0E54E6EF-3FF5-4558-A838-6139C53E0984}" presName="composite2" presStyleCnt="0"/>
      <dgm:spPr/>
    </dgm:pt>
    <dgm:pt modelId="{A7501791-3800-4E9B-BAFD-C22352B76CAC}" type="pres">
      <dgm:prSet presAssocID="{0E54E6EF-3FF5-4558-A838-6139C53E0984}" presName="background2" presStyleLbl="node2" presStyleIdx="5" presStyleCnt="6"/>
      <dgm:spPr/>
    </dgm:pt>
    <dgm:pt modelId="{D4C7E840-FF52-43D1-B221-DE7500CEF81B}" type="pres">
      <dgm:prSet presAssocID="{0E54E6EF-3FF5-4558-A838-6139C53E0984}" presName="text2" presStyleLbl="fgAcc2" presStyleIdx="5" presStyleCnt="6">
        <dgm:presLayoutVars>
          <dgm:chPref val="3"/>
        </dgm:presLayoutVars>
      </dgm:prSet>
      <dgm:spPr/>
    </dgm:pt>
    <dgm:pt modelId="{F2024C19-7ACC-42BD-9B6A-B4DFDF00D5B3}" type="pres">
      <dgm:prSet presAssocID="{0E54E6EF-3FF5-4558-A838-6139C53E0984}" presName="hierChild3" presStyleCnt="0"/>
      <dgm:spPr/>
    </dgm:pt>
  </dgm:ptLst>
  <dgm:cxnLst>
    <dgm:cxn modelId="{72B2D202-9753-451C-B990-A358558A8A38}" type="presOf" srcId="{07B1805A-5A75-4241-8E36-BF0809F0734C}" destId="{29057CF6-623D-4BA0-9959-9608955F35EB}" srcOrd="0" destOrd="0" presId="urn:microsoft.com/office/officeart/2005/8/layout/hierarchy1"/>
    <dgm:cxn modelId="{9A2ABF08-50A1-4FD4-B45A-9182F03D0620}" type="presOf" srcId="{0E54E6EF-3FF5-4558-A838-6139C53E0984}" destId="{D4C7E840-FF52-43D1-B221-DE7500CEF81B}" srcOrd="0" destOrd="0" presId="urn:microsoft.com/office/officeart/2005/8/layout/hierarchy1"/>
    <dgm:cxn modelId="{F23F120B-3C63-4477-B645-DA8AD6ABB428}" srcId="{DE2F852E-87A8-42D0-A937-ABC5B2355696}" destId="{A8FF5386-AF7F-4389-B467-716BA54F411D}" srcOrd="0" destOrd="0" parTransId="{47B49236-34A5-40ED-BDD2-C95C31CF2393}" sibTransId="{E4DD5308-A129-4432-B3B4-B50E25D61933}"/>
    <dgm:cxn modelId="{9BD40C13-FE6F-47B9-9B02-3A6BBDEDE143}" srcId="{A0B412A7-BC53-4BF1-A6EC-E7C9E004CE94}" destId="{1D30C284-02AD-48B5-8B06-26896A71B233}" srcOrd="0" destOrd="0" parTransId="{0E345928-53C0-4507-AB61-16EA7C103972}" sibTransId="{DA468066-4681-46D8-B035-ED45E9BB7F5A}"/>
    <dgm:cxn modelId="{FBD0421D-EEB0-4873-B1FE-69CBE5915C47}" type="presOf" srcId="{A0B4E12F-4421-4117-B80A-03DBAA22668C}" destId="{91FC2F0D-C534-44B3-9968-2B154BDDB7C5}" srcOrd="0" destOrd="0" presId="urn:microsoft.com/office/officeart/2005/8/layout/hierarchy1"/>
    <dgm:cxn modelId="{CB762325-E10C-47BB-86D0-FEB0A5ABE8AA}" srcId="{3D18249A-1D06-421A-919B-326F862B6EE9}" destId="{B61B9C94-602E-4F40-932D-187243E483B4}" srcOrd="1" destOrd="0" parTransId="{93F1617B-0812-49A7-8441-E675E2B4E3A0}" sibTransId="{BAB29B8F-B613-45D0-8FA9-A308F1485477}"/>
    <dgm:cxn modelId="{5468CC2B-F788-421F-ADE4-EBA7E0A59609}" srcId="{3D18249A-1D06-421A-919B-326F862B6EE9}" destId="{A0B412A7-BC53-4BF1-A6EC-E7C9E004CE94}" srcOrd="4" destOrd="0" parTransId="{466FBCA8-6A8C-4F8A-8F36-F502186F985B}" sibTransId="{772CEEED-685A-424B-AFD0-0A03BEC0C271}"/>
    <dgm:cxn modelId="{A43C4B2C-44C2-440E-8AB5-6FD64DBB016D}" type="presOf" srcId="{A8FF5386-AF7F-4389-B467-716BA54F411D}" destId="{B03FB844-80D6-4EFB-8CF4-0F9DDF2EA630}" srcOrd="0" destOrd="0" presId="urn:microsoft.com/office/officeart/2005/8/layout/hierarchy1"/>
    <dgm:cxn modelId="{7D980530-8509-432E-8022-4D94EDB328CE}" type="presOf" srcId="{70AFBC19-FF06-447E-8757-0EC796B501E5}" destId="{97E5305C-5A0F-4D7C-9F0E-FE3B35DD2915}" srcOrd="0" destOrd="0" presId="urn:microsoft.com/office/officeart/2005/8/layout/hierarchy1"/>
    <dgm:cxn modelId="{0A332765-3C6E-459C-8FD6-18A83C4D9D84}" type="presOf" srcId="{DE2F852E-87A8-42D0-A937-ABC5B2355696}" destId="{6A6979A2-C34B-4B59-895F-3DAE6320AD1D}" srcOrd="0" destOrd="0" presId="urn:microsoft.com/office/officeart/2005/8/layout/hierarchy1"/>
    <dgm:cxn modelId="{79531F48-22D5-4580-97B1-AD6B09BCDF55}" type="presOf" srcId="{408DA867-C327-4BB4-A644-DEE833DD14C6}" destId="{D5877E91-873A-45C9-8157-C1C62FBA7B1D}" srcOrd="0" destOrd="0" presId="urn:microsoft.com/office/officeart/2005/8/layout/hierarchy1"/>
    <dgm:cxn modelId="{86352652-6D0F-4445-8F16-5A5A43485BDB}" srcId="{B61B9C94-602E-4F40-932D-187243E483B4}" destId="{32E949F8-767C-4E66-B5F1-D5330EA33DB5}" srcOrd="0" destOrd="0" parTransId="{A0B4E12F-4421-4117-B80A-03DBAA22668C}" sibTransId="{982D9DC4-34A1-4989-9F98-610A41B2CA55}"/>
    <dgm:cxn modelId="{555B7781-F8F9-4F6E-878D-0C5A4136909C}" type="presOf" srcId="{16597F33-5170-4E79-B6AC-2AE285823C93}" destId="{C7DC7288-F3E5-4072-904C-93AC85239401}" srcOrd="0" destOrd="0" presId="urn:microsoft.com/office/officeart/2005/8/layout/hierarchy1"/>
    <dgm:cxn modelId="{D0294A82-06E3-454B-B179-83C1462220D3}" type="presOf" srcId="{0E345928-53C0-4507-AB61-16EA7C103972}" destId="{1391B44B-1434-4DCF-BD68-1C956B45F4FD}" srcOrd="0" destOrd="0" presId="urn:microsoft.com/office/officeart/2005/8/layout/hierarchy1"/>
    <dgm:cxn modelId="{2448D08C-49A4-4168-89D9-91C662BD7207}" srcId="{3D18249A-1D06-421A-919B-326F862B6EE9}" destId="{70AFBC19-FF06-447E-8757-0EC796B501E5}" srcOrd="5" destOrd="0" parTransId="{1CDF156A-F1C3-460F-9D13-B51E033AA04E}" sibTransId="{3843FEB5-4C94-47DB-98F6-18E9C1720CCD}"/>
    <dgm:cxn modelId="{07F6F397-4A0F-4B8E-B384-E066F78445B2}" srcId="{3D18249A-1D06-421A-919B-326F862B6EE9}" destId="{3F339E9D-9814-493A-A3C9-E4C5C4B02D95}" srcOrd="0" destOrd="0" parTransId="{74EB6CE8-0ED6-458F-8F87-5926D6C73F55}" sibTransId="{686A833D-9E39-4F68-B56D-0570BA6DE90D}"/>
    <dgm:cxn modelId="{2FB2FA9E-8F6F-4552-B42E-56EE66732E10}" type="presOf" srcId="{3F339E9D-9814-493A-A3C9-E4C5C4B02D95}" destId="{0173F418-4CE7-4394-813B-67495F8ACA96}" srcOrd="0" destOrd="0" presId="urn:microsoft.com/office/officeart/2005/8/layout/hierarchy1"/>
    <dgm:cxn modelId="{ECE006A5-EB45-4823-8CA5-734D875EDF88}" type="presOf" srcId="{8E9C1EAC-CA0E-44A8-9932-EDA115C6FB70}" destId="{7A392E0B-2402-4C64-A0B2-1A51E72877CE}" srcOrd="0" destOrd="0" presId="urn:microsoft.com/office/officeart/2005/8/layout/hierarchy1"/>
    <dgm:cxn modelId="{118908BF-EDED-43F5-8C64-5F94C1AF549A}" type="presOf" srcId="{BD3D99D4-A519-42FB-AF9B-1E52F72F7E00}" destId="{4E68E232-2F59-4091-B421-E956F0796086}" srcOrd="0" destOrd="0" presId="urn:microsoft.com/office/officeart/2005/8/layout/hierarchy1"/>
    <dgm:cxn modelId="{3230BBC4-6984-4887-8E17-AED1119CD187}" srcId="{16597F33-5170-4E79-B6AC-2AE285823C93}" destId="{D3EDA274-2A72-4150-AEC8-68F9551B077F}" srcOrd="0" destOrd="0" parTransId="{07B1805A-5A75-4241-8E36-BF0809F0734C}" sibTransId="{52F1AD4A-F45A-4C78-9914-BA9E73C5F089}"/>
    <dgm:cxn modelId="{B23260CC-435D-4E7F-AB32-4529C391F9F6}" type="presOf" srcId="{D3EDA274-2A72-4150-AEC8-68F9551B077F}" destId="{D2C7F9BD-90F4-42F8-B04F-E0FD05AFC4E7}" srcOrd="0" destOrd="0" presId="urn:microsoft.com/office/officeart/2005/8/layout/hierarchy1"/>
    <dgm:cxn modelId="{21B180CE-7E96-42B1-B6F3-001A97E64B1D}" type="presOf" srcId="{1D30C284-02AD-48B5-8B06-26896A71B233}" destId="{5D245EB1-07AF-4727-874E-E5C299A3A790}" srcOrd="0" destOrd="0" presId="urn:microsoft.com/office/officeart/2005/8/layout/hierarchy1"/>
    <dgm:cxn modelId="{6641FBCE-F7B1-46A6-8BF5-57E3631AD140}" srcId="{3D18249A-1D06-421A-919B-326F862B6EE9}" destId="{16597F33-5170-4E79-B6AC-2AE285823C93}" srcOrd="3" destOrd="0" parTransId="{6932C6F6-6E38-4119-89B3-61A0C4BDD51E}" sibTransId="{108114D5-2977-4D8C-81A8-F360F81CCB6C}"/>
    <dgm:cxn modelId="{4D727FD9-667A-413C-8072-272D52118904}" srcId="{70AFBC19-FF06-447E-8757-0EC796B501E5}" destId="{0E54E6EF-3FF5-4558-A838-6139C53E0984}" srcOrd="0" destOrd="0" parTransId="{8E9C1EAC-CA0E-44A8-9932-EDA115C6FB70}" sibTransId="{46D9B563-5D3E-4797-AFED-2E0CEBEC0641}"/>
    <dgm:cxn modelId="{AD0887D9-7BCE-4749-85A4-A450A7A7448D}" type="presOf" srcId="{47B49236-34A5-40ED-BDD2-C95C31CF2393}" destId="{C4183B66-00BA-4976-9FEA-89F52860BBCD}" srcOrd="0" destOrd="0" presId="urn:microsoft.com/office/officeart/2005/8/layout/hierarchy1"/>
    <dgm:cxn modelId="{696F40DC-523B-43CF-A380-BA4F6BE8B1E9}" srcId="{3F339E9D-9814-493A-A3C9-E4C5C4B02D95}" destId="{408DA867-C327-4BB4-A644-DEE833DD14C6}" srcOrd="0" destOrd="0" parTransId="{BD3D99D4-A519-42FB-AF9B-1E52F72F7E00}" sibTransId="{366EAD5D-759F-4B9D-906A-733B5C9BC313}"/>
    <dgm:cxn modelId="{C5AA1BDE-56BA-4AF3-AEF3-1062EE171470}" type="presOf" srcId="{3D18249A-1D06-421A-919B-326F862B6EE9}" destId="{D1E7F8EB-8046-41D4-B98D-A4C9CAC47AC4}" srcOrd="0" destOrd="0" presId="urn:microsoft.com/office/officeart/2005/8/layout/hierarchy1"/>
    <dgm:cxn modelId="{590AABDF-03F5-46EB-8099-D5D89BEE4BB2}" srcId="{3D18249A-1D06-421A-919B-326F862B6EE9}" destId="{DE2F852E-87A8-42D0-A937-ABC5B2355696}" srcOrd="2" destOrd="0" parTransId="{774E5625-C662-4B00-B053-3687C86B022B}" sibTransId="{B834950A-74E5-42C5-B358-266FC2C7EB06}"/>
    <dgm:cxn modelId="{EE7BB8E4-570F-435F-A9C3-381A3DBEB230}" type="presOf" srcId="{B61B9C94-602E-4F40-932D-187243E483B4}" destId="{2B0D45A6-16C6-4097-8C6F-6C13930956FD}" srcOrd="0" destOrd="0" presId="urn:microsoft.com/office/officeart/2005/8/layout/hierarchy1"/>
    <dgm:cxn modelId="{0B7E96E6-CB72-4488-8FD7-4B3D19DD22F2}" type="presOf" srcId="{32E949F8-767C-4E66-B5F1-D5330EA33DB5}" destId="{095FC130-FA5B-47B6-BAE9-EF3E7C0B5ED6}" srcOrd="0" destOrd="0" presId="urn:microsoft.com/office/officeart/2005/8/layout/hierarchy1"/>
    <dgm:cxn modelId="{C9E0BBEF-747E-406F-BB0F-4204705B82C4}" type="presOf" srcId="{A0B412A7-BC53-4BF1-A6EC-E7C9E004CE94}" destId="{4D77FE22-65F8-4851-9E39-1C7D0B3A484A}" srcOrd="0" destOrd="0" presId="urn:microsoft.com/office/officeart/2005/8/layout/hierarchy1"/>
    <dgm:cxn modelId="{88455474-B8CE-44B6-9222-DAE8E00A2E23}" type="presParOf" srcId="{D1E7F8EB-8046-41D4-B98D-A4C9CAC47AC4}" destId="{934D7AB4-0F03-40C4-BBEA-CA27BE61F0E1}" srcOrd="0" destOrd="0" presId="urn:microsoft.com/office/officeart/2005/8/layout/hierarchy1"/>
    <dgm:cxn modelId="{E71FF1F8-158D-4636-9DEB-BD5EEAC1CBCE}" type="presParOf" srcId="{934D7AB4-0F03-40C4-BBEA-CA27BE61F0E1}" destId="{953225DB-5DA1-4C23-968C-D4B1C42C506E}" srcOrd="0" destOrd="0" presId="urn:microsoft.com/office/officeart/2005/8/layout/hierarchy1"/>
    <dgm:cxn modelId="{DF32C4C4-3B22-41CD-84CA-EA5CF6934A0A}" type="presParOf" srcId="{953225DB-5DA1-4C23-968C-D4B1C42C506E}" destId="{44A591FB-F98C-4228-8C73-F56F81922FC6}" srcOrd="0" destOrd="0" presId="urn:microsoft.com/office/officeart/2005/8/layout/hierarchy1"/>
    <dgm:cxn modelId="{17FBABA8-3C99-4372-8D1C-83E04E687877}" type="presParOf" srcId="{953225DB-5DA1-4C23-968C-D4B1C42C506E}" destId="{0173F418-4CE7-4394-813B-67495F8ACA96}" srcOrd="1" destOrd="0" presId="urn:microsoft.com/office/officeart/2005/8/layout/hierarchy1"/>
    <dgm:cxn modelId="{2DAFA71F-88CB-448D-AD7E-80EBC4F0B56E}" type="presParOf" srcId="{934D7AB4-0F03-40C4-BBEA-CA27BE61F0E1}" destId="{FDDC5264-1556-4FB0-90FC-F8C089DF6F05}" srcOrd="1" destOrd="0" presId="urn:microsoft.com/office/officeart/2005/8/layout/hierarchy1"/>
    <dgm:cxn modelId="{F73EEF12-6827-4EAC-847C-767A1EA89B44}" type="presParOf" srcId="{FDDC5264-1556-4FB0-90FC-F8C089DF6F05}" destId="{4E68E232-2F59-4091-B421-E956F0796086}" srcOrd="0" destOrd="0" presId="urn:microsoft.com/office/officeart/2005/8/layout/hierarchy1"/>
    <dgm:cxn modelId="{6DEAFBA8-93ED-4859-ADC7-BC2C83D1D4B2}" type="presParOf" srcId="{FDDC5264-1556-4FB0-90FC-F8C089DF6F05}" destId="{A9EE9E72-33C3-44FB-B222-A1169DD32C3C}" srcOrd="1" destOrd="0" presId="urn:microsoft.com/office/officeart/2005/8/layout/hierarchy1"/>
    <dgm:cxn modelId="{3330F8FD-87BF-49F8-8A19-ED787C1DF429}" type="presParOf" srcId="{A9EE9E72-33C3-44FB-B222-A1169DD32C3C}" destId="{C666B4A2-7B67-460B-BD75-693E802F8BB8}" srcOrd="0" destOrd="0" presId="urn:microsoft.com/office/officeart/2005/8/layout/hierarchy1"/>
    <dgm:cxn modelId="{5C4D8CFC-FF46-40CB-BF93-79523D324026}" type="presParOf" srcId="{C666B4A2-7B67-460B-BD75-693E802F8BB8}" destId="{F653D9D9-10F0-42BB-B4E4-3185762BF08E}" srcOrd="0" destOrd="0" presId="urn:microsoft.com/office/officeart/2005/8/layout/hierarchy1"/>
    <dgm:cxn modelId="{4A61A7AB-7FAB-422E-9D1E-0461D479A4A3}" type="presParOf" srcId="{C666B4A2-7B67-460B-BD75-693E802F8BB8}" destId="{D5877E91-873A-45C9-8157-C1C62FBA7B1D}" srcOrd="1" destOrd="0" presId="urn:microsoft.com/office/officeart/2005/8/layout/hierarchy1"/>
    <dgm:cxn modelId="{E8E5820C-27D2-4A2D-9CE4-144642968249}" type="presParOf" srcId="{A9EE9E72-33C3-44FB-B222-A1169DD32C3C}" destId="{7AEEE55F-9BAD-4657-9917-21CB7448736D}" srcOrd="1" destOrd="0" presId="urn:microsoft.com/office/officeart/2005/8/layout/hierarchy1"/>
    <dgm:cxn modelId="{D597DD8F-580D-4404-8A8A-7B9561A070D1}" type="presParOf" srcId="{D1E7F8EB-8046-41D4-B98D-A4C9CAC47AC4}" destId="{8D583D18-C097-4A61-8B11-493B56E21D85}" srcOrd="1" destOrd="0" presId="urn:microsoft.com/office/officeart/2005/8/layout/hierarchy1"/>
    <dgm:cxn modelId="{B4F32407-CD8E-4E74-AF8A-AEC09E081B6F}" type="presParOf" srcId="{8D583D18-C097-4A61-8B11-493B56E21D85}" destId="{C88D4924-9E57-45AA-885A-7C7D88AB37B8}" srcOrd="0" destOrd="0" presId="urn:microsoft.com/office/officeart/2005/8/layout/hierarchy1"/>
    <dgm:cxn modelId="{5B1F06E0-8479-4913-9D93-E43578094865}" type="presParOf" srcId="{C88D4924-9E57-45AA-885A-7C7D88AB37B8}" destId="{89FF8DB3-3057-4A71-B86F-0335ED264F34}" srcOrd="0" destOrd="0" presId="urn:microsoft.com/office/officeart/2005/8/layout/hierarchy1"/>
    <dgm:cxn modelId="{ACD38FE0-1B73-4D9B-99D2-8DAB8F7EC717}" type="presParOf" srcId="{C88D4924-9E57-45AA-885A-7C7D88AB37B8}" destId="{2B0D45A6-16C6-4097-8C6F-6C13930956FD}" srcOrd="1" destOrd="0" presId="urn:microsoft.com/office/officeart/2005/8/layout/hierarchy1"/>
    <dgm:cxn modelId="{F0739257-8855-470A-B5BC-CF0BD18F1B50}" type="presParOf" srcId="{8D583D18-C097-4A61-8B11-493B56E21D85}" destId="{217D5611-B507-4ED6-AA01-091E7BD57C02}" srcOrd="1" destOrd="0" presId="urn:microsoft.com/office/officeart/2005/8/layout/hierarchy1"/>
    <dgm:cxn modelId="{E4772187-E3A5-4901-B997-9E8CFC13FAE9}" type="presParOf" srcId="{217D5611-B507-4ED6-AA01-091E7BD57C02}" destId="{91FC2F0D-C534-44B3-9968-2B154BDDB7C5}" srcOrd="0" destOrd="0" presId="urn:microsoft.com/office/officeart/2005/8/layout/hierarchy1"/>
    <dgm:cxn modelId="{4989AE9B-9BB1-4733-9F7B-45113308BE3B}" type="presParOf" srcId="{217D5611-B507-4ED6-AA01-091E7BD57C02}" destId="{D5D845D4-1E8F-498C-AC86-7ED95F1FC72B}" srcOrd="1" destOrd="0" presId="urn:microsoft.com/office/officeart/2005/8/layout/hierarchy1"/>
    <dgm:cxn modelId="{5E5D1B8E-62A3-4E23-8EC2-6DF8651174E8}" type="presParOf" srcId="{D5D845D4-1E8F-498C-AC86-7ED95F1FC72B}" destId="{D9034DC9-18C0-419F-A320-DAF4C1FBA9F4}" srcOrd="0" destOrd="0" presId="urn:microsoft.com/office/officeart/2005/8/layout/hierarchy1"/>
    <dgm:cxn modelId="{78F4892D-4E79-4D56-8366-75D698D416B2}" type="presParOf" srcId="{D9034DC9-18C0-419F-A320-DAF4C1FBA9F4}" destId="{8033836F-4B02-44E7-8687-FB280C7362F2}" srcOrd="0" destOrd="0" presId="urn:microsoft.com/office/officeart/2005/8/layout/hierarchy1"/>
    <dgm:cxn modelId="{06BD4ABF-4876-4C7C-8A5A-96065B427393}" type="presParOf" srcId="{D9034DC9-18C0-419F-A320-DAF4C1FBA9F4}" destId="{095FC130-FA5B-47B6-BAE9-EF3E7C0B5ED6}" srcOrd="1" destOrd="0" presId="urn:microsoft.com/office/officeart/2005/8/layout/hierarchy1"/>
    <dgm:cxn modelId="{4BF7C9A1-EE7B-4D49-B584-A9407F8E9A0C}" type="presParOf" srcId="{D5D845D4-1E8F-498C-AC86-7ED95F1FC72B}" destId="{8B426A62-6B1F-4D0A-AEAA-4E59299E19A8}" srcOrd="1" destOrd="0" presId="urn:microsoft.com/office/officeart/2005/8/layout/hierarchy1"/>
    <dgm:cxn modelId="{C21C250F-0336-4ABD-A4F8-7F6816BE3234}" type="presParOf" srcId="{D1E7F8EB-8046-41D4-B98D-A4C9CAC47AC4}" destId="{D5DA4D66-2732-4AE9-B38A-520668790C06}" srcOrd="2" destOrd="0" presId="urn:microsoft.com/office/officeart/2005/8/layout/hierarchy1"/>
    <dgm:cxn modelId="{76DF584C-7800-4020-89BA-FB696843C64E}" type="presParOf" srcId="{D5DA4D66-2732-4AE9-B38A-520668790C06}" destId="{BCB4CF70-A935-4B23-80EE-8BDBB211E6DC}" srcOrd="0" destOrd="0" presId="urn:microsoft.com/office/officeart/2005/8/layout/hierarchy1"/>
    <dgm:cxn modelId="{EDEC5C7C-64F8-4A1E-B88A-BF70C54303F0}" type="presParOf" srcId="{BCB4CF70-A935-4B23-80EE-8BDBB211E6DC}" destId="{E24D02D7-6CC6-4860-A730-00A348DFBA89}" srcOrd="0" destOrd="0" presId="urn:microsoft.com/office/officeart/2005/8/layout/hierarchy1"/>
    <dgm:cxn modelId="{EEB0B56F-7300-4080-8079-6D08FE0136CE}" type="presParOf" srcId="{BCB4CF70-A935-4B23-80EE-8BDBB211E6DC}" destId="{6A6979A2-C34B-4B59-895F-3DAE6320AD1D}" srcOrd="1" destOrd="0" presId="urn:microsoft.com/office/officeart/2005/8/layout/hierarchy1"/>
    <dgm:cxn modelId="{941F8277-EB55-4FB8-BC37-BD2FAB65E705}" type="presParOf" srcId="{D5DA4D66-2732-4AE9-B38A-520668790C06}" destId="{C09ACBBB-3913-4A97-B4B3-6C6AE1A38039}" srcOrd="1" destOrd="0" presId="urn:microsoft.com/office/officeart/2005/8/layout/hierarchy1"/>
    <dgm:cxn modelId="{7A721859-34EE-41B3-813E-3451C0635ADF}" type="presParOf" srcId="{C09ACBBB-3913-4A97-B4B3-6C6AE1A38039}" destId="{C4183B66-00BA-4976-9FEA-89F52860BBCD}" srcOrd="0" destOrd="0" presId="urn:microsoft.com/office/officeart/2005/8/layout/hierarchy1"/>
    <dgm:cxn modelId="{29489746-3A9C-4C72-AF6C-2BFDAE9E94E4}" type="presParOf" srcId="{C09ACBBB-3913-4A97-B4B3-6C6AE1A38039}" destId="{B3BF016D-AC17-4182-9154-C8A62E07C9F8}" srcOrd="1" destOrd="0" presId="urn:microsoft.com/office/officeart/2005/8/layout/hierarchy1"/>
    <dgm:cxn modelId="{8CD36270-FBFB-4F02-982B-CB06177ECC59}" type="presParOf" srcId="{B3BF016D-AC17-4182-9154-C8A62E07C9F8}" destId="{1810B6E3-2EC1-4ACB-9B07-5717C290E375}" srcOrd="0" destOrd="0" presId="urn:microsoft.com/office/officeart/2005/8/layout/hierarchy1"/>
    <dgm:cxn modelId="{402F4ADC-E03D-41BC-A519-0A0B524ECC24}" type="presParOf" srcId="{1810B6E3-2EC1-4ACB-9B07-5717C290E375}" destId="{E13E3DA7-9750-4EF4-932B-5C58268DCDA7}" srcOrd="0" destOrd="0" presId="urn:microsoft.com/office/officeart/2005/8/layout/hierarchy1"/>
    <dgm:cxn modelId="{37582732-9909-47AF-85F0-24BAD30169C7}" type="presParOf" srcId="{1810B6E3-2EC1-4ACB-9B07-5717C290E375}" destId="{B03FB844-80D6-4EFB-8CF4-0F9DDF2EA630}" srcOrd="1" destOrd="0" presId="urn:microsoft.com/office/officeart/2005/8/layout/hierarchy1"/>
    <dgm:cxn modelId="{C1137358-FC68-4C7C-A299-550D9665D000}" type="presParOf" srcId="{B3BF016D-AC17-4182-9154-C8A62E07C9F8}" destId="{1808F701-87AC-41BB-A357-6809C5DDEEA6}" srcOrd="1" destOrd="0" presId="urn:microsoft.com/office/officeart/2005/8/layout/hierarchy1"/>
    <dgm:cxn modelId="{A9275CFF-AFE4-47A8-AB7D-24E0CED032A2}" type="presParOf" srcId="{D1E7F8EB-8046-41D4-B98D-A4C9CAC47AC4}" destId="{93932CEF-8233-4004-AFE0-925039A22CF4}" srcOrd="3" destOrd="0" presId="urn:microsoft.com/office/officeart/2005/8/layout/hierarchy1"/>
    <dgm:cxn modelId="{3FA44BBB-93AC-4F9B-B21A-BF9B624BAF69}" type="presParOf" srcId="{93932CEF-8233-4004-AFE0-925039A22CF4}" destId="{121E66E3-367D-43AD-A550-26E135DFA9E5}" srcOrd="0" destOrd="0" presId="urn:microsoft.com/office/officeart/2005/8/layout/hierarchy1"/>
    <dgm:cxn modelId="{3F119D05-57F0-405C-827E-0E2405D2769E}" type="presParOf" srcId="{121E66E3-367D-43AD-A550-26E135DFA9E5}" destId="{BAC470C9-23EF-470E-8CD8-1C93EA98898B}" srcOrd="0" destOrd="0" presId="urn:microsoft.com/office/officeart/2005/8/layout/hierarchy1"/>
    <dgm:cxn modelId="{512B1EE8-C4A9-4BD9-AC34-22996F6CEB54}" type="presParOf" srcId="{121E66E3-367D-43AD-A550-26E135DFA9E5}" destId="{C7DC7288-F3E5-4072-904C-93AC85239401}" srcOrd="1" destOrd="0" presId="urn:microsoft.com/office/officeart/2005/8/layout/hierarchy1"/>
    <dgm:cxn modelId="{79177375-2F41-4B40-9330-5C2E7C75C66D}" type="presParOf" srcId="{93932CEF-8233-4004-AFE0-925039A22CF4}" destId="{B7572C1E-470C-4623-BB91-05F33992ADE6}" srcOrd="1" destOrd="0" presId="urn:microsoft.com/office/officeart/2005/8/layout/hierarchy1"/>
    <dgm:cxn modelId="{CB891C1D-1F1D-443B-8640-324C87BD83BB}" type="presParOf" srcId="{B7572C1E-470C-4623-BB91-05F33992ADE6}" destId="{29057CF6-623D-4BA0-9959-9608955F35EB}" srcOrd="0" destOrd="0" presId="urn:microsoft.com/office/officeart/2005/8/layout/hierarchy1"/>
    <dgm:cxn modelId="{197D0B88-2BE6-4202-8522-BFC8E544582B}" type="presParOf" srcId="{B7572C1E-470C-4623-BB91-05F33992ADE6}" destId="{338C7767-343F-4237-B45A-085761AC5D77}" srcOrd="1" destOrd="0" presId="urn:microsoft.com/office/officeart/2005/8/layout/hierarchy1"/>
    <dgm:cxn modelId="{16542071-6124-4FE8-883C-337211085030}" type="presParOf" srcId="{338C7767-343F-4237-B45A-085761AC5D77}" destId="{A69B9AFC-D725-4EB4-A275-CAB1F8C4F435}" srcOrd="0" destOrd="0" presId="urn:microsoft.com/office/officeart/2005/8/layout/hierarchy1"/>
    <dgm:cxn modelId="{49B7CC90-BDBE-4E0A-95AC-31CC312BD377}" type="presParOf" srcId="{A69B9AFC-D725-4EB4-A275-CAB1F8C4F435}" destId="{1722F6AF-006C-4A8A-AF41-FE735BD150F4}" srcOrd="0" destOrd="0" presId="urn:microsoft.com/office/officeart/2005/8/layout/hierarchy1"/>
    <dgm:cxn modelId="{68057C0C-1B3D-4876-916B-E68184E36F25}" type="presParOf" srcId="{A69B9AFC-D725-4EB4-A275-CAB1F8C4F435}" destId="{D2C7F9BD-90F4-42F8-B04F-E0FD05AFC4E7}" srcOrd="1" destOrd="0" presId="urn:microsoft.com/office/officeart/2005/8/layout/hierarchy1"/>
    <dgm:cxn modelId="{8ADC997C-0C74-45CD-97DE-C83C867E158F}" type="presParOf" srcId="{338C7767-343F-4237-B45A-085761AC5D77}" destId="{01E08D66-D67A-4667-83BD-DCDF98CFDDE2}" srcOrd="1" destOrd="0" presId="urn:microsoft.com/office/officeart/2005/8/layout/hierarchy1"/>
    <dgm:cxn modelId="{9B4F71D9-AD38-47B6-95BD-92C21F71C9F3}" type="presParOf" srcId="{D1E7F8EB-8046-41D4-B98D-A4C9CAC47AC4}" destId="{82F7C411-EAC4-4DB6-9A4D-A482220D891F}" srcOrd="4" destOrd="0" presId="urn:microsoft.com/office/officeart/2005/8/layout/hierarchy1"/>
    <dgm:cxn modelId="{FAF03ED3-9F8D-4A28-A3D7-C6EE0395170E}" type="presParOf" srcId="{82F7C411-EAC4-4DB6-9A4D-A482220D891F}" destId="{9F43C7BC-7EC8-4385-966F-E96A22CF2BB7}" srcOrd="0" destOrd="0" presId="urn:microsoft.com/office/officeart/2005/8/layout/hierarchy1"/>
    <dgm:cxn modelId="{6BE4DBF8-89D8-4338-BAA1-63D3C5146F8C}" type="presParOf" srcId="{9F43C7BC-7EC8-4385-966F-E96A22CF2BB7}" destId="{69B6528D-7F08-4423-ADB0-7516703BB191}" srcOrd="0" destOrd="0" presId="urn:microsoft.com/office/officeart/2005/8/layout/hierarchy1"/>
    <dgm:cxn modelId="{FBE994BB-1572-4937-91D8-1D5DB046C664}" type="presParOf" srcId="{9F43C7BC-7EC8-4385-966F-E96A22CF2BB7}" destId="{4D77FE22-65F8-4851-9E39-1C7D0B3A484A}" srcOrd="1" destOrd="0" presId="urn:microsoft.com/office/officeart/2005/8/layout/hierarchy1"/>
    <dgm:cxn modelId="{495FA374-378F-4FE1-B749-FC364822C987}" type="presParOf" srcId="{82F7C411-EAC4-4DB6-9A4D-A482220D891F}" destId="{7C3D3D3D-22F6-4CE5-AB0A-8B95768DE573}" srcOrd="1" destOrd="0" presId="urn:microsoft.com/office/officeart/2005/8/layout/hierarchy1"/>
    <dgm:cxn modelId="{775F4BC9-D60A-47B7-8979-B3B31E803E76}" type="presParOf" srcId="{7C3D3D3D-22F6-4CE5-AB0A-8B95768DE573}" destId="{1391B44B-1434-4DCF-BD68-1C956B45F4FD}" srcOrd="0" destOrd="0" presId="urn:microsoft.com/office/officeart/2005/8/layout/hierarchy1"/>
    <dgm:cxn modelId="{0C58268D-1C8D-484D-9259-E6BECD34E7AA}" type="presParOf" srcId="{7C3D3D3D-22F6-4CE5-AB0A-8B95768DE573}" destId="{2A481370-0463-4771-85E2-C7A3317100DF}" srcOrd="1" destOrd="0" presId="urn:microsoft.com/office/officeart/2005/8/layout/hierarchy1"/>
    <dgm:cxn modelId="{5E537B0E-D4E7-4BFA-A408-95E5CE2A274F}" type="presParOf" srcId="{2A481370-0463-4771-85E2-C7A3317100DF}" destId="{BEC190B5-FEA6-48BA-95FB-FAD5184943BF}" srcOrd="0" destOrd="0" presId="urn:microsoft.com/office/officeart/2005/8/layout/hierarchy1"/>
    <dgm:cxn modelId="{A6ACBD17-55B6-43E8-ACE2-415672F5DD82}" type="presParOf" srcId="{BEC190B5-FEA6-48BA-95FB-FAD5184943BF}" destId="{D3EEA173-6D52-4A61-977E-29DEBA6A80B1}" srcOrd="0" destOrd="0" presId="urn:microsoft.com/office/officeart/2005/8/layout/hierarchy1"/>
    <dgm:cxn modelId="{7A721BEF-5674-4DA8-9CC2-D97BDB91F0CD}" type="presParOf" srcId="{BEC190B5-FEA6-48BA-95FB-FAD5184943BF}" destId="{5D245EB1-07AF-4727-874E-E5C299A3A790}" srcOrd="1" destOrd="0" presId="urn:microsoft.com/office/officeart/2005/8/layout/hierarchy1"/>
    <dgm:cxn modelId="{B1CBE0F6-749D-4B1E-B108-85583E1DE7B1}" type="presParOf" srcId="{2A481370-0463-4771-85E2-C7A3317100DF}" destId="{60572389-D7F2-4AA9-8D18-39D46B0281C7}" srcOrd="1" destOrd="0" presId="urn:microsoft.com/office/officeart/2005/8/layout/hierarchy1"/>
    <dgm:cxn modelId="{FCDD9C91-511B-4CC0-BF80-1D804B3D4BB3}" type="presParOf" srcId="{D1E7F8EB-8046-41D4-B98D-A4C9CAC47AC4}" destId="{82C1C067-23B2-4A05-9AD8-141BF332DC21}" srcOrd="5" destOrd="0" presId="urn:microsoft.com/office/officeart/2005/8/layout/hierarchy1"/>
    <dgm:cxn modelId="{D8C6F3F9-D7A8-44E9-B9C4-A984FB95B450}" type="presParOf" srcId="{82C1C067-23B2-4A05-9AD8-141BF332DC21}" destId="{E897C2F5-796A-481A-B793-D7D01E9B9B37}" srcOrd="0" destOrd="0" presId="urn:microsoft.com/office/officeart/2005/8/layout/hierarchy1"/>
    <dgm:cxn modelId="{17528BEC-294F-4D60-B070-EBCB3514BCB3}" type="presParOf" srcId="{E897C2F5-796A-481A-B793-D7D01E9B9B37}" destId="{E67FF5B7-098D-4589-8DB6-1B49D0BDC612}" srcOrd="0" destOrd="0" presId="urn:microsoft.com/office/officeart/2005/8/layout/hierarchy1"/>
    <dgm:cxn modelId="{0DBFF138-0AB4-4410-B858-BF63524248DF}" type="presParOf" srcId="{E897C2F5-796A-481A-B793-D7D01E9B9B37}" destId="{97E5305C-5A0F-4D7C-9F0E-FE3B35DD2915}" srcOrd="1" destOrd="0" presId="urn:microsoft.com/office/officeart/2005/8/layout/hierarchy1"/>
    <dgm:cxn modelId="{63EDE0AC-A93A-4AB8-9D72-2C735F44121C}" type="presParOf" srcId="{82C1C067-23B2-4A05-9AD8-141BF332DC21}" destId="{4BD79281-6D0B-4FFB-B634-EB7214B908DC}" srcOrd="1" destOrd="0" presId="urn:microsoft.com/office/officeart/2005/8/layout/hierarchy1"/>
    <dgm:cxn modelId="{908610A0-9C30-417C-BDB4-F536DC358126}" type="presParOf" srcId="{4BD79281-6D0B-4FFB-B634-EB7214B908DC}" destId="{7A392E0B-2402-4C64-A0B2-1A51E72877CE}" srcOrd="0" destOrd="0" presId="urn:microsoft.com/office/officeart/2005/8/layout/hierarchy1"/>
    <dgm:cxn modelId="{3832B862-740E-4800-94DE-95B3B7243F5F}" type="presParOf" srcId="{4BD79281-6D0B-4FFB-B634-EB7214B908DC}" destId="{62205929-5EC7-412F-BD4D-399CCFEB6128}" srcOrd="1" destOrd="0" presId="urn:microsoft.com/office/officeart/2005/8/layout/hierarchy1"/>
    <dgm:cxn modelId="{B8365423-D8AD-48E4-AAC7-335B3AFA7027}" type="presParOf" srcId="{62205929-5EC7-412F-BD4D-399CCFEB6128}" destId="{7F361A2A-F811-42C7-BE71-ABED7DA28B52}" srcOrd="0" destOrd="0" presId="urn:microsoft.com/office/officeart/2005/8/layout/hierarchy1"/>
    <dgm:cxn modelId="{4508985F-F954-4933-96AE-940CF6C49AED}" type="presParOf" srcId="{7F361A2A-F811-42C7-BE71-ABED7DA28B52}" destId="{A7501791-3800-4E9B-BAFD-C22352B76CAC}" srcOrd="0" destOrd="0" presId="urn:microsoft.com/office/officeart/2005/8/layout/hierarchy1"/>
    <dgm:cxn modelId="{4D41D409-1254-4523-B800-07036511F1AA}" type="presParOf" srcId="{7F361A2A-F811-42C7-BE71-ABED7DA28B52}" destId="{D4C7E840-FF52-43D1-B221-DE7500CEF81B}" srcOrd="1" destOrd="0" presId="urn:microsoft.com/office/officeart/2005/8/layout/hierarchy1"/>
    <dgm:cxn modelId="{EBD55A61-0DB5-4E73-8DCD-8B4AC9789BBA}" type="presParOf" srcId="{62205929-5EC7-412F-BD4D-399CCFEB6128}" destId="{F2024C19-7ACC-42BD-9B6A-B4DFDF00D5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18249A-1D06-421A-919B-326F862B6E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a:t>Class of Case</a:t>
          </a:r>
          <a:endParaRPr lang="en-US" dirty="0"/>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76702741-20F6-44A7-B7B2-3A3F2E7DCFA9}">
      <dgm:prSet/>
      <dgm:spPr/>
      <dgm:t>
        <a:bodyPr/>
        <a:lstStyle/>
        <a:p>
          <a:r>
            <a:rPr lang="en-US" dirty="0"/>
            <a:t>Date of First Contact </a:t>
          </a:r>
        </a:p>
      </dgm:t>
    </dgm:pt>
    <dgm:pt modelId="{FF0EAD23-4E57-4211-9712-66064C9EBD87}" type="parTrans" cxnId="{5E2E47EE-E097-4757-AEFB-85CBB72A4332}">
      <dgm:prSet/>
      <dgm:spPr/>
      <dgm:t>
        <a:bodyPr/>
        <a:lstStyle/>
        <a:p>
          <a:endParaRPr lang="en-US"/>
        </a:p>
      </dgm:t>
    </dgm:pt>
    <dgm:pt modelId="{A90EF3E6-EAEE-485F-A36C-A241BBAC46DE}" type="sibTrans" cxnId="{5E2E47EE-E097-4757-AEFB-85CBB72A4332}">
      <dgm:prSet/>
      <dgm:spPr/>
      <dgm:t>
        <a:bodyPr/>
        <a:lstStyle/>
        <a:p>
          <a:endParaRPr lang="en-US"/>
        </a:p>
      </dgm:t>
    </dgm:pt>
    <dgm:pt modelId="{E69D9131-A322-498E-9ACC-519F66358251}">
      <dgm:prSet/>
      <dgm:spPr/>
      <dgm:t>
        <a:bodyPr/>
        <a:lstStyle/>
        <a:p>
          <a:pPr>
            <a:buFont typeface="Arial" panose="020B0604020202020204" pitchFamily="34" charset="0"/>
            <a:buChar char="•"/>
          </a:pPr>
          <a:r>
            <a:rPr lang="en-US" dirty="0"/>
            <a:t>30</a:t>
          </a:r>
        </a:p>
      </dgm:t>
    </dgm:pt>
    <dgm:pt modelId="{304226D7-F7D3-4FC9-9530-9A3CF03EDA45}" type="parTrans" cxnId="{5E7A635B-C3A8-48A8-95EF-B2BB4936E4FF}">
      <dgm:prSet/>
      <dgm:spPr/>
      <dgm:t>
        <a:bodyPr/>
        <a:lstStyle/>
        <a:p>
          <a:endParaRPr lang="en-US"/>
        </a:p>
      </dgm:t>
    </dgm:pt>
    <dgm:pt modelId="{7314033B-A71A-47E9-AD25-B0C17BAD0605}" type="sibTrans" cxnId="{5E7A635B-C3A8-48A8-95EF-B2BB4936E4FF}">
      <dgm:prSet/>
      <dgm:spPr/>
      <dgm:t>
        <a:bodyPr/>
        <a:lstStyle/>
        <a:p>
          <a:endParaRPr lang="en-US"/>
        </a:p>
      </dgm:t>
    </dgm:pt>
    <dgm:pt modelId="{EE8353B4-B306-4C54-8E8F-4F800900FB63}">
      <dgm:prSet/>
      <dgm:spPr/>
      <dgm:t>
        <a:bodyPr/>
        <a:lstStyle/>
        <a:p>
          <a:r>
            <a:rPr lang="en-US" dirty="0"/>
            <a:t>10/14/2021</a:t>
          </a:r>
        </a:p>
      </dgm:t>
    </dgm:pt>
    <dgm:pt modelId="{90F32B8F-97F6-4B75-B9FA-623E9BFC65DE}" type="parTrans" cxnId="{2B1B0CF0-279A-45F1-83C3-C8404BC05675}">
      <dgm:prSet/>
      <dgm:spPr/>
      <dgm:t>
        <a:bodyPr/>
        <a:lstStyle/>
        <a:p>
          <a:endParaRPr lang="en-US"/>
        </a:p>
      </dgm:t>
    </dgm:pt>
    <dgm:pt modelId="{F5A79BA0-EBC2-43DD-9DCF-65E10AAE9969}" type="sibTrans" cxnId="{2B1B0CF0-279A-45F1-83C3-C8404BC05675}">
      <dgm:prSet/>
      <dgm:spPr/>
      <dgm:t>
        <a:bodyPr/>
        <a:lstStyle/>
        <a:p>
          <a:endParaRPr lang="en-US"/>
        </a:p>
      </dgm:t>
    </dgm:pt>
    <dgm:pt modelId="{994BDF1A-6DA3-40B2-AA10-293F07560860}" type="pres">
      <dgm:prSet presAssocID="{3D18249A-1D06-421A-919B-326F862B6EE9}" presName="linear" presStyleCnt="0">
        <dgm:presLayoutVars>
          <dgm:dir/>
          <dgm:animLvl val="lvl"/>
          <dgm:resizeHandles val="exact"/>
        </dgm:presLayoutVars>
      </dgm:prSet>
      <dgm:spPr/>
    </dgm:pt>
    <dgm:pt modelId="{0DF78B80-FAD4-46CD-8D84-516399D6A524}" type="pres">
      <dgm:prSet presAssocID="{3F339E9D-9814-493A-A3C9-E4C5C4B02D95}" presName="parentLin" presStyleCnt="0"/>
      <dgm:spPr/>
    </dgm:pt>
    <dgm:pt modelId="{DC14A48F-753B-41D9-940E-94B00F60C799}" type="pres">
      <dgm:prSet presAssocID="{3F339E9D-9814-493A-A3C9-E4C5C4B02D95}" presName="parentLeftMargin" presStyleLbl="node1" presStyleIdx="0" presStyleCnt="2"/>
      <dgm:spPr/>
    </dgm:pt>
    <dgm:pt modelId="{857C8238-7B03-43E3-B8B7-3AABAB810517}" type="pres">
      <dgm:prSet presAssocID="{3F339E9D-9814-493A-A3C9-E4C5C4B02D95}" presName="parentText" presStyleLbl="node1" presStyleIdx="0" presStyleCnt="2">
        <dgm:presLayoutVars>
          <dgm:chMax val="0"/>
          <dgm:bulletEnabled val="1"/>
        </dgm:presLayoutVars>
      </dgm:prSet>
      <dgm:spPr/>
    </dgm:pt>
    <dgm:pt modelId="{3F713335-8404-4574-973A-AC070E452927}" type="pres">
      <dgm:prSet presAssocID="{3F339E9D-9814-493A-A3C9-E4C5C4B02D95}" presName="negativeSpace" presStyleCnt="0"/>
      <dgm:spPr/>
    </dgm:pt>
    <dgm:pt modelId="{DD38AD1D-D253-4AAC-B9C1-B76B04AD40E3}" type="pres">
      <dgm:prSet presAssocID="{3F339E9D-9814-493A-A3C9-E4C5C4B02D95}" presName="childText" presStyleLbl="conFgAcc1" presStyleIdx="0" presStyleCnt="2">
        <dgm:presLayoutVars>
          <dgm:bulletEnabled val="1"/>
        </dgm:presLayoutVars>
      </dgm:prSet>
      <dgm:spPr/>
    </dgm:pt>
    <dgm:pt modelId="{483BE4A3-21A4-4C29-B596-A7045DF9E5AA}" type="pres">
      <dgm:prSet presAssocID="{686A833D-9E39-4F68-B56D-0570BA6DE90D}" presName="spaceBetweenRectangles" presStyleCnt="0"/>
      <dgm:spPr/>
    </dgm:pt>
    <dgm:pt modelId="{BA21CA17-32AE-40DD-A6AE-D5470F068B43}" type="pres">
      <dgm:prSet presAssocID="{76702741-20F6-44A7-B7B2-3A3F2E7DCFA9}" presName="parentLin" presStyleCnt="0"/>
      <dgm:spPr/>
    </dgm:pt>
    <dgm:pt modelId="{0485EA85-F87E-4699-945D-6545E94B0121}" type="pres">
      <dgm:prSet presAssocID="{76702741-20F6-44A7-B7B2-3A3F2E7DCFA9}" presName="parentLeftMargin" presStyleLbl="node1" presStyleIdx="0" presStyleCnt="2"/>
      <dgm:spPr/>
    </dgm:pt>
    <dgm:pt modelId="{E89F5E12-AE16-4C9F-A622-C0254C6806D7}" type="pres">
      <dgm:prSet presAssocID="{76702741-20F6-44A7-B7B2-3A3F2E7DCFA9}" presName="parentText" presStyleLbl="node1" presStyleIdx="1" presStyleCnt="2">
        <dgm:presLayoutVars>
          <dgm:chMax val="0"/>
          <dgm:bulletEnabled val="1"/>
        </dgm:presLayoutVars>
      </dgm:prSet>
      <dgm:spPr/>
    </dgm:pt>
    <dgm:pt modelId="{786BC0B1-CBBB-4D47-94B1-FF03C3A16F6F}" type="pres">
      <dgm:prSet presAssocID="{76702741-20F6-44A7-B7B2-3A3F2E7DCFA9}" presName="negativeSpace" presStyleCnt="0"/>
      <dgm:spPr/>
    </dgm:pt>
    <dgm:pt modelId="{D02E01DF-EA96-4D87-93A1-552A1DD88EFF}" type="pres">
      <dgm:prSet presAssocID="{76702741-20F6-44A7-B7B2-3A3F2E7DCFA9}" presName="childText" presStyleLbl="conFgAcc1" presStyleIdx="1" presStyleCnt="2">
        <dgm:presLayoutVars>
          <dgm:bulletEnabled val="1"/>
        </dgm:presLayoutVars>
      </dgm:prSet>
      <dgm:spPr/>
    </dgm:pt>
  </dgm:ptLst>
  <dgm:cxnLst>
    <dgm:cxn modelId="{77D9EF04-4ECC-4485-A3B2-EBFEE0E6A6E4}" type="presOf" srcId="{3D18249A-1D06-421A-919B-326F862B6EE9}" destId="{994BDF1A-6DA3-40B2-AA10-293F07560860}" srcOrd="0" destOrd="0" presId="urn:microsoft.com/office/officeart/2005/8/layout/list1"/>
    <dgm:cxn modelId="{AD285807-FF12-4DBC-8977-817C906A6E87}" type="presOf" srcId="{3F339E9D-9814-493A-A3C9-E4C5C4B02D95}" destId="{857C8238-7B03-43E3-B8B7-3AABAB810517}" srcOrd="1" destOrd="0" presId="urn:microsoft.com/office/officeart/2005/8/layout/list1"/>
    <dgm:cxn modelId="{59C08634-2B16-4859-BEE9-2C58CACA8AF0}" type="presOf" srcId="{76702741-20F6-44A7-B7B2-3A3F2E7DCFA9}" destId="{E89F5E12-AE16-4C9F-A622-C0254C6806D7}" srcOrd="1" destOrd="0" presId="urn:microsoft.com/office/officeart/2005/8/layout/list1"/>
    <dgm:cxn modelId="{5E7A635B-C3A8-48A8-95EF-B2BB4936E4FF}" srcId="{3F339E9D-9814-493A-A3C9-E4C5C4B02D95}" destId="{E69D9131-A322-498E-9ACC-519F66358251}" srcOrd="0" destOrd="0" parTransId="{304226D7-F7D3-4FC9-9530-9A3CF03EDA45}" sibTransId="{7314033B-A71A-47E9-AD25-B0C17BAD0605}"/>
    <dgm:cxn modelId="{A7D3D948-F1E7-413C-8CE1-F91341D8492D}" type="presOf" srcId="{EE8353B4-B306-4C54-8E8F-4F800900FB63}" destId="{D02E01DF-EA96-4D87-93A1-552A1DD88EFF}" srcOrd="0" destOrd="0" presId="urn:microsoft.com/office/officeart/2005/8/layout/list1"/>
    <dgm:cxn modelId="{EBB7B179-760D-4AC6-B57E-E8406F07EAEF}" type="presOf" srcId="{3F339E9D-9814-493A-A3C9-E4C5C4B02D95}" destId="{DC14A48F-753B-41D9-940E-94B00F60C799}" srcOrd="0" destOrd="0" presId="urn:microsoft.com/office/officeart/2005/8/layout/list1"/>
    <dgm:cxn modelId="{07F6F397-4A0F-4B8E-B384-E066F78445B2}" srcId="{3D18249A-1D06-421A-919B-326F862B6EE9}" destId="{3F339E9D-9814-493A-A3C9-E4C5C4B02D95}" srcOrd="0" destOrd="0" parTransId="{74EB6CE8-0ED6-458F-8F87-5926D6C73F55}" sibTransId="{686A833D-9E39-4F68-B56D-0570BA6DE90D}"/>
    <dgm:cxn modelId="{1C5577DF-2DA4-4408-B5C7-587AE67F423D}" type="presOf" srcId="{E69D9131-A322-498E-9ACC-519F66358251}" destId="{DD38AD1D-D253-4AAC-B9C1-B76B04AD40E3}" srcOrd="0" destOrd="0" presId="urn:microsoft.com/office/officeart/2005/8/layout/list1"/>
    <dgm:cxn modelId="{5E2E47EE-E097-4757-AEFB-85CBB72A4332}" srcId="{3D18249A-1D06-421A-919B-326F862B6EE9}" destId="{76702741-20F6-44A7-B7B2-3A3F2E7DCFA9}" srcOrd="1" destOrd="0" parTransId="{FF0EAD23-4E57-4211-9712-66064C9EBD87}" sibTransId="{A90EF3E6-EAEE-485F-A36C-A241BBAC46DE}"/>
    <dgm:cxn modelId="{2B1B0CF0-279A-45F1-83C3-C8404BC05675}" srcId="{76702741-20F6-44A7-B7B2-3A3F2E7DCFA9}" destId="{EE8353B4-B306-4C54-8E8F-4F800900FB63}" srcOrd="0" destOrd="0" parTransId="{90F32B8F-97F6-4B75-B9FA-623E9BFC65DE}" sibTransId="{F5A79BA0-EBC2-43DD-9DCF-65E10AAE9969}"/>
    <dgm:cxn modelId="{AC4FC9FC-A164-494F-8532-FAC3F4194205}" type="presOf" srcId="{76702741-20F6-44A7-B7B2-3A3F2E7DCFA9}" destId="{0485EA85-F87E-4699-945D-6545E94B0121}" srcOrd="0" destOrd="0" presId="urn:microsoft.com/office/officeart/2005/8/layout/list1"/>
    <dgm:cxn modelId="{A05DEAC2-2D9C-4307-A68F-C5AEDE399178}" type="presParOf" srcId="{994BDF1A-6DA3-40B2-AA10-293F07560860}" destId="{0DF78B80-FAD4-46CD-8D84-516399D6A524}" srcOrd="0" destOrd="0" presId="urn:microsoft.com/office/officeart/2005/8/layout/list1"/>
    <dgm:cxn modelId="{D07BC3C3-8659-457F-BAA9-F1AF5F191EE3}" type="presParOf" srcId="{0DF78B80-FAD4-46CD-8D84-516399D6A524}" destId="{DC14A48F-753B-41D9-940E-94B00F60C799}" srcOrd="0" destOrd="0" presId="urn:microsoft.com/office/officeart/2005/8/layout/list1"/>
    <dgm:cxn modelId="{1FE17C7B-C6D5-4692-B0DA-91C7F263CD7F}" type="presParOf" srcId="{0DF78B80-FAD4-46CD-8D84-516399D6A524}" destId="{857C8238-7B03-43E3-B8B7-3AABAB810517}" srcOrd="1" destOrd="0" presId="urn:microsoft.com/office/officeart/2005/8/layout/list1"/>
    <dgm:cxn modelId="{061399D0-65FC-4E32-83CD-672F809D3877}" type="presParOf" srcId="{994BDF1A-6DA3-40B2-AA10-293F07560860}" destId="{3F713335-8404-4574-973A-AC070E452927}" srcOrd="1" destOrd="0" presId="urn:microsoft.com/office/officeart/2005/8/layout/list1"/>
    <dgm:cxn modelId="{37E14932-B65F-448A-894F-04E7DA4361A1}" type="presParOf" srcId="{994BDF1A-6DA3-40B2-AA10-293F07560860}" destId="{DD38AD1D-D253-4AAC-B9C1-B76B04AD40E3}" srcOrd="2" destOrd="0" presId="urn:microsoft.com/office/officeart/2005/8/layout/list1"/>
    <dgm:cxn modelId="{6D362BB4-22B7-4B8E-8718-F152977590B9}" type="presParOf" srcId="{994BDF1A-6DA3-40B2-AA10-293F07560860}" destId="{483BE4A3-21A4-4C29-B596-A7045DF9E5AA}" srcOrd="3" destOrd="0" presId="urn:microsoft.com/office/officeart/2005/8/layout/list1"/>
    <dgm:cxn modelId="{1A073236-6193-463D-8702-609367E5117E}" type="presParOf" srcId="{994BDF1A-6DA3-40B2-AA10-293F07560860}" destId="{BA21CA17-32AE-40DD-A6AE-D5470F068B43}" srcOrd="4" destOrd="0" presId="urn:microsoft.com/office/officeart/2005/8/layout/list1"/>
    <dgm:cxn modelId="{63BD7858-35BD-4DE7-9A34-1805A515C0F9}" type="presParOf" srcId="{BA21CA17-32AE-40DD-A6AE-D5470F068B43}" destId="{0485EA85-F87E-4699-945D-6545E94B0121}" srcOrd="0" destOrd="0" presId="urn:microsoft.com/office/officeart/2005/8/layout/list1"/>
    <dgm:cxn modelId="{9267870A-F6D3-43A9-A6D9-581E150856F5}" type="presParOf" srcId="{BA21CA17-32AE-40DD-A6AE-D5470F068B43}" destId="{E89F5E12-AE16-4C9F-A622-C0254C6806D7}" srcOrd="1" destOrd="0" presId="urn:microsoft.com/office/officeart/2005/8/layout/list1"/>
    <dgm:cxn modelId="{99DDCF9F-9AC1-47B0-AEC2-F54B928B9326}" type="presParOf" srcId="{994BDF1A-6DA3-40B2-AA10-293F07560860}" destId="{786BC0B1-CBBB-4D47-94B1-FF03C3A16F6F}" srcOrd="5" destOrd="0" presId="urn:microsoft.com/office/officeart/2005/8/layout/list1"/>
    <dgm:cxn modelId="{79CBBB6C-3013-4DB6-A7D7-F5F214B4B13B}" type="presParOf" srcId="{994BDF1A-6DA3-40B2-AA10-293F07560860}" destId="{D02E01DF-EA96-4D87-93A1-552A1DD88E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err="1"/>
            <a:t>cT</a:t>
          </a:r>
          <a:endParaRPr lang="en-US" dirty="0"/>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dgm:spPr/>
      <dgm:t>
        <a:bodyPr/>
        <a:lstStyle/>
        <a:p>
          <a:pPr>
            <a:buNone/>
          </a:pPr>
          <a:r>
            <a:rPr lang="en-US" dirty="0"/>
            <a:t>3</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err="1"/>
            <a:t>cN</a:t>
          </a:r>
          <a:endParaRPr lang="en-US" dirty="0"/>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dgm:spPr/>
      <dgm:t>
        <a:bodyPr/>
        <a:lstStyle/>
        <a:p>
          <a:pPr>
            <a:buNone/>
          </a:pPr>
          <a:r>
            <a:rPr lang="en-US" dirty="0"/>
            <a:t>0</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err="1"/>
            <a:t>cM</a:t>
          </a:r>
          <a:endParaRPr lang="en-US" dirty="0"/>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dgm:spPr/>
      <dgm:t>
        <a:bodyPr/>
        <a:lstStyle/>
        <a:p>
          <a:r>
            <a:rPr lang="en-US" dirty="0"/>
            <a:t>Stage Group</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E1BE7A68-689E-4EE4-BCB9-9D5C818299CA}">
      <dgm:prSet/>
      <dgm:spPr>
        <a:solidFill>
          <a:schemeClr val="accent2"/>
        </a:solidFill>
      </dgm:spPr>
      <dgm:t>
        <a:bodyPr/>
        <a:lstStyle/>
        <a:p>
          <a:r>
            <a:rPr lang="en-US" dirty="0"/>
            <a:t>Clinical</a:t>
          </a:r>
        </a:p>
      </dgm:t>
    </dgm:pt>
    <dgm:pt modelId="{22349B2B-56DA-4D21-94BE-BE847835FF89}" type="parTrans" cxnId="{E907F198-9EB9-4995-9121-C107034C3821}">
      <dgm:prSet/>
      <dgm:spPr/>
      <dgm:t>
        <a:bodyPr/>
        <a:lstStyle/>
        <a:p>
          <a:endParaRPr lang="en-US"/>
        </a:p>
      </dgm:t>
    </dgm:pt>
    <dgm:pt modelId="{C093FAD4-E58D-49D4-A394-C6390FFB62D9}" type="sibTrans" cxnId="{E907F198-9EB9-4995-9121-C107034C3821}">
      <dgm:prSet/>
      <dgm:spPr/>
      <dgm:t>
        <a:bodyPr/>
        <a:lstStyle/>
        <a:p>
          <a:endParaRPr lang="en-US"/>
        </a:p>
      </dgm:t>
    </dgm:pt>
    <dgm:pt modelId="{B3474838-E8FB-41E9-915A-4FF8020CB998}">
      <dgm:prSet/>
      <dgm:spPr/>
      <dgm:t>
        <a:bodyPr/>
        <a:lstStyle/>
        <a:p>
          <a:pPr>
            <a:buNone/>
          </a:pPr>
          <a:r>
            <a:rPr lang="en-US" dirty="0"/>
            <a:t>0</a:t>
          </a:r>
        </a:p>
      </dgm:t>
    </dgm:pt>
    <dgm:pt modelId="{6038A4DC-5817-441B-9B56-33F609CD753A}" type="parTrans" cxnId="{0F2795EA-40EF-4E3A-962E-5AFB84E67B72}">
      <dgm:prSet/>
      <dgm:spPr/>
      <dgm:t>
        <a:bodyPr/>
        <a:lstStyle/>
        <a:p>
          <a:endParaRPr lang="en-US"/>
        </a:p>
      </dgm:t>
    </dgm:pt>
    <dgm:pt modelId="{DB044FAF-2873-4EF1-8D58-E8E42DD0781C}" type="sibTrans" cxnId="{0F2795EA-40EF-4E3A-962E-5AFB84E67B72}">
      <dgm:prSet/>
      <dgm:spPr/>
      <dgm:t>
        <a:bodyPr/>
        <a:lstStyle/>
        <a:p>
          <a:endParaRPr lang="en-US"/>
        </a:p>
      </dgm:t>
    </dgm:pt>
    <dgm:pt modelId="{87E93E64-5EEF-478A-A614-B4F0F5AF5A0D}">
      <dgm:prSet/>
      <dgm:spPr/>
      <dgm:t>
        <a:bodyPr/>
        <a:lstStyle/>
        <a:p>
          <a:pPr>
            <a:buNone/>
          </a:pPr>
          <a:r>
            <a:rPr lang="en-US" dirty="0"/>
            <a:t>IIA</a:t>
          </a:r>
        </a:p>
      </dgm:t>
    </dgm:pt>
    <dgm:pt modelId="{F37AF5E7-9542-4C8F-ACE8-637419D0B319}" type="parTrans" cxnId="{6A2F3054-9F46-4496-89DB-78E6E57FA4DA}">
      <dgm:prSet/>
      <dgm:spPr/>
      <dgm:t>
        <a:bodyPr/>
        <a:lstStyle/>
        <a:p>
          <a:endParaRPr lang="en-US"/>
        </a:p>
      </dgm:t>
    </dgm:pt>
    <dgm:pt modelId="{93E69C31-B64A-4802-ADCC-FE2A15EAE1B7}" type="sibTrans" cxnId="{6A2F3054-9F46-4496-89DB-78E6E57FA4DA}">
      <dgm:prSet/>
      <dgm:spPr/>
      <dgm:t>
        <a:bodyPr/>
        <a:lstStyle/>
        <a:p>
          <a:endParaRPr lang="en-US"/>
        </a:p>
      </dgm:t>
    </dgm:pt>
    <dgm:pt modelId="{C08A1638-7F80-49E4-B948-BC5AC7503D73}">
      <dgm:prSet/>
      <dgm:spPr/>
      <dgm:t>
        <a:bodyPr/>
        <a:lstStyle/>
        <a:p>
          <a:r>
            <a:rPr lang="en-US" dirty="0"/>
            <a:t>Grade</a:t>
          </a:r>
        </a:p>
      </dgm:t>
    </dgm:pt>
    <dgm:pt modelId="{40FCAFA1-504E-4041-AED0-7C2E01C15226}" type="parTrans" cxnId="{25547E26-2310-4FE2-84DC-4D7537847500}">
      <dgm:prSet/>
      <dgm:spPr/>
      <dgm:t>
        <a:bodyPr/>
        <a:lstStyle/>
        <a:p>
          <a:endParaRPr lang="en-US"/>
        </a:p>
      </dgm:t>
    </dgm:pt>
    <dgm:pt modelId="{469A9760-B8E1-401E-A9D8-2762F15D2326}" type="sibTrans" cxnId="{25547E26-2310-4FE2-84DC-4D7537847500}">
      <dgm:prSet/>
      <dgm:spPr/>
      <dgm:t>
        <a:bodyPr/>
        <a:lstStyle/>
        <a:p>
          <a:endParaRPr lang="en-US"/>
        </a:p>
      </dgm:t>
    </dgm:pt>
    <dgm:pt modelId="{7A3D3216-BD08-4C14-BAD7-9844B794570E}">
      <dgm:prSet/>
      <dgm:spPr/>
      <dgm:t>
        <a:bodyPr/>
        <a:lstStyle/>
        <a:p>
          <a:pPr>
            <a:buNone/>
          </a:pPr>
          <a:r>
            <a:rPr lang="en-US" dirty="0"/>
            <a:t>1</a:t>
          </a:r>
        </a:p>
      </dgm:t>
    </dgm:pt>
    <dgm:pt modelId="{198FFF76-9F5A-4E5D-BC8D-C83844B2ED92}" type="parTrans" cxnId="{AF1D0222-481C-4C80-A3A9-DC60EC957A09}">
      <dgm:prSet/>
      <dgm:spPr/>
      <dgm:t>
        <a:bodyPr/>
        <a:lstStyle/>
        <a:p>
          <a:endParaRPr lang="en-US"/>
        </a:p>
      </dgm:t>
    </dgm:pt>
    <dgm:pt modelId="{6F7FBC7B-6079-4391-8D53-D5ED78CDB204}" type="sibTrans" cxnId="{AF1D0222-481C-4C80-A3A9-DC60EC957A09}">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4BFABF32-F342-403A-ADC5-40A0289D5693}" type="pres">
      <dgm:prSet presAssocID="{E1BE7A68-689E-4EE4-BCB9-9D5C818299CA}" presName="linNode" presStyleCnt="0"/>
      <dgm:spPr/>
    </dgm:pt>
    <dgm:pt modelId="{AC502CAC-6859-4342-A9E6-7450415DF84C}" type="pres">
      <dgm:prSet presAssocID="{E1BE7A68-689E-4EE4-BCB9-9D5C818299CA}" presName="parentText" presStyleLbl="node1" presStyleIdx="0" presStyleCnt="6" custScaleX="277778">
        <dgm:presLayoutVars>
          <dgm:chMax val="1"/>
          <dgm:bulletEnabled val="1"/>
        </dgm:presLayoutVars>
      </dgm:prSet>
      <dgm:spPr/>
    </dgm:pt>
    <dgm:pt modelId="{912E2CDD-C2FB-4E90-9CBE-EB08A6A4A212}" type="pres">
      <dgm:prSet presAssocID="{C093FAD4-E58D-49D4-A394-C6390FFB62D9}" presName="sp" presStyleCnt="0"/>
      <dgm:spPr/>
    </dgm:pt>
    <dgm:pt modelId="{9816E52B-B22B-4665-986A-B0D9C50E0B2D}" type="pres">
      <dgm:prSet presAssocID="{C08A1638-7F80-49E4-B948-BC5AC7503D73}" presName="linNode" presStyleCnt="0"/>
      <dgm:spPr/>
    </dgm:pt>
    <dgm:pt modelId="{4AA9D60B-17E8-46AA-BAFD-F9C6F3DFB3B1}" type="pres">
      <dgm:prSet presAssocID="{C08A1638-7F80-49E4-B948-BC5AC7503D73}" presName="parentText" presStyleLbl="node1" presStyleIdx="1" presStyleCnt="6">
        <dgm:presLayoutVars>
          <dgm:chMax val="1"/>
          <dgm:bulletEnabled val="1"/>
        </dgm:presLayoutVars>
      </dgm:prSet>
      <dgm:spPr/>
    </dgm:pt>
    <dgm:pt modelId="{B86776AA-5B3A-4CAE-A7F5-221513AA37E7}" type="pres">
      <dgm:prSet presAssocID="{C08A1638-7F80-49E4-B948-BC5AC7503D73}" presName="descendantText" presStyleLbl="alignAccFollowNode1" presStyleIdx="0" presStyleCnt="5">
        <dgm:presLayoutVars>
          <dgm:bulletEnabled val="1"/>
        </dgm:presLayoutVars>
      </dgm:prSet>
      <dgm:spPr/>
    </dgm:pt>
    <dgm:pt modelId="{08DE44E6-3D37-423A-A9BF-CFB663B33EF0}" type="pres">
      <dgm:prSet presAssocID="{469A9760-B8E1-401E-A9D8-2762F15D2326}" presName="sp" presStyleCnt="0"/>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2" presStyleCnt="6">
        <dgm:presLayoutVars>
          <dgm:chMax val="1"/>
          <dgm:bulletEnabled val="1"/>
        </dgm:presLayoutVars>
      </dgm:prSet>
      <dgm:spPr/>
    </dgm:pt>
    <dgm:pt modelId="{7A4B3DCF-75A5-4B2C-BFC7-70989BEDA03E}" type="pres">
      <dgm:prSet presAssocID="{40AA0B27-6FE2-4C5D-A4FA-2B5D16F30398}" presName="descendantText" presStyleLbl="alignAccFollowNode1" presStyleIdx="1" presStyleCnt="5">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3" presStyleCnt="6">
        <dgm:presLayoutVars>
          <dgm:chMax val="1"/>
          <dgm:bulletEnabled val="1"/>
        </dgm:presLayoutVars>
      </dgm:prSet>
      <dgm:spPr/>
    </dgm:pt>
    <dgm:pt modelId="{BFD03675-B0E3-43E9-AD76-F4E5AF7D989E}" type="pres">
      <dgm:prSet presAssocID="{F1DE2961-5448-400A-9BB8-263EC663C1B7}" presName="descendantText" presStyleLbl="alignAccFollowNode1" presStyleIdx="2" presStyleCnt="5">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4" presStyleCnt="6">
        <dgm:presLayoutVars>
          <dgm:chMax val="1"/>
          <dgm:bulletEnabled val="1"/>
        </dgm:presLayoutVars>
      </dgm:prSet>
      <dgm:spPr/>
    </dgm:pt>
    <dgm:pt modelId="{0D30B544-A589-4D38-A14C-C92307FD721C}" type="pres">
      <dgm:prSet presAssocID="{85A72882-97EE-4D6D-B25A-1C789F631418}" presName="descendantText" presStyleLbl="alignAccFollowNode1" presStyleIdx="3" presStyleCnt="5">
        <dgm:presLayoutVars>
          <dgm:bulletEnabled val="1"/>
        </dgm:presLayoutVars>
      </dgm:prSet>
      <dgm:spPr/>
    </dgm:pt>
    <dgm:pt modelId="{7C844EB0-7526-498F-88C3-79C353099D61}" type="pres">
      <dgm:prSet presAssocID="{EF8D5996-E7F4-4769-8DEC-5B4A9A03D91A}" presName="sp" presStyleCnt="0"/>
      <dgm:spPr/>
    </dgm:pt>
    <dgm:pt modelId="{C58E5045-0A4E-4A4C-9E30-DE9F573E3B40}" type="pres">
      <dgm:prSet presAssocID="{193910EE-9276-4B58-9EE3-50243E0CDA66}" presName="linNode" presStyleCnt="0"/>
      <dgm:spPr/>
    </dgm:pt>
    <dgm:pt modelId="{A46727F9-7FAE-4CD8-8ED0-CB8A51703291}" type="pres">
      <dgm:prSet presAssocID="{193910EE-9276-4B58-9EE3-50243E0CDA66}" presName="parentText" presStyleLbl="node1" presStyleIdx="5" presStyleCnt="6">
        <dgm:presLayoutVars>
          <dgm:chMax val="1"/>
          <dgm:bulletEnabled val="1"/>
        </dgm:presLayoutVars>
      </dgm:prSet>
      <dgm:spPr/>
    </dgm:pt>
    <dgm:pt modelId="{50735C93-1DB6-444F-B810-E52C7AC67BFC}" type="pres">
      <dgm:prSet presAssocID="{193910EE-9276-4B58-9EE3-50243E0CDA66}" presName="descendantText" presStyleLbl="alignAccFollowNode1" presStyleIdx="4" presStyleCnt="5">
        <dgm:presLayoutVars>
          <dgm:bulletEnabled val="1"/>
        </dgm:presLayoutVars>
      </dgm:prSet>
      <dgm:spPr/>
    </dgm:pt>
  </dgm:ptLst>
  <dgm:cxnLst>
    <dgm:cxn modelId="{6BE93108-9052-44A4-93B4-EFEA7B66B9A1}" srcId="{86275D45-ED65-454D-812D-3EB671B01CE9}" destId="{40AA0B27-6FE2-4C5D-A4FA-2B5D16F30398}" srcOrd="2"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AF1D0222-481C-4C80-A3A9-DC60EC957A09}" srcId="{C08A1638-7F80-49E4-B948-BC5AC7503D73}" destId="{7A3D3216-BD08-4C14-BAD7-9844B794570E}" srcOrd="0" destOrd="0" parTransId="{198FFF76-9F5A-4E5D-BC8D-C83844B2ED92}" sibTransId="{6F7FBC7B-6079-4391-8D53-D5ED78CDB204}"/>
    <dgm:cxn modelId="{25547E26-2310-4FE2-84DC-4D7537847500}" srcId="{86275D45-ED65-454D-812D-3EB671B01CE9}" destId="{C08A1638-7F80-49E4-B948-BC5AC7503D73}" srcOrd="1" destOrd="0" parTransId="{40FCAFA1-504E-4041-AED0-7C2E01C15226}" sibTransId="{469A9760-B8E1-401E-A9D8-2762F15D2326}"/>
    <dgm:cxn modelId="{5785A227-E281-4927-97B8-B015FED053B7}" type="presOf" srcId="{E1BE7A68-689E-4EE4-BCB9-9D5C818299CA}" destId="{AC502CAC-6859-4342-A9E6-7450415DF84C}" srcOrd="0" destOrd="0" presId="urn:microsoft.com/office/officeart/2005/8/layout/vList5"/>
    <dgm:cxn modelId="{C44C483C-1579-4D07-8385-B074BE4E05BA}" type="presOf" srcId="{B3474838-E8FB-41E9-915A-4FF8020CB998}"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DDAA7943-D63C-42B7-A72D-412E9ADB3099}" type="presOf" srcId="{87E93E64-5EEF-478A-A614-B4F0F5AF5A0D}" destId="{50735C93-1DB6-444F-B810-E52C7AC67BFC}" srcOrd="0" destOrd="0" presId="urn:microsoft.com/office/officeart/2005/8/layout/vList5"/>
    <dgm:cxn modelId="{E0CC8352-4378-4447-B4B6-3AE4C672B19D}" srcId="{86275D45-ED65-454D-812D-3EB671B01CE9}" destId="{193910EE-9276-4B58-9EE3-50243E0CDA66}" srcOrd="5" destOrd="0" parTransId="{859981ED-0D99-443D-8EA9-67FA952C5D7E}" sibTransId="{29DA0AED-1798-42F6-8DF9-EC3C2DE7A59F}"/>
    <dgm:cxn modelId="{05A91174-0386-4E02-AAA3-DA99DCF43558}" type="presOf" srcId="{7A3D3216-BD08-4C14-BAD7-9844B794570E}" destId="{B86776AA-5B3A-4CAE-A7F5-221513AA37E7}" srcOrd="0" destOrd="0" presId="urn:microsoft.com/office/officeart/2005/8/layout/vList5"/>
    <dgm:cxn modelId="{6A2F3054-9F46-4496-89DB-78E6E57FA4DA}" srcId="{193910EE-9276-4B58-9EE3-50243E0CDA66}" destId="{87E93E64-5EEF-478A-A614-B4F0F5AF5A0D}" srcOrd="0" destOrd="0" parTransId="{F37AF5E7-9542-4C8F-ACE8-637419D0B319}" sibTransId="{93E69C31-B64A-4802-ADCC-FE2A15EAE1B7}"/>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3" destOrd="0" parTransId="{9CDBF8C3-3314-441E-A96E-C62BBF3B9A12}" sibTransId="{A77D8832-E7CB-42D2-BD57-61B6D218E36E}"/>
    <dgm:cxn modelId="{B42E4055-0565-4539-914D-084353B8224C}" type="presOf" srcId="{C08A1638-7F80-49E4-B948-BC5AC7503D73}" destId="{4AA9D60B-17E8-46AA-BAFD-F9C6F3DFB3B1}" srcOrd="0" destOrd="0" presId="urn:microsoft.com/office/officeart/2005/8/layout/vList5"/>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4"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E907F198-9EB9-4995-9121-C107034C3821}" srcId="{86275D45-ED65-454D-812D-3EB671B01CE9}" destId="{E1BE7A68-689E-4EE4-BCB9-9D5C818299CA}" srcOrd="0" destOrd="0" parTransId="{22349B2B-56DA-4D21-94BE-BE847835FF89}" sibTransId="{C093FAD4-E58D-49D4-A394-C6390FFB62D9}"/>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0F2795EA-40EF-4E3A-962E-5AFB84E67B72}" srcId="{85A72882-97EE-4D6D-B25A-1C789F631418}" destId="{B3474838-E8FB-41E9-915A-4FF8020CB998}" srcOrd="0" destOrd="0" parTransId="{6038A4DC-5817-441B-9B56-33F609CD753A}" sibTransId="{DB044FAF-2873-4EF1-8D58-E8E42DD0781C}"/>
    <dgm:cxn modelId="{D1B8D5EE-80BF-4BDA-A1AE-E9893C6FE557}" type="presOf" srcId="{193910EE-9276-4B58-9EE3-50243E0CDA66}" destId="{A46727F9-7FAE-4CD8-8ED0-CB8A51703291}" srcOrd="0" destOrd="0" presId="urn:microsoft.com/office/officeart/2005/8/layout/vList5"/>
    <dgm:cxn modelId="{9CCD9024-D902-4E75-8C2C-4EE497D97971}" type="presParOf" srcId="{7413983F-02A0-4007-B3DB-C857C4C43026}" destId="{4BFABF32-F342-403A-ADC5-40A0289D5693}" srcOrd="0" destOrd="0" presId="urn:microsoft.com/office/officeart/2005/8/layout/vList5"/>
    <dgm:cxn modelId="{BFDB9D8F-5740-4179-82E3-784EBB9FBDF6}" type="presParOf" srcId="{4BFABF32-F342-403A-ADC5-40A0289D5693}" destId="{AC502CAC-6859-4342-A9E6-7450415DF84C}" srcOrd="0" destOrd="0" presId="urn:microsoft.com/office/officeart/2005/8/layout/vList5"/>
    <dgm:cxn modelId="{0CAD57BB-C1C4-4AB1-96B2-55B706710348}" type="presParOf" srcId="{7413983F-02A0-4007-B3DB-C857C4C43026}" destId="{912E2CDD-C2FB-4E90-9CBE-EB08A6A4A212}" srcOrd="1" destOrd="0" presId="urn:microsoft.com/office/officeart/2005/8/layout/vList5"/>
    <dgm:cxn modelId="{800B4BBE-B333-460F-B620-60F1B16A5F4A}" type="presParOf" srcId="{7413983F-02A0-4007-B3DB-C857C4C43026}" destId="{9816E52B-B22B-4665-986A-B0D9C50E0B2D}" srcOrd="2" destOrd="0" presId="urn:microsoft.com/office/officeart/2005/8/layout/vList5"/>
    <dgm:cxn modelId="{3418F9B1-B01D-42A0-88F2-948ECBEA7FB1}" type="presParOf" srcId="{9816E52B-B22B-4665-986A-B0D9C50E0B2D}" destId="{4AA9D60B-17E8-46AA-BAFD-F9C6F3DFB3B1}" srcOrd="0" destOrd="0" presId="urn:microsoft.com/office/officeart/2005/8/layout/vList5"/>
    <dgm:cxn modelId="{16EED185-3AA7-40E5-8CBC-396E81BD418B}" type="presParOf" srcId="{9816E52B-B22B-4665-986A-B0D9C50E0B2D}" destId="{B86776AA-5B3A-4CAE-A7F5-221513AA37E7}" srcOrd="1" destOrd="0" presId="urn:microsoft.com/office/officeart/2005/8/layout/vList5"/>
    <dgm:cxn modelId="{8AC5CD3E-19D4-4A28-8B3E-3DB4D90052AB}" type="presParOf" srcId="{7413983F-02A0-4007-B3DB-C857C4C43026}" destId="{08DE44E6-3D37-423A-A9BF-CFB663B33EF0}" srcOrd="3" destOrd="0" presId="urn:microsoft.com/office/officeart/2005/8/layout/vList5"/>
    <dgm:cxn modelId="{D8E943A7-2A78-499D-B902-80D385D11B22}" type="presParOf" srcId="{7413983F-02A0-4007-B3DB-C857C4C43026}" destId="{995DE019-40BE-4A92-A2A3-B1BCA4D9C5B8}" srcOrd="4"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5" destOrd="0" presId="urn:microsoft.com/office/officeart/2005/8/layout/vList5"/>
    <dgm:cxn modelId="{B5FEA404-8FC6-4B0C-96DE-4778F50AC070}" type="presParOf" srcId="{7413983F-02A0-4007-B3DB-C857C4C43026}" destId="{95834C27-5357-497D-B8A8-4F14677B296C}" srcOrd="6"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7" destOrd="0" presId="urn:microsoft.com/office/officeart/2005/8/layout/vList5"/>
    <dgm:cxn modelId="{C343FE0F-C87A-4C4C-BDDD-903F484D54DB}" type="presParOf" srcId="{7413983F-02A0-4007-B3DB-C857C4C43026}" destId="{2964646D-776F-4D81-8873-1115069485F7}" srcOrd="8"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 modelId="{DFBA88CE-2897-47F0-A194-E32D68681505}" type="presParOf" srcId="{7413983F-02A0-4007-B3DB-C857C4C43026}" destId="{7C844EB0-7526-498F-88C3-79C353099D61}" srcOrd="9" destOrd="0" presId="urn:microsoft.com/office/officeart/2005/8/layout/vList5"/>
    <dgm:cxn modelId="{DE65741B-72A7-461F-9B9D-A9159D49A0AE}" type="presParOf" srcId="{7413983F-02A0-4007-B3DB-C857C4C43026}" destId="{C58E5045-0A4E-4A4C-9E30-DE9F573E3B40}" srcOrd="10" destOrd="0" presId="urn:microsoft.com/office/officeart/2005/8/layout/vList5"/>
    <dgm:cxn modelId="{99C30B32-961A-453E-95F0-E420181A08BD}" type="presParOf" srcId="{C58E5045-0A4E-4A4C-9E30-DE9F573E3B40}" destId="{A46727F9-7FAE-4CD8-8ED0-CB8A51703291}" srcOrd="0" destOrd="0" presId="urn:microsoft.com/office/officeart/2005/8/layout/vList5"/>
    <dgm:cxn modelId="{E5F9834B-9BE6-4E36-8991-A3D271CF7CFA}" type="presParOf" srcId="{C58E5045-0A4E-4A4C-9E30-DE9F573E3B40}" destId="{50735C93-1DB6-444F-B810-E52C7AC67B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a:solidFill>
          <a:schemeClr val="accent2"/>
        </a:solidFill>
      </dgm:spPr>
      <dgm:t>
        <a:bodyPr/>
        <a:lstStyle/>
        <a:p>
          <a:r>
            <a:rPr lang="en-US" dirty="0"/>
            <a:t>Post Therapy Clinical</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dgm:spPr/>
      <dgm:t>
        <a:bodyPr/>
        <a:lstStyle/>
        <a:p>
          <a:r>
            <a:rPr lang="en-US" dirty="0" err="1"/>
            <a:t>ycT</a:t>
          </a:r>
          <a:endParaRPr lang="en-US" dirty="0"/>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dirty="0" err="1"/>
            <a:t>ycN</a:t>
          </a:r>
          <a:endParaRPr lang="en-US" dirty="0"/>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dgm:spPr/>
      <dgm:t>
        <a:bodyPr/>
        <a:lstStyle/>
        <a:p>
          <a:pPr>
            <a:buNone/>
          </a:pPr>
          <a:r>
            <a:rPr lang="en-US" dirty="0"/>
            <a:t>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dirty="0" err="1"/>
            <a:t>ycM</a:t>
          </a:r>
          <a:endParaRPr lang="en-US" dirty="0"/>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dgm:spPr/>
      <dgm:t>
        <a:bodyPr/>
        <a:lstStyle/>
        <a:p>
          <a:pPr>
            <a:buNone/>
          </a:pPr>
          <a:r>
            <a:rPr lang="en-US" dirty="0"/>
            <a:t>0</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Stage Group</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dgm:spPr/>
      <dgm:t>
        <a:bodyPr/>
        <a:lstStyle/>
        <a:p>
          <a:pPr>
            <a:buNone/>
          </a:pPr>
          <a:r>
            <a:rPr lang="en-US" dirty="0"/>
            <a:t>N/A</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9DE457D1-5ACA-42EC-AC8E-D53DBB2311EF}">
      <dgm:prSet/>
      <dgm:spPr/>
      <dgm:t>
        <a:bodyPr/>
        <a:lstStyle/>
        <a:p>
          <a:pPr>
            <a:buNone/>
          </a:pPr>
          <a:r>
            <a:rPr lang="en-US" dirty="0"/>
            <a:t>0</a:t>
          </a:r>
        </a:p>
      </dgm:t>
    </dgm:pt>
    <dgm:pt modelId="{162CC090-0923-4785-A45E-E1A871E23979}" type="parTrans" cxnId="{B99CC26F-7AF0-4285-9023-72E5265DCC7E}">
      <dgm:prSet/>
      <dgm:spPr/>
      <dgm:t>
        <a:bodyPr/>
        <a:lstStyle/>
        <a:p>
          <a:endParaRPr lang="en-US"/>
        </a:p>
      </dgm:t>
    </dgm:pt>
    <dgm:pt modelId="{C0851888-F13D-41A7-A35F-9B21D480C5B1}" type="sibTrans" cxnId="{B99CC26F-7AF0-4285-9023-72E5265DCC7E}">
      <dgm:prSet/>
      <dgm:spPr/>
      <dgm:t>
        <a:bodyPr/>
        <a:lstStyle/>
        <a:p>
          <a:endParaRPr lang="en-US"/>
        </a:p>
      </dgm:t>
    </dgm:pt>
    <dgm:pt modelId="{799B446E-B6EF-4CE6-8E47-6327EE4B8754}">
      <dgm:prSet/>
      <dgm:spPr/>
      <dgm:t>
        <a:bodyPr/>
        <a:lstStyle/>
        <a:p>
          <a:r>
            <a:rPr lang="en-US" dirty="0"/>
            <a:t>Grade</a:t>
          </a:r>
        </a:p>
      </dgm:t>
    </dgm:pt>
    <dgm:pt modelId="{EB7CB211-2184-435B-9875-9A285E452F02}" type="parTrans" cxnId="{F755AE43-D687-40D3-9A2E-5EE99471C020}">
      <dgm:prSet/>
      <dgm:spPr/>
      <dgm:t>
        <a:bodyPr/>
        <a:lstStyle/>
        <a:p>
          <a:endParaRPr lang="en-US"/>
        </a:p>
      </dgm:t>
    </dgm:pt>
    <dgm:pt modelId="{205F3E44-041E-4035-B004-9265A31A0B57}" type="sibTrans" cxnId="{F755AE43-D687-40D3-9A2E-5EE99471C020}">
      <dgm:prSet/>
      <dgm:spPr/>
      <dgm:t>
        <a:bodyPr/>
        <a:lstStyle/>
        <a:p>
          <a:endParaRPr lang="en-US"/>
        </a:p>
      </dgm:t>
    </dgm:pt>
    <dgm:pt modelId="{907A8987-8CB3-43BC-8451-6E3F99CEF8EC}">
      <dgm:prSet/>
      <dgm:spPr/>
      <dgm:t>
        <a:bodyPr/>
        <a:lstStyle/>
        <a:p>
          <a:pPr>
            <a:buNone/>
          </a:pPr>
          <a:r>
            <a:rPr lang="en-US" dirty="0"/>
            <a:t>9</a:t>
          </a:r>
        </a:p>
      </dgm:t>
    </dgm:pt>
    <dgm:pt modelId="{601119F5-84EF-4AD3-813E-067487D8267E}" type="parTrans" cxnId="{15B9BADF-9D78-4830-91C5-7E662DD6417D}">
      <dgm:prSet/>
      <dgm:spPr/>
      <dgm:t>
        <a:bodyPr/>
        <a:lstStyle/>
        <a:p>
          <a:endParaRPr lang="en-US"/>
        </a:p>
      </dgm:t>
    </dgm:pt>
    <dgm:pt modelId="{CA71646E-8096-4A49-92DE-4DF4D48E875F}" type="sibTrans" cxnId="{15B9BADF-9D78-4830-91C5-7E662DD6417D}">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6" custScaleX="277778">
        <dgm:presLayoutVars>
          <dgm:chMax val="1"/>
          <dgm:bulletEnabled val="1"/>
        </dgm:presLayoutVars>
      </dgm:prSet>
      <dgm:spPr/>
    </dgm:pt>
    <dgm:pt modelId="{C72D4EF3-5131-4D9D-A8AA-64C230F7B3B7}" type="pres">
      <dgm:prSet presAssocID="{025AB5BF-7EC4-45AF-8079-7B95FD871DD9}" presName="sp" presStyleCnt="0"/>
      <dgm:spPr/>
    </dgm:pt>
    <dgm:pt modelId="{8310CE73-5E04-4A78-90BE-0B595D3E6844}" type="pres">
      <dgm:prSet presAssocID="{799B446E-B6EF-4CE6-8E47-6327EE4B8754}" presName="linNode" presStyleCnt="0"/>
      <dgm:spPr/>
    </dgm:pt>
    <dgm:pt modelId="{30561B4B-FD47-4EF2-882A-8B7E6ED2172D}" type="pres">
      <dgm:prSet presAssocID="{799B446E-B6EF-4CE6-8E47-6327EE4B8754}" presName="parentText" presStyleLbl="node1" presStyleIdx="1" presStyleCnt="6">
        <dgm:presLayoutVars>
          <dgm:chMax val="1"/>
          <dgm:bulletEnabled val="1"/>
        </dgm:presLayoutVars>
      </dgm:prSet>
      <dgm:spPr/>
    </dgm:pt>
    <dgm:pt modelId="{189A8AFB-FF04-497B-A81C-692159758154}" type="pres">
      <dgm:prSet presAssocID="{799B446E-B6EF-4CE6-8E47-6327EE4B8754}" presName="descendantText" presStyleLbl="alignAccFollowNode1" presStyleIdx="0" presStyleCnt="5">
        <dgm:presLayoutVars>
          <dgm:bulletEnabled val="1"/>
        </dgm:presLayoutVars>
      </dgm:prSet>
      <dgm:spPr/>
    </dgm:pt>
    <dgm:pt modelId="{D89CB8A2-FA20-450C-9965-02F9FC50AFBD}" type="pres">
      <dgm:prSet presAssocID="{205F3E44-041E-4035-B004-9265A31A0B57}" presName="sp" presStyleCnt="0"/>
      <dgm:spPr/>
    </dgm:pt>
    <dgm:pt modelId="{F14F90A0-9923-4A4A-A02E-6C9CFE8C7ACE}" type="pres">
      <dgm:prSet presAssocID="{BC642CDC-36A4-4DA7-981F-EABDADA5CFA6}" presName="linNode" presStyleCnt="0"/>
      <dgm:spPr/>
    </dgm:pt>
    <dgm:pt modelId="{81BF311A-F598-4550-8760-B9AF5FF41A14}" type="pres">
      <dgm:prSet presAssocID="{BC642CDC-36A4-4DA7-981F-EABDADA5CFA6}" presName="parentText" presStyleLbl="node1" presStyleIdx="2" presStyleCnt="6">
        <dgm:presLayoutVars>
          <dgm:chMax val="1"/>
          <dgm:bulletEnabled val="1"/>
        </dgm:presLayoutVars>
      </dgm:prSet>
      <dgm:spPr/>
    </dgm:pt>
    <dgm:pt modelId="{BCCA0229-C655-47EB-8B0F-CA24CE9A4A31}" type="pres">
      <dgm:prSet presAssocID="{BC642CDC-36A4-4DA7-981F-EABDADA5CFA6}" presName="descendantText" presStyleLbl="alignAccFollowNode1" presStyleIdx="1" presStyleCnt="5">
        <dgm:presLayoutVars>
          <dgm:bulletEnabled val="1"/>
        </dgm:presLayoutVars>
      </dgm:prSet>
      <dgm:spPr/>
    </dgm:pt>
    <dgm:pt modelId="{7ECC843F-744C-4355-880C-CA3340530419}" type="pres">
      <dgm:prSet presAssocID="{71A34B9B-33C2-4493-B7BA-8E0A2F7E4D3B}"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3" presStyleCnt="6">
        <dgm:presLayoutVars>
          <dgm:chMax val="1"/>
          <dgm:bulletEnabled val="1"/>
        </dgm:presLayoutVars>
      </dgm:prSet>
      <dgm:spPr/>
    </dgm:pt>
    <dgm:pt modelId="{BCFDC4CA-8045-4DC9-B248-7B11A8A1EA82}" type="pres">
      <dgm:prSet presAssocID="{6E303D45-9FB1-4402-A156-C62744EE6021}" presName="descendantText" presStyleLbl="alignAccFollowNode1" presStyleIdx="2" presStyleCnt="5">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4" presStyleCnt="6">
        <dgm:presLayoutVars>
          <dgm:chMax val="1"/>
          <dgm:bulletEnabled val="1"/>
        </dgm:presLayoutVars>
      </dgm:prSet>
      <dgm:spPr/>
    </dgm:pt>
    <dgm:pt modelId="{959663A1-3DD3-40F0-B196-F2FDF53EBB40}" type="pres">
      <dgm:prSet presAssocID="{E0CA4D98-6ECA-44A1-ADB8-DCC3568BC1C9}" presName="descendantText" presStyleLbl="alignAccFollowNode1" presStyleIdx="3" presStyleCnt="5">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5" presStyleCnt="6">
        <dgm:presLayoutVars>
          <dgm:chMax val="1"/>
          <dgm:bulletEnabled val="1"/>
        </dgm:presLayoutVars>
      </dgm:prSet>
      <dgm:spPr/>
    </dgm:pt>
    <dgm:pt modelId="{3FB8490F-F286-4C65-9F41-492B7E4F0BA3}" type="pres">
      <dgm:prSet presAssocID="{6C4F74E1-431F-4D7E-949D-0913F4E0AD98}" presName="descendantText" presStyleLbl="alignAccFollowNode1" presStyleIdx="4" presStyleCnt="5">
        <dgm:presLayoutVars>
          <dgm:bulletEnabled val="1"/>
        </dgm:presLayoutVars>
      </dgm:prSet>
      <dgm:spPr/>
    </dgm:pt>
  </dgm:ptLst>
  <dgm:cxnLst>
    <dgm:cxn modelId="{99B00201-04C4-4A6B-A540-20444277EEDB}" type="presOf" srcId="{907A8987-8CB3-43BC-8451-6E3F99CEF8EC}" destId="{189A8AFB-FF04-497B-A81C-692159758154}" srcOrd="0" destOrd="0" presId="urn:microsoft.com/office/officeart/2005/8/layout/vList5"/>
    <dgm:cxn modelId="{FA109215-2FE7-4BDF-904B-E98D3E97D750}" srcId="{64B4386E-EDB6-4617-8DCB-63F74AF4B0C5}" destId="{6E303D45-9FB1-4402-A156-C62744EE6021}" srcOrd="3"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F755AE43-D687-40D3-9A2E-5EE99471C020}" srcId="{64B4386E-EDB6-4617-8DCB-63F74AF4B0C5}" destId="{799B446E-B6EF-4CE6-8E47-6327EE4B8754}" srcOrd="1" destOrd="0" parTransId="{EB7CB211-2184-435B-9875-9A285E452F02}" sibTransId="{205F3E44-041E-4035-B004-9265A31A0B57}"/>
    <dgm:cxn modelId="{FAC7FB65-23E6-4456-A52C-1C0140C2F8A7}" type="presOf" srcId="{BC642CDC-36A4-4DA7-981F-EABDADA5CFA6}" destId="{81BF311A-F598-4550-8760-B9AF5FF41A14}" srcOrd="0" destOrd="0" presId="urn:microsoft.com/office/officeart/2005/8/layout/vList5"/>
    <dgm:cxn modelId="{5D733847-451D-4E99-B53A-45A452EB7FD3}" type="presOf" srcId="{64B4386E-EDB6-4617-8DCB-63F74AF4B0C5}" destId="{F9A911F9-71A2-4E01-AA41-4867FF9B8A23}" srcOrd="0" destOrd="0" presId="urn:microsoft.com/office/officeart/2005/8/layout/vList5"/>
    <dgm:cxn modelId="{99410D48-5086-4C4B-BE90-3BF17E2E82D3}" srcId="{64B4386E-EDB6-4617-8DCB-63F74AF4B0C5}" destId="{BC642CDC-36A4-4DA7-981F-EABDADA5CFA6}" srcOrd="2" destOrd="0" parTransId="{35BA9B28-E6AF-4B47-ABA5-212F55A7B2F8}" sibTransId="{71A34B9B-33C2-4493-B7BA-8E0A2F7E4D3B}"/>
    <dgm:cxn modelId="{B99CC26F-7AF0-4285-9023-72E5265DCC7E}" srcId="{BC642CDC-36A4-4DA7-981F-EABDADA5CFA6}" destId="{9DE457D1-5ACA-42EC-AC8E-D53DBB2311EF}" srcOrd="0" destOrd="0" parTransId="{162CC090-0923-4785-A45E-E1A871E23979}" sibTransId="{C0851888-F13D-41A7-A35F-9B21D480C5B1}"/>
    <dgm:cxn modelId="{A448F17B-9725-4BD5-9900-7F433E67FED5}" srcId="{6E303D45-9FB1-4402-A156-C62744EE6021}" destId="{2DCE9588-ABCF-4E68-B5FA-5E6D615C5230}" srcOrd="0" destOrd="0" parTransId="{11B128D7-EA56-470E-9E11-411E08ED0A06}" sibTransId="{46139240-27B2-40F1-A627-5C7EC192EEB8}"/>
    <dgm:cxn modelId="{DB84997C-6039-4D65-90AD-687CF3785DD2}" type="presOf" srcId="{9DE457D1-5ACA-42EC-AC8E-D53DBB2311EF}" destId="{BCCA0229-C655-47EB-8B0F-CA24CE9A4A31}" srcOrd="0" destOrd="0" presId="urn:microsoft.com/office/officeart/2005/8/layout/vList5"/>
    <dgm:cxn modelId="{35AB2089-A422-48CD-B498-3BD6DC0FE937}" srcId="{E0CA4D98-6ECA-44A1-ADB8-DCC3568BC1C9}" destId="{6BDE6816-6D6C-4A50-891D-43C4E47672A8}" srcOrd="0" destOrd="0" parTransId="{AFBD9B66-3DAF-4B64-9DC8-D1E5BF651201}" sibTransId="{C4A86E32-521F-42C3-AB23-5BE1F1828440}"/>
    <dgm:cxn modelId="{0B446A8B-324A-48D9-9CF6-30186854ABCC}" type="presOf" srcId="{799B446E-B6EF-4CE6-8E47-6327EE4B8754}" destId="{30561B4B-FD47-4EF2-882A-8B7E6ED2172D}" srcOrd="0" destOrd="0" presId="urn:microsoft.com/office/officeart/2005/8/layout/vList5"/>
    <dgm:cxn modelId="{62AE1B8E-F6DE-4253-A02E-C98EC30F7034}" srcId="{64B4386E-EDB6-4617-8DCB-63F74AF4B0C5}" destId="{E0CA4D98-6ECA-44A1-ADB8-DCC3568BC1C9}" srcOrd="4"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15B9BADF-9D78-4830-91C5-7E662DD6417D}" srcId="{799B446E-B6EF-4CE6-8E47-6327EE4B8754}" destId="{907A8987-8CB3-43BC-8451-6E3F99CEF8EC}" srcOrd="0" destOrd="0" parTransId="{601119F5-84EF-4AD3-813E-067487D8267E}" sibTransId="{CA71646E-8096-4A49-92DE-4DF4D48E875F}"/>
    <dgm:cxn modelId="{4FFCA7E4-0D5A-4DEE-9FBD-8B1539E31927}" type="presOf" srcId="{6C4F74E1-431F-4D7E-949D-0913F4E0AD98}" destId="{2E3EC0AA-17F2-45E0-B660-B1637F8AD639}"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5"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CBF01D52-03AA-4907-8462-EC44605ED151}" type="presParOf" srcId="{F9A911F9-71A2-4E01-AA41-4867FF9B8A23}" destId="{8310CE73-5E04-4A78-90BE-0B595D3E6844}" srcOrd="2" destOrd="0" presId="urn:microsoft.com/office/officeart/2005/8/layout/vList5"/>
    <dgm:cxn modelId="{20C85351-E7B9-4B99-B011-2D72AB0F55FF}" type="presParOf" srcId="{8310CE73-5E04-4A78-90BE-0B595D3E6844}" destId="{30561B4B-FD47-4EF2-882A-8B7E6ED2172D}" srcOrd="0" destOrd="0" presId="urn:microsoft.com/office/officeart/2005/8/layout/vList5"/>
    <dgm:cxn modelId="{62D991EB-1D52-4C18-9FBE-8439475B7FB6}" type="presParOf" srcId="{8310CE73-5E04-4A78-90BE-0B595D3E6844}" destId="{189A8AFB-FF04-497B-A81C-692159758154}" srcOrd="1" destOrd="0" presId="urn:microsoft.com/office/officeart/2005/8/layout/vList5"/>
    <dgm:cxn modelId="{7B90B95F-A36C-4C1F-9153-F90ABBD68176}" type="presParOf" srcId="{F9A911F9-71A2-4E01-AA41-4867FF9B8A23}" destId="{D89CB8A2-FA20-450C-9965-02F9FC50AFBD}" srcOrd="3" destOrd="0" presId="urn:microsoft.com/office/officeart/2005/8/layout/vList5"/>
    <dgm:cxn modelId="{D6B657A0-F955-4D65-A91D-50501B075BD2}" type="presParOf" srcId="{F9A911F9-71A2-4E01-AA41-4867FF9B8A23}" destId="{F14F90A0-9923-4A4A-A02E-6C9CFE8C7ACE}" srcOrd="4" destOrd="0" presId="urn:microsoft.com/office/officeart/2005/8/layout/vList5"/>
    <dgm:cxn modelId="{507A412D-C875-4755-840C-3E330F0E9EC6}" type="presParOf" srcId="{F14F90A0-9923-4A4A-A02E-6C9CFE8C7ACE}" destId="{81BF311A-F598-4550-8760-B9AF5FF41A14}" srcOrd="0" destOrd="0" presId="urn:microsoft.com/office/officeart/2005/8/layout/vList5"/>
    <dgm:cxn modelId="{4BB6F433-356B-4FBD-AAB7-98FA107657A6}" type="presParOf" srcId="{F14F90A0-9923-4A4A-A02E-6C9CFE8C7ACE}" destId="{BCCA0229-C655-47EB-8B0F-CA24CE9A4A31}" srcOrd="1" destOrd="0" presId="urn:microsoft.com/office/officeart/2005/8/layout/vList5"/>
    <dgm:cxn modelId="{0EE073DE-40C7-4EBD-B291-DFCD82E9F295}" type="presParOf" srcId="{F9A911F9-71A2-4E01-AA41-4867FF9B8A23}" destId="{7ECC843F-744C-4355-880C-CA3340530419}" srcOrd="5" destOrd="0" presId="urn:microsoft.com/office/officeart/2005/8/layout/vList5"/>
    <dgm:cxn modelId="{38A95201-4387-4ADF-8363-EBD2C66F29E3}" type="presParOf" srcId="{F9A911F9-71A2-4E01-AA41-4867FF9B8A23}" destId="{8F83F1BC-5F15-41FA-BB85-9EA434720E7D}" srcOrd="6"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7" destOrd="0" presId="urn:microsoft.com/office/officeart/2005/8/layout/vList5"/>
    <dgm:cxn modelId="{4A2DF85E-C20E-46DD-A284-CEB1E9D45735}" type="presParOf" srcId="{F9A911F9-71A2-4E01-AA41-4867FF9B8A23}" destId="{EA32752E-3ACF-4B72-98F6-B8F25BC64D75}" srcOrd="8"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9" destOrd="0" presId="urn:microsoft.com/office/officeart/2005/8/layout/vList5"/>
    <dgm:cxn modelId="{CFD183E7-5404-48D7-891E-A85EE6C70F37}" type="presParOf" srcId="{F9A911F9-71A2-4E01-AA41-4867FF9B8A23}" destId="{C58D2BED-F842-4A51-B13C-BB57AD61F560}" srcOrd="10"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err="1"/>
            <a:t>pT</a:t>
          </a:r>
          <a:endParaRPr lang="en-US" dirty="0"/>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dgm:spPr/>
      <dgm:t>
        <a:bodyPr/>
        <a:lstStyle/>
        <a:p>
          <a:endParaRPr lang="en-US" dirty="0"/>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err="1"/>
            <a:t>pN</a:t>
          </a:r>
          <a:endParaRPr lang="en-US" dirty="0"/>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dgm:spPr/>
      <dgm:t>
        <a:bodyPr/>
        <a:lstStyle/>
        <a:p>
          <a:endParaRPr lang="en-US" dirty="0"/>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err="1"/>
            <a:t>pM</a:t>
          </a:r>
          <a:endParaRPr lang="en-US" dirty="0"/>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dgm:spPr/>
      <dgm:t>
        <a:bodyPr/>
        <a:lstStyle/>
        <a:p>
          <a:r>
            <a:rPr lang="en-US" dirty="0"/>
            <a:t>Stage Group</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E1BE7A68-689E-4EE4-BCB9-9D5C818299CA}">
      <dgm:prSet/>
      <dgm:spPr>
        <a:solidFill>
          <a:schemeClr val="accent2"/>
        </a:solidFill>
      </dgm:spPr>
      <dgm:t>
        <a:bodyPr/>
        <a:lstStyle/>
        <a:p>
          <a:r>
            <a:rPr lang="en-US" dirty="0"/>
            <a:t>Pathological</a:t>
          </a:r>
        </a:p>
      </dgm:t>
    </dgm:pt>
    <dgm:pt modelId="{22349B2B-56DA-4D21-94BE-BE847835FF89}" type="parTrans" cxnId="{E907F198-9EB9-4995-9121-C107034C3821}">
      <dgm:prSet/>
      <dgm:spPr/>
      <dgm:t>
        <a:bodyPr/>
        <a:lstStyle/>
        <a:p>
          <a:endParaRPr lang="en-US"/>
        </a:p>
      </dgm:t>
    </dgm:pt>
    <dgm:pt modelId="{C093FAD4-E58D-49D4-A394-C6390FFB62D9}" type="sibTrans" cxnId="{E907F198-9EB9-4995-9121-C107034C3821}">
      <dgm:prSet/>
      <dgm:spPr/>
      <dgm:t>
        <a:bodyPr/>
        <a:lstStyle/>
        <a:p>
          <a:endParaRPr lang="en-US"/>
        </a:p>
      </dgm:t>
    </dgm:pt>
    <dgm:pt modelId="{B3474838-E8FB-41E9-915A-4FF8020CB998}">
      <dgm:prSet/>
      <dgm:spPr/>
      <dgm:t>
        <a:bodyPr/>
        <a:lstStyle/>
        <a:p>
          <a:endParaRPr lang="en-US" dirty="0"/>
        </a:p>
      </dgm:t>
    </dgm:pt>
    <dgm:pt modelId="{6038A4DC-5817-441B-9B56-33F609CD753A}" type="parTrans" cxnId="{0F2795EA-40EF-4E3A-962E-5AFB84E67B72}">
      <dgm:prSet/>
      <dgm:spPr/>
      <dgm:t>
        <a:bodyPr/>
        <a:lstStyle/>
        <a:p>
          <a:endParaRPr lang="en-US"/>
        </a:p>
      </dgm:t>
    </dgm:pt>
    <dgm:pt modelId="{DB044FAF-2873-4EF1-8D58-E8E42DD0781C}" type="sibTrans" cxnId="{0F2795EA-40EF-4E3A-962E-5AFB84E67B72}">
      <dgm:prSet/>
      <dgm:spPr/>
      <dgm:t>
        <a:bodyPr/>
        <a:lstStyle/>
        <a:p>
          <a:endParaRPr lang="en-US"/>
        </a:p>
      </dgm:t>
    </dgm:pt>
    <dgm:pt modelId="{87E93E64-5EEF-478A-A614-B4F0F5AF5A0D}">
      <dgm:prSet/>
      <dgm:spPr/>
      <dgm:t>
        <a:bodyPr/>
        <a:lstStyle/>
        <a:p>
          <a:endParaRPr lang="en-US" dirty="0"/>
        </a:p>
      </dgm:t>
    </dgm:pt>
    <dgm:pt modelId="{F37AF5E7-9542-4C8F-ACE8-637419D0B319}" type="parTrans" cxnId="{6A2F3054-9F46-4496-89DB-78E6E57FA4DA}">
      <dgm:prSet/>
      <dgm:spPr/>
      <dgm:t>
        <a:bodyPr/>
        <a:lstStyle/>
        <a:p>
          <a:endParaRPr lang="en-US"/>
        </a:p>
      </dgm:t>
    </dgm:pt>
    <dgm:pt modelId="{93E69C31-B64A-4802-ADCC-FE2A15EAE1B7}" type="sibTrans" cxnId="{6A2F3054-9F46-4496-89DB-78E6E57FA4DA}">
      <dgm:prSet/>
      <dgm:spPr/>
      <dgm:t>
        <a:bodyPr/>
        <a:lstStyle/>
        <a:p>
          <a:endParaRPr lang="en-US"/>
        </a:p>
      </dgm:t>
    </dgm:pt>
    <dgm:pt modelId="{0CF4E5AF-FD08-4206-84FD-4170D14A4355}">
      <dgm:prSet/>
      <dgm:spPr/>
      <dgm:t>
        <a:bodyPr/>
        <a:lstStyle/>
        <a:p>
          <a:r>
            <a:rPr lang="en-US" dirty="0"/>
            <a:t>Grade</a:t>
          </a:r>
        </a:p>
      </dgm:t>
    </dgm:pt>
    <dgm:pt modelId="{BFF148A1-CBD0-4A24-A565-275912302BB4}" type="parTrans" cxnId="{DB9175D2-90D2-47DD-858A-5127ACC8ED6C}">
      <dgm:prSet/>
      <dgm:spPr/>
      <dgm:t>
        <a:bodyPr/>
        <a:lstStyle/>
        <a:p>
          <a:endParaRPr lang="en-US"/>
        </a:p>
      </dgm:t>
    </dgm:pt>
    <dgm:pt modelId="{52B127DA-6A82-4850-84FE-C9571B22DB94}" type="sibTrans" cxnId="{DB9175D2-90D2-47DD-858A-5127ACC8ED6C}">
      <dgm:prSet/>
      <dgm:spPr/>
      <dgm:t>
        <a:bodyPr/>
        <a:lstStyle/>
        <a:p>
          <a:endParaRPr lang="en-US"/>
        </a:p>
      </dgm:t>
    </dgm:pt>
    <dgm:pt modelId="{A286ADCD-E5FF-4F96-99C2-CB576C047966}">
      <dgm:prSet/>
      <dgm:spPr/>
      <dgm:t>
        <a:bodyPr/>
        <a:lstStyle/>
        <a:p>
          <a:pPr>
            <a:buNone/>
          </a:pPr>
          <a:r>
            <a:rPr lang="en-US" dirty="0"/>
            <a:t>9</a:t>
          </a:r>
        </a:p>
      </dgm:t>
    </dgm:pt>
    <dgm:pt modelId="{55972F30-5A24-4EEF-9D55-594B60D91056}" type="parTrans" cxnId="{D5DB61CF-399A-41B0-BCB1-2A881749E78E}">
      <dgm:prSet/>
      <dgm:spPr/>
      <dgm:t>
        <a:bodyPr/>
        <a:lstStyle/>
        <a:p>
          <a:endParaRPr lang="en-US"/>
        </a:p>
      </dgm:t>
    </dgm:pt>
    <dgm:pt modelId="{044D8FE1-9DB6-4C0E-AA90-FFFDD585CAEC}" type="sibTrans" cxnId="{D5DB61CF-399A-41B0-BCB1-2A881749E78E}">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4BFABF32-F342-403A-ADC5-40A0289D5693}" type="pres">
      <dgm:prSet presAssocID="{E1BE7A68-689E-4EE4-BCB9-9D5C818299CA}" presName="linNode" presStyleCnt="0"/>
      <dgm:spPr/>
    </dgm:pt>
    <dgm:pt modelId="{AC502CAC-6859-4342-A9E6-7450415DF84C}" type="pres">
      <dgm:prSet presAssocID="{E1BE7A68-689E-4EE4-BCB9-9D5C818299CA}" presName="parentText" presStyleLbl="node1" presStyleIdx="0" presStyleCnt="6" custScaleX="277778">
        <dgm:presLayoutVars>
          <dgm:chMax val="1"/>
          <dgm:bulletEnabled val="1"/>
        </dgm:presLayoutVars>
      </dgm:prSet>
      <dgm:spPr/>
    </dgm:pt>
    <dgm:pt modelId="{912E2CDD-C2FB-4E90-9CBE-EB08A6A4A212}" type="pres">
      <dgm:prSet presAssocID="{C093FAD4-E58D-49D4-A394-C6390FFB62D9}" presName="sp" presStyleCnt="0"/>
      <dgm:spPr/>
    </dgm:pt>
    <dgm:pt modelId="{19DD751A-BD2D-42CC-91D5-F5B8C6789178}" type="pres">
      <dgm:prSet presAssocID="{0CF4E5AF-FD08-4206-84FD-4170D14A4355}" presName="linNode" presStyleCnt="0"/>
      <dgm:spPr/>
    </dgm:pt>
    <dgm:pt modelId="{82A0629B-3554-4AAD-A452-BF51B4E833EB}" type="pres">
      <dgm:prSet presAssocID="{0CF4E5AF-FD08-4206-84FD-4170D14A4355}" presName="parentText" presStyleLbl="node1" presStyleIdx="1" presStyleCnt="6">
        <dgm:presLayoutVars>
          <dgm:chMax val="1"/>
          <dgm:bulletEnabled val="1"/>
        </dgm:presLayoutVars>
      </dgm:prSet>
      <dgm:spPr/>
    </dgm:pt>
    <dgm:pt modelId="{35C6746E-0840-4315-BFDC-61A6DD415239}" type="pres">
      <dgm:prSet presAssocID="{0CF4E5AF-FD08-4206-84FD-4170D14A4355}" presName="descendantText" presStyleLbl="alignAccFollowNode1" presStyleIdx="0" presStyleCnt="5">
        <dgm:presLayoutVars>
          <dgm:bulletEnabled val="1"/>
        </dgm:presLayoutVars>
      </dgm:prSet>
      <dgm:spPr/>
    </dgm:pt>
    <dgm:pt modelId="{1BAB691C-B01E-4355-BC71-790D99B8F46D}" type="pres">
      <dgm:prSet presAssocID="{52B127DA-6A82-4850-84FE-C9571B22DB94}" presName="sp" presStyleCnt="0"/>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2" presStyleCnt="6">
        <dgm:presLayoutVars>
          <dgm:chMax val="1"/>
          <dgm:bulletEnabled val="1"/>
        </dgm:presLayoutVars>
      </dgm:prSet>
      <dgm:spPr/>
    </dgm:pt>
    <dgm:pt modelId="{7A4B3DCF-75A5-4B2C-BFC7-70989BEDA03E}" type="pres">
      <dgm:prSet presAssocID="{40AA0B27-6FE2-4C5D-A4FA-2B5D16F30398}" presName="descendantText" presStyleLbl="alignAccFollowNode1" presStyleIdx="1" presStyleCnt="5">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3" presStyleCnt="6">
        <dgm:presLayoutVars>
          <dgm:chMax val="1"/>
          <dgm:bulletEnabled val="1"/>
        </dgm:presLayoutVars>
      </dgm:prSet>
      <dgm:spPr/>
    </dgm:pt>
    <dgm:pt modelId="{BFD03675-B0E3-43E9-AD76-F4E5AF7D989E}" type="pres">
      <dgm:prSet presAssocID="{F1DE2961-5448-400A-9BB8-263EC663C1B7}" presName="descendantText" presStyleLbl="alignAccFollowNode1" presStyleIdx="2" presStyleCnt="5">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4" presStyleCnt="6">
        <dgm:presLayoutVars>
          <dgm:chMax val="1"/>
          <dgm:bulletEnabled val="1"/>
        </dgm:presLayoutVars>
      </dgm:prSet>
      <dgm:spPr/>
    </dgm:pt>
    <dgm:pt modelId="{0D30B544-A589-4D38-A14C-C92307FD721C}" type="pres">
      <dgm:prSet presAssocID="{85A72882-97EE-4D6D-B25A-1C789F631418}" presName="descendantText" presStyleLbl="alignAccFollowNode1" presStyleIdx="3" presStyleCnt="5">
        <dgm:presLayoutVars>
          <dgm:bulletEnabled val="1"/>
        </dgm:presLayoutVars>
      </dgm:prSet>
      <dgm:spPr/>
    </dgm:pt>
    <dgm:pt modelId="{7C844EB0-7526-498F-88C3-79C353099D61}" type="pres">
      <dgm:prSet presAssocID="{EF8D5996-E7F4-4769-8DEC-5B4A9A03D91A}" presName="sp" presStyleCnt="0"/>
      <dgm:spPr/>
    </dgm:pt>
    <dgm:pt modelId="{C58E5045-0A4E-4A4C-9E30-DE9F573E3B40}" type="pres">
      <dgm:prSet presAssocID="{193910EE-9276-4B58-9EE3-50243E0CDA66}" presName="linNode" presStyleCnt="0"/>
      <dgm:spPr/>
    </dgm:pt>
    <dgm:pt modelId="{A46727F9-7FAE-4CD8-8ED0-CB8A51703291}" type="pres">
      <dgm:prSet presAssocID="{193910EE-9276-4B58-9EE3-50243E0CDA66}" presName="parentText" presStyleLbl="node1" presStyleIdx="5" presStyleCnt="6">
        <dgm:presLayoutVars>
          <dgm:chMax val="1"/>
          <dgm:bulletEnabled val="1"/>
        </dgm:presLayoutVars>
      </dgm:prSet>
      <dgm:spPr/>
    </dgm:pt>
    <dgm:pt modelId="{50735C93-1DB6-444F-B810-E52C7AC67BFC}" type="pres">
      <dgm:prSet presAssocID="{193910EE-9276-4B58-9EE3-50243E0CDA66}" presName="descendantText" presStyleLbl="alignAccFollowNode1" presStyleIdx="4" presStyleCnt="5">
        <dgm:presLayoutVars>
          <dgm:bulletEnabled val="1"/>
        </dgm:presLayoutVars>
      </dgm:prSet>
      <dgm:spPr/>
    </dgm:pt>
  </dgm:ptLst>
  <dgm:cxnLst>
    <dgm:cxn modelId="{6BE93108-9052-44A4-93B4-EFEA7B66B9A1}" srcId="{86275D45-ED65-454D-812D-3EB671B01CE9}" destId="{40AA0B27-6FE2-4C5D-A4FA-2B5D16F30398}" srcOrd="2"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5785A227-E281-4927-97B8-B015FED053B7}" type="presOf" srcId="{E1BE7A68-689E-4EE4-BCB9-9D5C818299CA}" destId="{AC502CAC-6859-4342-A9E6-7450415DF84C}" srcOrd="0" destOrd="0" presId="urn:microsoft.com/office/officeart/2005/8/layout/vList5"/>
    <dgm:cxn modelId="{C44C483C-1579-4D07-8385-B074BE4E05BA}" type="presOf" srcId="{B3474838-E8FB-41E9-915A-4FF8020CB998}"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DDAA7943-D63C-42B7-A72D-412E9ADB3099}" type="presOf" srcId="{87E93E64-5EEF-478A-A614-B4F0F5AF5A0D}" destId="{50735C93-1DB6-444F-B810-E52C7AC67BFC}" srcOrd="0" destOrd="0" presId="urn:microsoft.com/office/officeart/2005/8/layout/vList5"/>
    <dgm:cxn modelId="{E0CC8352-4378-4447-B4B6-3AE4C672B19D}" srcId="{86275D45-ED65-454D-812D-3EB671B01CE9}" destId="{193910EE-9276-4B58-9EE3-50243E0CDA66}" srcOrd="5" destOrd="0" parTransId="{859981ED-0D99-443D-8EA9-67FA952C5D7E}" sibTransId="{29DA0AED-1798-42F6-8DF9-EC3C2DE7A59F}"/>
    <dgm:cxn modelId="{6A2F3054-9F46-4496-89DB-78E6E57FA4DA}" srcId="{193910EE-9276-4B58-9EE3-50243E0CDA66}" destId="{87E93E64-5EEF-478A-A614-B4F0F5AF5A0D}" srcOrd="0" destOrd="0" parTransId="{F37AF5E7-9542-4C8F-ACE8-637419D0B319}" sibTransId="{93E69C31-B64A-4802-ADCC-FE2A15EAE1B7}"/>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3" destOrd="0" parTransId="{9CDBF8C3-3314-441E-A96E-C62BBF3B9A12}" sibTransId="{A77D8832-E7CB-42D2-BD57-61B6D218E36E}"/>
    <dgm:cxn modelId="{33292F56-FE21-4115-AD00-85237AEB884D}" type="presOf" srcId="{0CF4E5AF-FD08-4206-84FD-4170D14A4355}" destId="{82A0629B-3554-4AAD-A452-BF51B4E833EB}" srcOrd="0" destOrd="0" presId="urn:microsoft.com/office/officeart/2005/8/layout/vList5"/>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4"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E907F198-9EB9-4995-9121-C107034C3821}" srcId="{86275D45-ED65-454D-812D-3EB671B01CE9}" destId="{E1BE7A68-689E-4EE4-BCB9-9D5C818299CA}" srcOrd="0" destOrd="0" parTransId="{22349B2B-56DA-4D21-94BE-BE847835FF89}" sibTransId="{C093FAD4-E58D-49D4-A394-C6390FFB62D9}"/>
    <dgm:cxn modelId="{15DD6ACD-4C1D-49F2-BEE1-BDF6C9D76488}" type="presOf" srcId="{86275D45-ED65-454D-812D-3EB671B01CE9}" destId="{7413983F-02A0-4007-B3DB-C857C4C43026}" srcOrd="0" destOrd="0" presId="urn:microsoft.com/office/officeart/2005/8/layout/vList5"/>
    <dgm:cxn modelId="{D5DB61CF-399A-41B0-BCB1-2A881749E78E}" srcId="{0CF4E5AF-FD08-4206-84FD-4170D14A4355}" destId="{A286ADCD-E5FF-4F96-99C2-CB576C047966}" srcOrd="0" destOrd="0" parTransId="{55972F30-5A24-4EEF-9D55-594B60D91056}" sibTransId="{044D8FE1-9DB6-4C0E-AA90-FFFDD585CAEC}"/>
    <dgm:cxn modelId="{DB9175D2-90D2-47DD-858A-5127ACC8ED6C}" srcId="{86275D45-ED65-454D-812D-3EB671B01CE9}" destId="{0CF4E5AF-FD08-4206-84FD-4170D14A4355}" srcOrd="1" destOrd="0" parTransId="{BFF148A1-CBD0-4A24-A565-275912302BB4}" sibTransId="{52B127DA-6A82-4850-84FE-C9571B22DB94}"/>
    <dgm:cxn modelId="{544AEBD3-F297-420A-8154-F345DA45D7A4}" srcId="{40AA0B27-6FE2-4C5D-A4FA-2B5D16F30398}" destId="{3A8A2480-D981-416F-9376-D1E84A68B93B}" srcOrd="0" destOrd="0" parTransId="{D9550BF3-D20A-4BB7-936D-71A991066322}" sibTransId="{05BB7D6A-CA7C-4FD7-8099-B9AC7B63DED2}"/>
    <dgm:cxn modelId="{C3E6E5D8-2A10-49C5-BD4A-6E467A9521AB}" type="presOf" srcId="{A286ADCD-E5FF-4F96-99C2-CB576C047966}" destId="{35C6746E-0840-4315-BFDC-61A6DD415239}" srcOrd="0" destOrd="0" presId="urn:microsoft.com/office/officeart/2005/8/layout/vList5"/>
    <dgm:cxn modelId="{0F2795EA-40EF-4E3A-962E-5AFB84E67B72}" srcId="{85A72882-97EE-4D6D-B25A-1C789F631418}" destId="{B3474838-E8FB-41E9-915A-4FF8020CB998}" srcOrd="0" destOrd="0" parTransId="{6038A4DC-5817-441B-9B56-33F609CD753A}" sibTransId="{DB044FAF-2873-4EF1-8D58-E8E42DD0781C}"/>
    <dgm:cxn modelId="{D1B8D5EE-80BF-4BDA-A1AE-E9893C6FE557}" type="presOf" srcId="{193910EE-9276-4B58-9EE3-50243E0CDA66}" destId="{A46727F9-7FAE-4CD8-8ED0-CB8A51703291}" srcOrd="0" destOrd="0" presId="urn:microsoft.com/office/officeart/2005/8/layout/vList5"/>
    <dgm:cxn modelId="{9CCD9024-D902-4E75-8C2C-4EE497D97971}" type="presParOf" srcId="{7413983F-02A0-4007-B3DB-C857C4C43026}" destId="{4BFABF32-F342-403A-ADC5-40A0289D5693}" srcOrd="0" destOrd="0" presId="urn:microsoft.com/office/officeart/2005/8/layout/vList5"/>
    <dgm:cxn modelId="{BFDB9D8F-5740-4179-82E3-784EBB9FBDF6}" type="presParOf" srcId="{4BFABF32-F342-403A-ADC5-40A0289D5693}" destId="{AC502CAC-6859-4342-A9E6-7450415DF84C}" srcOrd="0" destOrd="0" presId="urn:microsoft.com/office/officeart/2005/8/layout/vList5"/>
    <dgm:cxn modelId="{0CAD57BB-C1C4-4AB1-96B2-55B706710348}" type="presParOf" srcId="{7413983F-02A0-4007-B3DB-C857C4C43026}" destId="{912E2CDD-C2FB-4E90-9CBE-EB08A6A4A212}" srcOrd="1" destOrd="0" presId="urn:microsoft.com/office/officeart/2005/8/layout/vList5"/>
    <dgm:cxn modelId="{BDE1648D-DC9B-4F40-ACFD-A32C807D2216}" type="presParOf" srcId="{7413983F-02A0-4007-B3DB-C857C4C43026}" destId="{19DD751A-BD2D-42CC-91D5-F5B8C6789178}" srcOrd="2" destOrd="0" presId="urn:microsoft.com/office/officeart/2005/8/layout/vList5"/>
    <dgm:cxn modelId="{741B236D-579B-48D7-8DB6-A60C65D041D1}" type="presParOf" srcId="{19DD751A-BD2D-42CC-91D5-F5B8C6789178}" destId="{82A0629B-3554-4AAD-A452-BF51B4E833EB}" srcOrd="0" destOrd="0" presId="urn:microsoft.com/office/officeart/2005/8/layout/vList5"/>
    <dgm:cxn modelId="{CB7E20B1-3A63-4FED-BF79-EA11A00CD7AA}" type="presParOf" srcId="{19DD751A-BD2D-42CC-91D5-F5B8C6789178}" destId="{35C6746E-0840-4315-BFDC-61A6DD415239}" srcOrd="1" destOrd="0" presId="urn:microsoft.com/office/officeart/2005/8/layout/vList5"/>
    <dgm:cxn modelId="{B7C0792C-AB12-478A-B0FD-4A5CE95CF6FF}" type="presParOf" srcId="{7413983F-02A0-4007-B3DB-C857C4C43026}" destId="{1BAB691C-B01E-4355-BC71-790D99B8F46D}" srcOrd="3" destOrd="0" presId="urn:microsoft.com/office/officeart/2005/8/layout/vList5"/>
    <dgm:cxn modelId="{D8E943A7-2A78-499D-B902-80D385D11B22}" type="presParOf" srcId="{7413983F-02A0-4007-B3DB-C857C4C43026}" destId="{995DE019-40BE-4A92-A2A3-B1BCA4D9C5B8}" srcOrd="4"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5" destOrd="0" presId="urn:microsoft.com/office/officeart/2005/8/layout/vList5"/>
    <dgm:cxn modelId="{B5FEA404-8FC6-4B0C-96DE-4778F50AC070}" type="presParOf" srcId="{7413983F-02A0-4007-B3DB-C857C4C43026}" destId="{95834C27-5357-497D-B8A8-4F14677B296C}" srcOrd="6"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7" destOrd="0" presId="urn:microsoft.com/office/officeart/2005/8/layout/vList5"/>
    <dgm:cxn modelId="{C343FE0F-C87A-4C4C-BDDD-903F484D54DB}" type="presParOf" srcId="{7413983F-02A0-4007-B3DB-C857C4C43026}" destId="{2964646D-776F-4D81-8873-1115069485F7}" srcOrd="8"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 modelId="{DFBA88CE-2897-47F0-A194-E32D68681505}" type="presParOf" srcId="{7413983F-02A0-4007-B3DB-C857C4C43026}" destId="{7C844EB0-7526-498F-88C3-79C353099D61}" srcOrd="9" destOrd="0" presId="urn:microsoft.com/office/officeart/2005/8/layout/vList5"/>
    <dgm:cxn modelId="{DE65741B-72A7-461F-9B9D-A9159D49A0AE}" type="presParOf" srcId="{7413983F-02A0-4007-B3DB-C857C4C43026}" destId="{C58E5045-0A4E-4A4C-9E30-DE9F573E3B40}" srcOrd="10" destOrd="0" presId="urn:microsoft.com/office/officeart/2005/8/layout/vList5"/>
    <dgm:cxn modelId="{99C30B32-961A-453E-95F0-E420181A08BD}" type="presParOf" srcId="{C58E5045-0A4E-4A4C-9E30-DE9F573E3B40}" destId="{A46727F9-7FAE-4CD8-8ED0-CB8A51703291}" srcOrd="0" destOrd="0" presId="urn:microsoft.com/office/officeart/2005/8/layout/vList5"/>
    <dgm:cxn modelId="{E5F9834B-9BE6-4E36-8991-A3D271CF7CFA}" type="presParOf" srcId="{C58E5045-0A4E-4A4C-9E30-DE9F573E3B40}" destId="{50735C93-1DB6-444F-B810-E52C7AC67B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a:solidFill>
          <a:schemeClr val="accent2"/>
        </a:solidFill>
      </dgm:spPr>
      <dgm:t>
        <a:bodyPr/>
        <a:lstStyle/>
        <a:p>
          <a:r>
            <a:rPr lang="en-US" dirty="0"/>
            <a:t>Post Therapy Pathological</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dgm:spPr/>
      <dgm:t>
        <a:bodyPr/>
        <a:lstStyle/>
        <a:p>
          <a:r>
            <a:rPr lang="en-US" dirty="0"/>
            <a:t>Grade</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dirty="0" err="1"/>
            <a:t>ypN</a:t>
          </a:r>
          <a:endParaRPr lang="en-US" dirty="0"/>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dgm:spPr/>
      <dgm:t>
        <a:bodyPr/>
        <a:lstStyle/>
        <a:p>
          <a:endParaRPr lang="en-US" dirty="0"/>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dirty="0" err="1"/>
            <a:t>ypM</a:t>
          </a:r>
          <a:endParaRPr lang="en-US" dirty="0"/>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dgm:spPr/>
      <dgm:t>
        <a:bodyPr/>
        <a:lstStyle/>
        <a:p>
          <a:endParaRPr lang="en-US" dirty="0"/>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Stage Group</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dgm:spPr/>
      <dgm:t>
        <a:bodyPr/>
        <a:lstStyle/>
        <a:p>
          <a:endParaRPr lang="en-US" dirty="0"/>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9DE457D1-5ACA-42EC-AC8E-D53DBB2311EF}">
      <dgm:prSet/>
      <dgm:spPr/>
      <dgm:t>
        <a:bodyPr/>
        <a:lstStyle/>
        <a:p>
          <a:endParaRPr lang="en-US" dirty="0"/>
        </a:p>
      </dgm:t>
    </dgm:pt>
    <dgm:pt modelId="{162CC090-0923-4785-A45E-E1A871E23979}" type="parTrans" cxnId="{B99CC26F-7AF0-4285-9023-72E5265DCC7E}">
      <dgm:prSet/>
      <dgm:spPr/>
      <dgm:t>
        <a:bodyPr/>
        <a:lstStyle/>
        <a:p>
          <a:endParaRPr lang="en-US"/>
        </a:p>
      </dgm:t>
    </dgm:pt>
    <dgm:pt modelId="{C0851888-F13D-41A7-A35F-9B21D480C5B1}" type="sibTrans" cxnId="{B99CC26F-7AF0-4285-9023-72E5265DCC7E}">
      <dgm:prSet/>
      <dgm:spPr/>
      <dgm:t>
        <a:bodyPr/>
        <a:lstStyle/>
        <a:p>
          <a:endParaRPr lang="en-US"/>
        </a:p>
      </dgm:t>
    </dgm:pt>
    <dgm:pt modelId="{35CE8970-7DEC-4B35-9FCB-FAD97820E24F}">
      <dgm:prSet/>
      <dgm:spPr/>
      <dgm:t>
        <a:bodyPr/>
        <a:lstStyle/>
        <a:p>
          <a:r>
            <a:rPr lang="en-US" dirty="0" err="1"/>
            <a:t>ypT</a:t>
          </a:r>
          <a:endParaRPr lang="en-US" dirty="0"/>
        </a:p>
      </dgm:t>
    </dgm:pt>
    <dgm:pt modelId="{BF0EC787-BDD7-4654-8F6D-D621BCA701D2}" type="parTrans" cxnId="{319F5A65-61E2-45AA-B63B-5635EFEB5533}">
      <dgm:prSet/>
      <dgm:spPr/>
      <dgm:t>
        <a:bodyPr/>
        <a:lstStyle/>
        <a:p>
          <a:endParaRPr lang="en-US"/>
        </a:p>
      </dgm:t>
    </dgm:pt>
    <dgm:pt modelId="{8055CD7B-5325-4050-A972-6406D813919B}" type="sibTrans" cxnId="{319F5A65-61E2-45AA-B63B-5635EFEB5533}">
      <dgm:prSet/>
      <dgm:spPr/>
      <dgm:t>
        <a:bodyPr/>
        <a:lstStyle/>
        <a:p>
          <a:endParaRPr lang="en-US"/>
        </a:p>
      </dgm:t>
    </dgm:pt>
    <dgm:pt modelId="{157A7592-0309-4BB1-AE93-BFA6BD3DA49B}">
      <dgm:prSet/>
      <dgm:spPr/>
      <dgm:t>
        <a:bodyPr/>
        <a:lstStyle/>
        <a:p>
          <a:endParaRPr lang="en-US" dirty="0"/>
        </a:p>
      </dgm:t>
    </dgm:pt>
    <dgm:pt modelId="{6371B74F-73BB-403E-B8D9-CB1E0693522D}" type="parTrans" cxnId="{052C79FE-8F76-403C-8A8C-3ED8354B4384}">
      <dgm:prSet/>
      <dgm:spPr/>
      <dgm:t>
        <a:bodyPr/>
        <a:lstStyle/>
        <a:p>
          <a:endParaRPr lang="en-US"/>
        </a:p>
      </dgm:t>
    </dgm:pt>
    <dgm:pt modelId="{AF45E189-78BA-47EB-BFC8-FB40CAAF8C8F}" type="sibTrans" cxnId="{052C79FE-8F76-403C-8A8C-3ED8354B4384}">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6" custScaleX="277778">
        <dgm:presLayoutVars>
          <dgm:chMax val="1"/>
          <dgm:bulletEnabled val="1"/>
        </dgm:presLayoutVars>
      </dgm:prSet>
      <dgm:spPr/>
    </dgm:pt>
    <dgm:pt modelId="{C72D4EF3-5131-4D9D-A8AA-64C230F7B3B7}" type="pres">
      <dgm:prSet presAssocID="{025AB5BF-7EC4-45AF-8079-7B95FD871DD9}" presName="sp" presStyleCnt="0"/>
      <dgm:spPr/>
    </dgm:pt>
    <dgm:pt modelId="{F14F90A0-9923-4A4A-A02E-6C9CFE8C7ACE}" type="pres">
      <dgm:prSet presAssocID="{BC642CDC-36A4-4DA7-981F-EABDADA5CFA6}" presName="linNode" presStyleCnt="0"/>
      <dgm:spPr/>
    </dgm:pt>
    <dgm:pt modelId="{81BF311A-F598-4550-8760-B9AF5FF41A14}" type="pres">
      <dgm:prSet presAssocID="{BC642CDC-36A4-4DA7-981F-EABDADA5CFA6}" presName="parentText" presStyleLbl="node1" presStyleIdx="1" presStyleCnt="6">
        <dgm:presLayoutVars>
          <dgm:chMax val="1"/>
          <dgm:bulletEnabled val="1"/>
        </dgm:presLayoutVars>
      </dgm:prSet>
      <dgm:spPr/>
    </dgm:pt>
    <dgm:pt modelId="{2C4E9A98-E3C3-4297-8212-D4C4B83CA10D}" type="pres">
      <dgm:prSet presAssocID="{BC642CDC-36A4-4DA7-981F-EABDADA5CFA6}" presName="descendantText" presStyleLbl="alignAccFollowNode1" presStyleIdx="0" presStyleCnt="5">
        <dgm:presLayoutVars>
          <dgm:bulletEnabled val="1"/>
        </dgm:presLayoutVars>
      </dgm:prSet>
      <dgm:spPr/>
    </dgm:pt>
    <dgm:pt modelId="{7ECC843F-744C-4355-880C-CA3340530419}" type="pres">
      <dgm:prSet presAssocID="{71A34B9B-33C2-4493-B7BA-8E0A2F7E4D3B}" presName="sp" presStyleCnt="0"/>
      <dgm:spPr/>
    </dgm:pt>
    <dgm:pt modelId="{8C1F7470-39CA-46B1-8E9D-6E2370D05730}" type="pres">
      <dgm:prSet presAssocID="{35CE8970-7DEC-4B35-9FCB-FAD97820E24F}" presName="linNode" presStyleCnt="0"/>
      <dgm:spPr/>
    </dgm:pt>
    <dgm:pt modelId="{621E6C3C-0FA9-43EE-93DD-BB6B23E0F64B}" type="pres">
      <dgm:prSet presAssocID="{35CE8970-7DEC-4B35-9FCB-FAD97820E24F}" presName="parentText" presStyleLbl="node1" presStyleIdx="2" presStyleCnt="6">
        <dgm:presLayoutVars>
          <dgm:chMax val="1"/>
          <dgm:bulletEnabled val="1"/>
        </dgm:presLayoutVars>
      </dgm:prSet>
      <dgm:spPr/>
    </dgm:pt>
    <dgm:pt modelId="{D2897A67-1FE5-4883-B8E6-3656AA37C6E9}" type="pres">
      <dgm:prSet presAssocID="{35CE8970-7DEC-4B35-9FCB-FAD97820E24F}" presName="descendantText" presStyleLbl="alignAccFollowNode1" presStyleIdx="1" presStyleCnt="5">
        <dgm:presLayoutVars>
          <dgm:bulletEnabled val="1"/>
        </dgm:presLayoutVars>
      </dgm:prSet>
      <dgm:spPr/>
    </dgm:pt>
    <dgm:pt modelId="{361E21B9-41A3-4AD1-A693-D352D1EC26DE}" type="pres">
      <dgm:prSet presAssocID="{8055CD7B-5325-4050-A972-6406D813919B}"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3" presStyleCnt="6">
        <dgm:presLayoutVars>
          <dgm:chMax val="1"/>
          <dgm:bulletEnabled val="1"/>
        </dgm:presLayoutVars>
      </dgm:prSet>
      <dgm:spPr/>
    </dgm:pt>
    <dgm:pt modelId="{BCFDC4CA-8045-4DC9-B248-7B11A8A1EA82}" type="pres">
      <dgm:prSet presAssocID="{6E303D45-9FB1-4402-A156-C62744EE6021}" presName="descendantText" presStyleLbl="alignAccFollowNode1" presStyleIdx="2" presStyleCnt="5">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4" presStyleCnt="6">
        <dgm:presLayoutVars>
          <dgm:chMax val="1"/>
          <dgm:bulletEnabled val="1"/>
        </dgm:presLayoutVars>
      </dgm:prSet>
      <dgm:spPr/>
    </dgm:pt>
    <dgm:pt modelId="{959663A1-3DD3-40F0-B196-F2FDF53EBB40}" type="pres">
      <dgm:prSet presAssocID="{E0CA4D98-6ECA-44A1-ADB8-DCC3568BC1C9}" presName="descendantText" presStyleLbl="alignAccFollowNode1" presStyleIdx="3" presStyleCnt="5">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5" presStyleCnt="6">
        <dgm:presLayoutVars>
          <dgm:chMax val="1"/>
          <dgm:bulletEnabled val="1"/>
        </dgm:presLayoutVars>
      </dgm:prSet>
      <dgm:spPr/>
    </dgm:pt>
    <dgm:pt modelId="{3FB8490F-F286-4C65-9F41-492B7E4F0BA3}" type="pres">
      <dgm:prSet presAssocID="{6C4F74E1-431F-4D7E-949D-0913F4E0AD98}" presName="descendantText" presStyleLbl="alignAccFollowNode1" presStyleIdx="4" presStyleCnt="5">
        <dgm:presLayoutVars>
          <dgm:bulletEnabled val="1"/>
        </dgm:presLayoutVars>
      </dgm:prSet>
      <dgm:spPr/>
    </dgm:pt>
  </dgm:ptLst>
  <dgm:cxnLst>
    <dgm:cxn modelId="{4F50D70E-0750-4B73-9083-7C9CEF1B5346}" type="presOf" srcId="{157A7592-0309-4BB1-AE93-BFA6BD3DA49B}" destId="{2C4E9A98-E3C3-4297-8212-D4C4B83CA10D}" srcOrd="0" destOrd="0" presId="urn:microsoft.com/office/officeart/2005/8/layout/vList5"/>
    <dgm:cxn modelId="{FA109215-2FE7-4BDF-904B-E98D3E97D750}" srcId="{64B4386E-EDB6-4617-8DCB-63F74AF4B0C5}" destId="{6E303D45-9FB1-4402-A156-C62744EE6021}" srcOrd="3"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ECC6E33E-CF84-43A2-910F-00EA7B53B6B0}" type="presOf" srcId="{35CE8970-7DEC-4B35-9FCB-FAD97820E24F}" destId="{621E6C3C-0FA9-43EE-93DD-BB6B23E0F64B}" srcOrd="0" destOrd="0" presId="urn:microsoft.com/office/officeart/2005/8/layout/vList5"/>
    <dgm:cxn modelId="{319F5A65-61E2-45AA-B63B-5635EFEB5533}" srcId="{64B4386E-EDB6-4617-8DCB-63F74AF4B0C5}" destId="{35CE8970-7DEC-4B35-9FCB-FAD97820E24F}" srcOrd="2" destOrd="0" parTransId="{BF0EC787-BDD7-4654-8F6D-D621BCA701D2}" sibTransId="{8055CD7B-5325-4050-A972-6406D813919B}"/>
    <dgm:cxn modelId="{FAC7FB65-23E6-4456-A52C-1C0140C2F8A7}" type="presOf" srcId="{BC642CDC-36A4-4DA7-981F-EABDADA5CFA6}" destId="{81BF311A-F598-4550-8760-B9AF5FF41A14}" srcOrd="0" destOrd="0" presId="urn:microsoft.com/office/officeart/2005/8/layout/vList5"/>
    <dgm:cxn modelId="{5D733847-451D-4E99-B53A-45A452EB7FD3}" type="presOf" srcId="{64B4386E-EDB6-4617-8DCB-63F74AF4B0C5}" destId="{F9A911F9-71A2-4E01-AA41-4867FF9B8A23}" srcOrd="0" destOrd="0" presId="urn:microsoft.com/office/officeart/2005/8/layout/vList5"/>
    <dgm:cxn modelId="{99410D48-5086-4C4B-BE90-3BF17E2E82D3}" srcId="{64B4386E-EDB6-4617-8DCB-63F74AF4B0C5}" destId="{BC642CDC-36A4-4DA7-981F-EABDADA5CFA6}" srcOrd="1" destOrd="0" parTransId="{35BA9B28-E6AF-4B47-ABA5-212F55A7B2F8}" sibTransId="{71A34B9B-33C2-4493-B7BA-8E0A2F7E4D3B}"/>
    <dgm:cxn modelId="{B99CC26F-7AF0-4285-9023-72E5265DCC7E}" srcId="{35CE8970-7DEC-4B35-9FCB-FAD97820E24F}" destId="{9DE457D1-5ACA-42EC-AC8E-D53DBB2311EF}" srcOrd="0" destOrd="0" parTransId="{162CC090-0923-4785-A45E-E1A871E23979}" sibTransId="{C0851888-F13D-41A7-A35F-9B21D480C5B1}"/>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4"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8B428BD8-5104-4059-87AF-B78BC520D0E4}" type="presOf" srcId="{9DE457D1-5ACA-42EC-AC8E-D53DBB2311EF}" destId="{D2897A67-1FE5-4883-B8E6-3656AA37C6E9}"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5" destOrd="0" parTransId="{64E5DE0A-F799-4337-9DC6-DEA24B079221}" sibTransId="{CA961A4C-D62B-4B5E-B2A8-FF70978DF3A6}"/>
    <dgm:cxn modelId="{052C79FE-8F76-403C-8A8C-3ED8354B4384}" srcId="{BC642CDC-36A4-4DA7-981F-EABDADA5CFA6}" destId="{157A7592-0309-4BB1-AE93-BFA6BD3DA49B}" srcOrd="0" destOrd="0" parTransId="{6371B74F-73BB-403E-B8D9-CB1E0693522D}" sibTransId="{AF45E189-78BA-47EB-BFC8-FB40CAAF8C8F}"/>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D6B657A0-F955-4D65-A91D-50501B075BD2}" type="presParOf" srcId="{F9A911F9-71A2-4E01-AA41-4867FF9B8A23}" destId="{F14F90A0-9923-4A4A-A02E-6C9CFE8C7ACE}" srcOrd="2" destOrd="0" presId="urn:microsoft.com/office/officeart/2005/8/layout/vList5"/>
    <dgm:cxn modelId="{507A412D-C875-4755-840C-3E330F0E9EC6}" type="presParOf" srcId="{F14F90A0-9923-4A4A-A02E-6C9CFE8C7ACE}" destId="{81BF311A-F598-4550-8760-B9AF5FF41A14}" srcOrd="0" destOrd="0" presId="urn:microsoft.com/office/officeart/2005/8/layout/vList5"/>
    <dgm:cxn modelId="{7DF8C49B-2C83-4D2E-BC0A-1D50156F059D}" type="presParOf" srcId="{F14F90A0-9923-4A4A-A02E-6C9CFE8C7ACE}" destId="{2C4E9A98-E3C3-4297-8212-D4C4B83CA10D}" srcOrd="1" destOrd="0" presId="urn:microsoft.com/office/officeart/2005/8/layout/vList5"/>
    <dgm:cxn modelId="{0EE073DE-40C7-4EBD-B291-DFCD82E9F295}" type="presParOf" srcId="{F9A911F9-71A2-4E01-AA41-4867FF9B8A23}" destId="{7ECC843F-744C-4355-880C-CA3340530419}" srcOrd="3" destOrd="0" presId="urn:microsoft.com/office/officeart/2005/8/layout/vList5"/>
    <dgm:cxn modelId="{5E4B166A-B1A3-4FE5-86CF-A50A538DC92B}" type="presParOf" srcId="{F9A911F9-71A2-4E01-AA41-4867FF9B8A23}" destId="{8C1F7470-39CA-46B1-8E9D-6E2370D05730}" srcOrd="4" destOrd="0" presId="urn:microsoft.com/office/officeart/2005/8/layout/vList5"/>
    <dgm:cxn modelId="{E8B4F687-50F5-4394-ADA4-D1AED8F9DB64}" type="presParOf" srcId="{8C1F7470-39CA-46B1-8E9D-6E2370D05730}" destId="{621E6C3C-0FA9-43EE-93DD-BB6B23E0F64B}" srcOrd="0" destOrd="0" presId="urn:microsoft.com/office/officeart/2005/8/layout/vList5"/>
    <dgm:cxn modelId="{E0304C8B-D201-45CE-B854-1D63D3E76B76}" type="presParOf" srcId="{8C1F7470-39CA-46B1-8E9D-6E2370D05730}" destId="{D2897A67-1FE5-4883-B8E6-3656AA37C6E9}" srcOrd="1" destOrd="0" presId="urn:microsoft.com/office/officeart/2005/8/layout/vList5"/>
    <dgm:cxn modelId="{D7CA5A60-9196-42F4-9A00-CEE723B32040}" type="presParOf" srcId="{F9A911F9-71A2-4E01-AA41-4867FF9B8A23}" destId="{361E21B9-41A3-4AD1-A693-D352D1EC26DE}" srcOrd="5" destOrd="0" presId="urn:microsoft.com/office/officeart/2005/8/layout/vList5"/>
    <dgm:cxn modelId="{38A95201-4387-4ADF-8363-EBD2C66F29E3}" type="presParOf" srcId="{F9A911F9-71A2-4E01-AA41-4867FF9B8A23}" destId="{8F83F1BC-5F15-41FA-BB85-9EA434720E7D}" srcOrd="6"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7" destOrd="0" presId="urn:microsoft.com/office/officeart/2005/8/layout/vList5"/>
    <dgm:cxn modelId="{4A2DF85E-C20E-46DD-A284-CEB1E9D45735}" type="presParOf" srcId="{F9A911F9-71A2-4E01-AA41-4867FF9B8A23}" destId="{EA32752E-3ACF-4B72-98F6-B8F25BC64D75}" srcOrd="8"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9" destOrd="0" presId="urn:microsoft.com/office/officeart/2005/8/layout/vList5"/>
    <dgm:cxn modelId="{CFD183E7-5404-48D7-891E-A85EE6C70F37}" type="presParOf" srcId="{F9A911F9-71A2-4E01-AA41-4867FF9B8A23}" destId="{C58D2BED-F842-4A51-B13C-BB57AD61F560}" srcOrd="10"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339E9D-9814-493A-A3C9-E4C5C4B02D95}">
      <dgm:prSet/>
      <dgm:spPr/>
      <dgm:t>
        <a:bodyPr/>
        <a:lstStyle/>
        <a:p>
          <a:r>
            <a:rPr lang="en-US" dirty="0"/>
            <a:t>CEA </a:t>
          </a:r>
          <a:r>
            <a:rPr lang="en-US" dirty="0" err="1"/>
            <a:t>PreTX</a:t>
          </a:r>
          <a:r>
            <a:rPr lang="en-US" dirty="0"/>
            <a:t> Lab Value</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r>
            <a:rPr lang="en-US" b="1" dirty="0"/>
            <a:t> </a:t>
          </a:r>
          <a:r>
            <a:rPr lang="en-US" b="0" dirty="0"/>
            <a:t>XXXX.9</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CEA </a:t>
          </a:r>
          <a:r>
            <a:rPr lang="en-US" dirty="0" err="1"/>
            <a:t>PreTX</a:t>
          </a:r>
          <a:r>
            <a:rPr lang="en-US" dirty="0"/>
            <a:t> Interpretation</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r>
            <a:rPr lang="en-US" dirty="0"/>
            <a:t> 9</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Tumor Deposits</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r>
            <a:rPr lang="en-US" dirty="0"/>
            <a:t> X9</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4F0AFE75-FA90-4B9D-A043-D5C13C74C304}">
      <dgm:prSet/>
      <dgm:spPr/>
      <dgm:t>
        <a:bodyPr/>
        <a:lstStyle/>
        <a:p>
          <a:r>
            <a:rPr lang="en-US" dirty="0"/>
            <a:t>Perineural Invasion</a:t>
          </a:r>
        </a:p>
      </dgm:t>
    </dgm:pt>
    <dgm:pt modelId="{AA45C4C3-4300-441A-8714-FA28821FFEA1}" type="parTrans" cxnId="{44C445F3-73A5-4CD4-9AAA-BD0F56E8725F}">
      <dgm:prSet/>
      <dgm:spPr/>
      <dgm:t>
        <a:bodyPr/>
        <a:lstStyle/>
        <a:p>
          <a:endParaRPr lang="en-US"/>
        </a:p>
      </dgm:t>
    </dgm:pt>
    <dgm:pt modelId="{ADB407D1-4371-4606-BFB5-BD23BAA7CD45}" type="sibTrans" cxnId="{44C445F3-73A5-4CD4-9AAA-BD0F56E8725F}">
      <dgm:prSet/>
      <dgm:spPr/>
      <dgm:t>
        <a:bodyPr/>
        <a:lstStyle/>
        <a:p>
          <a:endParaRPr lang="en-US"/>
        </a:p>
      </dgm:t>
    </dgm:pt>
    <dgm:pt modelId="{06C5A023-B18D-4FA7-B1B5-AF97DAC574EF}">
      <dgm:prSet/>
      <dgm:spPr/>
      <dgm:t>
        <a:bodyPr/>
        <a:lstStyle/>
        <a:p>
          <a:r>
            <a:rPr lang="en-US" b="1" dirty="0"/>
            <a:t> </a:t>
          </a:r>
          <a:r>
            <a:rPr lang="en-US" b="0" dirty="0"/>
            <a:t>9</a:t>
          </a:r>
          <a:endParaRPr lang="en-US" dirty="0"/>
        </a:p>
      </dgm:t>
    </dgm:pt>
    <dgm:pt modelId="{D9E16197-94FC-4E97-9A97-3C891701E376}" type="parTrans" cxnId="{D2D89637-23E5-4911-9F87-865B4D11FBCF}">
      <dgm:prSet/>
      <dgm:spPr/>
      <dgm:t>
        <a:bodyPr/>
        <a:lstStyle/>
        <a:p>
          <a:endParaRPr lang="en-US"/>
        </a:p>
      </dgm:t>
    </dgm:pt>
    <dgm:pt modelId="{0C8B4541-C287-4FA9-A1E7-91B1688A214F}" type="sibTrans" cxnId="{D2D89637-23E5-4911-9F87-865B4D11FBCF}">
      <dgm:prSet/>
      <dgm:spPr/>
      <dgm:t>
        <a:bodyPr/>
        <a:lstStyle/>
        <a:p>
          <a:endParaRPr lang="en-US"/>
        </a:p>
      </dgm:t>
    </dgm:pt>
    <dgm:pt modelId="{A12771F8-D684-449E-8ED3-8BEF5E2BF6F0}">
      <dgm:prSet/>
      <dgm:spPr/>
      <dgm:t>
        <a:bodyPr/>
        <a:lstStyle/>
        <a:p>
          <a:r>
            <a:rPr lang="en-US" dirty="0"/>
            <a:t>Circumferential Resection Margin</a:t>
          </a:r>
        </a:p>
      </dgm:t>
    </dgm:pt>
    <dgm:pt modelId="{C82D5C1E-6E42-4EB1-A3ED-D9F6298962D4}" type="parTrans" cxnId="{55C1A4C4-EF28-4181-80A9-2C48D57D042A}">
      <dgm:prSet/>
      <dgm:spPr/>
      <dgm:t>
        <a:bodyPr/>
        <a:lstStyle/>
        <a:p>
          <a:endParaRPr lang="en-US"/>
        </a:p>
      </dgm:t>
    </dgm:pt>
    <dgm:pt modelId="{6E7E2C70-8694-4C68-A6A4-FF706CA4A9A3}" type="sibTrans" cxnId="{55C1A4C4-EF28-4181-80A9-2C48D57D042A}">
      <dgm:prSet/>
      <dgm:spPr/>
      <dgm:t>
        <a:bodyPr/>
        <a:lstStyle/>
        <a:p>
          <a:endParaRPr lang="en-US"/>
        </a:p>
      </dgm:t>
    </dgm:pt>
    <dgm:pt modelId="{61DD7C1E-F3A1-4D11-A8F1-139855AFC90F}">
      <dgm:prSet/>
      <dgm:spPr/>
      <dgm:t>
        <a:bodyPr/>
        <a:lstStyle/>
        <a:p>
          <a:r>
            <a:rPr lang="en-US" dirty="0"/>
            <a:t> XX.7</a:t>
          </a:r>
        </a:p>
      </dgm:t>
    </dgm:pt>
    <dgm:pt modelId="{3AB9CC51-EF88-4E84-989D-FEBE04E66EE5}" type="parTrans" cxnId="{860BB09F-1ABB-4D6B-86CD-BD0EF7AFECE6}">
      <dgm:prSet/>
      <dgm:spPr/>
      <dgm:t>
        <a:bodyPr/>
        <a:lstStyle/>
        <a:p>
          <a:endParaRPr lang="en-US"/>
        </a:p>
      </dgm:t>
    </dgm:pt>
    <dgm:pt modelId="{BFFE721D-CEA4-4E30-A96A-9B8186332703}" type="sibTrans" cxnId="{860BB09F-1ABB-4D6B-86CD-BD0EF7AFECE6}">
      <dgm:prSet/>
      <dgm:spPr/>
      <dgm:t>
        <a:bodyPr/>
        <a:lstStyle/>
        <a:p>
          <a:endParaRPr lang="en-US"/>
        </a:p>
      </dgm:t>
    </dgm:pt>
    <dgm:pt modelId="{FDFD422D-78C7-4736-8AC0-AF748706D777}">
      <dgm:prSet/>
      <dgm:spPr/>
      <dgm:t>
        <a:bodyPr/>
        <a:lstStyle/>
        <a:p>
          <a:r>
            <a:rPr lang="en-US" dirty="0"/>
            <a:t>KRAS</a:t>
          </a:r>
        </a:p>
      </dgm:t>
    </dgm:pt>
    <dgm:pt modelId="{2B26FC29-21D1-433C-8ACF-CB090167D266}" type="parTrans" cxnId="{ED9D7BC0-BA97-469D-B430-19613FF70086}">
      <dgm:prSet/>
      <dgm:spPr/>
      <dgm:t>
        <a:bodyPr/>
        <a:lstStyle/>
        <a:p>
          <a:endParaRPr lang="en-US"/>
        </a:p>
      </dgm:t>
    </dgm:pt>
    <dgm:pt modelId="{9DAA5165-8CD7-4951-B8CA-B4EB33FCA55A}" type="sibTrans" cxnId="{ED9D7BC0-BA97-469D-B430-19613FF70086}">
      <dgm:prSet/>
      <dgm:spPr/>
      <dgm:t>
        <a:bodyPr/>
        <a:lstStyle/>
        <a:p>
          <a:endParaRPr lang="en-US"/>
        </a:p>
      </dgm:t>
    </dgm:pt>
    <dgm:pt modelId="{76702741-20F6-44A7-B7B2-3A3F2E7DCFA9}">
      <dgm:prSet/>
      <dgm:spPr/>
      <dgm:t>
        <a:bodyPr/>
        <a:lstStyle/>
        <a:p>
          <a:r>
            <a:rPr lang="en-US" dirty="0"/>
            <a:t> 9</a:t>
          </a:r>
        </a:p>
      </dgm:t>
    </dgm:pt>
    <dgm:pt modelId="{FF0EAD23-4E57-4211-9712-66064C9EBD87}" type="parTrans" cxnId="{5E2E47EE-E097-4757-AEFB-85CBB72A4332}">
      <dgm:prSet/>
      <dgm:spPr/>
      <dgm:t>
        <a:bodyPr/>
        <a:lstStyle/>
        <a:p>
          <a:endParaRPr lang="en-US"/>
        </a:p>
      </dgm:t>
    </dgm:pt>
    <dgm:pt modelId="{A90EF3E6-EAEE-485F-A36C-A241BBAC46DE}" type="sibTrans" cxnId="{5E2E47EE-E097-4757-AEFB-85CBB72A4332}">
      <dgm:prSet/>
      <dgm:spPr/>
      <dgm:t>
        <a:bodyPr/>
        <a:lstStyle/>
        <a:p>
          <a:endParaRPr lang="en-US"/>
        </a:p>
      </dgm:t>
    </dgm:pt>
    <dgm:pt modelId="{6008E3AF-0357-4338-83CF-F847CC928574}" type="pres">
      <dgm:prSet presAssocID="{3D18249A-1D06-421A-919B-326F862B6EE9}" presName="linear" presStyleCnt="0">
        <dgm:presLayoutVars>
          <dgm:animLvl val="lvl"/>
          <dgm:resizeHandles val="exact"/>
        </dgm:presLayoutVars>
      </dgm:prSet>
      <dgm:spPr/>
    </dgm:pt>
    <dgm:pt modelId="{9E28C867-6688-4624-8817-3DFCB4C82600}" type="pres">
      <dgm:prSet presAssocID="{3F339E9D-9814-493A-A3C9-E4C5C4B02D95}" presName="parentText" presStyleLbl="node1" presStyleIdx="0" presStyleCnt="6">
        <dgm:presLayoutVars>
          <dgm:chMax val="0"/>
          <dgm:bulletEnabled val="1"/>
        </dgm:presLayoutVars>
      </dgm:prSet>
      <dgm:spPr/>
    </dgm:pt>
    <dgm:pt modelId="{66693893-06AD-43EB-A6BD-1F7916F04BE0}" type="pres">
      <dgm:prSet presAssocID="{3F339E9D-9814-493A-A3C9-E4C5C4B02D95}" presName="childText" presStyleLbl="revTx" presStyleIdx="0" presStyleCnt="6">
        <dgm:presLayoutVars>
          <dgm:bulletEnabled val="1"/>
        </dgm:presLayoutVars>
      </dgm:prSet>
      <dgm:spPr/>
    </dgm:pt>
    <dgm:pt modelId="{7EF718BA-4418-4526-AE1E-EB843F737078}" type="pres">
      <dgm:prSet presAssocID="{16597F33-5170-4E79-B6AC-2AE285823C93}" presName="parentText" presStyleLbl="node1" presStyleIdx="1" presStyleCnt="6">
        <dgm:presLayoutVars>
          <dgm:chMax val="0"/>
          <dgm:bulletEnabled val="1"/>
        </dgm:presLayoutVars>
      </dgm:prSet>
      <dgm:spPr/>
    </dgm:pt>
    <dgm:pt modelId="{B1FF634F-37BE-40E0-8C21-3526410700A7}" type="pres">
      <dgm:prSet presAssocID="{16597F33-5170-4E79-B6AC-2AE285823C93}" presName="childText" presStyleLbl="revTx" presStyleIdx="1" presStyleCnt="6">
        <dgm:presLayoutVars>
          <dgm:bulletEnabled val="1"/>
        </dgm:presLayoutVars>
      </dgm:prSet>
      <dgm:spPr/>
    </dgm:pt>
    <dgm:pt modelId="{485088A1-8B43-4B3E-8A43-2A92137A56F6}" type="pres">
      <dgm:prSet presAssocID="{E37D1CB4-E088-47AF-BE79-6A4AEC6A6DAE}" presName="parentText" presStyleLbl="node1" presStyleIdx="2" presStyleCnt="6">
        <dgm:presLayoutVars>
          <dgm:chMax val="0"/>
          <dgm:bulletEnabled val="1"/>
        </dgm:presLayoutVars>
      </dgm:prSet>
      <dgm:spPr/>
    </dgm:pt>
    <dgm:pt modelId="{195BD555-DD34-49A4-AE63-6267766C4F17}" type="pres">
      <dgm:prSet presAssocID="{E37D1CB4-E088-47AF-BE79-6A4AEC6A6DAE}" presName="childText" presStyleLbl="revTx" presStyleIdx="2" presStyleCnt="6">
        <dgm:presLayoutVars>
          <dgm:bulletEnabled val="1"/>
        </dgm:presLayoutVars>
      </dgm:prSet>
      <dgm:spPr/>
    </dgm:pt>
    <dgm:pt modelId="{026934A8-1AED-4379-BFCE-A65A38ED5B25}" type="pres">
      <dgm:prSet presAssocID="{4F0AFE75-FA90-4B9D-A043-D5C13C74C304}" presName="parentText" presStyleLbl="node1" presStyleIdx="3" presStyleCnt="6">
        <dgm:presLayoutVars>
          <dgm:chMax val="0"/>
          <dgm:bulletEnabled val="1"/>
        </dgm:presLayoutVars>
      </dgm:prSet>
      <dgm:spPr/>
    </dgm:pt>
    <dgm:pt modelId="{958D9447-D3AF-4AF4-B41C-B421031E6A46}" type="pres">
      <dgm:prSet presAssocID="{4F0AFE75-FA90-4B9D-A043-D5C13C74C304}" presName="childText" presStyleLbl="revTx" presStyleIdx="3" presStyleCnt="6">
        <dgm:presLayoutVars>
          <dgm:bulletEnabled val="1"/>
        </dgm:presLayoutVars>
      </dgm:prSet>
      <dgm:spPr/>
    </dgm:pt>
    <dgm:pt modelId="{0BD34FAA-2874-4DCA-9290-F07CC31CA4B8}" type="pres">
      <dgm:prSet presAssocID="{A12771F8-D684-449E-8ED3-8BEF5E2BF6F0}" presName="parentText" presStyleLbl="node1" presStyleIdx="4" presStyleCnt="6">
        <dgm:presLayoutVars>
          <dgm:chMax val="0"/>
          <dgm:bulletEnabled val="1"/>
        </dgm:presLayoutVars>
      </dgm:prSet>
      <dgm:spPr/>
    </dgm:pt>
    <dgm:pt modelId="{AECDEB46-7EAA-4DBD-BB57-A6825920B21B}" type="pres">
      <dgm:prSet presAssocID="{A12771F8-D684-449E-8ED3-8BEF5E2BF6F0}" presName="childText" presStyleLbl="revTx" presStyleIdx="4" presStyleCnt="6">
        <dgm:presLayoutVars>
          <dgm:bulletEnabled val="1"/>
        </dgm:presLayoutVars>
      </dgm:prSet>
      <dgm:spPr/>
    </dgm:pt>
    <dgm:pt modelId="{D6F90B0B-4698-4101-80BB-2E6D2C826F66}" type="pres">
      <dgm:prSet presAssocID="{FDFD422D-78C7-4736-8AC0-AF748706D777}" presName="parentText" presStyleLbl="node1" presStyleIdx="5" presStyleCnt="6">
        <dgm:presLayoutVars>
          <dgm:chMax val="0"/>
          <dgm:bulletEnabled val="1"/>
        </dgm:presLayoutVars>
      </dgm:prSet>
      <dgm:spPr/>
    </dgm:pt>
    <dgm:pt modelId="{D905385E-F2D0-406A-A469-0FAFEACE9981}" type="pres">
      <dgm:prSet presAssocID="{FDFD422D-78C7-4736-8AC0-AF748706D777}" presName="childText" presStyleLbl="revTx" presStyleIdx="5" presStyleCnt="6">
        <dgm:presLayoutVars>
          <dgm:bulletEnabled val="1"/>
        </dgm:presLayoutVars>
      </dgm:prSet>
      <dgm:spPr/>
    </dgm:pt>
  </dgm:ptLst>
  <dgm:cxnLst>
    <dgm:cxn modelId="{F9DB3403-6690-4D32-A953-200EF471BEF7}" srcId="{3D18249A-1D06-421A-919B-326F862B6EE9}" destId="{E37D1CB4-E088-47AF-BE79-6A4AEC6A6DAE}" srcOrd="2" destOrd="0" parTransId="{2016AA22-D247-466F-B3FF-2D19726D54DB}" sibTransId="{4CD4E884-D9A0-4805-845F-42DCEDFF5CE2}"/>
    <dgm:cxn modelId="{F23F120B-3C63-4477-B645-DA8AD6ABB428}" srcId="{3F339E9D-9814-493A-A3C9-E4C5C4B02D95}" destId="{A8FF5386-AF7F-4389-B467-716BA54F411D}" srcOrd="0" destOrd="0" parTransId="{47B49236-34A5-40ED-BDD2-C95C31CF2393}" sibTransId="{E4DD5308-A129-4432-B3B4-B50E25D61933}"/>
    <dgm:cxn modelId="{E6EEA526-2BCC-4BC6-961A-6830B499B85C}" type="presOf" srcId="{16597F33-5170-4E79-B6AC-2AE285823C93}" destId="{7EF718BA-4418-4526-AE1E-EB843F737078}" srcOrd="0" destOrd="0" presId="urn:microsoft.com/office/officeart/2005/8/layout/vList2"/>
    <dgm:cxn modelId="{0CE85332-325D-422D-9489-DF60E1F2161D}" type="presOf" srcId="{E37D1CB4-E088-47AF-BE79-6A4AEC6A6DAE}" destId="{485088A1-8B43-4B3E-8A43-2A92137A56F6}" srcOrd="0" destOrd="0" presId="urn:microsoft.com/office/officeart/2005/8/layout/vList2"/>
    <dgm:cxn modelId="{D2D89637-23E5-4911-9F87-865B4D11FBCF}" srcId="{4F0AFE75-FA90-4B9D-A043-D5C13C74C304}" destId="{06C5A023-B18D-4FA7-B1B5-AF97DAC574EF}" srcOrd="0" destOrd="0" parTransId="{D9E16197-94FC-4E97-9A97-3C891701E376}" sibTransId="{0C8B4541-C287-4FA9-A1E7-91B1688A214F}"/>
    <dgm:cxn modelId="{3AEB4644-EC11-45E3-98E3-5DFBD618B9B7}" type="presOf" srcId="{A12771F8-D684-449E-8ED3-8BEF5E2BF6F0}" destId="{0BD34FAA-2874-4DCA-9290-F07CC31CA4B8}" srcOrd="0" destOrd="0" presId="urn:microsoft.com/office/officeart/2005/8/layout/vList2"/>
    <dgm:cxn modelId="{FA0C9548-9173-4B01-B814-AD7309C03B41}" type="presOf" srcId="{3F339E9D-9814-493A-A3C9-E4C5C4B02D95}" destId="{9E28C867-6688-4624-8817-3DFCB4C82600}" srcOrd="0" destOrd="0" presId="urn:microsoft.com/office/officeart/2005/8/layout/vList2"/>
    <dgm:cxn modelId="{6E916B4A-511F-4A9E-95D5-02F23AF2B5BD}" type="presOf" srcId="{06C5A023-B18D-4FA7-B1B5-AF97DAC574EF}" destId="{958D9447-D3AF-4AF4-B41C-B421031E6A46}" srcOrd="0" destOrd="0" presId="urn:microsoft.com/office/officeart/2005/8/layout/vList2"/>
    <dgm:cxn modelId="{FAB37D50-7707-4BD9-A197-88CC86904989}" type="presOf" srcId="{6CB06BBD-92BD-4688-9E00-7753F7B021A0}" destId="{195BD555-DD34-49A4-AE63-6267766C4F17}" srcOrd="0" destOrd="0" presId="urn:microsoft.com/office/officeart/2005/8/layout/vList2"/>
    <dgm:cxn modelId="{1FE65777-25B6-438A-BE29-E78FBC0BA3EF}" type="presOf" srcId="{4F0AFE75-FA90-4B9D-A043-D5C13C74C304}" destId="{026934A8-1AED-4379-BFCE-A65A38ED5B25}" srcOrd="0" destOrd="0" presId="urn:microsoft.com/office/officeart/2005/8/layout/vList2"/>
    <dgm:cxn modelId="{FA40B07D-1F98-46AC-B364-2F25107A013A}" type="presOf" srcId="{FDFD422D-78C7-4736-8AC0-AF748706D777}" destId="{D6F90B0B-4698-4101-80BB-2E6D2C826F66}" srcOrd="0" destOrd="0" presId="urn:microsoft.com/office/officeart/2005/8/layout/vList2"/>
    <dgm:cxn modelId="{4746DA7F-9E71-4C5B-B5E9-0EB52A88D6E3}" type="presOf" srcId="{3D18249A-1D06-421A-919B-326F862B6EE9}" destId="{6008E3AF-0357-4338-83CF-F847CC928574}"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7959989F-80E1-45A1-BA04-DCB12AC68097}" type="presOf" srcId="{61DD7C1E-F3A1-4D11-A8F1-139855AFC90F}" destId="{AECDEB46-7EAA-4DBD-BB57-A6825920B21B}" srcOrd="0" destOrd="0" presId="urn:microsoft.com/office/officeart/2005/8/layout/vList2"/>
    <dgm:cxn modelId="{860BB09F-1ABB-4D6B-86CD-BD0EF7AFECE6}" srcId="{A12771F8-D684-449E-8ED3-8BEF5E2BF6F0}" destId="{61DD7C1E-F3A1-4D11-A8F1-139855AFC90F}" srcOrd="0" destOrd="0" parTransId="{3AB9CC51-EF88-4E84-989D-FEBE04E66EE5}" sibTransId="{BFFE721D-CEA4-4E30-A96A-9B8186332703}"/>
    <dgm:cxn modelId="{67D14AB9-CA5E-47B2-8201-D45CE6A809B5}" type="presOf" srcId="{D3EDA274-2A72-4150-AEC8-68F9551B077F}" destId="{B1FF634F-37BE-40E0-8C21-3526410700A7}" srcOrd="0" destOrd="0" presId="urn:microsoft.com/office/officeart/2005/8/layout/vList2"/>
    <dgm:cxn modelId="{775E99BD-3C11-4622-9520-CA8121B5A2F1}" type="presOf" srcId="{A8FF5386-AF7F-4389-B467-716BA54F411D}" destId="{66693893-06AD-43EB-A6BD-1F7916F04BE0}" srcOrd="0" destOrd="0" presId="urn:microsoft.com/office/officeart/2005/8/layout/vList2"/>
    <dgm:cxn modelId="{ED9D7BC0-BA97-469D-B430-19613FF70086}" srcId="{3D18249A-1D06-421A-919B-326F862B6EE9}" destId="{FDFD422D-78C7-4736-8AC0-AF748706D777}" srcOrd="5" destOrd="0" parTransId="{2B26FC29-21D1-433C-8ACF-CB090167D266}" sibTransId="{9DAA5165-8CD7-4951-B8CA-B4EB33FCA55A}"/>
    <dgm:cxn modelId="{55C1A4C4-EF28-4181-80A9-2C48D57D042A}" srcId="{3D18249A-1D06-421A-919B-326F862B6EE9}" destId="{A12771F8-D684-449E-8ED3-8BEF5E2BF6F0}" srcOrd="4" destOrd="0" parTransId="{C82D5C1E-6E42-4EB1-A3ED-D9F6298962D4}" sibTransId="{6E7E2C70-8694-4C68-A6A4-FF706CA4A9A3}"/>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1" destOrd="0" parTransId="{6932C6F6-6E38-4119-89B3-61A0C4BDD51E}" sibTransId="{108114D5-2977-4D8C-81A8-F360F81CCB6C}"/>
    <dgm:cxn modelId="{080C55D3-6D43-496E-939D-81D99F657854}" srcId="{E37D1CB4-E088-47AF-BE79-6A4AEC6A6DAE}" destId="{6CB06BBD-92BD-4688-9E00-7753F7B021A0}" srcOrd="0" destOrd="0" parTransId="{AAF261C2-6310-4004-B1D6-E2DB3B239196}" sibTransId="{A41C7925-2D94-44C4-BE9C-BA172EFFBBF1}"/>
    <dgm:cxn modelId="{50739CEA-9DE0-4CDE-BDF7-D48034996B83}" type="presOf" srcId="{76702741-20F6-44A7-B7B2-3A3F2E7DCFA9}" destId="{D905385E-F2D0-406A-A469-0FAFEACE9981}" srcOrd="0" destOrd="0" presId="urn:microsoft.com/office/officeart/2005/8/layout/vList2"/>
    <dgm:cxn modelId="{5E2E47EE-E097-4757-AEFB-85CBB72A4332}" srcId="{FDFD422D-78C7-4736-8AC0-AF748706D777}" destId="{76702741-20F6-44A7-B7B2-3A3F2E7DCFA9}" srcOrd="0" destOrd="0" parTransId="{FF0EAD23-4E57-4211-9712-66064C9EBD87}" sibTransId="{A90EF3E6-EAEE-485F-A36C-A241BBAC46DE}"/>
    <dgm:cxn modelId="{44C445F3-73A5-4CD4-9AAA-BD0F56E8725F}" srcId="{3D18249A-1D06-421A-919B-326F862B6EE9}" destId="{4F0AFE75-FA90-4B9D-A043-D5C13C74C304}" srcOrd="3" destOrd="0" parTransId="{AA45C4C3-4300-441A-8714-FA28821FFEA1}" sibTransId="{ADB407D1-4371-4606-BFB5-BD23BAA7CD45}"/>
    <dgm:cxn modelId="{463F4445-38FD-46DB-8B8E-23E2551E1108}" type="presParOf" srcId="{6008E3AF-0357-4338-83CF-F847CC928574}" destId="{9E28C867-6688-4624-8817-3DFCB4C82600}" srcOrd="0" destOrd="0" presId="urn:microsoft.com/office/officeart/2005/8/layout/vList2"/>
    <dgm:cxn modelId="{34ACE81E-04A1-446B-9534-95913A175C4D}" type="presParOf" srcId="{6008E3AF-0357-4338-83CF-F847CC928574}" destId="{66693893-06AD-43EB-A6BD-1F7916F04BE0}" srcOrd="1" destOrd="0" presId="urn:microsoft.com/office/officeart/2005/8/layout/vList2"/>
    <dgm:cxn modelId="{20D75E56-895D-4DB5-9FF7-B389C825E5B5}" type="presParOf" srcId="{6008E3AF-0357-4338-83CF-F847CC928574}" destId="{7EF718BA-4418-4526-AE1E-EB843F737078}" srcOrd="2" destOrd="0" presId="urn:microsoft.com/office/officeart/2005/8/layout/vList2"/>
    <dgm:cxn modelId="{42140511-2418-488D-844C-FC1AD090AC01}" type="presParOf" srcId="{6008E3AF-0357-4338-83CF-F847CC928574}" destId="{B1FF634F-37BE-40E0-8C21-3526410700A7}" srcOrd="3" destOrd="0" presId="urn:microsoft.com/office/officeart/2005/8/layout/vList2"/>
    <dgm:cxn modelId="{5B2D7C45-7562-4762-997B-13F24DE4502D}" type="presParOf" srcId="{6008E3AF-0357-4338-83CF-F847CC928574}" destId="{485088A1-8B43-4B3E-8A43-2A92137A56F6}" srcOrd="4" destOrd="0" presId="urn:microsoft.com/office/officeart/2005/8/layout/vList2"/>
    <dgm:cxn modelId="{13E96F57-401D-415B-AF91-3A6B0E77E7B8}" type="presParOf" srcId="{6008E3AF-0357-4338-83CF-F847CC928574}" destId="{195BD555-DD34-49A4-AE63-6267766C4F17}" srcOrd="5" destOrd="0" presId="urn:microsoft.com/office/officeart/2005/8/layout/vList2"/>
    <dgm:cxn modelId="{AB375923-0EB1-4784-8B8D-AFFAA3BC5A5C}" type="presParOf" srcId="{6008E3AF-0357-4338-83CF-F847CC928574}" destId="{026934A8-1AED-4379-BFCE-A65A38ED5B25}" srcOrd="6" destOrd="0" presId="urn:microsoft.com/office/officeart/2005/8/layout/vList2"/>
    <dgm:cxn modelId="{74F6BDB5-6318-44C0-95B7-5E73176F881E}" type="presParOf" srcId="{6008E3AF-0357-4338-83CF-F847CC928574}" destId="{958D9447-D3AF-4AF4-B41C-B421031E6A46}" srcOrd="7" destOrd="0" presId="urn:microsoft.com/office/officeart/2005/8/layout/vList2"/>
    <dgm:cxn modelId="{F5006224-D404-426E-B276-0CD2EB7680D6}" type="presParOf" srcId="{6008E3AF-0357-4338-83CF-F847CC928574}" destId="{0BD34FAA-2874-4DCA-9290-F07CC31CA4B8}" srcOrd="8" destOrd="0" presId="urn:microsoft.com/office/officeart/2005/8/layout/vList2"/>
    <dgm:cxn modelId="{CAA3D1B4-1E3C-4501-B07C-F6102B0B4ADA}" type="presParOf" srcId="{6008E3AF-0357-4338-83CF-F847CC928574}" destId="{AECDEB46-7EAA-4DBD-BB57-A6825920B21B}" srcOrd="9" destOrd="0" presId="urn:microsoft.com/office/officeart/2005/8/layout/vList2"/>
    <dgm:cxn modelId="{93057BB9-566E-459B-A557-02AE7E5EF1E9}" type="presParOf" srcId="{6008E3AF-0357-4338-83CF-F847CC928574}" destId="{D6F90B0B-4698-4101-80BB-2E6D2C826F66}" srcOrd="10" destOrd="0" presId="urn:microsoft.com/office/officeart/2005/8/layout/vList2"/>
    <dgm:cxn modelId="{B8CD3690-248E-42A6-8D71-4D468ABF5568}" type="presParOf" srcId="{6008E3AF-0357-4338-83CF-F847CC928574}" destId="{D905385E-F2D0-406A-A469-0FAFEACE9981}"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339E9D-9814-493A-A3C9-E4C5C4B02D95}">
      <dgm:prSet/>
      <dgm:spPr/>
      <dgm:t>
        <a:bodyPr/>
        <a:lstStyle/>
        <a:p>
          <a:r>
            <a:rPr lang="en-US" dirty="0"/>
            <a:t>Microsatellite Instability (MSI)</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r>
            <a:rPr lang="en-US" b="1" dirty="0"/>
            <a:t> </a:t>
          </a:r>
          <a:r>
            <a:rPr lang="en-US" b="0" dirty="0"/>
            <a:t>0</a:t>
          </a:r>
          <a:endParaRPr lang="en-US" dirty="0"/>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BRAF Mutational Analysis</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r>
            <a:rPr lang="en-US" b="0" dirty="0"/>
            <a:t> 9</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NRAS Mutational Analysis</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r>
            <a:rPr lang="en-US" b="0" dirty="0"/>
            <a:t>9 </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E7296D7E-EAE4-43BB-BB44-92C9C70DDB43}">
      <dgm:prSet/>
      <dgm:spPr/>
      <dgm:t>
        <a:bodyPr/>
        <a:lstStyle/>
        <a:p>
          <a:pPr>
            <a:buNone/>
          </a:pPr>
          <a:r>
            <a:rPr lang="en-US"/>
            <a:t>*Macroscopic Evaluation of the Mesorectum</a:t>
          </a:r>
          <a:endParaRPr lang="en-US" dirty="0"/>
        </a:p>
      </dgm:t>
    </dgm:pt>
    <dgm:pt modelId="{2677EBDF-42DB-4D54-A73A-C84959CC10BD}" type="parTrans" cxnId="{F9D02611-E197-475C-AF29-552ED1805F92}">
      <dgm:prSet/>
      <dgm:spPr/>
      <dgm:t>
        <a:bodyPr/>
        <a:lstStyle/>
        <a:p>
          <a:endParaRPr lang="en-US"/>
        </a:p>
      </dgm:t>
    </dgm:pt>
    <dgm:pt modelId="{A0622612-12BF-4D19-B47D-DD9D25464C39}" type="sibTrans" cxnId="{F9D02611-E197-475C-AF29-552ED1805F92}">
      <dgm:prSet/>
      <dgm:spPr/>
      <dgm:t>
        <a:bodyPr/>
        <a:lstStyle/>
        <a:p>
          <a:endParaRPr lang="en-US"/>
        </a:p>
      </dgm:t>
    </dgm:pt>
    <dgm:pt modelId="{D228A75C-A9FB-4682-BC1F-B338E76AC45D}">
      <dgm:prSet/>
      <dgm:spPr/>
      <dgm:t>
        <a:bodyPr/>
        <a:lstStyle/>
        <a:p>
          <a:pPr>
            <a:buFont typeface="Arial" panose="020B0604020202020204" pitchFamily="34" charset="0"/>
            <a:buChar char="•"/>
          </a:pPr>
          <a:r>
            <a:rPr lang="en-US" dirty="0"/>
            <a:t>00</a:t>
          </a:r>
        </a:p>
      </dgm:t>
    </dgm:pt>
    <dgm:pt modelId="{5BE6EA98-4CCB-4586-9F67-F6375E728844}" type="parTrans" cxnId="{08BED1A7-C939-4BCF-8FCD-5E581B9964CD}">
      <dgm:prSet/>
      <dgm:spPr/>
      <dgm:t>
        <a:bodyPr/>
        <a:lstStyle/>
        <a:p>
          <a:endParaRPr lang="en-US"/>
        </a:p>
      </dgm:t>
    </dgm:pt>
    <dgm:pt modelId="{EE2B1F72-1064-466E-98D9-FD42636BB51D}" type="sibTrans" cxnId="{08BED1A7-C939-4BCF-8FCD-5E581B9964CD}">
      <dgm:prSet/>
      <dgm:spPr/>
      <dgm:t>
        <a:bodyPr/>
        <a:lstStyle/>
        <a:p>
          <a:endParaRPr lang="en-US"/>
        </a:p>
      </dgm:t>
    </dgm:pt>
    <dgm:pt modelId="{6008E3AF-0357-4338-83CF-F847CC928574}" type="pres">
      <dgm:prSet presAssocID="{3D18249A-1D06-421A-919B-326F862B6EE9}" presName="linear" presStyleCnt="0">
        <dgm:presLayoutVars>
          <dgm:animLvl val="lvl"/>
          <dgm:resizeHandles val="exact"/>
        </dgm:presLayoutVars>
      </dgm:prSet>
      <dgm:spPr/>
    </dgm:pt>
    <dgm:pt modelId="{9E28C867-6688-4624-8817-3DFCB4C82600}" type="pres">
      <dgm:prSet presAssocID="{3F339E9D-9814-493A-A3C9-E4C5C4B02D95}" presName="parentText" presStyleLbl="node1" presStyleIdx="0" presStyleCnt="4">
        <dgm:presLayoutVars>
          <dgm:chMax val="0"/>
          <dgm:bulletEnabled val="1"/>
        </dgm:presLayoutVars>
      </dgm:prSet>
      <dgm:spPr/>
    </dgm:pt>
    <dgm:pt modelId="{66693893-06AD-43EB-A6BD-1F7916F04BE0}" type="pres">
      <dgm:prSet presAssocID="{3F339E9D-9814-493A-A3C9-E4C5C4B02D95}" presName="childText" presStyleLbl="revTx" presStyleIdx="0" presStyleCnt="4">
        <dgm:presLayoutVars>
          <dgm:bulletEnabled val="1"/>
        </dgm:presLayoutVars>
      </dgm:prSet>
      <dgm:spPr/>
    </dgm:pt>
    <dgm:pt modelId="{7EF718BA-4418-4526-AE1E-EB843F737078}" type="pres">
      <dgm:prSet presAssocID="{16597F33-5170-4E79-B6AC-2AE285823C93}" presName="parentText" presStyleLbl="node1" presStyleIdx="1" presStyleCnt="4">
        <dgm:presLayoutVars>
          <dgm:chMax val="0"/>
          <dgm:bulletEnabled val="1"/>
        </dgm:presLayoutVars>
      </dgm:prSet>
      <dgm:spPr/>
    </dgm:pt>
    <dgm:pt modelId="{B1FF634F-37BE-40E0-8C21-3526410700A7}" type="pres">
      <dgm:prSet presAssocID="{16597F33-5170-4E79-B6AC-2AE285823C93}" presName="childText" presStyleLbl="revTx" presStyleIdx="1" presStyleCnt="4">
        <dgm:presLayoutVars>
          <dgm:bulletEnabled val="1"/>
        </dgm:presLayoutVars>
      </dgm:prSet>
      <dgm:spPr/>
    </dgm:pt>
    <dgm:pt modelId="{485088A1-8B43-4B3E-8A43-2A92137A56F6}" type="pres">
      <dgm:prSet presAssocID="{E37D1CB4-E088-47AF-BE79-6A4AEC6A6DAE}" presName="parentText" presStyleLbl="node1" presStyleIdx="2" presStyleCnt="4">
        <dgm:presLayoutVars>
          <dgm:chMax val="0"/>
          <dgm:bulletEnabled val="1"/>
        </dgm:presLayoutVars>
      </dgm:prSet>
      <dgm:spPr/>
    </dgm:pt>
    <dgm:pt modelId="{195BD555-DD34-49A4-AE63-6267766C4F17}" type="pres">
      <dgm:prSet presAssocID="{E37D1CB4-E088-47AF-BE79-6A4AEC6A6DAE}" presName="childText" presStyleLbl="revTx" presStyleIdx="2" presStyleCnt="4">
        <dgm:presLayoutVars>
          <dgm:bulletEnabled val="1"/>
        </dgm:presLayoutVars>
      </dgm:prSet>
      <dgm:spPr/>
    </dgm:pt>
    <dgm:pt modelId="{FFE3DF2C-47BE-4D3A-B444-0FD0E3E9003C}" type="pres">
      <dgm:prSet presAssocID="{E7296D7E-EAE4-43BB-BB44-92C9C70DDB43}" presName="parentText" presStyleLbl="node1" presStyleIdx="3" presStyleCnt="4">
        <dgm:presLayoutVars>
          <dgm:chMax val="0"/>
          <dgm:bulletEnabled val="1"/>
        </dgm:presLayoutVars>
      </dgm:prSet>
      <dgm:spPr/>
    </dgm:pt>
    <dgm:pt modelId="{B307C29F-56D2-4B99-9BDC-A3FFFF0664A2}" type="pres">
      <dgm:prSet presAssocID="{E7296D7E-EAE4-43BB-BB44-92C9C70DDB43}" presName="childText" presStyleLbl="revTx" presStyleIdx="3" presStyleCnt="4">
        <dgm:presLayoutVars>
          <dgm:bulletEnabled val="1"/>
        </dgm:presLayoutVars>
      </dgm:prSet>
      <dgm:spPr/>
    </dgm:pt>
  </dgm:ptLst>
  <dgm:cxnLst>
    <dgm:cxn modelId="{F9DB3403-6690-4D32-A953-200EF471BEF7}" srcId="{3D18249A-1D06-421A-919B-326F862B6EE9}" destId="{E37D1CB4-E088-47AF-BE79-6A4AEC6A6DAE}" srcOrd="2" destOrd="0" parTransId="{2016AA22-D247-466F-B3FF-2D19726D54DB}" sibTransId="{4CD4E884-D9A0-4805-845F-42DCEDFF5CE2}"/>
    <dgm:cxn modelId="{F23F120B-3C63-4477-B645-DA8AD6ABB428}" srcId="{3F339E9D-9814-493A-A3C9-E4C5C4B02D95}" destId="{A8FF5386-AF7F-4389-B467-716BA54F411D}" srcOrd="0" destOrd="0" parTransId="{47B49236-34A5-40ED-BDD2-C95C31CF2393}" sibTransId="{E4DD5308-A129-4432-B3B4-B50E25D61933}"/>
    <dgm:cxn modelId="{F9D02611-E197-475C-AF29-552ED1805F92}" srcId="{3D18249A-1D06-421A-919B-326F862B6EE9}" destId="{E7296D7E-EAE4-43BB-BB44-92C9C70DDB43}" srcOrd="3" destOrd="0" parTransId="{2677EBDF-42DB-4D54-A73A-C84959CC10BD}" sibTransId="{A0622612-12BF-4D19-B47D-DD9D25464C39}"/>
    <dgm:cxn modelId="{E6EEA526-2BCC-4BC6-961A-6830B499B85C}" type="presOf" srcId="{16597F33-5170-4E79-B6AC-2AE285823C93}" destId="{7EF718BA-4418-4526-AE1E-EB843F737078}" srcOrd="0" destOrd="0" presId="urn:microsoft.com/office/officeart/2005/8/layout/vList2"/>
    <dgm:cxn modelId="{0CE85332-325D-422D-9489-DF60E1F2161D}" type="presOf" srcId="{E37D1CB4-E088-47AF-BE79-6A4AEC6A6DAE}" destId="{485088A1-8B43-4B3E-8A43-2A92137A56F6}" srcOrd="0" destOrd="0" presId="urn:microsoft.com/office/officeart/2005/8/layout/vList2"/>
    <dgm:cxn modelId="{FA0C9548-9173-4B01-B814-AD7309C03B41}" type="presOf" srcId="{3F339E9D-9814-493A-A3C9-E4C5C4B02D95}" destId="{9E28C867-6688-4624-8817-3DFCB4C82600}" srcOrd="0" destOrd="0" presId="urn:microsoft.com/office/officeart/2005/8/layout/vList2"/>
    <dgm:cxn modelId="{FAB37D50-7707-4BD9-A197-88CC86904989}" type="presOf" srcId="{6CB06BBD-92BD-4688-9E00-7753F7B021A0}" destId="{195BD555-DD34-49A4-AE63-6267766C4F17}" srcOrd="0" destOrd="0" presId="urn:microsoft.com/office/officeart/2005/8/layout/vList2"/>
    <dgm:cxn modelId="{4746DA7F-9E71-4C5B-B5E9-0EB52A88D6E3}" type="presOf" srcId="{3D18249A-1D06-421A-919B-326F862B6EE9}" destId="{6008E3AF-0357-4338-83CF-F847CC928574}"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08BED1A7-C939-4BCF-8FCD-5E581B9964CD}" srcId="{E7296D7E-EAE4-43BB-BB44-92C9C70DDB43}" destId="{D228A75C-A9FB-4682-BC1F-B338E76AC45D}" srcOrd="0" destOrd="0" parTransId="{5BE6EA98-4CCB-4586-9F67-F6375E728844}" sibTransId="{EE2B1F72-1064-466E-98D9-FD42636BB51D}"/>
    <dgm:cxn modelId="{26BE3AB1-DA46-47E3-B0F5-537FDBC38011}" type="presOf" srcId="{D228A75C-A9FB-4682-BC1F-B338E76AC45D}" destId="{B307C29F-56D2-4B99-9BDC-A3FFFF0664A2}" srcOrd="0" destOrd="0" presId="urn:microsoft.com/office/officeart/2005/8/layout/vList2"/>
    <dgm:cxn modelId="{158DA9B1-AC1F-430D-A550-92C31021449D}" type="presOf" srcId="{E7296D7E-EAE4-43BB-BB44-92C9C70DDB43}" destId="{FFE3DF2C-47BE-4D3A-B444-0FD0E3E9003C}" srcOrd="0" destOrd="0" presId="urn:microsoft.com/office/officeart/2005/8/layout/vList2"/>
    <dgm:cxn modelId="{67D14AB9-CA5E-47B2-8201-D45CE6A809B5}" type="presOf" srcId="{D3EDA274-2A72-4150-AEC8-68F9551B077F}" destId="{B1FF634F-37BE-40E0-8C21-3526410700A7}" srcOrd="0" destOrd="0" presId="urn:microsoft.com/office/officeart/2005/8/layout/vList2"/>
    <dgm:cxn modelId="{775E99BD-3C11-4622-9520-CA8121B5A2F1}" type="presOf" srcId="{A8FF5386-AF7F-4389-B467-716BA54F411D}" destId="{66693893-06AD-43EB-A6BD-1F7916F04BE0}"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1" destOrd="0" parTransId="{6932C6F6-6E38-4119-89B3-61A0C4BDD51E}" sibTransId="{108114D5-2977-4D8C-81A8-F360F81CCB6C}"/>
    <dgm:cxn modelId="{080C55D3-6D43-496E-939D-81D99F657854}" srcId="{E37D1CB4-E088-47AF-BE79-6A4AEC6A6DAE}" destId="{6CB06BBD-92BD-4688-9E00-7753F7B021A0}" srcOrd="0" destOrd="0" parTransId="{AAF261C2-6310-4004-B1D6-E2DB3B239196}" sibTransId="{A41C7925-2D94-44C4-BE9C-BA172EFFBBF1}"/>
    <dgm:cxn modelId="{463F4445-38FD-46DB-8B8E-23E2551E1108}" type="presParOf" srcId="{6008E3AF-0357-4338-83CF-F847CC928574}" destId="{9E28C867-6688-4624-8817-3DFCB4C82600}" srcOrd="0" destOrd="0" presId="urn:microsoft.com/office/officeart/2005/8/layout/vList2"/>
    <dgm:cxn modelId="{34ACE81E-04A1-446B-9534-95913A175C4D}" type="presParOf" srcId="{6008E3AF-0357-4338-83CF-F847CC928574}" destId="{66693893-06AD-43EB-A6BD-1F7916F04BE0}" srcOrd="1" destOrd="0" presId="urn:microsoft.com/office/officeart/2005/8/layout/vList2"/>
    <dgm:cxn modelId="{20D75E56-895D-4DB5-9FF7-B389C825E5B5}" type="presParOf" srcId="{6008E3AF-0357-4338-83CF-F847CC928574}" destId="{7EF718BA-4418-4526-AE1E-EB843F737078}" srcOrd="2" destOrd="0" presId="urn:microsoft.com/office/officeart/2005/8/layout/vList2"/>
    <dgm:cxn modelId="{42140511-2418-488D-844C-FC1AD090AC01}" type="presParOf" srcId="{6008E3AF-0357-4338-83CF-F847CC928574}" destId="{B1FF634F-37BE-40E0-8C21-3526410700A7}" srcOrd="3" destOrd="0" presId="urn:microsoft.com/office/officeart/2005/8/layout/vList2"/>
    <dgm:cxn modelId="{5B2D7C45-7562-4762-997B-13F24DE4502D}" type="presParOf" srcId="{6008E3AF-0357-4338-83CF-F847CC928574}" destId="{485088A1-8B43-4B3E-8A43-2A92137A56F6}" srcOrd="4" destOrd="0" presId="urn:microsoft.com/office/officeart/2005/8/layout/vList2"/>
    <dgm:cxn modelId="{13E96F57-401D-415B-AF91-3A6B0E77E7B8}" type="presParOf" srcId="{6008E3AF-0357-4338-83CF-F847CC928574}" destId="{195BD555-DD34-49A4-AE63-6267766C4F17}" srcOrd="5" destOrd="0" presId="urn:microsoft.com/office/officeart/2005/8/layout/vList2"/>
    <dgm:cxn modelId="{4959960C-5821-4E10-96E0-CC42FFC6C62A}" type="presParOf" srcId="{6008E3AF-0357-4338-83CF-F847CC928574}" destId="{FFE3DF2C-47BE-4D3A-B444-0FD0E3E9003C}" srcOrd="6" destOrd="0" presId="urn:microsoft.com/office/officeart/2005/8/layout/vList2"/>
    <dgm:cxn modelId="{8D43E614-1F7A-4E9F-8C45-53807C33646C}" type="presParOf" srcId="{6008E3AF-0357-4338-83CF-F847CC928574}" destId="{B307C29F-56D2-4B99-9BDC-A3FFFF0664A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8249A-1D06-421A-919B-326F862B6E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a:t>Class of Case</a:t>
          </a:r>
          <a:endParaRPr lang="en-US" dirty="0"/>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76702741-20F6-44A7-B7B2-3A3F2E7DCFA9}">
      <dgm:prSet/>
      <dgm:spPr/>
      <dgm:t>
        <a:bodyPr/>
        <a:lstStyle/>
        <a:p>
          <a:r>
            <a:rPr lang="en-US" dirty="0"/>
            <a:t>Date of First Contact </a:t>
          </a:r>
        </a:p>
      </dgm:t>
    </dgm:pt>
    <dgm:pt modelId="{FF0EAD23-4E57-4211-9712-66064C9EBD87}" type="parTrans" cxnId="{5E2E47EE-E097-4757-AEFB-85CBB72A4332}">
      <dgm:prSet/>
      <dgm:spPr/>
      <dgm:t>
        <a:bodyPr/>
        <a:lstStyle/>
        <a:p>
          <a:endParaRPr lang="en-US"/>
        </a:p>
      </dgm:t>
    </dgm:pt>
    <dgm:pt modelId="{A90EF3E6-EAEE-485F-A36C-A241BBAC46DE}" type="sibTrans" cxnId="{5E2E47EE-E097-4757-AEFB-85CBB72A4332}">
      <dgm:prSet/>
      <dgm:spPr/>
      <dgm:t>
        <a:bodyPr/>
        <a:lstStyle/>
        <a:p>
          <a:endParaRPr lang="en-US"/>
        </a:p>
      </dgm:t>
    </dgm:pt>
    <dgm:pt modelId="{E69D9131-A322-498E-9ACC-519F66358251}">
      <dgm:prSet/>
      <dgm:spPr/>
      <dgm:t>
        <a:bodyPr/>
        <a:lstStyle/>
        <a:p>
          <a:r>
            <a:rPr lang="en-US" dirty="0"/>
            <a:t>22</a:t>
          </a:r>
        </a:p>
      </dgm:t>
    </dgm:pt>
    <dgm:pt modelId="{304226D7-F7D3-4FC9-9530-9A3CF03EDA45}" type="parTrans" cxnId="{5E7A635B-C3A8-48A8-95EF-B2BB4936E4FF}">
      <dgm:prSet/>
      <dgm:spPr/>
      <dgm:t>
        <a:bodyPr/>
        <a:lstStyle/>
        <a:p>
          <a:endParaRPr lang="en-US"/>
        </a:p>
      </dgm:t>
    </dgm:pt>
    <dgm:pt modelId="{7314033B-A71A-47E9-AD25-B0C17BAD0605}" type="sibTrans" cxnId="{5E7A635B-C3A8-48A8-95EF-B2BB4936E4FF}">
      <dgm:prSet/>
      <dgm:spPr/>
      <dgm:t>
        <a:bodyPr/>
        <a:lstStyle/>
        <a:p>
          <a:endParaRPr lang="en-US"/>
        </a:p>
      </dgm:t>
    </dgm:pt>
    <dgm:pt modelId="{EE8353B4-B306-4C54-8E8F-4F800900FB63}">
      <dgm:prSet/>
      <dgm:spPr/>
      <dgm:t>
        <a:bodyPr/>
        <a:lstStyle/>
        <a:p>
          <a:r>
            <a:rPr lang="en-US" dirty="0"/>
            <a:t>05/12/2021</a:t>
          </a:r>
        </a:p>
      </dgm:t>
    </dgm:pt>
    <dgm:pt modelId="{90F32B8F-97F6-4B75-B9FA-623E9BFC65DE}" type="parTrans" cxnId="{2B1B0CF0-279A-45F1-83C3-C8404BC05675}">
      <dgm:prSet/>
      <dgm:spPr/>
      <dgm:t>
        <a:bodyPr/>
        <a:lstStyle/>
        <a:p>
          <a:endParaRPr lang="en-US"/>
        </a:p>
      </dgm:t>
    </dgm:pt>
    <dgm:pt modelId="{F5A79BA0-EBC2-43DD-9DCF-65E10AAE9969}" type="sibTrans" cxnId="{2B1B0CF0-279A-45F1-83C3-C8404BC05675}">
      <dgm:prSet/>
      <dgm:spPr/>
      <dgm:t>
        <a:bodyPr/>
        <a:lstStyle/>
        <a:p>
          <a:endParaRPr lang="en-US"/>
        </a:p>
      </dgm:t>
    </dgm:pt>
    <dgm:pt modelId="{994BDF1A-6DA3-40B2-AA10-293F07560860}" type="pres">
      <dgm:prSet presAssocID="{3D18249A-1D06-421A-919B-326F862B6EE9}" presName="linear" presStyleCnt="0">
        <dgm:presLayoutVars>
          <dgm:dir/>
          <dgm:animLvl val="lvl"/>
          <dgm:resizeHandles val="exact"/>
        </dgm:presLayoutVars>
      </dgm:prSet>
      <dgm:spPr/>
    </dgm:pt>
    <dgm:pt modelId="{0DF78B80-FAD4-46CD-8D84-516399D6A524}" type="pres">
      <dgm:prSet presAssocID="{3F339E9D-9814-493A-A3C9-E4C5C4B02D95}" presName="parentLin" presStyleCnt="0"/>
      <dgm:spPr/>
    </dgm:pt>
    <dgm:pt modelId="{DC14A48F-753B-41D9-940E-94B00F60C799}" type="pres">
      <dgm:prSet presAssocID="{3F339E9D-9814-493A-A3C9-E4C5C4B02D95}" presName="parentLeftMargin" presStyleLbl="node1" presStyleIdx="0" presStyleCnt="2"/>
      <dgm:spPr/>
    </dgm:pt>
    <dgm:pt modelId="{857C8238-7B03-43E3-B8B7-3AABAB810517}" type="pres">
      <dgm:prSet presAssocID="{3F339E9D-9814-493A-A3C9-E4C5C4B02D95}" presName="parentText" presStyleLbl="node1" presStyleIdx="0" presStyleCnt="2">
        <dgm:presLayoutVars>
          <dgm:chMax val="0"/>
          <dgm:bulletEnabled val="1"/>
        </dgm:presLayoutVars>
      </dgm:prSet>
      <dgm:spPr/>
    </dgm:pt>
    <dgm:pt modelId="{3F713335-8404-4574-973A-AC070E452927}" type="pres">
      <dgm:prSet presAssocID="{3F339E9D-9814-493A-A3C9-E4C5C4B02D95}" presName="negativeSpace" presStyleCnt="0"/>
      <dgm:spPr/>
    </dgm:pt>
    <dgm:pt modelId="{DD38AD1D-D253-4AAC-B9C1-B76B04AD40E3}" type="pres">
      <dgm:prSet presAssocID="{3F339E9D-9814-493A-A3C9-E4C5C4B02D95}" presName="childText" presStyleLbl="conFgAcc1" presStyleIdx="0" presStyleCnt="2">
        <dgm:presLayoutVars>
          <dgm:bulletEnabled val="1"/>
        </dgm:presLayoutVars>
      </dgm:prSet>
      <dgm:spPr/>
    </dgm:pt>
    <dgm:pt modelId="{483BE4A3-21A4-4C29-B596-A7045DF9E5AA}" type="pres">
      <dgm:prSet presAssocID="{686A833D-9E39-4F68-B56D-0570BA6DE90D}" presName="spaceBetweenRectangles" presStyleCnt="0"/>
      <dgm:spPr/>
    </dgm:pt>
    <dgm:pt modelId="{BA21CA17-32AE-40DD-A6AE-D5470F068B43}" type="pres">
      <dgm:prSet presAssocID="{76702741-20F6-44A7-B7B2-3A3F2E7DCFA9}" presName="parentLin" presStyleCnt="0"/>
      <dgm:spPr/>
    </dgm:pt>
    <dgm:pt modelId="{0485EA85-F87E-4699-945D-6545E94B0121}" type="pres">
      <dgm:prSet presAssocID="{76702741-20F6-44A7-B7B2-3A3F2E7DCFA9}" presName="parentLeftMargin" presStyleLbl="node1" presStyleIdx="0" presStyleCnt="2"/>
      <dgm:spPr/>
    </dgm:pt>
    <dgm:pt modelId="{E89F5E12-AE16-4C9F-A622-C0254C6806D7}" type="pres">
      <dgm:prSet presAssocID="{76702741-20F6-44A7-B7B2-3A3F2E7DCFA9}" presName="parentText" presStyleLbl="node1" presStyleIdx="1" presStyleCnt="2">
        <dgm:presLayoutVars>
          <dgm:chMax val="0"/>
          <dgm:bulletEnabled val="1"/>
        </dgm:presLayoutVars>
      </dgm:prSet>
      <dgm:spPr/>
    </dgm:pt>
    <dgm:pt modelId="{786BC0B1-CBBB-4D47-94B1-FF03C3A16F6F}" type="pres">
      <dgm:prSet presAssocID="{76702741-20F6-44A7-B7B2-3A3F2E7DCFA9}" presName="negativeSpace" presStyleCnt="0"/>
      <dgm:spPr/>
    </dgm:pt>
    <dgm:pt modelId="{D02E01DF-EA96-4D87-93A1-552A1DD88EFF}" type="pres">
      <dgm:prSet presAssocID="{76702741-20F6-44A7-B7B2-3A3F2E7DCFA9}" presName="childText" presStyleLbl="conFgAcc1" presStyleIdx="1" presStyleCnt="2">
        <dgm:presLayoutVars>
          <dgm:bulletEnabled val="1"/>
        </dgm:presLayoutVars>
      </dgm:prSet>
      <dgm:spPr/>
    </dgm:pt>
  </dgm:ptLst>
  <dgm:cxnLst>
    <dgm:cxn modelId="{77D9EF04-4ECC-4485-A3B2-EBFEE0E6A6E4}" type="presOf" srcId="{3D18249A-1D06-421A-919B-326F862B6EE9}" destId="{994BDF1A-6DA3-40B2-AA10-293F07560860}" srcOrd="0" destOrd="0" presId="urn:microsoft.com/office/officeart/2005/8/layout/list1"/>
    <dgm:cxn modelId="{AD285807-FF12-4DBC-8977-817C906A6E87}" type="presOf" srcId="{3F339E9D-9814-493A-A3C9-E4C5C4B02D95}" destId="{857C8238-7B03-43E3-B8B7-3AABAB810517}" srcOrd="1" destOrd="0" presId="urn:microsoft.com/office/officeart/2005/8/layout/list1"/>
    <dgm:cxn modelId="{59C08634-2B16-4859-BEE9-2C58CACA8AF0}" type="presOf" srcId="{76702741-20F6-44A7-B7B2-3A3F2E7DCFA9}" destId="{E89F5E12-AE16-4C9F-A622-C0254C6806D7}" srcOrd="1" destOrd="0" presId="urn:microsoft.com/office/officeart/2005/8/layout/list1"/>
    <dgm:cxn modelId="{5E7A635B-C3A8-48A8-95EF-B2BB4936E4FF}" srcId="{3F339E9D-9814-493A-A3C9-E4C5C4B02D95}" destId="{E69D9131-A322-498E-9ACC-519F66358251}" srcOrd="0" destOrd="0" parTransId="{304226D7-F7D3-4FC9-9530-9A3CF03EDA45}" sibTransId="{7314033B-A71A-47E9-AD25-B0C17BAD0605}"/>
    <dgm:cxn modelId="{A7D3D948-F1E7-413C-8CE1-F91341D8492D}" type="presOf" srcId="{EE8353B4-B306-4C54-8E8F-4F800900FB63}" destId="{D02E01DF-EA96-4D87-93A1-552A1DD88EFF}" srcOrd="0" destOrd="0" presId="urn:microsoft.com/office/officeart/2005/8/layout/list1"/>
    <dgm:cxn modelId="{EBB7B179-760D-4AC6-B57E-E8406F07EAEF}" type="presOf" srcId="{3F339E9D-9814-493A-A3C9-E4C5C4B02D95}" destId="{DC14A48F-753B-41D9-940E-94B00F60C799}" srcOrd="0" destOrd="0" presId="urn:microsoft.com/office/officeart/2005/8/layout/list1"/>
    <dgm:cxn modelId="{07F6F397-4A0F-4B8E-B384-E066F78445B2}" srcId="{3D18249A-1D06-421A-919B-326F862B6EE9}" destId="{3F339E9D-9814-493A-A3C9-E4C5C4B02D95}" srcOrd="0" destOrd="0" parTransId="{74EB6CE8-0ED6-458F-8F87-5926D6C73F55}" sibTransId="{686A833D-9E39-4F68-B56D-0570BA6DE90D}"/>
    <dgm:cxn modelId="{1C5577DF-2DA4-4408-B5C7-587AE67F423D}" type="presOf" srcId="{E69D9131-A322-498E-9ACC-519F66358251}" destId="{DD38AD1D-D253-4AAC-B9C1-B76B04AD40E3}" srcOrd="0" destOrd="0" presId="urn:microsoft.com/office/officeart/2005/8/layout/list1"/>
    <dgm:cxn modelId="{5E2E47EE-E097-4757-AEFB-85CBB72A4332}" srcId="{3D18249A-1D06-421A-919B-326F862B6EE9}" destId="{76702741-20F6-44A7-B7B2-3A3F2E7DCFA9}" srcOrd="1" destOrd="0" parTransId="{FF0EAD23-4E57-4211-9712-66064C9EBD87}" sibTransId="{A90EF3E6-EAEE-485F-A36C-A241BBAC46DE}"/>
    <dgm:cxn modelId="{2B1B0CF0-279A-45F1-83C3-C8404BC05675}" srcId="{76702741-20F6-44A7-B7B2-3A3F2E7DCFA9}" destId="{EE8353B4-B306-4C54-8E8F-4F800900FB63}" srcOrd="0" destOrd="0" parTransId="{90F32B8F-97F6-4B75-B9FA-623E9BFC65DE}" sibTransId="{F5A79BA0-EBC2-43DD-9DCF-65E10AAE9969}"/>
    <dgm:cxn modelId="{AC4FC9FC-A164-494F-8532-FAC3F4194205}" type="presOf" srcId="{76702741-20F6-44A7-B7B2-3A3F2E7DCFA9}" destId="{0485EA85-F87E-4699-945D-6545E94B0121}" srcOrd="0" destOrd="0" presId="urn:microsoft.com/office/officeart/2005/8/layout/list1"/>
    <dgm:cxn modelId="{A05DEAC2-2D9C-4307-A68F-C5AEDE399178}" type="presParOf" srcId="{994BDF1A-6DA3-40B2-AA10-293F07560860}" destId="{0DF78B80-FAD4-46CD-8D84-516399D6A524}" srcOrd="0" destOrd="0" presId="urn:microsoft.com/office/officeart/2005/8/layout/list1"/>
    <dgm:cxn modelId="{D07BC3C3-8659-457F-BAA9-F1AF5F191EE3}" type="presParOf" srcId="{0DF78B80-FAD4-46CD-8D84-516399D6A524}" destId="{DC14A48F-753B-41D9-940E-94B00F60C799}" srcOrd="0" destOrd="0" presId="urn:microsoft.com/office/officeart/2005/8/layout/list1"/>
    <dgm:cxn modelId="{1FE17C7B-C6D5-4692-B0DA-91C7F263CD7F}" type="presParOf" srcId="{0DF78B80-FAD4-46CD-8D84-516399D6A524}" destId="{857C8238-7B03-43E3-B8B7-3AABAB810517}" srcOrd="1" destOrd="0" presId="urn:microsoft.com/office/officeart/2005/8/layout/list1"/>
    <dgm:cxn modelId="{061399D0-65FC-4E32-83CD-672F809D3877}" type="presParOf" srcId="{994BDF1A-6DA3-40B2-AA10-293F07560860}" destId="{3F713335-8404-4574-973A-AC070E452927}" srcOrd="1" destOrd="0" presId="urn:microsoft.com/office/officeart/2005/8/layout/list1"/>
    <dgm:cxn modelId="{37E14932-B65F-448A-894F-04E7DA4361A1}" type="presParOf" srcId="{994BDF1A-6DA3-40B2-AA10-293F07560860}" destId="{DD38AD1D-D253-4AAC-B9C1-B76B04AD40E3}" srcOrd="2" destOrd="0" presId="urn:microsoft.com/office/officeart/2005/8/layout/list1"/>
    <dgm:cxn modelId="{6D362BB4-22B7-4B8E-8718-F152977590B9}" type="presParOf" srcId="{994BDF1A-6DA3-40B2-AA10-293F07560860}" destId="{483BE4A3-21A4-4C29-B596-A7045DF9E5AA}" srcOrd="3" destOrd="0" presId="urn:microsoft.com/office/officeart/2005/8/layout/list1"/>
    <dgm:cxn modelId="{1A073236-6193-463D-8702-609367E5117E}" type="presParOf" srcId="{994BDF1A-6DA3-40B2-AA10-293F07560860}" destId="{BA21CA17-32AE-40DD-A6AE-D5470F068B43}" srcOrd="4" destOrd="0" presId="urn:microsoft.com/office/officeart/2005/8/layout/list1"/>
    <dgm:cxn modelId="{63BD7858-35BD-4DE7-9A34-1805A515C0F9}" type="presParOf" srcId="{BA21CA17-32AE-40DD-A6AE-D5470F068B43}" destId="{0485EA85-F87E-4699-945D-6545E94B0121}" srcOrd="0" destOrd="0" presId="urn:microsoft.com/office/officeart/2005/8/layout/list1"/>
    <dgm:cxn modelId="{9267870A-F6D3-43A9-A6D9-581E150856F5}" type="presParOf" srcId="{BA21CA17-32AE-40DD-A6AE-D5470F068B43}" destId="{E89F5E12-AE16-4C9F-A622-C0254C6806D7}" srcOrd="1" destOrd="0" presId="urn:microsoft.com/office/officeart/2005/8/layout/list1"/>
    <dgm:cxn modelId="{99DDCF9F-9AC1-47B0-AEC2-F54B928B9326}" type="presParOf" srcId="{994BDF1A-6DA3-40B2-AA10-293F07560860}" destId="{786BC0B1-CBBB-4D47-94B1-FF03C3A16F6F}" srcOrd="5" destOrd="0" presId="urn:microsoft.com/office/officeart/2005/8/layout/list1"/>
    <dgm:cxn modelId="{79CBBB6C-3013-4DB6-A7D7-F5F214B4B13B}" type="presParOf" srcId="{994BDF1A-6DA3-40B2-AA10-293F07560860}" destId="{D02E01DF-EA96-4D87-93A1-552A1DD88E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dirty="0"/>
            <a:t>Surgical Diagnostic and Staging Procedure </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dirty="0"/>
            <a:t> 1</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Date 1</a:t>
          </a:r>
          <a:r>
            <a:rPr lang="en-US" baseline="30000" dirty="0"/>
            <a:t>st</a:t>
          </a:r>
          <a:r>
            <a:rPr lang="en-US" dirty="0"/>
            <a:t> Surgical Procedure</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 </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Date of Most Definitive Surgical Resection</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pPr>
            <a:buNone/>
          </a:pPr>
          <a:r>
            <a:rPr lang="en-US" dirty="0"/>
            <a:t> </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4F0AFE75-FA90-4B9D-A043-D5C13C74C304}">
      <dgm:prSet/>
      <dgm:spPr/>
      <dgm:t>
        <a:bodyPr/>
        <a:lstStyle/>
        <a:p>
          <a:r>
            <a:rPr lang="en-US" dirty="0"/>
            <a:t>Date of Surgical Discharge</a:t>
          </a:r>
        </a:p>
      </dgm:t>
    </dgm:pt>
    <dgm:pt modelId="{AA45C4C3-4300-441A-8714-FA28821FFEA1}" type="parTrans" cxnId="{44C445F3-73A5-4CD4-9AAA-BD0F56E8725F}">
      <dgm:prSet/>
      <dgm:spPr/>
      <dgm:t>
        <a:bodyPr/>
        <a:lstStyle/>
        <a:p>
          <a:endParaRPr lang="en-US"/>
        </a:p>
      </dgm:t>
    </dgm:pt>
    <dgm:pt modelId="{ADB407D1-4371-4606-BFB5-BD23BAA7CD45}" type="sibTrans" cxnId="{44C445F3-73A5-4CD4-9AAA-BD0F56E8725F}">
      <dgm:prSet/>
      <dgm:spPr/>
      <dgm:t>
        <a:bodyPr/>
        <a:lstStyle/>
        <a:p>
          <a:endParaRPr lang="en-US"/>
        </a:p>
      </dgm:t>
    </dgm:pt>
    <dgm:pt modelId="{06C5A023-B18D-4FA7-B1B5-AF97DAC574EF}">
      <dgm:prSet/>
      <dgm:spPr/>
      <dgm:t>
        <a:bodyPr/>
        <a:lstStyle/>
        <a:p>
          <a:pPr>
            <a:buNone/>
          </a:pPr>
          <a:r>
            <a:rPr lang="en-US" dirty="0"/>
            <a:t> </a:t>
          </a:r>
        </a:p>
      </dgm:t>
    </dgm:pt>
    <dgm:pt modelId="{D9E16197-94FC-4E97-9A97-3C891701E376}" type="parTrans" cxnId="{D2D89637-23E5-4911-9F87-865B4D11FBCF}">
      <dgm:prSet/>
      <dgm:spPr/>
      <dgm:t>
        <a:bodyPr/>
        <a:lstStyle/>
        <a:p>
          <a:endParaRPr lang="en-US"/>
        </a:p>
      </dgm:t>
    </dgm:pt>
    <dgm:pt modelId="{0C8B4541-C287-4FA9-A1E7-91B1688A214F}" type="sibTrans" cxnId="{D2D89637-23E5-4911-9F87-865B4D11FBCF}">
      <dgm:prSet/>
      <dgm:spPr/>
      <dgm:t>
        <a:bodyPr/>
        <a:lstStyle/>
        <a:p>
          <a:endParaRPr lang="en-US"/>
        </a:p>
      </dgm:t>
    </dgm:pt>
    <dgm:pt modelId="{F0C67951-3D2D-427D-AC4D-8CA8E7CD365B}">
      <dgm:prSet/>
      <dgm:spPr/>
      <dgm:t>
        <a:bodyPr/>
        <a:lstStyle/>
        <a:p>
          <a:pPr>
            <a:buNone/>
          </a:pPr>
          <a:r>
            <a:rPr lang="en-US" dirty="0"/>
            <a:t>02</a:t>
          </a:r>
        </a:p>
      </dgm:t>
    </dgm:pt>
    <dgm:pt modelId="{C533E936-F94D-4167-A1C2-2EF6E1EB18CA}" type="parTrans" cxnId="{5BAD09C3-6839-4174-B956-75ABBA0E9A8F}">
      <dgm:prSet/>
      <dgm:spPr/>
      <dgm:t>
        <a:bodyPr/>
        <a:lstStyle/>
        <a:p>
          <a:endParaRPr lang="en-US"/>
        </a:p>
      </dgm:t>
    </dgm:pt>
    <dgm:pt modelId="{9F077D0A-2679-4E10-A481-11CB52728709}" type="sibTrans" cxnId="{5BAD09C3-6839-4174-B956-75ABBA0E9A8F}">
      <dgm:prSet/>
      <dgm:spPr/>
      <dgm:t>
        <a:bodyPr/>
        <a:lstStyle/>
        <a:p>
          <a:endParaRPr lang="en-US"/>
        </a:p>
      </dgm:t>
    </dgm:pt>
    <dgm:pt modelId="{FA0C9300-E233-45DD-BA8F-2AB33D3653B1}">
      <dgm:prSet/>
      <dgm:spPr/>
      <dgm:t>
        <a:bodyPr/>
        <a:lstStyle/>
        <a:p>
          <a:pPr>
            <a:buNone/>
          </a:pPr>
          <a:r>
            <a:rPr lang="en-US" dirty="0"/>
            <a:t>Date of Surgical Diagnostic and Staging Procedure</a:t>
          </a:r>
        </a:p>
      </dgm:t>
    </dgm:pt>
    <dgm:pt modelId="{FECC063E-E2EB-4A6E-B63E-119923763C49}" type="parTrans" cxnId="{E4FC1559-0354-46F6-A539-B9498AB3D3C6}">
      <dgm:prSet/>
      <dgm:spPr/>
      <dgm:t>
        <a:bodyPr/>
        <a:lstStyle/>
        <a:p>
          <a:endParaRPr lang="en-US"/>
        </a:p>
      </dgm:t>
    </dgm:pt>
    <dgm:pt modelId="{5C173DE0-6B41-4259-A983-A9604C2EE37C}" type="sibTrans" cxnId="{E4FC1559-0354-46F6-A539-B9498AB3D3C6}">
      <dgm:prSet/>
      <dgm:spPr/>
      <dgm:t>
        <a:bodyPr/>
        <a:lstStyle/>
        <a:p>
          <a:endParaRPr lang="en-US"/>
        </a:p>
      </dgm:t>
    </dgm:pt>
    <dgm:pt modelId="{887C792B-09A1-4728-8A6D-BB79377AE37E}">
      <dgm:prSet/>
      <dgm:spPr/>
      <dgm:t>
        <a:bodyPr/>
        <a:lstStyle/>
        <a:p>
          <a:r>
            <a:rPr lang="en-US"/>
            <a:t>Reason </a:t>
          </a:r>
          <a:r>
            <a:rPr lang="en-US" dirty="0"/>
            <a:t>for No Surgery of Primary Site	</a:t>
          </a:r>
        </a:p>
      </dgm:t>
    </dgm:pt>
    <dgm:pt modelId="{114402F1-BA9C-408A-8C65-982AE7FA7649}" type="parTrans" cxnId="{60751C45-55E5-4C97-B06D-A34305C7517C}">
      <dgm:prSet/>
      <dgm:spPr/>
      <dgm:t>
        <a:bodyPr/>
        <a:lstStyle/>
        <a:p>
          <a:endParaRPr lang="en-US"/>
        </a:p>
      </dgm:t>
    </dgm:pt>
    <dgm:pt modelId="{AD8913A7-CA12-44F7-8652-494676DEF7BC}" type="sibTrans" cxnId="{60751C45-55E5-4C97-B06D-A34305C7517C}">
      <dgm:prSet/>
      <dgm:spPr/>
      <dgm:t>
        <a:bodyPr/>
        <a:lstStyle/>
        <a:p>
          <a:endParaRPr lang="en-US"/>
        </a:p>
      </dgm:t>
    </dgm:pt>
    <dgm:pt modelId="{EA6CAF2F-F9DA-475D-9BE0-8BC05C306274}">
      <dgm:prSet/>
      <dgm:spPr/>
      <dgm:t>
        <a:bodyPr/>
        <a:lstStyle/>
        <a:p>
          <a:pPr>
            <a:buNone/>
          </a:pPr>
          <a:r>
            <a:rPr lang="en-US" dirty="0"/>
            <a:t>11/03/2021</a:t>
          </a:r>
        </a:p>
      </dgm:t>
    </dgm:pt>
    <dgm:pt modelId="{67B03219-7319-4142-B288-C1802F311F37}" type="parTrans" cxnId="{F9A58F85-998F-4763-A4A5-0D8AD087CBEB}">
      <dgm:prSet/>
      <dgm:spPr/>
      <dgm:t>
        <a:bodyPr/>
        <a:lstStyle/>
        <a:p>
          <a:endParaRPr lang="en-US"/>
        </a:p>
      </dgm:t>
    </dgm:pt>
    <dgm:pt modelId="{7D09BA8F-74A5-4384-A8EA-30DD4EBEE17D}" type="sibTrans" cxnId="{F9A58F85-998F-4763-A4A5-0D8AD087CBEB}">
      <dgm:prSet/>
      <dgm:spPr/>
      <dgm:t>
        <a:bodyPr/>
        <a:lstStyle/>
        <a:p>
          <a:endParaRPr lang="en-US"/>
        </a:p>
      </dgm:t>
    </dgm:pt>
    <dgm:pt modelId="{1CF8C2F5-317D-4CF6-B491-0895FABBED69}" type="pres">
      <dgm:prSet presAssocID="{3D18249A-1D06-421A-919B-326F862B6EE9}" presName="linear" presStyleCnt="0">
        <dgm:presLayoutVars>
          <dgm:animLvl val="lvl"/>
          <dgm:resizeHandles val="exact"/>
        </dgm:presLayoutVars>
      </dgm:prSet>
      <dgm:spPr/>
    </dgm:pt>
    <dgm:pt modelId="{AC70D864-8A84-4490-B2E6-8DAC550DDCC1}" type="pres">
      <dgm:prSet presAssocID="{3F339E9D-9814-493A-A3C9-E4C5C4B02D95}" presName="parentText" presStyleLbl="node1" presStyleIdx="0" presStyleCnt="6">
        <dgm:presLayoutVars>
          <dgm:chMax val="0"/>
          <dgm:bulletEnabled val="1"/>
        </dgm:presLayoutVars>
      </dgm:prSet>
      <dgm:spPr/>
    </dgm:pt>
    <dgm:pt modelId="{320ECCFD-31A6-4FDC-AA90-44F9EDCA7A4E}" type="pres">
      <dgm:prSet presAssocID="{3F339E9D-9814-493A-A3C9-E4C5C4B02D95}" presName="childText" presStyleLbl="revTx" presStyleIdx="0" presStyleCnt="6">
        <dgm:presLayoutVars>
          <dgm:bulletEnabled val="1"/>
        </dgm:presLayoutVars>
      </dgm:prSet>
      <dgm:spPr/>
    </dgm:pt>
    <dgm:pt modelId="{FD362F00-ED66-4129-813D-04CED524A2EF}" type="pres">
      <dgm:prSet presAssocID="{FA0C9300-E233-45DD-BA8F-2AB33D3653B1}" presName="parentText" presStyleLbl="node1" presStyleIdx="1" presStyleCnt="6">
        <dgm:presLayoutVars>
          <dgm:chMax val="0"/>
          <dgm:bulletEnabled val="1"/>
        </dgm:presLayoutVars>
      </dgm:prSet>
      <dgm:spPr/>
    </dgm:pt>
    <dgm:pt modelId="{A5278F84-1E24-484D-B097-D7D28C34E110}" type="pres">
      <dgm:prSet presAssocID="{FA0C9300-E233-45DD-BA8F-2AB33D3653B1}" presName="childText" presStyleLbl="revTx" presStyleIdx="1" presStyleCnt="6">
        <dgm:presLayoutVars>
          <dgm:bulletEnabled val="1"/>
        </dgm:presLayoutVars>
      </dgm:prSet>
      <dgm:spPr/>
    </dgm:pt>
    <dgm:pt modelId="{4BAA28A2-59C4-40E2-9A2D-EC99B57A20F6}" type="pres">
      <dgm:prSet presAssocID="{887C792B-09A1-4728-8A6D-BB79377AE37E}" presName="parentText" presStyleLbl="node1" presStyleIdx="2" presStyleCnt="6">
        <dgm:presLayoutVars>
          <dgm:chMax val="0"/>
          <dgm:bulletEnabled val="1"/>
        </dgm:presLayoutVars>
      </dgm:prSet>
      <dgm:spPr/>
    </dgm:pt>
    <dgm:pt modelId="{744C826E-B4EC-4329-87FA-BF63320703F1}" type="pres">
      <dgm:prSet presAssocID="{887C792B-09A1-4728-8A6D-BB79377AE37E}" presName="childText" presStyleLbl="revTx" presStyleIdx="2" presStyleCnt="6">
        <dgm:presLayoutVars>
          <dgm:bulletEnabled val="1"/>
        </dgm:presLayoutVars>
      </dgm:prSet>
      <dgm:spPr/>
    </dgm:pt>
    <dgm:pt modelId="{30E5C9CD-0D45-4D9B-AF18-A4BB9232B266}" type="pres">
      <dgm:prSet presAssocID="{16597F33-5170-4E79-B6AC-2AE285823C93}" presName="parentText" presStyleLbl="node1" presStyleIdx="3" presStyleCnt="6">
        <dgm:presLayoutVars>
          <dgm:chMax val="0"/>
          <dgm:bulletEnabled val="1"/>
        </dgm:presLayoutVars>
      </dgm:prSet>
      <dgm:spPr/>
    </dgm:pt>
    <dgm:pt modelId="{E68B7483-A456-4DB9-AE8E-ED345D33D7B1}" type="pres">
      <dgm:prSet presAssocID="{16597F33-5170-4E79-B6AC-2AE285823C93}" presName="childText" presStyleLbl="revTx" presStyleIdx="3" presStyleCnt="6">
        <dgm:presLayoutVars>
          <dgm:bulletEnabled val="1"/>
        </dgm:presLayoutVars>
      </dgm:prSet>
      <dgm:spPr/>
    </dgm:pt>
    <dgm:pt modelId="{E0616F1A-7BB1-4239-9B55-0F2271CA657A}" type="pres">
      <dgm:prSet presAssocID="{E37D1CB4-E088-47AF-BE79-6A4AEC6A6DAE}" presName="parentText" presStyleLbl="node1" presStyleIdx="4" presStyleCnt="6">
        <dgm:presLayoutVars>
          <dgm:chMax val="0"/>
          <dgm:bulletEnabled val="1"/>
        </dgm:presLayoutVars>
      </dgm:prSet>
      <dgm:spPr/>
    </dgm:pt>
    <dgm:pt modelId="{4DA591B1-9F08-47B5-9E07-C8529DF39215}" type="pres">
      <dgm:prSet presAssocID="{E37D1CB4-E088-47AF-BE79-6A4AEC6A6DAE}" presName="childText" presStyleLbl="revTx" presStyleIdx="4" presStyleCnt="6">
        <dgm:presLayoutVars>
          <dgm:bulletEnabled val="1"/>
        </dgm:presLayoutVars>
      </dgm:prSet>
      <dgm:spPr/>
    </dgm:pt>
    <dgm:pt modelId="{5BDA43E4-0387-44FB-AF98-4053E75E7E2F}" type="pres">
      <dgm:prSet presAssocID="{4F0AFE75-FA90-4B9D-A043-D5C13C74C304}" presName="parentText" presStyleLbl="node1" presStyleIdx="5" presStyleCnt="6">
        <dgm:presLayoutVars>
          <dgm:chMax val="0"/>
          <dgm:bulletEnabled val="1"/>
        </dgm:presLayoutVars>
      </dgm:prSet>
      <dgm:spPr/>
    </dgm:pt>
    <dgm:pt modelId="{F2FF424B-2529-4381-A502-05C8660DBDAB}" type="pres">
      <dgm:prSet presAssocID="{4F0AFE75-FA90-4B9D-A043-D5C13C74C304}" presName="childText" presStyleLbl="revTx" presStyleIdx="5" presStyleCnt="6">
        <dgm:presLayoutVars>
          <dgm:bulletEnabled val="1"/>
        </dgm:presLayoutVars>
      </dgm:prSet>
      <dgm:spPr/>
    </dgm:pt>
  </dgm:ptLst>
  <dgm:cxnLst>
    <dgm:cxn modelId="{F9DB3403-6690-4D32-A953-200EF471BEF7}" srcId="{3D18249A-1D06-421A-919B-326F862B6EE9}" destId="{E37D1CB4-E088-47AF-BE79-6A4AEC6A6DAE}" srcOrd="4" destOrd="0" parTransId="{2016AA22-D247-466F-B3FF-2D19726D54DB}" sibTransId="{4CD4E884-D9A0-4805-845F-42DCEDFF5CE2}"/>
    <dgm:cxn modelId="{F23F120B-3C63-4477-B645-DA8AD6ABB428}" srcId="{887C792B-09A1-4728-8A6D-BB79377AE37E}" destId="{A8FF5386-AF7F-4389-B467-716BA54F411D}" srcOrd="0" destOrd="0" parTransId="{47B49236-34A5-40ED-BDD2-C95C31CF2393}" sibTransId="{E4DD5308-A129-4432-B3B4-B50E25D61933}"/>
    <dgm:cxn modelId="{1CF1B50F-9DE0-4821-82B8-8A1BB4A2E616}" type="presOf" srcId="{06C5A023-B18D-4FA7-B1B5-AF97DAC574EF}" destId="{F2FF424B-2529-4381-A502-05C8660DBDAB}" srcOrd="0" destOrd="0" presId="urn:microsoft.com/office/officeart/2005/8/layout/vList2"/>
    <dgm:cxn modelId="{6A613621-122F-4976-A298-3A670AB7252A}" type="presOf" srcId="{E37D1CB4-E088-47AF-BE79-6A4AEC6A6DAE}" destId="{E0616F1A-7BB1-4239-9B55-0F2271CA657A}" srcOrd="0" destOrd="0" presId="urn:microsoft.com/office/officeart/2005/8/layout/vList2"/>
    <dgm:cxn modelId="{E314BD25-6404-4CA3-8248-F57435FD33A1}" type="presOf" srcId="{6CB06BBD-92BD-4688-9E00-7753F7B021A0}" destId="{4DA591B1-9F08-47B5-9E07-C8529DF39215}" srcOrd="0" destOrd="0" presId="urn:microsoft.com/office/officeart/2005/8/layout/vList2"/>
    <dgm:cxn modelId="{7FA1FA2C-C9B1-4B8B-88A9-E3D37F4DA281}" type="presOf" srcId="{D3EDA274-2A72-4150-AEC8-68F9551B077F}" destId="{E68B7483-A456-4DB9-AE8E-ED345D33D7B1}" srcOrd="0" destOrd="0" presId="urn:microsoft.com/office/officeart/2005/8/layout/vList2"/>
    <dgm:cxn modelId="{D2D89637-23E5-4911-9F87-865B4D11FBCF}" srcId="{4F0AFE75-FA90-4B9D-A043-D5C13C74C304}" destId="{06C5A023-B18D-4FA7-B1B5-AF97DAC574EF}" srcOrd="0" destOrd="0" parTransId="{D9E16197-94FC-4E97-9A97-3C891701E376}" sibTransId="{0C8B4541-C287-4FA9-A1E7-91B1688A214F}"/>
    <dgm:cxn modelId="{BBD48939-E7B3-45B8-9EF9-72C88B1C8096}" type="presOf" srcId="{887C792B-09A1-4728-8A6D-BB79377AE37E}" destId="{4BAA28A2-59C4-40E2-9A2D-EC99B57A20F6}" srcOrd="0" destOrd="0" presId="urn:microsoft.com/office/officeart/2005/8/layout/vList2"/>
    <dgm:cxn modelId="{9C040E5C-F535-4018-A5D0-E053936E54FF}" type="presOf" srcId="{F0C67951-3D2D-427D-AC4D-8CA8E7CD365B}" destId="{320ECCFD-31A6-4FDC-AA90-44F9EDCA7A4E}" srcOrd="0" destOrd="0" presId="urn:microsoft.com/office/officeart/2005/8/layout/vList2"/>
    <dgm:cxn modelId="{60751C45-55E5-4C97-B06D-A34305C7517C}" srcId="{3D18249A-1D06-421A-919B-326F862B6EE9}" destId="{887C792B-09A1-4728-8A6D-BB79377AE37E}" srcOrd="2" destOrd="0" parTransId="{114402F1-BA9C-408A-8C65-982AE7FA7649}" sibTransId="{AD8913A7-CA12-44F7-8652-494676DEF7BC}"/>
    <dgm:cxn modelId="{E4FC1559-0354-46F6-A539-B9498AB3D3C6}" srcId="{3D18249A-1D06-421A-919B-326F862B6EE9}" destId="{FA0C9300-E233-45DD-BA8F-2AB33D3653B1}" srcOrd="1" destOrd="0" parTransId="{FECC063E-E2EB-4A6E-B63E-119923763C49}" sibTransId="{5C173DE0-6B41-4259-A983-A9604C2EE37C}"/>
    <dgm:cxn modelId="{F9A58F85-998F-4763-A4A5-0D8AD087CBEB}" srcId="{FA0C9300-E233-45DD-BA8F-2AB33D3653B1}" destId="{EA6CAF2F-F9DA-475D-9BE0-8BC05C306274}" srcOrd="0" destOrd="0" parTransId="{67B03219-7319-4142-B288-C1802F311F37}" sibTransId="{7D09BA8F-74A5-4384-A8EA-30DD4EBEE17D}"/>
    <dgm:cxn modelId="{3C628B88-2E96-4B6E-B464-EA94E02912DB}" type="presOf" srcId="{A8FF5386-AF7F-4389-B467-716BA54F411D}" destId="{744C826E-B4EC-4329-87FA-BF63320703F1}"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58ECA998-554B-4609-A841-B15C69333246}" type="presOf" srcId="{4F0AFE75-FA90-4B9D-A043-D5C13C74C304}" destId="{5BDA43E4-0387-44FB-AF98-4053E75E7E2F}" srcOrd="0" destOrd="0" presId="urn:microsoft.com/office/officeart/2005/8/layout/vList2"/>
    <dgm:cxn modelId="{361FFFA3-2C4C-45BC-9DD3-B27EE8719CBD}" type="presOf" srcId="{3F339E9D-9814-493A-A3C9-E4C5C4B02D95}" destId="{AC70D864-8A84-4490-B2E6-8DAC550DDCC1}" srcOrd="0" destOrd="0" presId="urn:microsoft.com/office/officeart/2005/8/layout/vList2"/>
    <dgm:cxn modelId="{C5DD48A8-6291-4FFC-93E7-B83DE00EDE9E}" type="presOf" srcId="{3D18249A-1D06-421A-919B-326F862B6EE9}" destId="{1CF8C2F5-317D-4CF6-B491-0895FABBED69}" srcOrd="0" destOrd="0" presId="urn:microsoft.com/office/officeart/2005/8/layout/vList2"/>
    <dgm:cxn modelId="{5BAD09C3-6839-4174-B956-75ABBA0E9A8F}" srcId="{3F339E9D-9814-493A-A3C9-E4C5C4B02D95}" destId="{F0C67951-3D2D-427D-AC4D-8CA8E7CD365B}" srcOrd="0" destOrd="0" parTransId="{C533E936-F94D-4167-A1C2-2EF6E1EB18CA}" sibTransId="{9F077D0A-2679-4E10-A481-11CB52728709}"/>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3" destOrd="0" parTransId="{6932C6F6-6E38-4119-89B3-61A0C4BDD51E}" sibTransId="{108114D5-2977-4D8C-81A8-F360F81CCB6C}"/>
    <dgm:cxn modelId="{3EFD90D2-0625-4125-8CB3-B4654AFBC9F4}" type="presOf" srcId="{FA0C9300-E233-45DD-BA8F-2AB33D3653B1}" destId="{FD362F00-ED66-4129-813D-04CED524A2EF}" srcOrd="0" destOrd="0" presId="urn:microsoft.com/office/officeart/2005/8/layout/vList2"/>
    <dgm:cxn modelId="{080C55D3-6D43-496E-939D-81D99F657854}" srcId="{E37D1CB4-E088-47AF-BE79-6A4AEC6A6DAE}" destId="{6CB06BBD-92BD-4688-9E00-7753F7B021A0}" srcOrd="0" destOrd="0" parTransId="{AAF261C2-6310-4004-B1D6-E2DB3B239196}" sibTransId="{A41C7925-2D94-44C4-BE9C-BA172EFFBBF1}"/>
    <dgm:cxn modelId="{44F9B4EF-E9D6-4D8F-8634-5FA5A1110B2A}" type="presOf" srcId="{16597F33-5170-4E79-B6AC-2AE285823C93}" destId="{30E5C9CD-0D45-4D9B-AF18-A4BB9232B266}" srcOrd="0" destOrd="0" presId="urn:microsoft.com/office/officeart/2005/8/layout/vList2"/>
    <dgm:cxn modelId="{44C445F3-73A5-4CD4-9AAA-BD0F56E8725F}" srcId="{3D18249A-1D06-421A-919B-326F862B6EE9}" destId="{4F0AFE75-FA90-4B9D-A043-D5C13C74C304}" srcOrd="5" destOrd="0" parTransId="{AA45C4C3-4300-441A-8714-FA28821FFEA1}" sibTransId="{ADB407D1-4371-4606-BFB5-BD23BAA7CD45}"/>
    <dgm:cxn modelId="{65B46BF4-A2BA-4F5D-BC8C-7DE0F13EACFB}" type="presOf" srcId="{EA6CAF2F-F9DA-475D-9BE0-8BC05C306274}" destId="{A5278F84-1E24-484D-B097-D7D28C34E110}" srcOrd="0" destOrd="0" presId="urn:microsoft.com/office/officeart/2005/8/layout/vList2"/>
    <dgm:cxn modelId="{C57E7E64-A4F7-4374-A5B7-125D5D92E36E}" type="presParOf" srcId="{1CF8C2F5-317D-4CF6-B491-0895FABBED69}" destId="{AC70D864-8A84-4490-B2E6-8DAC550DDCC1}" srcOrd="0" destOrd="0" presId="urn:microsoft.com/office/officeart/2005/8/layout/vList2"/>
    <dgm:cxn modelId="{553FFA7A-E3D7-472D-BFB5-30D8085CFC25}" type="presParOf" srcId="{1CF8C2F5-317D-4CF6-B491-0895FABBED69}" destId="{320ECCFD-31A6-4FDC-AA90-44F9EDCA7A4E}" srcOrd="1" destOrd="0" presId="urn:microsoft.com/office/officeart/2005/8/layout/vList2"/>
    <dgm:cxn modelId="{79CCB0A5-2155-4B70-9D48-D3728110B3D2}" type="presParOf" srcId="{1CF8C2F5-317D-4CF6-B491-0895FABBED69}" destId="{FD362F00-ED66-4129-813D-04CED524A2EF}" srcOrd="2" destOrd="0" presId="urn:microsoft.com/office/officeart/2005/8/layout/vList2"/>
    <dgm:cxn modelId="{5DF9C342-A7B2-4E36-842E-D3DDC4910FB5}" type="presParOf" srcId="{1CF8C2F5-317D-4CF6-B491-0895FABBED69}" destId="{A5278F84-1E24-484D-B097-D7D28C34E110}" srcOrd="3" destOrd="0" presId="urn:microsoft.com/office/officeart/2005/8/layout/vList2"/>
    <dgm:cxn modelId="{861C3958-487B-48B1-AD4C-E576423F6263}" type="presParOf" srcId="{1CF8C2F5-317D-4CF6-B491-0895FABBED69}" destId="{4BAA28A2-59C4-40E2-9A2D-EC99B57A20F6}" srcOrd="4" destOrd="0" presId="urn:microsoft.com/office/officeart/2005/8/layout/vList2"/>
    <dgm:cxn modelId="{38046366-91B4-47AF-BBDE-88B70FB6B623}" type="presParOf" srcId="{1CF8C2F5-317D-4CF6-B491-0895FABBED69}" destId="{744C826E-B4EC-4329-87FA-BF63320703F1}" srcOrd="5" destOrd="0" presId="urn:microsoft.com/office/officeart/2005/8/layout/vList2"/>
    <dgm:cxn modelId="{8CCA1CA3-481A-4901-9D33-4F5402009178}" type="presParOf" srcId="{1CF8C2F5-317D-4CF6-B491-0895FABBED69}" destId="{30E5C9CD-0D45-4D9B-AF18-A4BB9232B266}" srcOrd="6" destOrd="0" presId="urn:microsoft.com/office/officeart/2005/8/layout/vList2"/>
    <dgm:cxn modelId="{1686C50F-00C1-43DF-887D-E8FD3BD2632F}" type="presParOf" srcId="{1CF8C2F5-317D-4CF6-B491-0895FABBED69}" destId="{E68B7483-A456-4DB9-AE8E-ED345D33D7B1}" srcOrd="7" destOrd="0" presId="urn:microsoft.com/office/officeart/2005/8/layout/vList2"/>
    <dgm:cxn modelId="{FD51BF0F-1B62-4A28-B04B-E41904E9E580}" type="presParOf" srcId="{1CF8C2F5-317D-4CF6-B491-0895FABBED69}" destId="{E0616F1A-7BB1-4239-9B55-0F2271CA657A}" srcOrd="8" destOrd="0" presId="urn:microsoft.com/office/officeart/2005/8/layout/vList2"/>
    <dgm:cxn modelId="{89577AA8-94B4-49DA-8CB2-864BDA4E51C8}" type="presParOf" srcId="{1CF8C2F5-317D-4CF6-B491-0895FABBED69}" destId="{4DA591B1-9F08-47B5-9E07-C8529DF39215}" srcOrd="9" destOrd="0" presId="urn:microsoft.com/office/officeart/2005/8/layout/vList2"/>
    <dgm:cxn modelId="{EED55F2B-AD98-4A31-92F2-AD21E37CE431}" type="presParOf" srcId="{1CF8C2F5-317D-4CF6-B491-0895FABBED69}" destId="{5BDA43E4-0387-44FB-AF98-4053E75E7E2F}" srcOrd="10" destOrd="0" presId="urn:microsoft.com/office/officeart/2005/8/layout/vList2"/>
    <dgm:cxn modelId="{8CAF6961-1180-4E0D-8C6F-048EAC80985F}" type="presParOf" srcId="{1CF8C2F5-317D-4CF6-B491-0895FABBED69}" destId="{F2FF424B-2529-4381-A502-05C8660DBDAB}"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dirty="0"/>
            <a:t>Surgical Margins of the Primary Site</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dirty="0"/>
            <a:t> A000</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Rx </a:t>
          </a:r>
          <a:r>
            <a:rPr lang="en-US" dirty="0" err="1"/>
            <a:t>Summ</a:t>
          </a:r>
          <a:r>
            <a:rPr lang="en-US" dirty="0"/>
            <a:t> – Surg 2023</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 A000</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408DA867-C327-4BB4-A644-DEE833DD14C6}">
      <dgm:prSet/>
      <dgm:spPr/>
      <dgm:t>
        <a:bodyPr/>
        <a:lstStyle/>
        <a:p>
          <a:pPr>
            <a:buNone/>
          </a:pPr>
          <a:r>
            <a:rPr lang="en-US" dirty="0"/>
            <a:t> 8</a:t>
          </a:r>
        </a:p>
      </dgm:t>
    </dgm:pt>
    <dgm:pt modelId="{BD3D99D4-A519-42FB-AF9B-1E52F72F7E00}" type="parTrans" cxnId="{696F40DC-523B-43CF-A380-BA4F6BE8B1E9}">
      <dgm:prSet/>
      <dgm:spPr/>
      <dgm:t>
        <a:bodyPr/>
        <a:lstStyle/>
        <a:p>
          <a:endParaRPr lang="en-US"/>
        </a:p>
      </dgm:t>
    </dgm:pt>
    <dgm:pt modelId="{366EAD5D-759F-4B9D-906A-733B5C9BC313}" type="sibTrans" cxnId="{696F40DC-523B-43CF-A380-BA4F6BE8B1E9}">
      <dgm:prSet/>
      <dgm:spPr/>
      <dgm:t>
        <a:bodyPr/>
        <a:lstStyle/>
        <a:p>
          <a:endParaRPr lang="en-US"/>
        </a:p>
      </dgm:t>
    </dgm:pt>
    <dgm:pt modelId="{B61B9C94-602E-4F40-932D-187243E483B4}">
      <dgm:prSet/>
      <dgm:spPr/>
      <dgm:t>
        <a:bodyPr/>
        <a:lstStyle/>
        <a:p>
          <a:r>
            <a:rPr lang="en-US" dirty="0"/>
            <a:t>Scope of Regional LN Surgery</a:t>
          </a:r>
        </a:p>
      </dgm:t>
    </dgm:pt>
    <dgm:pt modelId="{93F1617B-0812-49A7-8441-E675E2B4E3A0}" type="parTrans" cxnId="{CB762325-E10C-47BB-86D0-FEB0A5ABE8AA}">
      <dgm:prSet/>
      <dgm:spPr/>
      <dgm:t>
        <a:bodyPr/>
        <a:lstStyle/>
        <a:p>
          <a:endParaRPr lang="en-US"/>
        </a:p>
      </dgm:t>
    </dgm:pt>
    <dgm:pt modelId="{BAB29B8F-B613-45D0-8FA9-A308F1485477}" type="sibTrans" cxnId="{CB762325-E10C-47BB-86D0-FEB0A5ABE8AA}">
      <dgm:prSet/>
      <dgm:spPr/>
      <dgm:t>
        <a:bodyPr/>
        <a:lstStyle/>
        <a:p>
          <a:endParaRPr lang="en-US"/>
        </a:p>
      </dgm:t>
    </dgm:pt>
    <dgm:pt modelId="{DE2F852E-87A8-42D0-A937-ABC5B2355696}">
      <dgm:prSet/>
      <dgm:spPr/>
      <dgm:t>
        <a:bodyPr/>
        <a:lstStyle/>
        <a:p>
          <a:r>
            <a:rPr lang="en-US"/>
            <a:t>Rx </a:t>
          </a:r>
          <a:r>
            <a:rPr lang="en-US" dirty="0"/>
            <a:t>Hosp – Surg 2023</a:t>
          </a:r>
        </a:p>
      </dgm:t>
    </dgm:pt>
    <dgm:pt modelId="{774E5625-C662-4B00-B053-3687C86B022B}" type="parTrans" cxnId="{590AABDF-03F5-46EB-8099-D5D89BEE4BB2}">
      <dgm:prSet/>
      <dgm:spPr/>
      <dgm:t>
        <a:bodyPr/>
        <a:lstStyle/>
        <a:p>
          <a:endParaRPr lang="en-US"/>
        </a:p>
      </dgm:t>
    </dgm:pt>
    <dgm:pt modelId="{B834950A-74E5-42C5-B358-266FC2C7EB06}" type="sibTrans" cxnId="{590AABDF-03F5-46EB-8099-D5D89BEE4BB2}">
      <dgm:prSet/>
      <dgm:spPr/>
      <dgm:t>
        <a:bodyPr/>
        <a:lstStyle/>
        <a:p>
          <a:endParaRPr lang="en-US"/>
        </a:p>
      </dgm:t>
    </dgm:pt>
    <dgm:pt modelId="{32E949F8-767C-4E66-B5F1-D5330EA33DB5}">
      <dgm:prSet/>
      <dgm:spPr/>
      <dgm:t>
        <a:bodyPr/>
        <a:lstStyle/>
        <a:p>
          <a:pPr>
            <a:buNone/>
          </a:pPr>
          <a:r>
            <a:rPr lang="en-US" dirty="0"/>
            <a:t> 0</a:t>
          </a:r>
        </a:p>
      </dgm:t>
    </dgm:pt>
    <dgm:pt modelId="{A0B4E12F-4421-4117-B80A-03DBAA22668C}" type="parTrans" cxnId="{86352652-6D0F-4445-8F16-5A5A43485BDB}">
      <dgm:prSet/>
      <dgm:spPr/>
      <dgm:t>
        <a:bodyPr/>
        <a:lstStyle/>
        <a:p>
          <a:endParaRPr lang="en-US"/>
        </a:p>
      </dgm:t>
    </dgm:pt>
    <dgm:pt modelId="{982D9DC4-34A1-4989-9F98-610A41B2CA55}" type="sibTrans" cxnId="{86352652-6D0F-4445-8F16-5A5A43485BDB}">
      <dgm:prSet/>
      <dgm:spPr/>
      <dgm:t>
        <a:bodyPr/>
        <a:lstStyle/>
        <a:p>
          <a:endParaRPr lang="en-US"/>
        </a:p>
      </dgm:t>
    </dgm:pt>
    <dgm:pt modelId="{D094A18D-B9E8-4298-A3D9-F169D47C7BCC}">
      <dgm:prSet/>
      <dgm:spPr/>
      <dgm:t>
        <a:bodyPr/>
        <a:lstStyle/>
        <a:p>
          <a:r>
            <a:rPr lang="en-US" dirty="0"/>
            <a:t>Approach – Surgery of the Primary Site at this Facility</a:t>
          </a:r>
        </a:p>
      </dgm:t>
    </dgm:pt>
    <dgm:pt modelId="{C4F12E85-F54D-483E-A0B3-F68B21D528CA}" type="parTrans" cxnId="{363D7BF5-5F89-4C37-818D-9F3F20E29614}">
      <dgm:prSet/>
      <dgm:spPr/>
      <dgm:t>
        <a:bodyPr/>
        <a:lstStyle/>
        <a:p>
          <a:endParaRPr lang="en-US"/>
        </a:p>
      </dgm:t>
    </dgm:pt>
    <dgm:pt modelId="{8DEDE523-DF6E-4F57-8C0A-EDEDB2E69CB3}" type="sibTrans" cxnId="{363D7BF5-5F89-4C37-818D-9F3F20E29614}">
      <dgm:prSet/>
      <dgm:spPr/>
      <dgm:t>
        <a:bodyPr/>
        <a:lstStyle/>
        <a:p>
          <a:endParaRPr lang="en-US"/>
        </a:p>
      </dgm:t>
    </dgm:pt>
    <dgm:pt modelId="{DC43CF92-660C-4944-A20F-A77F00E7F8FD}">
      <dgm:prSet/>
      <dgm:spPr/>
      <dgm:t>
        <a:bodyPr/>
        <a:lstStyle/>
        <a:p>
          <a:pPr>
            <a:buNone/>
          </a:pPr>
          <a:r>
            <a:rPr lang="en-US" dirty="0"/>
            <a:t>0</a:t>
          </a:r>
        </a:p>
      </dgm:t>
    </dgm:pt>
    <dgm:pt modelId="{21ADAE88-C8E5-431D-BE59-A84D1FF898E7}" type="parTrans" cxnId="{EA2C861C-BAF1-47C9-961A-7E483516F0CA}">
      <dgm:prSet/>
      <dgm:spPr/>
      <dgm:t>
        <a:bodyPr/>
        <a:lstStyle/>
        <a:p>
          <a:endParaRPr lang="en-US"/>
        </a:p>
      </dgm:t>
    </dgm:pt>
    <dgm:pt modelId="{C4D949A6-989D-4521-9AC6-B5487D3756F6}" type="sibTrans" cxnId="{EA2C861C-BAF1-47C9-961A-7E483516F0CA}">
      <dgm:prSet/>
      <dgm:spPr/>
      <dgm:t>
        <a:bodyPr/>
        <a:lstStyle/>
        <a:p>
          <a:endParaRPr lang="en-US"/>
        </a:p>
      </dgm:t>
    </dgm:pt>
    <dgm:pt modelId="{1CF8C2F5-317D-4CF6-B491-0895FABBED69}" type="pres">
      <dgm:prSet presAssocID="{3D18249A-1D06-421A-919B-326F862B6EE9}" presName="linear" presStyleCnt="0">
        <dgm:presLayoutVars>
          <dgm:animLvl val="lvl"/>
          <dgm:resizeHandles val="exact"/>
        </dgm:presLayoutVars>
      </dgm:prSet>
      <dgm:spPr/>
    </dgm:pt>
    <dgm:pt modelId="{AC70D864-8A84-4490-B2E6-8DAC550DDCC1}" type="pres">
      <dgm:prSet presAssocID="{3F339E9D-9814-493A-A3C9-E4C5C4B02D95}" presName="parentText" presStyleLbl="node1" presStyleIdx="0" presStyleCnt="5">
        <dgm:presLayoutVars>
          <dgm:chMax val="0"/>
          <dgm:bulletEnabled val="1"/>
        </dgm:presLayoutVars>
      </dgm:prSet>
      <dgm:spPr/>
    </dgm:pt>
    <dgm:pt modelId="{320ECCFD-31A6-4FDC-AA90-44F9EDCA7A4E}" type="pres">
      <dgm:prSet presAssocID="{3F339E9D-9814-493A-A3C9-E4C5C4B02D95}" presName="childText" presStyleLbl="revTx" presStyleIdx="0" presStyleCnt="5">
        <dgm:presLayoutVars>
          <dgm:bulletEnabled val="1"/>
        </dgm:presLayoutVars>
      </dgm:prSet>
      <dgm:spPr/>
    </dgm:pt>
    <dgm:pt modelId="{66D04523-09C7-42C2-9012-24CBFAEE8FE3}" type="pres">
      <dgm:prSet presAssocID="{B61B9C94-602E-4F40-932D-187243E483B4}" presName="parentText" presStyleLbl="node1" presStyleIdx="1" presStyleCnt="5">
        <dgm:presLayoutVars>
          <dgm:chMax val="0"/>
          <dgm:bulletEnabled val="1"/>
        </dgm:presLayoutVars>
      </dgm:prSet>
      <dgm:spPr/>
    </dgm:pt>
    <dgm:pt modelId="{23BAF2E4-381D-45A0-8023-74731AFA9F63}" type="pres">
      <dgm:prSet presAssocID="{B61B9C94-602E-4F40-932D-187243E483B4}" presName="childText" presStyleLbl="revTx" presStyleIdx="1" presStyleCnt="5">
        <dgm:presLayoutVars>
          <dgm:bulletEnabled val="1"/>
        </dgm:presLayoutVars>
      </dgm:prSet>
      <dgm:spPr/>
    </dgm:pt>
    <dgm:pt modelId="{F910B7FC-8DA8-4283-9161-D5D204D24EEC}" type="pres">
      <dgm:prSet presAssocID="{DE2F852E-87A8-42D0-A937-ABC5B2355696}" presName="parentText" presStyleLbl="node1" presStyleIdx="2" presStyleCnt="5">
        <dgm:presLayoutVars>
          <dgm:chMax val="0"/>
          <dgm:bulletEnabled val="1"/>
        </dgm:presLayoutVars>
      </dgm:prSet>
      <dgm:spPr/>
    </dgm:pt>
    <dgm:pt modelId="{6C6476D6-1D05-4713-955D-CE18966F572B}" type="pres">
      <dgm:prSet presAssocID="{DE2F852E-87A8-42D0-A937-ABC5B2355696}" presName="childText" presStyleLbl="revTx" presStyleIdx="2" presStyleCnt="5">
        <dgm:presLayoutVars>
          <dgm:bulletEnabled val="1"/>
        </dgm:presLayoutVars>
      </dgm:prSet>
      <dgm:spPr/>
    </dgm:pt>
    <dgm:pt modelId="{30E5C9CD-0D45-4D9B-AF18-A4BB9232B266}" type="pres">
      <dgm:prSet presAssocID="{16597F33-5170-4E79-B6AC-2AE285823C93}" presName="parentText" presStyleLbl="node1" presStyleIdx="3" presStyleCnt="5">
        <dgm:presLayoutVars>
          <dgm:chMax val="0"/>
          <dgm:bulletEnabled val="1"/>
        </dgm:presLayoutVars>
      </dgm:prSet>
      <dgm:spPr/>
    </dgm:pt>
    <dgm:pt modelId="{E68B7483-A456-4DB9-AE8E-ED345D33D7B1}" type="pres">
      <dgm:prSet presAssocID="{16597F33-5170-4E79-B6AC-2AE285823C93}" presName="childText" presStyleLbl="revTx" presStyleIdx="3" presStyleCnt="5">
        <dgm:presLayoutVars>
          <dgm:bulletEnabled val="1"/>
        </dgm:presLayoutVars>
      </dgm:prSet>
      <dgm:spPr/>
    </dgm:pt>
    <dgm:pt modelId="{B3CC118C-9EFD-4BB3-8CA3-E66FCC661213}" type="pres">
      <dgm:prSet presAssocID="{D094A18D-B9E8-4298-A3D9-F169D47C7BCC}" presName="parentText" presStyleLbl="node1" presStyleIdx="4" presStyleCnt="5">
        <dgm:presLayoutVars>
          <dgm:chMax val="0"/>
          <dgm:bulletEnabled val="1"/>
        </dgm:presLayoutVars>
      </dgm:prSet>
      <dgm:spPr/>
    </dgm:pt>
    <dgm:pt modelId="{99E14CFE-2671-439A-814E-B3D9BC4BF80A}" type="pres">
      <dgm:prSet presAssocID="{D094A18D-B9E8-4298-A3D9-F169D47C7BCC}" presName="childText" presStyleLbl="revTx" presStyleIdx="4" presStyleCnt="5">
        <dgm:presLayoutVars>
          <dgm:bulletEnabled val="1"/>
        </dgm:presLayoutVars>
      </dgm:prSet>
      <dgm:spPr/>
    </dgm:pt>
  </dgm:ptLst>
  <dgm:cxnLst>
    <dgm:cxn modelId="{F23F120B-3C63-4477-B645-DA8AD6ABB428}" srcId="{DE2F852E-87A8-42D0-A937-ABC5B2355696}" destId="{A8FF5386-AF7F-4389-B467-716BA54F411D}" srcOrd="0" destOrd="0" parTransId="{47B49236-34A5-40ED-BDD2-C95C31CF2393}" sibTransId="{E4DD5308-A129-4432-B3B4-B50E25D61933}"/>
    <dgm:cxn modelId="{EA2C861C-BAF1-47C9-961A-7E483516F0CA}" srcId="{D094A18D-B9E8-4298-A3D9-F169D47C7BCC}" destId="{DC43CF92-660C-4944-A20F-A77F00E7F8FD}" srcOrd="0" destOrd="0" parTransId="{21ADAE88-C8E5-431D-BE59-A84D1FF898E7}" sibTransId="{C4D949A6-989D-4521-9AC6-B5487D3756F6}"/>
    <dgm:cxn modelId="{CB762325-E10C-47BB-86D0-FEB0A5ABE8AA}" srcId="{3D18249A-1D06-421A-919B-326F862B6EE9}" destId="{B61B9C94-602E-4F40-932D-187243E483B4}" srcOrd="1" destOrd="0" parTransId="{93F1617B-0812-49A7-8441-E675E2B4E3A0}" sibTransId="{BAB29B8F-B613-45D0-8FA9-A308F1485477}"/>
    <dgm:cxn modelId="{5312E127-9000-47B9-A8FE-8EBD0E88C623}" type="presOf" srcId="{DC43CF92-660C-4944-A20F-A77F00E7F8FD}" destId="{99E14CFE-2671-439A-814E-B3D9BC4BF80A}" srcOrd="0" destOrd="0" presId="urn:microsoft.com/office/officeart/2005/8/layout/vList2"/>
    <dgm:cxn modelId="{7FA1FA2C-C9B1-4B8B-88A9-E3D37F4DA281}" type="presOf" srcId="{D3EDA274-2A72-4150-AEC8-68F9551B077F}" destId="{E68B7483-A456-4DB9-AE8E-ED345D33D7B1}" srcOrd="0" destOrd="0" presId="urn:microsoft.com/office/officeart/2005/8/layout/vList2"/>
    <dgm:cxn modelId="{D3E9E261-055B-43A7-8549-94C85433C995}" type="presOf" srcId="{A8FF5386-AF7F-4389-B467-716BA54F411D}" destId="{6C6476D6-1D05-4713-955D-CE18966F572B}" srcOrd="0" destOrd="0" presId="urn:microsoft.com/office/officeart/2005/8/layout/vList2"/>
    <dgm:cxn modelId="{11D9504F-4E6F-4FAF-829C-F6B0066000D7}" type="presOf" srcId="{408DA867-C327-4BB4-A644-DEE833DD14C6}" destId="{320ECCFD-31A6-4FDC-AA90-44F9EDCA7A4E}" srcOrd="0" destOrd="0" presId="urn:microsoft.com/office/officeart/2005/8/layout/vList2"/>
    <dgm:cxn modelId="{86352652-6D0F-4445-8F16-5A5A43485BDB}" srcId="{B61B9C94-602E-4F40-932D-187243E483B4}" destId="{32E949F8-767C-4E66-B5F1-D5330EA33DB5}" srcOrd="0" destOrd="0" parTransId="{A0B4E12F-4421-4117-B80A-03DBAA22668C}" sibTransId="{982D9DC4-34A1-4989-9F98-610A41B2CA55}"/>
    <dgm:cxn modelId="{07F6F397-4A0F-4B8E-B384-E066F78445B2}" srcId="{3D18249A-1D06-421A-919B-326F862B6EE9}" destId="{3F339E9D-9814-493A-A3C9-E4C5C4B02D95}" srcOrd="0" destOrd="0" parTransId="{74EB6CE8-0ED6-458F-8F87-5926D6C73F55}" sibTransId="{686A833D-9E39-4F68-B56D-0570BA6DE90D}"/>
    <dgm:cxn modelId="{4D711599-4ED6-4B1F-812F-F04319CD4B13}" type="presOf" srcId="{D094A18D-B9E8-4298-A3D9-F169D47C7BCC}" destId="{B3CC118C-9EFD-4BB3-8CA3-E66FCC661213}" srcOrd="0" destOrd="0" presId="urn:microsoft.com/office/officeart/2005/8/layout/vList2"/>
    <dgm:cxn modelId="{B3D8BBA1-B130-4B07-AB30-D3C839D724EF}" type="presOf" srcId="{B61B9C94-602E-4F40-932D-187243E483B4}" destId="{66D04523-09C7-42C2-9012-24CBFAEE8FE3}" srcOrd="0" destOrd="0" presId="urn:microsoft.com/office/officeart/2005/8/layout/vList2"/>
    <dgm:cxn modelId="{361FFFA3-2C4C-45BC-9DD3-B27EE8719CBD}" type="presOf" srcId="{3F339E9D-9814-493A-A3C9-E4C5C4B02D95}" destId="{AC70D864-8A84-4490-B2E6-8DAC550DDCC1}" srcOrd="0" destOrd="0" presId="urn:microsoft.com/office/officeart/2005/8/layout/vList2"/>
    <dgm:cxn modelId="{C5DD48A8-6291-4FFC-93E7-B83DE00EDE9E}" type="presOf" srcId="{3D18249A-1D06-421A-919B-326F862B6EE9}" destId="{1CF8C2F5-317D-4CF6-B491-0895FABBED69}" srcOrd="0" destOrd="0" presId="urn:microsoft.com/office/officeart/2005/8/layout/vList2"/>
    <dgm:cxn modelId="{A1AE3BB2-ECD5-43C5-9E03-3F31010B914B}" type="presOf" srcId="{32E949F8-767C-4E66-B5F1-D5330EA33DB5}" destId="{23BAF2E4-381D-45A0-8023-74731AFA9F63}"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239588C5-509B-468C-8B70-D9096A44D1FB}" type="presOf" srcId="{DE2F852E-87A8-42D0-A937-ABC5B2355696}" destId="{F910B7FC-8DA8-4283-9161-D5D204D24EEC}" srcOrd="0" destOrd="0" presId="urn:microsoft.com/office/officeart/2005/8/layout/vList2"/>
    <dgm:cxn modelId="{6641FBCE-F7B1-46A6-8BF5-57E3631AD140}" srcId="{3D18249A-1D06-421A-919B-326F862B6EE9}" destId="{16597F33-5170-4E79-B6AC-2AE285823C93}" srcOrd="3" destOrd="0" parTransId="{6932C6F6-6E38-4119-89B3-61A0C4BDD51E}" sibTransId="{108114D5-2977-4D8C-81A8-F360F81CCB6C}"/>
    <dgm:cxn modelId="{696F40DC-523B-43CF-A380-BA4F6BE8B1E9}" srcId="{3F339E9D-9814-493A-A3C9-E4C5C4B02D95}" destId="{408DA867-C327-4BB4-A644-DEE833DD14C6}" srcOrd="0" destOrd="0" parTransId="{BD3D99D4-A519-42FB-AF9B-1E52F72F7E00}" sibTransId="{366EAD5D-759F-4B9D-906A-733B5C9BC313}"/>
    <dgm:cxn modelId="{590AABDF-03F5-46EB-8099-D5D89BEE4BB2}" srcId="{3D18249A-1D06-421A-919B-326F862B6EE9}" destId="{DE2F852E-87A8-42D0-A937-ABC5B2355696}" srcOrd="2" destOrd="0" parTransId="{774E5625-C662-4B00-B053-3687C86B022B}" sibTransId="{B834950A-74E5-42C5-B358-266FC2C7EB06}"/>
    <dgm:cxn modelId="{44F9B4EF-E9D6-4D8F-8634-5FA5A1110B2A}" type="presOf" srcId="{16597F33-5170-4E79-B6AC-2AE285823C93}" destId="{30E5C9CD-0D45-4D9B-AF18-A4BB9232B266}" srcOrd="0" destOrd="0" presId="urn:microsoft.com/office/officeart/2005/8/layout/vList2"/>
    <dgm:cxn modelId="{363D7BF5-5F89-4C37-818D-9F3F20E29614}" srcId="{3D18249A-1D06-421A-919B-326F862B6EE9}" destId="{D094A18D-B9E8-4298-A3D9-F169D47C7BCC}" srcOrd="4" destOrd="0" parTransId="{C4F12E85-F54D-483E-A0B3-F68B21D528CA}" sibTransId="{8DEDE523-DF6E-4F57-8C0A-EDEDB2E69CB3}"/>
    <dgm:cxn modelId="{C57E7E64-A4F7-4374-A5B7-125D5D92E36E}" type="presParOf" srcId="{1CF8C2F5-317D-4CF6-B491-0895FABBED69}" destId="{AC70D864-8A84-4490-B2E6-8DAC550DDCC1}" srcOrd="0" destOrd="0" presId="urn:microsoft.com/office/officeart/2005/8/layout/vList2"/>
    <dgm:cxn modelId="{553FFA7A-E3D7-472D-BFB5-30D8085CFC25}" type="presParOf" srcId="{1CF8C2F5-317D-4CF6-B491-0895FABBED69}" destId="{320ECCFD-31A6-4FDC-AA90-44F9EDCA7A4E}" srcOrd="1" destOrd="0" presId="urn:microsoft.com/office/officeart/2005/8/layout/vList2"/>
    <dgm:cxn modelId="{AC8FFBAF-8D3A-40A4-9FB1-D12DCD0EA9B9}" type="presParOf" srcId="{1CF8C2F5-317D-4CF6-B491-0895FABBED69}" destId="{66D04523-09C7-42C2-9012-24CBFAEE8FE3}" srcOrd="2" destOrd="0" presId="urn:microsoft.com/office/officeart/2005/8/layout/vList2"/>
    <dgm:cxn modelId="{2FEB0A0D-8785-4DE1-BE78-E863C99ECB82}" type="presParOf" srcId="{1CF8C2F5-317D-4CF6-B491-0895FABBED69}" destId="{23BAF2E4-381D-45A0-8023-74731AFA9F63}" srcOrd="3" destOrd="0" presId="urn:microsoft.com/office/officeart/2005/8/layout/vList2"/>
    <dgm:cxn modelId="{7B47D039-953F-4D29-8ECF-C450E0285960}" type="presParOf" srcId="{1CF8C2F5-317D-4CF6-B491-0895FABBED69}" destId="{F910B7FC-8DA8-4283-9161-D5D204D24EEC}" srcOrd="4" destOrd="0" presId="urn:microsoft.com/office/officeart/2005/8/layout/vList2"/>
    <dgm:cxn modelId="{0D561792-0344-4A28-844A-715D06DB0318}" type="presParOf" srcId="{1CF8C2F5-317D-4CF6-B491-0895FABBED69}" destId="{6C6476D6-1D05-4713-955D-CE18966F572B}" srcOrd="5" destOrd="0" presId="urn:microsoft.com/office/officeart/2005/8/layout/vList2"/>
    <dgm:cxn modelId="{8CCA1CA3-481A-4901-9D33-4F5402009178}" type="presParOf" srcId="{1CF8C2F5-317D-4CF6-B491-0895FABBED69}" destId="{30E5C9CD-0D45-4D9B-AF18-A4BB9232B266}" srcOrd="6" destOrd="0" presId="urn:microsoft.com/office/officeart/2005/8/layout/vList2"/>
    <dgm:cxn modelId="{1686C50F-00C1-43DF-887D-E8FD3BD2632F}" type="presParOf" srcId="{1CF8C2F5-317D-4CF6-B491-0895FABBED69}" destId="{E68B7483-A456-4DB9-AE8E-ED345D33D7B1}" srcOrd="7" destOrd="0" presId="urn:microsoft.com/office/officeart/2005/8/layout/vList2"/>
    <dgm:cxn modelId="{D7279A41-26B5-4546-B003-25CFA9D2A545}" type="presParOf" srcId="{1CF8C2F5-317D-4CF6-B491-0895FABBED69}" destId="{B3CC118C-9EFD-4BB3-8CA3-E66FCC661213}" srcOrd="8" destOrd="0" presId="urn:microsoft.com/office/officeart/2005/8/layout/vList2"/>
    <dgm:cxn modelId="{8F5FD033-84C9-4981-BC97-A97F2D59DEA0}" type="presParOf" srcId="{1CF8C2F5-317D-4CF6-B491-0895FABBED69}" destId="{99E14CFE-2671-439A-814E-B3D9BC4BF80A}"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Date of First Course of Treatment</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pPr>
            <a:buNone/>
          </a:pPr>
          <a:r>
            <a:rPr lang="en-US" sz="2400" dirty="0"/>
            <a:t>11/17/2021</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a:t>Date Systemic Therapy Started</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2400" dirty="0"/>
            <a:t>11/17/2021</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a:t>Systemic/Surgery Sequence</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2400" dirty="0"/>
            <a:t>0</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dgm:t>
        <a:bodyPr/>
        <a:lstStyle/>
        <a:p>
          <a:r>
            <a:rPr lang="en-US" dirty="0"/>
            <a:t>Chemotherapy</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2400" dirty="0"/>
            <a:t>03</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dirty="0"/>
            <a:t>Immunotherapy</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2400" dirty="0"/>
            <a:t>00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dirty="0"/>
            <a:t>Hormone Therapy</a:t>
          </a:r>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custT="1"/>
      <dgm:spPr/>
      <dgm:t>
        <a:bodyPr/>
        <a:lstStyle/>
        <a:p>
          <a:pPr>
            <a:buNone/>
          </a:pPr>
          <a:r>
            <a:rPr lang="en-US" sz="2400" dirty="0"/>
            <a:t>00</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Rx </a:t>
          </a:r>
          <a:r>
            <a:rPr lang="en-US" dirty="0" err="1"/>
            <a:t>Summ</a:t>
          </a:r>
          <a:r>
            <a:rPr lang="en-US" dirty="0"/>
            <a:t> – Treatment Status</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custT="1"/>
      <dgm:spPr/>
      <dgm:t>
        <a:bodyPr/>
        <a:lstStyle/>
        <a:p>
          <a:pPr>
            <a:buNone/>
          </a:pPr>
          <a:r>
            <a:rPr lang="en-US" sz="2400" dirty="0"/>
            <a:t>1</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4">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4">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4">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4">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2" presStyleCnt="4">
        <dgm:presLayoutVars>
          <dgm:chMax val="1"/>
          <dgm:bulletEnabled val="1"/>
        </dgm:presLayoutVars>
      </dgm:prSet>
      <dgm:spPr/>
    </dgm:pt>
    <dgm:pt modelId="{959663A1-3DD3-40F0-B196-F2FDF53EBB40}" type="pres">
      <dgm:prSet presAssocID="{E0CA4D98-6ECA-44A1-ADB8-DCC3568BC1C9}" presName="descendantText" presStyleLbl="alignAccFollowNode1" presStyleIdx="2" presStyleCnt="4">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3" presStyleCnt="4">
        <dgm:presLayoutVars>
          <dgm:chMax val="1"/>
          <dgm:bulletEnabled val="1"/>
        </dgm:presLayoutVars>
      </dgm:prSet>
      <dgm:spPr/>
    </dgm:pt>
    <dgm:pt modelId="{3FB8490F-F286-4C65-9F41-492B7E4F0BA3}" type="pres">
      <dgm:prSet presAssocID="{6C4F74E1-431F-4D7E-949D-0913F4E0AD98}" presName="descendantText" presStyleLbl="alignAccFollowNode1" presStyleIdx="3" presStyleCnt="4">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2"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3"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3" destOrd="0" presId="urn:microsoft.com/office/officeart/2005/8/layout/vList5"/>
    <dgm:cxn modelId="{4A2DF85E-C20E-46DD-A284-CEB1E9D45735}" type="presParOf" srcId="{F9A911F9-71A2-4E01-AA41-4867FF9B8A23}" destId="{EA32752E-3ACF-4B72-98F6-B8F25BC64D75}" srcOrd="4"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5" destOrd="0" presId="urn:microsoft.com/office/officeart/2005/8/layout/vList5"/>
    <dgm:cxn modelId="{CFD183E7-5404-48D7-891E-A85EE6C70F37}" type="presParOf" srcId="{F9A911F9-71A2-4E01-AA41-4867FF9B8A23}" destId="{C58D2BED-F842-4A51-B13C-BB57AD61F560}" srcOrd="6"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D18249A-1D06-421A-919B-326F862B6E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F339E9D-9814-493A-A3C9-E4C5C4B02D95}">
      <dgm:prSet/>
      <dgm:spPr/>
      <dgm:t>
        <a:bodyPr/>
        <a:lstStyle/>
        <a:p>
          <a:r>
            <a:rPr lang="en-US"/>
            <a:t>Reason for No Radiation</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b="0" dirty="0"/>
            <a:t>0 Radiation was administered</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a:t>Date Radiation Started</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b="0" dirty="0"/>
            <a:t>03/28/2022</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a:t>Date Radiation Ended</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pPr>
            <a:buNone/>
          </a:pPr>
          <a:r>
            <a:rPr lang="en-US" b="0" dirty="0"/>
            <a:t>05/04/2022</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4F0AFE75-FA90-4B9D-A043-D5C13C74C304}">
      <dgm:prSet/>
      <dgm:spPr/>
      <dgm:t>
        <a:bodyPr/>
        <a:lstStyle/>
        <a:p>
          <a:r>
            <a:rPr lang="en-US"/>
            <a:t>Radiation Treatment Discontinued Early</a:t>
          </a:r>
        </a:p>
      </dgm:t>
    </dgm:pt>
    <dgm:pt modelId="{AA45C4C3-4300-441A-8714-FA28821FFEA1}" type="parTrans" cxnId="{44C445F3-73A5-4CD4-9AAA-BD0F56E8725F}">
      <dgm:prSet/>
      <dgm:spPr/>
      <dgm:t>
        <a:bodyPr/>
        <a:lstStyle/>
        <a:p>
          <a:endParaRPr lang="en-US"/>
        </a:p>
      </dgm:t>
    </dgm:pt>
    <dgm:pt modelId="{ADB407D1-4371-4606-BFB5-BD23BAA7CD45}" type="sibTrans" cxnId="{44C445F3-73A5-4CD4-9AAA-BD0F56E8725F}">
      <dgm:prSet/>
      <dgm:spPr/>
      <dgm:t>
        <a:bodyPr/>
        <a:lstStyle/>
        <a:p>
          <a:endParaRPr lang="en-US"/>
        </a:p>
      </dgm:t>
    </dgm:pt>
    <dgm:pt modelId="{06C5A023-B18D-4FA7-B1B5-AF97DAC574EF}">
      <dgm:prSet/>
      <dgm:spPr/>
      <dgm:t>
        <a:bodyPr/>
        <a:lstStyle/>
        <a:p>
          <a:pPr>
            <a:buNone/>
          </a:pPr>
          <a:r>
            <a:rPr lang="en-US" b="0"/>
            <a:t>01 Radiation treatment completed as prescribed</a:t>
          </a:r>
        </a:p>
      </dgm:t>
    </dgm:pt>
    <dgm:pt modelId="{D9E16197-94FC-4E97-9A97-3C891701E376}" type="parTrans" cxnId="{D2D89637-23E5-4911-9F87-865B4D11FBCF}">
      <dgm:prSet/>
      <dgm:spPr/>
      <dgm:t>
        <a:bodyPr/>
        <a:lstStyle/>
        <a:p>
          <a:endParaRPr lang="en-US"/>
        </a:p>
      </dgm:t>
    </dgm:pt>
    <dgm:pt modelId="{0C8B4541-C287-4FA9-A1E7-91B1688A214F}" type="sibTrans" cxnId="{D2D89637-23E5-4911-9F87-865B4D11FBCF}">
      <dgm:prSet/>
      <dgm:spPr/>
      <dgm:t>
        <a:bodyPr/>
        <a:lstStyle/>
        <a:p>
          <a:endParaRPr lang="en-US"/>
        </a:p>
      </dgm:t>
    </dgm:pt>
    <dgm:pt modelId="{A12771F8-D684-449E-8ED3-8BEF5E2BF6F0}">
      <dgm:prSet/>
      <dgm:spPr/>
      <dgm:t>
        <a:bodyPr/>
        <a:lstStyle/>
        <a:p>
          <a:r>
            <a:rPr lang="en-US"/>
            <a:t>Radiation Course Total Dose</a:t>
          </a:r>
        </a:p>
      </dgm:t>
    </dgm:pt>
    <dgm:pt modelId="{C82D5C1E-6E42-4EB1-A3ED-D9F6298962D4}" type="parTrans" cxnId="{55C1A4C4-EF28-4181-80A9-2C48D57D042A}">
      <dgm:prSet/>
      <dgm:spPr/>
      <dgm:t>
        <a:bodyPr/>
        <a:lstStyle/>
        <a:p>
          <a:endParaRPr lang="en-US"/>
        </a:p>
      </dgm:t>
    </dgm:pt>
    <dgm:pt modelId="{6E7E2C70-8694-4C68-A6A4-FF706CA4A9A3}" type="sibTrans" cxnId="{55C1A4C4-EF28-4181-80A9-2C48D57D042A}">
      <dgm:prSet/>
      <dgm:spPr/>
      <dgm:t>
        <a:bodyPr/>
        <a:lstStyle/>
        <a:p>
          <a:endParaRPr lang="en-US"/>
        </a:p>
      </dgm:t>
    </dgm:pt>
    <dgm:pt modelId="{61DD7C1E-F3A1-4D11-A8F1-139855AFC90F}">
      <dgm:prSet/>
      <dgm:spPr/>
      <dgm:t>
        <a:bodyPr/>
        <a:lstStyle/>
        <a:p>
          <a:pPr>
            <a:buNone/>
          </a:pPr>
          <a:r>
            <a:rPr lang="en-US" b="0" dirty="0"/>
            <a:t>005040</a:t>
          </a:r>
        </a:p>
      </dgm:t>
    </dgm:pt>
    <dgm:pt modelId="{3AB9CC51-EF88-4E84-989D-FEBE04E66EE5}" type="parTrans" cxnId="{860BB09F-1ABB-4D6B-86CD-BD0EF7AFECE6}">
      <dgm:prSet/>
      <dgm:spPr/>
      <dgm:t>
        <a:bodyPr/>
        <a:lstStyle/>
        <a:p>
          <a:endParaRPr lang="en-US"/>
        </a:p>
      </dgm:t>
    </dgm:pt>
    <dgm:pt modelId="{BFFE721D-CEA4-4E30-A96A-9B8186332703}" type="sibTrans" cxnId="{860BB09F-1ABB-4D6B-86CD-BD0EF7AFECE6}">
      <dgm:prSet/>
      <dgm:spPr/>
      <dgm:t>
        <a:bodyPr/>
        <a:lstStyle/>
        <a:p>
          <a:endParaRPr lang="en-US"/>
        </a:p>
      </dgm:t>
    </dgm:pt>
    <dgm:pt modelId="{FDFD422D-78C7-4736-8AC0-AF748706D777}">
      <dgm:prSet/>
      <dgm:spPr/>
      <dgm:t>
        <a:bodyPr/>
        <a:lstStyle/>
        <a:p>
          <a:r>
            <a:rPr lang="en-US"/>
            <a:t>Number of Phases of Radiation Treatment</a:t>
          </a:r>
        </a:p>
      </dgm:t>
    </dgm:pt>
    <dgm:pt modelId="{2B26FC29-21D1-433C-8ACF-CB090167D266}" type="parTrans" cxnId="{ED9D7BC0-BA97-469D-B430-19613FF70086}">
      <dgm:prSet/>
      <dgm:spPr/>
      <dgm:t>
        <a:bodyPr/>
        <a:lstStyle/>
        <a:p>
          <a:endParaRPr lang="en-US"/>
        </a:p>
      </dgm:t>
    </dgm:pt>
    <dgm:pt modelId="{9DAA5165-8CD7-4951-B8CA-B4EB33FCA55A}" type="sibTrans" cxnId="{ED9D7BC0-BA97-469D-B430-19613FF70086}">
      <dgm:prSet/>
      <dgm:spPr/>
      <dgm:t>
        <a:bodyPr/>
        <a:lstStyle/>
        <a:p>
          <a:endParaRPr lang="en-US"/>
        </a:p>
      </dgm:t>
    </dgm:pt>
    <dgm:pt modelId="{76702741-20F6-44A7-B7B2-3A3F2E7DCFA9}">
      <dgm:prSet/>
      <dgm:spPr/>
      <dgm:t>
        <a:bodyPr/>
        <a:lstStyle/>
        <a:p>
          <a:pPr>
            <a:buNone/>
          </a:pPr>
          <a:r>
            <a:rPr lang="en-US" b="0" dirty="0"/>
            <a:t>002</a:t>
          </a:r>
        </a:p>
      </dgm:t>
    </dgm:pt>
    <dgm:pt modelId="{FF0EAD23-4E57-4211-9712-66064C9EBD87}" type="parTrans" cxnId="{5E2E47EE-E097-4757-AEFB-85CBB72A4332}">
      <dgm:prSet/>
      <dgm:spPr/>
      <dgm:t>
        <a:bodyPr/>
        <a:lstStyle/>
        <a:p>
          <a:endParaRPr lang="en-US"/>
        </a:p>
      </dgm:t>
    </dgm:pt>
    <dgm:pt modelId="{A90EF3E6-EAEE-485F-A36C-A241BBAC46DE}" type="sibTrans" cxnId="{5E2E47EE-E097-4757-AEFB-85CBB72A4332}">
      <dgm:prSet/>
      <dgm:spPr/>
      <dgm:t>
        <a:bodyPr/>
        <a:lstStyle/>
        <a:p>
          <a:endParaRPr lang="en-US"/>
        </a:p>
      </dgm:t>
    </dgm:pt>
    <dgm:pt modelId="{EB88407B-CA24-453B-8C90-E9DE9DF80A33}" type="pres">
      <dgm:prSet presAssocID="{3D18249A-1D06-421A-919B-326F862B6EE9}" presName="Name0" presStyleCnt="0">
        <dgm:presLayoutVars>
          <dgm:dir/>
          <dgm:animLvl val="lvl"/>
          <dgm:resizeHandles val="exact"/>
        </dgm:presLayoutVars>
      </dgm:prSet>
      <dgm:spPr/>
    </dgm:pt>
    <dgm:pt modelId="{5EDD90C9-38F7-4B15-AC94-F70217738D91}" type="pres">
      <dgm:prSet presAssocID="{3F339E9D-9814-493A-A3C9-E4C5C4B02D95}" presName="linNode" presStyleCnt="0"/>
      <dgm:spPr/>
    </dgm:pt>
    <dgm:pt modelId="{0C60A03F-6F74-4771-8DC2-16EC8E7146CB}" type="pres">
      <dgm:prSet presAssocID="{3F339E9D-9814-493A-A3C9-E4C5C4B02D95}" presName="parentText" presStyleLbl="node1" presStyleIdx="0" presStyleCnt="6">
        <dgm:presLayoutVars>
          <dgm:chMax val="1"/>
          <dgm:bulletEnabled val="1"/>
        </dgm:presLayoutVars>
      </dgm:prSet>
      <dgm:spPr/>
    </dgm:pt>
    <dgm:pt modelId="{628C91BF-3210-4991-A191-F1FD624C36D1}" type="pres">
      <dgm:prSet presAssocID="{3F339E9D-9814-493A-A3C9-E4C5C4B02D95}" presName="descendantText" presStyleLbl="alignAccFollowNode1" presStyleIdx="0" presStyleCnt="6">
        <dgm:presLayoutVars>
          <dgm:bulletEnabled val="1"/>
        </dgm:presLayoutVars>
      </dgm:prSet>
      <dgm:spPr/>
    </dgm:pt>
    <dgm:pt modelId="{4634EFCB-5D0C-456F-8911-1D69048D38BB}" type="pres">
      <dgm:prSet presAssocID="{686A833D-9E39-4F68-B56D-0570BA6DE90D}" presName="sp" presStyleCnt="0"/>
      <dgm:spPr/>
    </dgm:pt>
    <dgm:pt modelId="{E32250E6-0719-468E-932C-054F665D4860}" type="pres">
      <dgm:prSet presAssocID="{16597F33-5170-4E79-B6AC-2AE285823C93}" presName="linNode" presStyleCnt="0"/>
      <dgm:spPr/>
    </dgm:pt>
    <dgm:pt modelId="{AD52E706-C23B-43EE-8020-C446D65CAB3F}" type="pres">
      <dgm:prSet presAssocID="{16597F33-5170-4E79-B6AC-2AE285823C93}" presName="parentText" presStyleLbl="node1" presStyleIdx="1" presStyleCnt="6">
        <dgm:presLayoutVars>
          <dgm:chMax val="1"/>
          <dgm:bulletEnabled val="1"/>
        </dgm:presLayoutVars>
      </dgm:prSet>
      <dgm:spPr/>
    </dgm:pt>
    <dgm:pt modelId="{4B7EFE6B-E9D8-49D8-BD7B-9C6046BA4109}" type="pres">
      <dgm:prSet presAssocID="{16597F33-5170-4E79-B6AC-2AE285823C93}" presName="descendantText" presStyleLbl="alignAccFollowNode1" presStyleIdx="1" presStyleCnt="6">
        <dgm:presLayoutVars>
          <dgm:bulletEnabled val="1"/>
        </dgm:presLayoutVars>
      </dgm:prSet>
      <dgm:spPr/>
    </dgm:pt>
    <dgm:pt modelId="{E746724B-A00C-4E75-98F0-277F99F36558}" type="pres">
      <dgm:prSet presAssocID="{108114D5-2977-4D8C-81A8-F360F81CCB6C}" presName="sp" presStyleCnt="0"/>
      <dgm:spPr/>
    </dgm:pt>
    <dgm:pt modelId="{3937EF55-5898-4877-A3E9-C24F5A74FDB2}" type="pres">
      <dgm:prSet presAssocID="{E37D1CB4-E088-47AF-BE79-6A4AEC6A6DAE}" presName="linNode" presStyleCnt="0"/>
      <dgm:spPr/>
    </dgm:pt>
    <dgm:pt modelId="{A2F0BBE1-055C-48E5-A6DF-959D4CD7E0AF}" type="pres">
      <dgm:prSet presAssocID="{E37D1CB4-E088-47AF-BE79-6A4AEC6A6DAE}" presName="parentText" presStyleLbl="node1" presStyleIdx="2" presStyleCnt="6">
        <dgm:presLayoutVars>
          <dgm:chMax val="1"/>
          <dgm:bulletEnabled val="1"/>
        </dgm:presLayoutVars>
      </dgm:prSet>
      <dgm:spPr/>
    </dgm:pt>
    <dgm:pt modelId="{FE246676-E727-4D08-87E1-342F71481C67}" type="pres">
      <dgm:prSet presAssocID="{E37D1CB4-E088-47AF-BE79-6A4AEC6A6DAE}" presName="descendantText" presStyleLbl="alignAccFollowNode1" presStyleIdx="2" presStyleCnt="6">
        <dgm:presLayoutVars>
          <dgm:bulletEnabled val="1"/>
        </dgm:presLayoutVars>
      </dgm:prSet>
      <dgm:spPr/>
    </dgm:pt>
    <dgm:pt modelId="{878A57F0-A305-4A06-ABC0-6D113F026E3F}" type="pres">
      <dgm:prSet presAssocID="{4CD4E884-D9A0-4805-845F-42DCEDFF5CE2}" presName="sp" presStyleCnt="0"/>
      <dgm:spPr/>
    </dgm:pt>
    <dgm:pt modelId="{C683F2E8-EC2B-4EF5-85BB-EC426E8D06FD}" type="pres">
      <dgm:prSet presAssocID="{4F0AFE75-FA90-4B9D-A043-D5C13C74C304}" presName="linNode" presStyleCnt="0"/>
      <dgm:spPr/>
    </dgm:pt>
    <dgm:pt modelId="{2C4D7034-183B-4A06-8BB8-07A73E4485E9}" type="pres">
      <dgm:prSet presAssocID="{4F0AFE75-FA90-4B9D-A043-D5C13C74C304}" presName="parentText" presStyleLbl="node1" presStyleIdx="3" presStyleCnt="6">
        <dgm:presLayoutVars>
          <dgm:chMax val="1"/>
          <dgm:bulletEnabled val="1"/>
        </dgm:presLayoutVars>
      </dgm:prSet>
      <dgm:spPr/>
    </dgm:pt>
    <dgm:pt modelId="{26B97A1D-E518-4B25-B469-BD053E4CC66F}" type="pres">
      <dgm:prSet presAssocID="{4F0AFE75-FA90-4B9D-A043-D5C13C74C304}" presName="descendantText" presStyleLbl="alignAccFollowNode1" presStyleIdx="3" presStyleCnt="6">
        <dgm:presLayoutVars>
          <dgm:bulletEnabled val="1"/>
        </dgm:presLayoutVars>
      </dgm:prSet>
      <dgm:spPr/>
    </dgm:pt>
    <dgm:pt modelId="{2E13DC38-43F8-4C90-BD31-0EFE87A69DA9}" type="pres">
      <dgm:prSet presAssocID="{ADB407D1-4371-4606-BFB5-BD23BAA7CD45}" presName="sp" presStyleCnt="0"/>
      <dgm:spPr/>
    </dgm:pt>
    <dgm:pt modelId="{9C817A36-1874-4A19-951B-30876CA7BFE8}" type="pres">
      <dgm:prSet presAssocID="{A12771F8-D684-449E-8ED3-8BEF5E2BF6F0}" presName="linNode" presStyleCnt="0"/>
      <dgm:spPr/>
    </dgm:pt>
    <dgm:pt modelId="{3106FCB6-04A8-4299-8F0C-3480D8465321}" type="pres">
      <dgm:prSet presAssocID="{A12771F8-D684-449E-8ED3-8BEF5E2BF6F0}" presName="parentText" presStyleLbl="node1" presStyleIdx="4" presStyleCnt="6">
        <dgm:presLayoutVars>
          <dgm:chMax val="1"/>
          <dgm:bulletEnabled val="1"/>
        </dgm:presLayoutVars>
      </dgm:prSet>
      <dgm:spPr/>
    </dgm:pt>
    <dgm:pt modelId="{45B1118F-5417-4736-BC3E-B31B89C9B7B1}" type="pres">
      <dgm:prSet presAssocID="{A12771F8-D684-449E-8ED3-8BEF5E2BF6F0}" presName="descendantText" presStyleLbl="alignAccFollowNode1" presStyleIdx="4" presStyleCnt="6">
        <dgm:presLayoutVars>
          <dgm:bulletEnabled val="1"/>
        </dgm:presLayoutVars>
      </dgm:prSet>
      <dgm:spPr/>
    </dgm:pt>
    <dgm:pt modelId="{C11988FF-150E-486A-9957-33151ACFBD5A}" type="pres">
      <dgm:prSet presAssocID="{6E7E2C70-8694-4C68-A6A4-FF706CA4A9A3}" presName="sp" presStyleCnt="0"/>
      <dgm:spPr/>
    </dgm:pt>
    <dgm:pt modelId="{CCA52D36-E74A-43E6-B58A-646EA684F7DE}" type="pres">
      <dgm:prSet presAssocID="{FDFD422D-78C7-4736-8AC0-AF748706D777}" presName="linNode" presStyleCnt="0"/>
      <dgm:spPr/>
    </dgm:pt>
    <dgm:pt modelId="{185AB2B1-8A98-4A61-B042-9CAEDEB8C7E1}" type="pres">
      <dgm:prSet presAssocID="{FDFD422D-78C7-4736-8AC0-AF748706D777}" presName="parentText" presStyleLbl="node1" presStyleIdx="5" presStyleCnt="6">
        <dgm:presLayoutVars>
          <dgm:chMax val="1"/>
          <dgm:bulletEnabled val="1"/>
        </dgm:presLayoutVars>
      </dgm:prSet>
      <dgm:spPr/>
    </dgm:pt>
    <dgm:pt modelId="{B98831EE-95CF-410A-86FE-AA46554EC09C}" type="pres">
      <dgm:prSet presAssocID="{FDFD422D-78C7-4736-8AC0-AF748706D777}" presName="descendantText" presStyleLbl="alignAccFollowNode1" presStyleIdx="5" presStyleCnt="6">
        <dgm:presLayoutVars>
          <dgm:bulletEnabled val="1"/>
        </dgm:presLayoutVars>
      </dgm:prSet>
      <dgm:spPr/>
    </dgm:pt>
  </dgm:ptLst>
  <dgm:cxnLst>
    <dgm:cxn modelId="{469E3F00-54F8-4D7B-9753-A59211182DB9}" type="presOf" srcId="{6CB06BBD-92BD-4688-9E00-7753F7B021A0}" destId="{FE246676-E727-4D08-87E1-342F71481C67}" srcOrd="0" destOrd="0" presId="urn:microsoft.com/office/officeart/2005/8/layout/vList5"/>
    <dgm:cxn modelId="{F9DB3403-6690-4D32-A953-200EF471BEF7}" srcId="{3D18249A-1D06-421A-919B-326F862B6EE9}" destId="{E37D1CB4-E088-47AF-BE79-6A4AEC6A6DAE}" srcOrd="2" destOrd="0" parTransId="{2016AA22-D247-466F-B3FF-2D19726D54DB}" sibTransId="{4CD4E884-D9A0-4805-845F-42DCEDFF5CE2}"/>
    <dgm:cxn modelId="{21C58707-3D30-417D-9AA8-4809FC6E494F}" type="presOf" srcId="{4F0AFE75-FA90-4B9D-A043-D5C13C74C304}" destId="{2C4D7034-183B-4A06-8BB8-07A73E4485E9}" srcOrd="0" destOrd="0" presId="urn:microsoft.com/office/officeart/2005/8/layout/vList5"/>
    <dgm:cxn modelId="{57EB7C0A-6855-4A10-AEEE-9FFB434F7AC8}" type="presOf" srcId="{3D18249A-1D06-421A-919B-326F862B6EE9}" destId="{EB88407B-CA24-453B-8C90-E9DE9DF80A33}" srcOrd="0" destOrd="0" presId="urn:microsoft.com/office/officeart/2005/8/layout/vList5"/>
    <dgm:cxn modelId="{F23F120B-3C63-4477-B645-DA8AD6ABB428}" srcId="{3F339E9D-9814-493A-A3C9-E4C5C4B02D95}" destId="{A8FF5386-AF7F-4389-B467-716BA54F411D}" srcOrd="0" destOrd="0" parTransId="{47B49236-34A5-40ED-BDD2-C95C31CF2393}" sibTransId="{E4DD5308-A129-4432-B3B4-B50E25D61933}"/>
    <dgm:cxn modelId="{D2D89637-23E5-4911-9F87-865B4D11FBCF}" srcId="{4F0AFE75-FA90-4B9D-A043-D5C13C74C304}" destId="{06C5A023-B18D-4FA7-B1B5-AF97DAC574EF}" srcOrd="0" destOrd="0" parTransId="{D9E16197-94FC-4E97-9A97-3C891701E376}" sibTransId="{0C8B4541-C287-4FA9-A1E7-91B1688A214F}"/>
    <dgm:cxn modelId="{5E2F0343-D0A2-4608-B37D-7D14BB6413FB}" type="presOf" srcId="{06C5A023-B18D-4FA7-B1B5-AF97DAC574EF}" destId="{26B97A1D-E518-4B25-B469-BD053E4CC66F}" srcOrd="0" destOrd="0" presId="urn:microsoft.com/office/officeart/2005/8/layout/vList5"/>
    <dgm:cxn modelId="{55B44644-0E33-441E-95AC-FC11A0DDFCD4}" type="presOf" srcId="{E37D1CB4-E088-47AF-BE79-6A4AEC6A6DAE}" destId="{A2F0BBE1-055C-48E5-A6DF-959D4CD7E0AF}" srcOrd="0" destOrd="0" presId="urn:microsoft.com/office/officeart/2005/8/layout/vList5"/>
    <dgm:cxn modelId="{8937AC4D-3E44-462A-98F3-4AE5B58B0348}" type="presOf" srcId="{A12771F8-D684-449E-8ED3-8BEF5E2BF6F0}" destId="{3106FCB6-04A8-4299-8F0C-3480D8465321}" srcOrd="0" destOrd="0" presId="urn:microsoft.com/office/officeart/2005/8/layout/vList5"/>
    <dgm:cxn modelId="{2D68C172-18F7-4F23-BCA9-30ED08B6C90D}" type="presOf" srcId="{D3EDA274-2A72-4150-AEC8-68F9551B077F}" destId="{4B7EFE6B-E9D8-49D8-BD7B-9C6046BA4109}" srcOrd="0" destOrd="0" presId="urn:microsoft.com/office/officeart/2005/8/layout/vList5"/>
    <dgm:cxn modelId="{DC96F479-61B9-454D-B250-C86210F2651B}" type="presOf" srcId="{FDFD422D-78C7-4736-8AC0-AF748706D777}" destId="{185AB2B1-8A98-4A61-B042-9CAEDEB8C7E1}" srcOrd="0" destOrd="0" presId="urn:microsoft.com/office/officeart/2005/8/layout/vList5"/>
    <dgm:cxn modelId="{DF00BA8C-4DE1-4831-B0D0-9721870876A0}" type="presOf" srcId="{3F339E9D-9814-493A-A3C9-E4C5C4B02D95}" destId="{0C60A03F-6F74-4771-8DC2-16EC8E7146CB}" srcOrd="0" destOrd="0" presId="urn:microsoft.com/office/officeart/2005/8/layout/vList5"/>
    <dgm:cxn modelId="{07F6F397-4A0F-4B8E-B384-E066F78445B2}" srcId="{3D18249A-1D06-421A-919B-326F862B6EE9}" destId="{3F339E9D-9814-493A-A3C9-E4C5C4B02D95}" srcOrd="0" destOrd="0" parTransId="{74EB6CE8-0ED6-458F-8F87-5926D6C73F55}" sibTransId="{686A833D-9E39-4F68-B56D-0570BA6DE90D}"/>
    <dgm:cxn modelId="{1429E99B-8418-4DBF-8D63-8989686E1EAC}" type="presOf" srcId="{A8FF5386-AF7F-4389-B467-716BA54F411D}" destId="{628C91BF-3210-4991-A191-F1FD624C36D1}" srcOrd="0" destOrd="0" presId="urn:microsoft.com/office/officeart/2005/8/layout/vList5"/>
    <dgm:cxn modelId="{860BB09F-1ABB-4D6B-86CD-BD0EF7AFECE6}" srcId="{A12771F8-D684-449E-8ED3-8BEF5E2BF6F0}" destId="{61DD7C1E-F3A1-4D11-A8F1-139855AFC90F}" srcOrd="0" destOrd="0" parTransId="{3AB9CC51-EF88-4E84-989D-FEBE04E66EE5}" sibTransId="{BFFE721D-CEA4-4E30-A96A-9B8186332703}"/>
    <dgm:cxn modelId="{2B1577BE-6A03-4DDC-9F9E-BD2B7CFC92FE}" type="presOf" srcId="{16597F33-5170-4E79-B6AC-2AE285823C93}" destId="{AD52E706-C23B-43EE-8020-C446D65CAB3F}" srcOrd="0" destOrd="0" presId="urn:microsoft.com/office/officeart/2005/8/layout/vList5"/>
    <dgm:cxn modelId="{ED9D7BC0-BA97-469D-B430-19613FF70086}" srcId="{3D18249A-1D06-421A-919B-326F862B6EE9}" destId="{FDFD422D-78C7-4736-8AC0-AF748706D777}" srcOrd="5" destOrd="0" parTransId="{2B26FC29-21D1-433C-8ACF-CB090167D266}" sibTransId="{9DAA5165-8CD7-4951-B8CA-B4EB33FCA55A}"/>
    <dgm:cxn modelId="{7C7318C2-EB8D-448C-A182-FAAA055B5688}" type="presOf" srcId="{76702741-20F6-44A7-B7B2-3A3F2E7DCFA9}" destId="{B98831EE-95CF-410A-86FE-AA46554EC09C}" srcOrd="0" destOrd="0" presId="urn:microsoft.com/office/officeart/2005/8/layout/vList5"/>
    <dgm:cxn modelId="{55C1A4C4-EF28-4181-80A9-2C48D57D042A}" srcId="{3D18249A-1D06-421A-919B-326F862B6EE9}" destId="{A12771F8-D684-449E-8ED3-8BEF5E2BF6F0}" srcOrd="4" destOrd="0" parTransId="{C82D5C1E-6E42-4EB1-A3ED-D9F6298962D4}" sibTransId="{6E7E2C70-8694-4C68-A6A4-FF706CA4A9A3}"/>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1" destOrd="0" parTransId="{6932C6F6-6E38-4119-89B3-61A0C4BDD51E}" sibTransId="{108114D5-2977-4D8C-81A8-F360F81CCB6C}"/>
    <dgm:cxn modelId="{C1C6E2D2-67D2-4B5D-B75F-FF81950765FA}" type="presOf" srcId="{61DD7C1E-F3A1-4D11-A8F1-139855AFC90F}" destId="{45B1118F-5417-4736-BC3E-B31B89C9B7B1}" srcOrd="0" destOrd="0" presId="urn:microsoft.com/office/officeart/2005/8/layout/vList5"/>
    <dgm:cxn modelId="{080C55D3-6D43-496E-939D-81D99F657854}" srcId="{E37D1CB4-E088-47AF-BE79-6A4AEC6A6DAE}" destId="{6CB06BBD-92BD-4688-9E00-7753F7B021A0}" srcOrd="0" destOrd="0" parTransId="{AAF261C2-6310-4004-B1D6-E2DB3B239196}" sibTransId="{A41C7925-2D94-44C4-BE9C-BA172EFFBBF1}"/>
    <dgm:cxn modelId="{5E2E47EE-E097-4757-AEFB-85CBB72A4332}" srcId="{FDFD422D-78C7-4736-8AC0-AF748706D777}" destId="{76702741-20F6-44A7-B7B2-3A3F2E7DCFA9}" srcOrd="0" destOrd="0" parTransId="{FF0EAD23-4E57-4211-9712-66064C9EBD87}" sibTransId="{A90EF3E6-EAEE-485F-A36C-A241BBAC46DE}"/>
    <dgm:cxn modelId="{44C445F3-73A5-4CD4-9AAA-BD0F56E8725F}" srcId="{3D18249A-1D06-421A-919B-326F862B6EE9}" destId="{4F0AFE75-FA90-4B9D-A043-D5C13C74C304}" srcOrd="3" destOrd="0" parTransId="{AA45C4C3-4300-441A-8714-FA28821FFEA1}" sibTransId="{ADB407D1-4371-4606-BFB5-BD23BAA7CD45}"/>
    <dgm:cxn modelId="{1BA742AD-3565-4024-A6B6-B584B2CB6211}" type="presParOf" srcId="{EB88407B-CA24-453B-8C90-E9DE9DF80A33}" destId="{5EDD90C9-38F7-4B15-AC94-F70217738D91}" srcOrd="0" destOrd="0" presId="urn:microsoft.com/office/officeart/2005/8/layout/vList5"/>
    <dgm:cxn modelId="{FCA6EAC0-8A33-41AF-9F18-4DEDF7353D4D}" type="presParOf" srcId="{5EDD90C9-38F7-4B15-AC94-F70217738D91}" destId="{0C60A03F-6F74-4771-8DC2-16EC8E7146CB}" srcOrd="0" destOrd="0" presId="urn:microsoft.com/office/officeart/2005/8/layout/vList5"/>
    <dgm:cxn modelId="{D344AC10-AA69-46C3-9458-A3FB0FC71945}" type="presParOf" srcId="{5EDD90C9-38F7-4B15-AC94-F70217738D91}" destId="{628C91BF-3210-4991-A191-F1FD624C36D1}" srcOrd="1" destOrd="0" presId="urn:microsoft.com/office/officeart/2005/8/layout/vList5"/>
    <dgm:cxn modelId="{8D64BFE3-555F-455C-B870-AB97E9005736}" type="presParOf" srcId="{EB88407B-CA24-453B-8C90-E9DE9DF80A33}" destId="{4634EFCB-5D0C-456F-8911-1D69048D38BB}" srcOrd="1" destOrd="0" presId="urn:microsoft.com/office/officeart/2005/8/layout/vList5"/>
    <dgm:cxn modelId="{AE5D3CD6-3EF9-4573-AC44-ECC68B33C868}" type="presParOf" srcId="{EB88407B-CA24-453B-8C90-E9DE9DF80A33}" destId="{E32250E6-0719-468E-932C-054F665D4860}" srcOrd="2" destOrd="0" presId="urn:microsoft.com/office/officeart/2005/8/layout/vList5"/>
    <dgm:cxn modelId="{E202210D-72B0-4A6F-B909-B23FB1AF0C72}" type="presParOf" srcId="{E32250E6-0719-468E-932C-054F665D4860}" destId="{AD52E706-C23B-43EE-8020-C446D65CAB3F}" srcOrd="0" destOrd="0" presId="urn:microsoft.com/office/officeart/2005/8/layout/vList5"/>
    <dgm:cxn modelId="{2A5D2A0E-4E59-4D7F-863D-E3A40D5ECBCE}" type="presParOf" srcId="{E32250E6-0719-468E-932C-054F665D4860}" destId="{4B7EFE6B-E9D8-49D8-BD7B-9C6046BA4109}" srcOrd="1" destOrd="0" presId="urn:microsoft.com/office/officeart/2005/8/layout/vList5"/>
    <dgm:cxn modelId="{D766E4D8-04D2-4F68-AB8F-E169ADC7810D}" type="presParOf" srcId="{EB88407B-CA24-453B-8C90-E9DE9DF80A33}" destId="{E746724B-A00C-4E75-98F0-277F99F36558}" srcOrd="3" destOrd="0" presId="urn:microsoft.com/office/officeart/2005/8/layout/vList5"/>
    <dgm:cxn modelId="{B62F1B1B-454F-4047-9189-47632507F747}" type="presParOf" srcId="{EB88407B-CA24-453B-8C90-E9DE9DF80A33}" destId="{3937EF55-5898-4877-A3E9-C24F5A74FDB2}" srcOrd="4" destOrd="0" presId="urn:microsoft.com/office/officeart/2005/8/layout/vList5"/>
    <dgm:cxn modelId="{C4D8DC85-7BE5-4D95-86C8-E42B677A6D76}" type="presParOf" srcId="{3937EF55-5898-4877-A3E9-C24F5A74FDB2}" destId="{A2F0BBE1-055C-48E5-A6DF-959D4CD7E0AF}" srcOrd="0" destOrd="0" presId="urn:microsoft.com/office/officeart/2005/8/layout/vList5"/>
    <dgm:cxn modelId="{9A12E245-C5C2-44AB-A62D-DA0AEF4316B9}" type="presParOf" srcId="{3937EF55-5898-4877-A3E9-C24F5A74FDB2}" destId="{FE246676-E727-4D08-87E1-342F71481C67}" srcOrd="1" destOrd="0" presId="urn:microsoft.com/office/officeart/2005/8/layout/vList5"/>
    <dgm:cxn modelId="{5FD305AB-8423-4FAA-9C8F-3E31C74CCBFC}" type="presParOf" srcId="{EB88407B-CA24-453B-8C90-E9DE9DF80A33}" destId="{878A57F0-A305-4A06-ABC0-6D113F026E3F}" srcOrd="5" destOrd="0" presId="urn:microsoft.com/office/officeart/2005/8/layout/vList5"/>
    <dgm:cxn modelId="{271203F9-3838-4B1F-AE98-B7E6E360CB9B}" type="presParOf" srcId="{EB88407B-CA24-453B-8C90-E9DE9DF80A33}" destId="{C683F2E8-EC2B-4EF5-85BB-EC426E8D06FD}" srcOrd="6" destOrd="0" presId="urn:microsoft.com/office/officeart/2005/8/layout/vList5"/>
    <dgm:cxn modelId="{42BFC5CD-1058-4569-A700-42A7B5D69AC5}" type="presParOf" srcId="{C683F2E8-EC2B-4EF5-85BB-EC426E8D06FD}" destId="{2C4D7034-183B-4A06-8BB8-07A73E4485E9}" srcOrd="0" destOrd="0" presId="urn:microsoft.com/office/officeart/2005/8/layout/vList5"/>
    <dgm:cxn modelId="{08A24EC7-5481-402D-B81B-C754A3FC14CF}" type="presParOf" srcId="{C683F2E8-EC2B-4EF5-85BB-EC426E8D06FD}" destId="{26B97A1D-E518-4B25-B469-BD053E4CC66F}" srcOrd="1" destOrd="0" presId="urn:microsoft.com/office/officeart/2005/8/layout/vList5"/>
    <dgm:cxn modelId="{A975AA47-B770-47D3-BAE4-8E9E91850228}" type="presParOf" srcId="{EB88407B-CA24-453B-8C90-E9DE9DF80A33}" destId="{2E13DC38-43F8-4C90-BD31-0EFE87A69DA9}" srcOrd="7" destOrd="0" presId="urn:microsoft.com/office/officeart/2005/8/layout/vList5"/>
    <dgm:cxn modelId="{8B6D7971-956A-4990-928B-57198E12A941}" type="presParOf" srcId="{EB88407B-CA24-453B-8C90-E9DE9DF80A33}" destId="{9C817A36-1874-4A19-951B-30876CA7BFE8}" srcOrd="8" destOrd="0" presId="urn:microsoft.com/office/officeart/2005/8/layout/vList5"/>
    <dgm:cxn modelId="{0E7CE89C-7202-4C01-B3CF-AE70DE4AD0D9}" type="presParOf" srcId="{9C817A36-1874-4A19-951B-30876CA7BFE8}" destId="{3106FCB6-04A8-4299-8F0C-3480D8465321}" srcOrd="0" destOrd="0" presId="urn:microsoft.com/office/officeart/2005/8/layout/vList5"/>
    <dgm:cxn modelId="{EA3AC472-1B5B-4AB0-8156-957FCE85CF7D}" type="presParOf" srcId="{9C817A36-1874-4A19-951B-30876CA7BFE8}" destId="{45B1118F-5417-4736-BC3E-B31B89C9B7B1}" srcOrd="1" destOrd="0" presId="urn:microsoft.com/office/officeart/2005/8/layout/vList5"/>
    <dgm:cxn modelId="{B2CE5668-951A-4C8D-A8B6-D171AAEDC306}" type="presParOf" srcId="{EB88407B-CA24-453B-8C90-E9DE9DF80A33}" destId="{C11988FF-150E-486A-9957-33151ACFBD5A}" srcOrd="9" destOrd="0" presId="urn:microsoft.com/office/officeart/2005/8/layout/vList5"/>
    <dgm:cxn modelId="{22FE0E00-55D6-4510-97BA-855D48CA1009}" type="presParOf" srcId="{EB88407B-CA24-453B-8C90-E9DE9DF80A33}" destId="{CCA52D36-E74A-43E6-B58A-646EA684F7DE}" srcOrd="10" destOrd="0" presId="urn:microsoft.com/office/officeart/2005/8/layout/vList5"/>
    <dgm:cxn modelId="{C61FD93E-0275-4099-A818-CD7133034F9C}" type="presParOf" srcId="{CCA52D36-E74A-43E6-B58A-646EA684F7DE}" destId="{185AB2B1-8A98-4A61-B042-9CAEDEB8C7E1}" srcOrd="0" destOrd="0" presId="urn:microsoft.com/office/officeart/2005/8/layout/vList5"/>
    <dgm:cxn modelId="{29EADF57-C11E-4D5E-915C-EFAAE326A5A7}" type="presParOf" srcId="{CCA52D36-E74A-43E6-B58A-646EA684F7DE}" destId="{B98831EE-95CF-410A-86FE-AA46554EC0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Radiation Primary Treatment Volume</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pPr>
            <a:buNone/>
          </a:pPr>
          <a:r>
            <a:rPr lang="en-US" sz="2400" dirty="0"/>
            <a:t>54 Rectum</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a:t>Radiation to Draining Lymph Nodes</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2400" dirty="0"/>
            <a:t>06 Pelvic Nodes</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a:t>Radiation Treatment Modality</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2400" dirty="0"/>
            <a:t>02 External beam, photons</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dgm:t>
        <a:bodyPr/>
        <a:lstStyle/>
        <a:p>
          <a:r>
            <a:rPr lang="en-US"/>
            <a:t>External beam Radiation Planning Technique</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2400" dirty="0"/>
            <a:t>04 Conformal or 3-D conformal therapy</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a:t>Dose per Fraction</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2400" dirty="0"/>
            <a:t>00180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a:t>Number of Fractions</a:t>
          </a:r>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custT="1"/>
      <dgm:spPr/>
      <dgm:t>
        <a:bodyPr/>
        <a:lstStyle/>
        <a:p>
          <a:pPr>
            <a:buNone/>
          </a:pPr>
          <a:r>
            <a:rPr lang="en-US" sz="2400" dirty="0"/>
            <a:t>025</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Total Dose</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custT="1"/>
      <dgm:spPr/>
      <dgm:t>
        <a:bodyPr/>
        <a:lstStyle/>
        <a:p>
          <a:pPr>
            <a:buNone/>
          </a:pPr>
          <a:r>
            <a:rPr lang="en-US" sz="2400" dirty="0"/>
            <a:t>004500</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4">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4">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4">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4">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2" presStyleCnt="4">
        <dgm:presLayoutVars>
          <dgm:chMax val="1"/>
          <dgm:bulletEnabled val="1"/>
        </dgm:presLayoutVars>
      </dgm:prSet>
      <dgm:spPr/>
    </dgm:pt>
    <dgm:pt modelId="{959663A1-3DD3-40F0-B196-F2FDF53EBB40}" type="pres">
      <dgm:prSet presAssocID="{E0CA4D98-6ECA-44A1-ADB8-DCC3568BC1C9}" presName="descendantText" presStyleLbl="alignAccFollowNode1" presStyleIdx="2" presStyleCnt="4">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3" presStyleCnt="4">
        <dgm:presLayoutVars>
          <dgm:chMax val="1"/>
          <dgm:bulletEnabled val="1"/>
        </dgm:presLayoutVars>
      </dgm:prSet>
      <dgm:spPr/>
    </dgm:pt>
    <dgm:pt modelId="{3FB8490F-F286-4C65-9F41-492B7E4F0BA3}" type="pres">
      <dgm:prSet presAssocID="{6C4F74E1-431F-4D7E-949D-0913F4E0AD98}" presName="descendantText" presStyleLbl="alignAccFollowNode1" presStyleIdx="3" presStyleCnt="4">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2"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3"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3" destOrd="0" presId="urn:microsoft.com/office/officeart/2005/8/layout/vList5"/>
    <dgm:cxn modelId="{4A2DF85E-C20E-46DD-A284-CEB1E9D45735}" type="presParOf" srcId="{F9A911F9-71A2-4E01-AA41-4867FF9B8A23}" destId="{EA32752E-3ACF-4B72-98F6-B8F25BC64D75}" srcOrd="4"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5" destOrd="0" presId="urn:microsoft.com/office/officeart/2005/8/layout/vList5"/>
    <dgm:cxn modelId="{CFD183E7-5404-48D7-891E-A85EE6C70F37}" type="presParOf" srcId="{F9A911F9-71A2-4E01-AA41-4867FF9B8A23}" destId="{C58D2BED-F842-4A51-B13C-BB57AD61F560}" srcOrd="6"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Radiation Primary Treatment Volume</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pPr>
            <a:buNone/>
          </a:pPr>
          <a:r>
            <a:rPr lang="en-US" sz="2400" dirty="0"/>
            <a:t>54 Rectum</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a:t>Radiation to Draining Lymph Nodes</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2400" dirty="0"/>
            <a:t>00 No radiation treatment to lymph nodes</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a:t>Radiation Treatment Modality</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2400" dirty="0"/>
            <a:t>02 External beam, photons</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dgm:t>
        <a:bodyPr/>
        <a:lstStyle/>
        <a:p>
          <a:r>
            <a:rPr lang="en-US" dirty="0"/>
            <a:t>External beam Radiation Planning Technique</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2400" dirty="0"/>
            <a:t>04 Conformal or 3-D conformal therapy</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a:t>Dose per Fraction</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2400" dirty="0"/>
            <a:t>00180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a:t>Number of Fractions</a:t>
          </a:r>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custT="1"/>
      <dgm:spPr/>
      <dgm:t>
        <a:bodyPr/>
        <a:lstStyle/>
        <a:p>
          <a:pPr>
            <a:buNone/>
          </a:pPr>
          <a:r>
            <a:rPr lang="en-US" sz="2400" dirty="0"/>
            <a:t>003</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a:t>Total Dose</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custT="1"/>
      <dgm:spPr/>
      <dgm:t>
        <a:bodyPr/>
        <a:lstStyle/>
        <a:p>
          <a:pPr>
            <a:buNone/>
          </a:pPr>
          <a:r>
            <a:rPr lang="en-US" sz="2400" dirty="0"/>
            <a:t>000540</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4">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4">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4">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4">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2" presStyleCnt="4">
        <dgm:presLayoutVars>
          <dgm:chMax val="1"/>
          <dgm:bulletEnabled val="1"/>
        </dgm:presLayoutVars>
      </dgm:prSet>
      <dgm:spPr/>
    </dgm:pt>
    <dgm:pt modelId="{959663A1-3DD3-40F0-B196-F2FDF53EBB40}" type="pres">
      <dgm:prSet presAssocID="{E0CA4D98-6ECA-44A1-ADB8-DCC3568BC1C9}" presName="descendantText" presStyleLbl="alignAccFollowNode1" presStyleIdx="2" presStyleCnt="4">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3" presStyleCnt="4">
        <dgm:presLayoutVars>
          <dgm:chMax val="1"/>
          <dgm:bulletEnabled val="1"/>
        </dgm:presLayoutVars>
      </dgm:prSet>
      <dgm:spPr/>
    </dgm:pt>
    <dgm:pt modelId="{3FB8490F-F286-4C65-9F41-492B7E4F0BA3}" type="pres">
      <dgm:prSet presAssocID="{6C4F74E1-431F-4D7E-949D-0913F4E0AD98}" presName="descendantText" presStyleLbl="alignAccFollowNode1" presStyleIdx="3" presStyleCnt="4">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2"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3"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3" destOrd="0" presId="urn:microsoft.com/office/officeart/2005/8/layout/vList5"/>
    <dgm:cxn modelId="{4A2DF85E-C20E-46DD-A284-CEB1E9D45735}" type="presParOf" srcId="{F9A911F9-71A2-4E01-AA41-4867FF9B8A23}" destId="{EA32752E-3ACF-4B72-98F6-B8F25BC64D75}" srcOrd="4"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5" destOrd="0" presId="urn:microsoft.com/office/officeart/2005/8/layout/vList5"/>
    <dgm:cxn modelId="{CFD183E7-5404-48D7-891E-A85EE6C70F37}" type="presParOf" srcId="{F9A911F9-71A2-4E01-AA41-4867FF9B8A23}" destId="{C58D2BED-F842-4A51-B13C-BB57AD61F560}" srcOrd="6"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a:t>Date of First Recurrence</a:t>
          </a:r>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custT="1"/>
      <dgm:spPr/>
      <dgm:t>
        <a:bodyPr/>
        <a:lstStyle/>
        <a:p>
          <a:endParaRPr lang="en-US" sz="2800" dirty="0"/>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a:t>Type of First Recurrence</a:t>
          </a:r>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custT="1"/>
      <dgm:spPr/>
      <dgm:t>
        <a:bodyPr/>
        <a:lstStyle/>
        <a:p>
          <a:pPr>
            <a:buNone/>
          </a:pPr>
          <a:r>
            <a:rPr lang="en-US" sz="2800" dirty="0"/>
            <a:t>00</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a:t>Date of Last Cancer (tumor) Status</a:t>
          </a:r>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custT="1"/>
      <dgm:spPr/>
      <dgm:t>
        <a:bodyPr/>
        <a:lstStyle/>
        <a:p>
          <a:pPr>
            <a:buNone/>
          </a:pPr>
          <a:r>
            <a:rPr lang="en-US" sz="2800" dirty="0"/>
            <a:t>06/22/2022</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0" presStyleCnt="3">
        <dgm:presLayoutVars>
          <dgm:chMax val="1"/>
          <dgm:bulletEnabled val="1"/>
        </dgm:presLayoutVars>
      </dgm:prSet>
      <dgm:spPr/>
    </dgm:pt>
    <dgm:pt modelId="{7A4B3DCF-75A5-4B2C-BFC7-70989BEDA03E}" type="pres">
      <dgm:prSet presAssocID="{40AA0B27-6FE2-4C5D-A4FA-2B5D16F30398}" presName="descendantText" presStyleLbl="alignAccFollowNode1" presStyleIdx="0" presStyleCnt="3">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1" presStyleCnt="3">
        <dgm:presLayoutVars>
          <dgm:chMax val="1"/>
          <dgm:bulletEnabled val="1"/>
        </dgm:presLayoutVars>
      </dgm:prSet>
      <dgm:spPr/>
    </dgm:pt>
    <dgm:pt modelId="{BFD03675-B0E3-43E9-AD76-F4E5AF7D989E}" type="pres">
      <dgm:prSet presAssocID="{F1DE2961-5448-400A-9BB8-263EC663C1B7}" presName="descendantText" presStyleLbl="alignAccFollowNode1" presStyleIdx="1" presStyleCnt="3">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2" presStyleCnt="3">
        <dgm:presLayoutVars>
          <dgm:chMax val="1"/>
          <dgm:bulletEnabled val="1"/>
        </dgm:presLayoutVars>
      </dgm:prSet>
      <dgm:spPr/>
    </dgm:pt>
    <dgm:pt modelId="{0D30B544-A589-4D38-A14C-C92307FD721C}" type="pres">
      <dgm:prSet presAssocID="{85A72882-97EE-4D6D-B25A-1C789F631418}" presName="descendantText" presStyleLbl="alignAccFollowNode1" presStyleIdx="2" presStyleCnt="3">
        <dgm:presLayoutVars>
          <dgm:bulletEnabled val="1"/>
        </dgm:presLayoutVars>
      </dgm:prSet>
      <dgm:spPr/>
    </dgm:pt>
  </dgm:ptLst>
  <dgm:cxnLst>
    <dgm:cxn modelId="{6BE93108-9052-44A4-93B4-EFEA7B66B9A1}" srcId="{86275D45-ED65-454D-812D-3EB671B01CE9}" destId="{40AA0B27-6FE2-4C5D-A4FA-2B5D16F30398}" srcOrd="0"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4ED3EE13-304D-495A-AAA5-43D2C10BFC86}" type="presOf" srcId="{193910EE-9276-4B58-9EE3-50243E0CDA66}"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E0CC8352-4378-4447-B4B6-3AE4C672B19D}" srcId="{85A72882-97EE-4D6D-B25A-1C789F631418}" destId="{193910EE-9276-4B58-9EE3-50243E0CDA66}" srcOrd="0" destOrd="0" parTransId="{859981ED-0D99-443D-8EA9-67FA952C5D7E}" sibTransId="{29DA0AED-1798-42F6-8DF9-EC3C2DE7A59F}"/>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1"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2"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D8E943A7-2A78-499D-B902-80D385D11B22}" type="presParOf" srcId="{7413983F-02A0-4007-B3DB-C857C4C43026}" destId="{995DE019-40BE-4A92-A2A3-B1BCA4D9C5B8}" srcOrd="0"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1" destOrd="0" presId="urn:microsoft.com/office/officeart/2005/8/layout/vList5"/>
    <dgm:cxn modelId="{B5FEA404-8FC6-4B0C-96DE-4778F50AC070}" type="presParOf" srcId="{7413983F-02A0-4007-B3DB-C857C4C43026}" destId="{95834C27-5357-497D-B8A8-4F14677B296C}" srcOrd="2"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3" destOrd="0" presId="urn:microsoft.com/office/officeart/2005/8/layout/vList5"/>
    <dgm:cxn modelId="{C343FE0F-C87A-4C4C-BDDD-903F484D54DB}" type="presParOf" srcId="{7413983F-02A0-4007-B3DB-C857C4C43026}" destId="{2964646D-776F-4D81-8873-1115069485F7}" srcOrd="4"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err="1"/>
            <a:t>cT</a:t>
          </a:r>
          <a:endParaRPr lang="en-US" dirty="0"/>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dgm:spPr/>
      <dgm:t>
        <a:bodyPr/>
        <a:lstStyle/>
        <a:p>
          <a:pPr>
            <a:buNone/>
          </a:pPr>
          <a:r>
            <a:rPr lang="en-US" dirty="0"/>
            <a:t>4a</a:t>
          </a:r>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err="1"/>
            <a:t>cN</a:t>
          </a:r>
          <a:endParaRPr lang="en-US" dirty="0"/>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dgm:spPr/>
      <dgm:t>
        <a:bodyPr/>
        <a:lstStyle/>
        <a:p>
          <a:pPr>
            <a:buNone/>
          </a:pPr>
          <a:r>
            <a:rPr lang="en-US" dirty="0"/>
            <a:t>2b</a:t>
          </a:r>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err="1"/>
            <a:t>cM</a:t>
          </a:r>
          <a:endParaRPr lang="en-US" dirty="0"/>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dgm:spPr/>
      <dgm:t>
        <a:bodyPr/>
        <a:lstStyle/>
        <a:p>
          <a:r>
            <a:rPr lang="en-US" dirty="0"/>
            <a:t>Stage Group</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E1BE7A68-689E-4EE4-BCB9-9D5C818299CA}">
      <dgm:prSet/>
      <dgm:spPr>
        <a:solidFill>
          <a:schemeClr val="accent2"/>
        </a:solidFill>
      </dgm:spPr>
      <dgm:t>
        <a:bodyPr/>
        <a:lstStyle/>
        <a:p>
          <a:r>
            <a:rPr lang="en-US" dirty="0"/>
            <a:t>Clinical</a:t>
          </a:r>
        </a:p>
      </dgm:t>
    </dgm:pt>
    <dgm:pt modelId="{22349B2B-56DA-4D21-94BE-BE847835FF89}" type="parTrans" cxnId="{E907F198-9EB9-4995-9121-C107034C3821}">
      <dgm:prSet/>
      <dgm:spPr/>
      <dgm:t>
        <a:bodyPr/>
        <a:lstStyle/>
        <a:p>
          <a:endParaRPr lang="en-US"/>
        </a:p>
      </dgm:t>
    </dgm:pt>
    <dgm:pt modelId="{C093FAD4-E58D-49D4-A394-C6390FFB62D9}" type="sibTrans" cxnId="{E907F198-9EB9-4995-9121-C107034C3821}">
      <dgm:prSet/>
      <dgm:spPr/>
      <dgm:t>
        <a:bodyPr/>
        <a:lstStyle/>
        <a:p>
          <a:endParaRPr lang="en-US"/>
        </a:p>
      </dgm:t>
    </dgm:pt>
    <dgm:pt modelId="{B3474838-E8FB-41E9-915A-4FF8020CB998}">
      <dgm:prSet/>
      <dgm:spPr/>
      <dgm:t>
        <a:bodyPr/>
        <a:lstStyle/>
        <a:p>
          <a:pPr>
            <a:buNone/>
          </a:pPr>
          <a:r>
            <a:rPr lang="en-US" dirty="0"/>
            <a:t>0</a:t>
          </a:r>
        </a:p>
      </dgm:t>
    </dgm:pt>
    <dgm:pt modelId="{6038A4DC-5817-441B-9B56-33F609CD753A}" type="parTrans" cxnId="{0F2795EA-40EF-4E3A-962E-5AFB84E67B72}">
      <dgm:prSet/>
      <dgm:spPr/>
      <dgm:t>
        <a:bodyPr/>
        <a:lstStyle/>
        <a:p>
          <a:endParaRPr lang="en-US"/>
        </a:p>
      </dgm:t>
    </dgm:pt>
    <dgm:pt modelId="{DB044FAF-2873-4EF1-8D58-E8E42DD0781C}" type="sibTrans" cxnId="{0F2795EA-40EF-4E3A-962E-5AFB84E67B72}">
      <dgm:prSet/>
      <dgm:spPr/>
      <dgm:t>
        <a:bodyPr/>
        <a:lstStyle/>
        <a:p>
          <a:endParaRPr lang="en-US"/>
        </a:p>
      </dgm:t>
    </dgm:pt>
    <dgm:pt modelId="{87E93E64-5EEF-478A-A614-B4F0F5AF5A0D}">
      <dgm:prSet/>
      <dgm:spPr/>
      <dgm:t>
        <a:bodyPr/>
        <a:lstStyle/>
        <a:p>
          <a:pPr>
            <a:buNone/>
          </a:pPr>
          <a:r>
            <a:rPr lang="en-US" dirty="0"/>
            <a:t>IIIC</a:t>
          </a:r>
        </a:p>
      </dgm:t>
    </dgm:pt>
    <dgm:pt modelId="{F37AF5E7-9542-4C8F-ACE8-637419D0B319}" type="parTrans" cxnId="{6A2F3054-9F46-4496-89DB-78E6E57FA4DA}">
      <dgm:prSet/>
      <dgm:spPr/>
      <dgm:t>
        <a:bodyPr/>
        <a:lstStyle/>
        <a:p>
          <a:endParaRPr lang="en-US"/>
        </a:p>
      </dgm:t>
    </dgm:pt>
    <dgm:pt modelId="{93E69C31-B64A-4802-ADCC-FE2A15EAE1B7}" type="sibTrans" cxnId="{6A2F3054-9F46-4496-89DB-78E6E57FA4DA}">
      <dgm:prSet/>
      <dgm:spPr/>
      <dgm:t>
        <a:bodyPr/>
        <a:lstStyle/>
        <a:p>
          <a:endParaRPr lang="en-US"/>
        </a:p>
      </dgm:t>
    </dgm:pt>
    <dgm:pt modelId="{4C422FE5-E04A-4929-8AF3-FC771419CA30}">
      <dgm:prSet/>
      <dgm:spPr/>
      <dgm:t>
        <a:bodyPr/>
        <a:lstStyle/>
        <a:p>
          <a:r>
            <a:rPr lang="en-US" dirty="0"/>
            <a:t>Grade</a:t>
          </a:r>
        </a:p>
      </dgm:t>
    </dgm:pt>
    <dgm:pt modelId="{460CF45A-D5F0-4812-8EDC-64AD228C80D9}" type="parTrans" cxnId="{93A55EC8-7908-4487-9AD9-2EDBC3C7F454}">
      <dgm:prSet/>
      <dgm:spPr/>
      <dgm:t>
        <a:bodyPr/>
        <a:lstStyle/>
        <a:p>
          <a:endParaRPr lang="en-US"/>
        </a:p>
      </dgm:t>
    </dgm:pt>
    <dgm:pt modelId="{942F8815-4D50-4F4C-B8BA-2E63AB6D4DB2}" type="sibTrans" cxnId="{93A55EC8-7908-4487-9AD9-2EDBC3C7F454}">
      <dgm:prSet/>
      <dgm:spPr/>
      <dgm:t>
        <a:bodyPr/>
        <a:lstStyle/>
        <a:p>
          <a:endParaRPr lang="en-US"/>
        </a:p>
      </dgm:t>
    </dgm:pt>
    <dgm:pt modelId="{FFBDA6F0-0F50-4FD0-8758-390A0FADBEE1}">
      <dgm:prSet/>
      <dgm:spPr/>
      <dgm:t>
        <a:bodyPr/>
        <a:lstStyle/>
        <a:p>
          <a:pPr>
            <a:buNone/>
          </a:pPr>
          <a:r>
            <a:rPr lang="en-US" dirty="0"/>
            <a:t>2</a:t>
          </a:r>
        </a:p>
      </dgm:t>
    </dgm:pt>
    <dgm:pt modelId="{05F068B4-C576-45EF-A9E8-33A02DF30616}" type="parTrans" cxnId="{7F24A374-F294-457E-9B20-13A01D559A7D}">
      <dgm:prSet/>
      <dgm:spPr/>
      <dgm:t>
        <a:bodyPr/>
        <a:lstStyle/>
        <a:p>
          <a:endParaRPr lang="en-US"/>
        </a:p>
      </dgm:t>
    </dgm:pt>
    <dgm:pt modelId="{E73C0EA7-67E0-4D96-B99F-E1E9C4AADADF}" type="sibTrans" cxnId="{7F24A374-F294-457E-9B20-13A01D559A7D}">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4BFABF32-F342-403A-ADC5-40A0289D5693}" type="pres">
      <dgm:prSet presAssocID="{E1BE7A68-689E-4EE4-BCB9-9D5C818299CA}" presName="linNode" presStyleCnt="0"/>
      <dgm:spPr/>
    </dgm:pt>
    <dgm:pt modelId="{AC502CAC-6859-4342-A9E6-7450415DF84C}" type="pres">
      <dgm:prSet presAssocID="{E1BE7A68-689E-4EE4-BCB9-9D5C818299CA}" presName="parentText" presStyleLbl="node1" presStyleIdx="0" presStyleCnt="6" custScaleX="277778">
        <dgm:presLayoutVars>
          <dgm:chMax val="1"/>
          <dgm:bulletEnabled val="1"/>
        </dgm:presLayoutVars>
      </dgm:prSet>
      <dgm:spPr/>
    </dgm:pt>
    <dgm:pt modelId="{912E2CDD-C2FB-4E90-9CBE-EB08A6A4A212}" type="pres">
      <dgm:prSet presAssocID="{C093FAD4-E58D-49D4-A394-C6390FFB62D9}" presName="sp" presStyleCnt="0"/>
      <dgm:spPr/>
    </dgm:pt>
    <dgm:pt modelId="{75DBC4FB-C7E0-4056-BA1D-FFA6F411F32C}" type="pres">
      <dgm:prSet presAssocID="{4C422FE5-E04A-4929-8AF3-FC771419CA30}" presName="linNode" presStyleCnt="0"/>
      <dgm:spPr/>
    </dgm:pt>
    <dgm:pt modelId="{A5985B41-6B9B-499D-ACB2-368BA9D1B45E}" type="pres">
      <dgm:prSet presAssocID="{4C422FE5-E04A-4929-8AF3-FC771419CA30}" presName="parentText" presStyleLbl="node1" presStyleIdx="1" presStyleCnt="6">
        <dgm:presLayoutVars>
          <dgm:chMax val="1"/>
          <dgm:bulletEnabled val="1"/>
        </dgm:presLayoutVars>
      </dgm:prSet>
      <dgm:spPr/>
    </dgm:pt>
    <dgm:pt modelId="{FD3ABA77-1CFC-4691-8959-55A04FD7321E}" type="pres">
      <dgm:prSet presAssocID="{4C422FE5-E04A-4929-8AF3-FC771419CA30}" presName="descendantText" presStyleLbl="alignAccFollowNode1" presStyleIdx="0" presStyleCnt="5">
        <dgm:presLayoutVars>
          <dgm:bulletEnabled val="1"/>
        </dgm:presLayoutVars>
      </dgm:prSet>
      <dgm:spPr/>
    </dgm:pt>
    <dgm:pt modelId="{65AE7523-6930-480C-849E-AB9FFAAA24DE}" type="pres">
      <dgm:prSet presAssocID="{942F8815-4D50-4F4C-B8BA-2E63AB6D4DB2}" presName="sp" presStyleCnt="0"/>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2" presStyleCnt="6">
        <dgm:presLayoutVars>
          <dgm:chMax val="1"/>
          <dgm:bulletEnabled val="1"/>
        </dgm:presLayoutVars>
      </dgm:prSet>
      <dgm:spPr/>
    </dgm:pt>
    <dgm:pt modelId="{D2024C07-86F2-4FB7-A45B-74F93A524D2C}" type="pres">
      <dgm:prSet presAssocID="{40AA0B27-6FE2-4C5D-A4FA-2B5D16F30398}" presName="descendantText" presStyleLbl="alignAccFollowNode1" presStyleIdx="1" presStyleCnt="5">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3" presStyleCnt="6">
        <dgm:presLayoutVars>
          <dgm:chMax val="1"/>
          <dgm:bulletEnabled val="1"/>
        </dgm:presLayoutVars>
      </dgm:prSet>
      <dgm:spPr/>
    </dgm:pt>
    <dgm:pt modelId="{BFD03675-B0E3-43E9-AD76-F4E5AF7D989E}" type="pres">
      <dgm:prSet presAssocID="{F1DE2961-5448-400A-9BB8-263EC663C1B7}" presName="descendantText" presStyleLbl="alignAccFollowNode1" presStyleIdx="2" presStyleCnt="5">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4" presStyleCnt="6">
        <dgm:presLayoutVars>
          <dgm:chMax val="1"/>
          <dgm:bulletEnabled val="1"/>
        </dgm:presLayoutVars>
      </dgm:prSet>
      <dgm:spPr/>
    </dgm:pt>
    <dgm:pt modelId="{0D30B544-A589-4D38-A14C-C92307FD721C}" type="pres">
      <dgm:prSet presAssocID="{85A72882-97EE-4D6D-B25A-1C789F631418}" presName="descendantText" presStyleLbl="alignAccFollowNode1" presStyleIdx="3" presStyleCnt="5">
        <dgm:presLayoutVars>
          <dgm:bulletEnabled val="1"/>
        </dgm:presLayoutVars>
      </dgm:prSet>
      <dgm:spPr/>
    </dgm:pt>
    <dgm:pt modelId="{7C844EB0-7526-498F-88C3-79C353099D61}" type="pres">
      <dgm:prSet presAssocID="{EF8D5996-E7F4-4769-8DEC-5B4A9A03D91A}" presName="sp" presStyleCnt="0"/>
      <dgm:spPr/>
    </dgm:pt>
    <dgm:pt modelId="{C58E5045-0A4E-4A4C-9E30-DE9F573E3B40}" type="pres">
      <dgm:prSet presAssocID="{193910EE-9276-4B58-9EE3-50243E0CDA66}" presName="linNode" presStyleCnt="0"/>
      <dgm:spPr/>
    </dgm:pt>
    <dgm:pt modelId="{A46727F9-7FAE-4CD8-8ED0-CB8A51703291}" type="pres">
      <dgm:prSet presAssocID="{193910EE-9276-4B58-9EE3-50243E0CDA66}" presName="parentText" presStyleLbl="node1" presStyleIdx="5" presStyleCnt="6">
        <dgm:presLayoutVars>
          <dgm:chMax val="1"/>
          <dgm:bulletEnabled val="1"/>
        </dgm:presLayoutVars>
      </dgm:prSet>
      <dgm:spPr/>
    </dgm:pt>
    <dgm:pt modelId="{50735C93-1DB6-444F-B810-E52C7AC67BFC}" type="pres">
      <dgm:prSet presAssocID="{193910EE-9276-4B58-9EE3-50243E0CDA66}" presName="descendantText" presStyleLbl="alignAccFollowNode1" presStyleIdx="4" presStyleCnt="5">
        <dgm:presLayoutVars>
          <dgm:bulletEnabled val="1"/>
        </dgm:presLayoutVars>
      </dgm:prSet>
      <dgm:spPr/>
    </dgm:pt>
  </dgm:ptLst>
  <dgm:cxnLst>
    <dgm:cxn modelId="{6BE93108-9052-44A4-93B4-EFEA7B66B9A1}" srcId="{86275D45-ED65-454D-812D-3EB671B01CE9}" destId="{40AA0B27-6FE2-4C5D-A4FA-2B5D16F30398}" srcOrd="2"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5785A227-E281-4927-97B8-B015FED053B7}" type="presOf" srcId="{E1BE7A68-689E-4EE4-BCB9-9D5C818299CA}" destId="{AC502CAC-6859-4342-A9E6-7450415DF84C}" srcOrd="0" destOrd="0" presId="urn:microsoft.com/office/officeart/2005/8/layout/vList5"/>
    <dgm:cxn modelId="{C44C483C-1579-4D07-8385-B074BE4E05BA}" type="presOf" srcId="{B3474838-E8FB-41E9-915A-4FF8020CB998}"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B46A695D-2E45-4C51-A0A9-9684B4072804}" type="presOf" srcId="{3A8A2480-D981-416F-9376-D1E84A68B93B}" destId="{D2024C07-86F2-4FB7-A45B-74F93A524D2C}" srcOrd="0" destOrd="0" presId="urn:microsoft.com/office/officeart/2005/8/layout/vList5"/>
    <dgm:cxn modelId="{00A48560-1E37-43F9-97DB-6D9166C2177F}" type="presOf" srcId="{FFBDA6F0-0F50-4FD0-8758-390A0FADBEE1}" destId="{FD3ABA77-1CFC-4691-8959-55A04FD7321E}" srcOrd="0" destOrd="0" presId="urn:microsoft.com/office/officeart/2005/8/layout/vList5"/>
    <dgm:cxn modelId="{DDAA7943-D63C-42B7-A72D-412E9ADB3099}" type="presOf" srcId="{87E93E64-5EEF-478A-A614-B4F0F5AF5A0D}" destId="{50735C93-1DB6-444F-B810-E52C7AC67BFC}" srcOrd="0" destOrd="0" presId="urn:microsoft.com/office/officeart/2005/8/layout/vList5"/>
    <dgm:cxn modelId="{E0CC8352-4378-4447-B4B6-3AE4C672B19D}" srcId="{86275D45-ED65-454D-812D-3EB671B01CE9}" destId="{193910EE-9276-4B58-9EE3-50243E0CDA66}" srcOrd="5" destOrd="0" parTransId="{859981ED-0D99-443D-8EA9-67FA952C5D7E}" sibTransId="{29DA0AED-1798-42F6-8DF9-EC3C2DE7A59F}"/>
    <dgm:cxn modelId="{6A2F3054-9F46-4496-89DB-78E6E57FA4DA}" srcId="{193910EE-9276-4B58-9EE3-50243E0CDA66}" destId="{87E93E64-5EEF-478A-A614-B4F0F5AF5A0D}" srcOrd="0" destOrd="0" parTransId="{F37AF5E7-9542-4C8F-ACE8-637419D0B319}" sibTransId="{93E69C31-B64A-4802-ADCC-FE2A15EAE1B7}"/>
    <dgm:cxn modelId="{13DB9754-4D59-48F4-A82C-0E92B19920F8}" type="presOf" srcId="{85A72882-97EE-4D6D-B25A-1C789F631418}" destId="{D27642D7-E153-4C72-83E0-00EEA221232E}" srcOrd="0" destOrd="0" presId="urn:microsoft.com/office/officeart/2005/8/layout/vList5"/>
    <dgm:cxn modelId="{7F24A374-F294-457E-9B20-13A01D559A7D}" srcId="{4C422FE5-E04A-4929-8AF3-FC771419CA30}" destId="{FFBDA6F0-0F50-4FD0-8758-390A0FADBEE1}" srcOrd="0" destOrd="0" parTransId="{05F068B4-C576-45EF-A9E8-33A02DF30616}" sibTransId="{E73C0EA7-67E0-4D96-B99F-E1E9C4AADADF}"/>
    <dgm:cxn modelId="{CAE8E874-5764-443A-A9E2-6B72AB6ACCDC}" type="presOf" srcId="{4C422FE5-E04A-4929-8AF3-FC771419CA30}" destId="{A5985B41-6B9B-499D-ACB2-368BA9D1B45E}" srcOrd="0" destOrd="0" presId="urn:microsoft.com/office/officeart/2005/8/layout/vList5"/>
    <dgm:cxn modelId="{5ACC1275-99A7-42DF-B0FD-55518A43AD81}" srcId="{86275D45-ED65-454D-812D-3EB671B01CE9}" destId="{F1DE2961-5448-400A-9BB8-263EC663C1B7}" srcOrd="3"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4" destOrd="0" parTransId="{DCA38A2B-A77D-4248-AAA9-D29B2455434D}" sibTransId="{EF8D5996-E7F4-4769-8DEC-5B4A9A03D91A}"/>
    <dgm:cxn modelId="{E907F198-9EB9-4995-9121-C107034C3821}" srcId="{86275D45-ED65-454D-812D-3EB671B01CE9}" destId="{E1BE7A68-689E-4EE4-BCB9-9D5C818299CA}" srcOrd="0" destOrd="0" parTransId="{22349B2B-56DA-4D21-94BE-BE847835FF89}" sibTransId="{C093FAD4-E58D-49D4-A394-C6390FFB62D9}"/>
    <dgm:cxn modelId="{93A55EC8-7908-4487-9AD9-2EDBC3C7F454}" srcId="{86275D45-ED65-454D-812D-3EB671B01CE9}" destId="{4C422FE5-E04A-4929-8AF3-FC771419CA30}" srcOrd="1" destOrd="0" parTransId="{460CF45A-D5F0-4812-8EDC-64AD228C80D9}" sibTransId="{942F8815-4D50-4F4C-B8BA-2E63AB6D4DB2}"/>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0F2795EA-40EF-4E3A-962E-5AFB84E67B72}" srcId="{85A72882-97EE-4D6D-B25A-1C789F631418}" destId="{B3474838-E8FB-41E9-915A-4FF8020CB998}" srcOrd="0" destOrd="0" parTransId="{6038A4DC-5817-441B-9B56-33F609CD753A}" sibTransId="{DB044FAF-2873-4EF1-8D58-E8E42DD0781C}"/>
    <dgm:cxn modelId="{D1B8D5EE-80BF-4BDA-A1AE-E9893C6FE557}" type="presOf" srcId="{193910EE-9276-4B58-9EE3-50243E0CDA66}" destId="{A46727F9-7FAE-4CD8-8ED0-CB8A51703291}" srcOrd="0" destOrd="0" presId="urn:microsoft.com/office/officeart/2005/8/layout/vList5"/>
    <dgm:cxn modelId="{9CCD9024-D902-4E75-8C2C-4EE497D97971}" type="presParOf" srcId="{7413983F-02A0-4007-B3DB-C857C4C43026}" destId="{4BFABF32-F342-403A-ADC5-40A0289D5693}" srcOrd="0" destOrd="0" presId="urn:microsoft.com/office/officeart/2005/8/layout/vList5"/>
    <dgm:cxn modelId="{BFDB9D8F-5740-4179-82E3-784EBB9FBDF6}" type="presParOf" srcId="{4BFABF32-F342-403A-ADC5-40A0289D5693}" destId="{AC502CAC-6859-4342-A9E6-7450415DF84C}" srcOrd="0" destOrd="0" presId="urn:microsoft.com/office/officeart/2005/8/layout/vList5"/>
    <dgm:cxn modelId="{0CAD57BB-C1C4-4AB1-96B2-55B706710348}" type="presParOf" srcId="{7413983F-02A0-4007-B3DB-C857C4C43026}" destId="{912E2CDD-C2FB-4E90-9CBE-EB08A6A4A212}" srcOrd="1" destOrd="0" presId="urn:microsoft.com/office/officeart/2005/8/layout/vList5"/>
    <dgm:cxn modelId="{095B457B-7C2C-4229-AFFB-AFE7F21CA1E3}" type="presParOf" srcId="{7413983F-02A0-4007-B3DB-C857C4C43026}" destId="{75DBC4FB-C7E0-4056-BA1D-FFA6F411F32C}" srcOrd="2" destOrd="0" presId="urn:microsoft.com/office/officeart/2005/8/layout/vList5"/>
    <dgm:cxn modelId="{485A0659-9E34-4556-875A-FCA2547433EA}" type="presParOf" srcId="{75DBC4FB-C7E0-4056-BA1D-FFA6F411F32C}" destId="{A5985B41-6B9B-499D-ACB2-368BA9D1B45E}" srcOrd="0" destOrd="0" presId="urn:microsoft.com/office/officeart/2005/8/layout/vList5"/>
    <dgm:cxn modelId="{FA15CEC5-C817-4861-BE14-97B732C0FE30}" type="presParOf" srcId="{75DBC4FB-C7E0-4056-BA1D-FFA6F411F32C}" destId="{FD3ABA77-1CFC-4691-8959-55A04FD7321E}" srcOrd="1" destOrd="0" presId="urn:microsoft.com/office/officeart/2005/8/layout/vList5"/>
    <dgm:cxn modelId="{A986F27B-DD0D-4736-BD76-21E10495EE44}" type="presParOf" srcId="{7413983F-02A0-4007-B3DB-C857C4C43026}" destId="{65AE7523-6930-480C-849E-AB9FFAAA24DE}" srcOrd="3" destOrd="0" presId="urn:microsoft.com/office/officeart/2005/8/layout/vList5"/>
    <dgm:cxn modelId="{D8E943A7-2A78-499D-B902-80D385D11B22}" type="presParOf" srcId="{7413983F-02A0-4007-B3DB-C857C4C43026}" destId="{995DE019-40BE-4A92-A2A3-B1BCA4D9C5B8}" srcOrd="4"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71DDD7F5-4D71-4CFD-8608-CAFB848B28B9}" type="presParOf" srcId="{995DE019-40BE-4A92-A2A3-B1BCA4D9C5B8}" destId="{D2024C07-86F2-4FB7-A45B-74F93A524D2C}" srcOrd="1" destOrd="0" presId="urn:microsoft.com/office/officeart/2005/8/layout/vList5"/>
    <dgm:cxn modelId="{B6572F46-3CD8-46C6-A596-B3AD8B3742A8}" type="presParOf" srcId="{7413983F-02A0-4007-B3DB-C857C4C43026}" destId="{8F923590-7EA5-4D26-A2FD-1827D27F5592}" srcOrd="5" destOrd="0" presId="urn:microsoft.com/office/officeart/2005/8/layout/vList5"/>
    <dgm:cxn modelId="{B5FEA404-8FC6-4B0C-96DE-4778F50AC070}" type="presParOf" srcId="{7413983F-02A0-4007-B3DB-C857C4C43026}" destId="{95834C27-5357-497D-B8A8-4F14677B296C}" srcOrd="6"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7" destOrd="0" presId="urn:microsoft.com/office/officeart/2005/8/layout/vList5"/>
    <dgm:cxn modelId="{C343FE0F-C87A-4C4C-BDDD-903F484D54DB}" type="presParOf" srcId="{7413983F-02A0-4007-B3DB-C857C4C43026}" destId="{2964646D-776F-4D81-8873-1115069485F7}" srcOrd="8"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 modelId="{DFBA88CE-2897-47F0-A194-E32D68681505}" type="presParOf" srcId="{7413983F-02A0-4007-B3DB-C857C4C43026}" destId="{7C844EB0-7526-498F-88C3-79C353099D61}" srcOrd="9" destOrd="0" presId="urn:microsoft.com/office/officeart/2005/8/layout/vList5"/>
    <dgm:cxn modelId="{DE65741B-72A7-461F-9B9D-A9159D49A0AE}" type="presParOf" srcId="{7413983F-02A0-4007-B3DB-C857C4C43026}" destId="{C58E5045-0A4E-4A4C-9E30-DE9F573E3B40}" srcOrd="10" destOrd="0" presId="urn:microsoft.com/office/officeart/2005/8/layout/vList5"/>
    <dgm:cxn modelId="{99C30B32-961A-453E-95F0-E420181A08BD}" type="presParOf" srcId="{C58E5045-0A4E-4A4C-9E30-DE9F573E3B40}" destId="{A46727F9-7FAE-4CD8-8ED0-CB8A51703291}" srcOrd="0" destOrd="0" presId="urn:microsoft.com/office/officeart/2005/8/layout/vList5"/>
    <dgm:cxn modelId="{E5F9834B-9BE6-4E36-8991-A3D271CF7CFA}" type="presParOf" srcId="{C58E5045-0A4E-4A4C-9E30-DE9F573E3B40}" destId="{50735C93-1DB6-444F-B810-E52C7AC67B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custT="1"/>
      <dgm:spPr/>
      <dgm:t>
        <a:bodyPr/>
        <a:lstStyle/>
        <a:p>
          <a:r>
            <a:rPr lang="en-US" sz="2800" dirty="0"/>
            <a:t>Cancer Status</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custT="1"/>
      <dgm:spPr/>
      <dgm:t>
        <a:bodyPr/>
        <a:lstStyle/>
        <a:p>
          <a:pPr>
            <a:buNone/>
          </a:pPr>
          <a:r>
            <a:rPr lang="en-US" sz="2800" dirty="0"/>
            <a:t>1</a:t>
          </a:r>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custT="1"/>
      <dgm:spPr/>
      <dgm:t>
        <a:bodyPr/>
        <a:lstStyle/>
        <a:p>
          <a:r>
            <a:rPr lang="en-US" sz="2800" dirty="0"/>
            <a:t>Vital Status</a:t>
          </a:r>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custT="1"/>
      <dgm:spPr/>
      <dgm:t>
        <a:bodyPr/>
        <a:lstStyle/>
        <a:p>
          <a:pPr>
            <a:buNone/>
          </a:pPr>
          <a:r>
            <a:rPr lang="en-US" sz="2800" dirty="0"/>
            <a:t>1</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2">
        <dgm:presLayoutVars>
          <dgm:chMax val="1"/>
          <dgm:bulletEnabled val="1"/>
        </dgm:presLayoutVars>
      </dgm:prSet>
      <dgm:spPr/>
    </dgm:pt>
    <dgm:pt modelId="{FDEFAA7C-DA98-40CD-8CB4-B872EEDE944F}" type="pres">
      <dgm:prSet presAssocID="{49C65BF4-295B-41C9-BBCD-5FF340DAD6E5}" presName="descendantText" presStyleLbl="alignAccFollowNode1" presStyleIdx="0" presStyleCnt="2">
        <dgm:presLayoutVars>
          <dgm:bulletEnabled val="1"/>
        </dgm:presLayoutVars>
      </dgm:prSet>
      <dgm:spPr/>
    </dgm:pt>
    <dgm:pt modelId="{C72D4EF3-5131-4D9D-A8AA-64C230F7B3B7}" type="pres">
      <dgm:prSet presAssocID="{025AB5BF-7EC4-45AF-8079-7B95FD871DD9}"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1" presStyleCnt="2">
        <dgm:presLayoutVars>
          <dgm:chMax val="1"/>
          <dgm:bulletEnabled val="1"/>
        </dgm:presLayoutVars>
      </dgm:prSet>
      <dgm:spPr/>
    </dgm:pt>
    <dgm:pt modelId="{BCFDC4CA-8045-4DC9-B248-7B11A8A1EA82}" type="pres">
      <dgm:prSet presAssocID="{6E303D45-9FB1-4402-A156-C62744EE6021}" presName="descendantText" presStyleLbl="alignAccFollowNode1" presStyleIdx="1" presStyleCnt="2">
        <dgm:presLayoutVars>
          <dgm:bulletEnabled val="1"/>
        </dgm:presLayoutVars>
      </dgm:prSet>
      <dgm:spPr/>
    </dgm:pt>
  </dgm:ptLst>
  <dgm:cxnLst>
    <dgm:cxn modelId="{FA109215-2FE7-4BDF-904B-E98D3E97D750}" srcId="{64B4386E-EDB6-4617-8DCB-63F74AF4B0C5}" destId="{6E303D45-9FB1-4402-A156-C62744EE6021}" srcOrd="1" destOrd="0" parTransId="{F3E775E5-A07C-4537-B8B3-4D006E71C834}" sibTransId="{33686A16-D506-4CD0-84E9-4695F2A10D05}"/>
    <dgm:cxn modelId="{5D733847-451D-4E99-B53A-45A452EB7FD3}" type="presOf" srcId="{64B4386E-EDB6-4617-8DCB-63F74AF4B0C5}" destId="{F9A911F9-71A2-4E01-AA41-4867FF9B8A23}" srcOrd="0" destOrd="0" presId="urn:microsoft.com/office/officeart/2005/8/layout/vList5"/>
    <dgm:cxn modelId="{99410D48-5086-4C4B-BE90-3BF17E2E82D3}" srcId="{49C65BF4-295B-41C9-BBCD-5FF340DAD6E5}" destId="{BC642CDC-36A4-4DA7-981F-EABDADA5CFA6}" srcOrd="0" destOrd="0" parTransId="{35BA9B28-E6AF-4B47-ABA5-212F55A7B2F8}" sibTransId="{71A34B9B-33C2-4493-B7BA-8E0A2F7E4D3B}"/>
    <dgm:cxn modelId="{A448F17B-9725-4BD5-9900-7F433E67FED5}" srcId="{6E303D45-9FB1-4402-A156-C62744EE6021}" destId="{2DCE9588-ABCF-4E68-B5FA-5E6D615C5230}" srcOrd="0" destOrd="0" parTransId="{11B128D7-EA56-470E-9E11-411E08ED0A06}" sibTransId="{46139240-27B2-40F1-A627-5C7EC192EEB8}"/>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126133EF-702F-496B-9F64-1CEEFD6CD0AD}" type="presOf" srcId="{BC642CDC-36A4-4DA7-981F-EABDADA5CFA6}" destId="{FDEFAA7C-DA98-40CD-8CB4-B872EEDE944F}"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34D81CC0-4CF0-4268-9B28-E882EF1C35DD}" type="presParOf" srcId="{FE27FAE4-0E83-41A8-85CD-C96C0FFBC915}" destId="{FDEFAA7C-DA98-40CD-8CB4-B872EEDE944F}" srcOrd="1"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38A95201-4387-4ADF-8363-EBD2C66F29E3}" type="presParOf" srcId="{F9A911F9-71A2-4E01-AA41-4867FF9B8A23}" destId="{8F83F1BC-5F15-41FA-BB85-9EA434720E7D}" srcOrd="2"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701A292-CB7F-489D-B034-8060593680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6BC5EE-D2B7-436E-8DF6-941B49F6F997}">
      <dgm:prSet/>
      <dgm:spPr/>
      <dgm:t>
        <a:bodyPr/>
        <a:lstStyle/>
        <a:p>
          <a:pPr>
            <a:lnSpc>
              <a:spcPct val="100000"/>
            </a:lnSpc>
          </a:pPr>
          <a:r>
            <a:rPr lang="en-US" dirty="0"/>
            <a:t>CTR Guide for Coding Radiation</a:t>
          </a:r>
        </a:p>
      </dgm:t>
    </dgm:pt>
    <dgm:pt modelId="{AB77A648-7AEF-47FA-899C-AA927EA18286}" type="parTrans" cxnId="{201B7A13-B14C-4382-A658-2788643D672C}">
      <dgm:prSet/>
      <dgm:spPr/>
      <dgm:t>
        <a:bodyPr/>
        <a:lstStyle/>
        <a:p>
          <a:endParaRPr lang="en-US"/>
        </a:p>
      </dgm:t>
    </dgm:pt>
    <dgm:pt modelId="{1510D768-516D-4DED-9A66-C4D2879038CC}" type="sibTrans" cxnId="{201B7A13-B14C-4382-A658-2788643D672C}">
      <dgm:prSet/>
      <dgm:spPr/>
      <dgm:t>
        <a:bodyPr/>
        <a:lstStyle/>
        <a:p>
          <a:endParaRPr lang="en-US"/>
        </a:p>
      </dgm:t>
    </dgm:pt>
    <dgm:pt modelId="{8F611868-3B58-488A-A1DD-2F3253FBED68}">
      <dgm:prSet/>
      <dgm:spPr/>
      <dgm:t>
        <a:bodyPr/>
        <a:lstStyle/>
        <a:p>
          <a:pPr>
            <a:lnSpc>
              <a:spcPct val="100000"/>
            </a:lnSpc>
          </a:pPr>
          <a:r>
            <a:rPr lang="en-US" dirty="0"/>
            <a:t>STORE</a:t>
          </a:r>
        </a:p>
      </dgm:t>
    </dgm:pt>
    <dgm:pt modelId="{CEF8C6E5-3F2E-4DAA-A93E-40A2E54D447B}" type="parTrans" cxnId="{A9ADC56F-F627-49D8-8306-C36E5359F287}">
      <dgm:prSet/>
      <dgm:spPr/>
      <dgm:t>
        <a:bodyPr/>
        <a:lstStyle/>
        <a:p>
          <a:endParaRPr lang="en-US"/>
        </a:p>
      </dgm:t>
    </dgm:pt>
    <dgm:pt modelId="{C1956E34-E24B-4FD5-A0DC-44D294F0909E}" type="sibTrans" cxnId="{A9ADC56F-F627-49D8-8306-C36E5359F287}">
      <dgm:prSet/>
      <dgm:spPr/>
      <dgm:t>
        <a:bodyPr/>
        <a:lstStyle/>
        <a:p>
          <a:endParaRPr lang="en-US"/>
        </a:p>
      </dgm:t>
    </dgm:pt>
    <dgm:pt modelId="{9EA3602C-2DBD-4EC8-8784-122E2AC71BA6}">
      <dgm:prSet/>
      <dgm:spPr/>
      <dgm:t>
        <a:bodyPr/>
        <a:lstStyle/>
        <a:p>
          <a:pPr>
            <a:lnSpc>
              <a:spcPct val="100000"/>
            </a:lnSpc>
          </a:pPr>
          <a:r>
            <a:rPr lang="en-US" dirty="0"/>
            <a:t>Physicians</a:t>
          </a:r>
        </a:p>
      </dgm:t>
    </dgm:pt>
    <dgm:pt modelId="{ABE0FAF7-8FE0-4B90-8976-D2BE46411F4D}" type="parTrans" cxnId="{0A7AF004-9A83-4625-A0CB-B4EB3010E8F4}">
      <dgm:prSet/>
      <dgm:spPr/>
      <dgm:t>
        <a:bodyPr/>
        <a:lstStyle/>
        <a:p>
          <a:endParaRPr lang="en-US"/>
        </a:p>
      </dgm:t>
    </dgm:pt>
    <dgm:pt modelId="{9C24757C-5D07-4FEB-9977-B501C4E4454E}" type="sibTrans" cxnId="{0A7AF004-9A83-4625-A0CB-B4EB3010E8F4}">
      <dgm:prSet/>
      <dgm:spPr/>
      <dgm:t>
        <a:bodyPr/>
        <a:lstStyle/>
        <a:p>
          <a:endParaRPr lang="en-US"/>
        </a:p>
      </dgm:t>
    </dgm:pt>
    <dgm:pt modelId="{1CEE98B0-B124-4BEA-A676-597541968864}">
      <dgm:prSet/>
      <dgm:spPr/>
      <dgm:t>
        <a:bodyPr/>
        <a:lstStyle/>
        <a:p>
          <a:pPr>
            <a:lnSpc>
              <a:spcPct val="100000"/>
            </a:lnSpc>
          </a:pPr>
          <a:r>
            <a:rPr lang="en-US"/>
            <a:t>CAnswer Forum</a:t>
          </a:r>
        </a:p>
      </dgm:t>
    </dgm:pt>
    <dgm:pt modelId="{5466EA22-A912-4726-91AB-F0EEBD2920F5}" type="parTrans" cxnId="{B9B5F042-5EE1-421A-A4D6-2BEC9C820FED}">
      <dgm:prSet/>
      <dgm:spPr/>
      <dgm:t>
        <a:bodyPr/>
        <a:lstStyle/>
        <a:p>
          <a:endParaRPr lang="en-US"/>
        </a:p>
      </dgm:t>
    </dgm:pt>
    <dgm:pt modelId="{43009416-1FDA-41FB-B5F8-49C293D4695E}" type="sibTrans" cxnId="{B9B5F042-5EE1-421A-A4D6-2BEC9C820FED}">
      <dgm:prSet/>
      <dgm:spPr/>
      <dgm:t>
        <a:bodyPr/>
        <a:lstStyle/>
        <a:p>
          <a:endParaRPr lang="en-US"/>
        </a:p>
      </dgm:t>
    </dgm:pt>
    <dgm:pt modelId="{37695EAE-368C-4FCD-9736-73CD313D974A}">
      <dgm:prSet/>
      <dgm:spPr/>
      <dgm:t>
        <a:bodyPr/>
        <a:lstStyle/>
        <a:p>
          <a:pPr>
            <a:lnSpc>
              <a:spcPct val="100000"/>
            </a:lnSpc>
          </a:pPr>
          <a:r>
            <a:rPr lang="en-US" dirty="0"/>
            <a:t>Webinars</a:t>
          </a:r>
        </a:p>
      </dgm:t>
    </dgm:pt>
    <dgm:pt modelId="{B9E5286D-A5AF-4750-BF46-544051B2C9EE}" type="parTrans" cxnId="{9D51BBFD-F180-470D-910B-99A666AAD5A2}">
      <dgm:prSet/>
      <dgm:spPr/>
      <dgm:t>
        <a:bodyPr/>
        <a:lstStyle/>
        <a:p>
          <a:endParaRPr lang="en-US"/>
        </a:p>
      </dgm:t>
    </dgm:pt>
    <dgm:pt modelId="{B4AB184C-BDED-415A-9C2B-82D15D6B4709}" type="sibTrans" cxnId="{9D51BBFD-F180-470D-910B-99A666AAD5A2}">
      <dgm:prSet/>
      <dgm:spPr/>
      <dgm:t>
        <a:bodyPr/>
        <a:lstStyle/>
        <a:p>
          <a:endParaRPr lang="en-US"/>
        </a:p>
      </dgm:t>
    </dgm:pt>
    <dgm:pt modelId="{13A4B3D2-1B8C-4737-A9DB-9585639218F6}" type="pres">
      <dgm:prSet presAssocID="{D701A292-CB7F-489D-B034-80605936804E}" presName="root" presStyleCnt="0">
        <dgm:presLayoutVars>
          <dgm:dir/>
          <dgm:resizeHandles val="exact"/>
        </dgm:presLayoutVars>
      </dgm:prSet>
      <dgm:spPr/>
    </dgm:pt>
    <dgm:pt modelId="{52ACA571-E216-4903-92DC-9943D2EFF25C}" type="pres">
      <dgm:prSet presAssocID="{8F611868-3B58-488A-A1DD-2F3253FBED68}" presName="compNode" presStyleCnt="0"/>
      <dgm:spPr/>
    </dgm:pt>
    <dgm:pt modelId="{60CA244A-E795-486B-AC6C-5130B47BA6CA}" type="pres">
      <dgm:prSet presAssocID="{8F611868-3B58-488A-A1DD-2F3253FBED68}" presName="bgRect" presStyleLbl="bgShp" presStyleIdx="0" presStyleCnt="5"/>
      <dgm:spPr/>
    </dgm:pt>
    <dgm:pt modelId="{8D94D30C-4979-4A5B-B424-F37E8E7792AC}" type="pres">
      <dgm:prSet presAssocID="{8F611868-3B58-488A-A1DD-2F3253FBED6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re"/>
        </a:ext>
      </dgm:extLst>
    </dgm:pt>
    <dgm:pt modelId="{88BC5128-8A66-4551-A11E-C1747A288CC7}" type="pres">
      <dgm:prSet presAssocID="{8F611868-3B58-488A-A1DD-2F3253FBED68}" presName="spaceRect" presStyleCnt="0"/>
      <dgm:spPr/>
    </dgm:pt>
    <dgm:pt modelId="{34430EBB-E4EE-45AA-B5B7-BC4E6A59059F}" type="pres">
      <dgm:prSet presAssocID="{8F611868-3B58-488A-A1DD-2F3253FBED68}" presName="parTx" presStyleLbl="revTx" presStyleIdx="0" presStyleCnt="5">
        <dgm:presLayoutVars>
          <dgm:chMax val="0"/>
          <dgm:chPref val="0"/>
        </dgm:presLayoutVars>
      </dgm:prSet>
      <dgm:spPr/>
    </dgm:pt>
    <dgm:pt modelId="{28499FCB-ADD4-4AD6-A9C4-FE9141252CDF}" type="pres">
      <dgm:prSet presAssocID="{C1956E34-E24B-4FD5-A0DC-44D294F0909E}" presName="sibTrans" presStyleCnt="0"/>
      <dgm:spPr/>
    </dgm:pt>
    <dgm:pt modelId="{F36A9A78-433B-4ADD-8CD1-58DA2A9E1AA0}" type="pres">
      <dgm:prSet presAssocID="{9B6BC5EE-D2B7-436E-8DF6-941B49F6F997}" presName="compNode" presStyleCnt="0"/>
      <dgm:spPr/>
    </dgm:pt>
    <dgm:pt modelId="{4D6711AC-20D9-45F1-A9D6-391311C468B9}" type="pres">
      <dgm:prSet presAssocID="{9B6BC5EE-D2B7-436E-8DF6-941B49F6F997}" presName="bgRect" presStyleLbl="bgShp" presStyleIdx="1" presStyleCnt="5"/>
      <dgm:spPr/>
    </dgm:pt>
    <dgm:pt modelId="{EDB2316F-0063-4BEC-B347-F772D3CAC85F}" type="pres">
      <dgm:prSet presAssocID="{9B6BC5EE-D2B7-436E-8DF6-941B49F6F99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active"/>
        </a:ext>
      </dgm:extLst>
    </dgm:pt>
    <dgm:pt modelId="{F1880044-0AEC-449E-AD1C-E4AB6B9CD78E}" type="pres">
      <dgm:prSet presAssocID="{9B6BC5EE-D2B7-436E-8DF6-941B49F6F997}" presName="spaceRect" presStyleCnt="0"/>
      <dgm:spPr/>
    </dgm:pt>
    <dgm:pt modelId="{8BD3B5F1-1576-40D1-B36D-584B2145846E}" type="pres">
      <dgm:prSet presAssocID="{9B6BC5EE-D2B7-436E-8DF6-941B49F6F997}" presName="parTx" presStyleLbl="revTx" presStyleIdx="1" presStyleCnt="5">
        <dgm:presLayoutVars>
          <dgm:chMax val="0"/>
          <dgm:chPref val="0"/>
        </dgm:presLayoutVars>
      </dgm:prSet>
      <dgm:spPr/>
    </dgm:pt>
    <dgm:pt modelId="{7D229ABB-AC72-4686-9CE8-9BBE23643E40}" type="pres">
      <dgm:prSet presAssocID="{1510D768-516D-4DED-9A66-C4D2879038CC}" presName="sibTrans" presStyleCnt="0"/>
      <dgm:spPr/>
    </dgm:pt>
    <dgm:pt modelId="{0180C180-8D82-4926-B0A1-589BCE555C6B}" type="pres">
      <dgm:prSet presAssocID="{9EA3602C-2DBD-4EC8-8784-122E2AC71BA6}" presName="compNode" presStyleCnt="0"/>
      <dgm:spPr/>
    </dgm:pt>
    <dgm:pt modelId="{B0AA7F6F-15A2-461B-8BFF-113DCABCE7E4}" type="pres">
      <dgm:prSet presAssocID="{9EA3602C-2DBD-4EC8-8784-122E2AC71BA6}" presName="bgRect" presStyleLbl="bgShp" presStyleIdx="2" presStyleCnt="5"/>
      <dgm:spPr/>
    </dgm:pt>
    <dgm:pt modelId="{06B22B03-6A0D-47EC-9F58-82683027997E}" type="pres">
      <dgm:prSet presAssocID="{9EA3602C-2DBD-4EC8-8784-122E2AC71B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tom"/>
        </a:ext>
      </dgm:extLst>
    </dgm:pt>
    <dgm:pt modelId="{42B33D22-B2E8-4F14-B02C-760CA4E455C2}" type="pres">
      <dgm:prSet presAssocID="{9EA3602C-2DBD-4EC8-8784-122E2AC71BA6}" presName="spaceRect" presStyleCnt="0"/>
      <dgm:spPr/>
    </dgm:pt>
    <dgm:pt modelId="{833DBDE7-D1BC-47C9-A27E-D6096B218D01}" type="pres">
      <dgm:prSet presAssocID="{9EA3602C-2DBD-4EC8-8784-122E2AC71BA6}" presName="parTx" presStyleLbl="revTx" presStyleIdx="2" presStyleCnt="5">
        <dgm:presLayoutVars>
          <dgm:chMax val="0"/>
          <dgm:chPref val="0"/>
        </dgm:presLayoutVars>
      </dgm:prSet>
      <dgm:spPr/>
    </dgm:pt>
    <dgm:pt modelId="{7AB9768D-34D6-4027-B781-FF059E3FAF12}" type="pres">
      <dgm:prSet presAssocID="{9C24757C-5D07-4FEB-9977-B501C4E4454E}" presName="sibTrans" presStyleCnt="0"/>
      <dgm:spPr/>
    </dgm:pt>
    <dgm:pt modelId="{2B6AD5F5-60C1-409E-A053-ABAEE2DF9EB6}" type="pres">
      <dgm:prSet presAssocID="{1CEE98B0-B124-4BEA-A676-597541968864}" presName="compNode" presStyleCnt="0"/>
      <dgm:spPr/>
    </dgm:pt>
    <dgm:pt modelId="{6A0ADAB5-01CA-4CD1-B3E0-1C84FC8113BA}" type="pres">
      <dgm:prSet presAssocID="{1CEE98B0-B124-4BEA-A676-597541968864}" presName="bgRect" presStyleLbl="bgShp" presStyleIdx="3" presStyleCnt="5"/>
      <dgm:spPr/>
    </dgm:pt>
    <dgm:pt modelId="{0E1BAE88-5B81-4C42-ABB3-0B0D644B29DA}" type="pres">
      <dgm:prSet presAssocID="{1CEE98B0-B124-4BEA-A676-59754196886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D0246219-3937-40F6-996B-DB89F19417B0}" type="pres">
      <dgm:prSet presAssocID="{1CEE98B0-B124-4BEA-A676-597541968864}" presName="spaceRect" presStyleCnt="0"/>
      <dgm:spPr/>
    </dgm:pt>
    <dgm:pt modelId="{13ABE2F8-1EC0-4D83-A70B-A84639CB2310}" type="pres">
      <dgm:prSet presAssocID="{1CEE98B0-B124-4BEA-A676-597541968864}" presName="parTx" presStyleLbl="revTx" presStyleIdx="3" presStyleCnt="5">
        <dgm:presLayoutVars>
          <dgm:chMax val="0"/>
          <dgm:chPref val="0"/>
        </dgm:presLayoutVars>
      </dgm:prSet>
      <dgm:spPr/>
    </dgm:pt>
    <dgm:pt modelId="{6BB29387-4DD8-435E-9D04-79B9E06340DF}" type="pres">
      <dgm:prSet presAssocID="{43009416-1FDA-41FB-B5F8-49C293D4695E}" presName="sibTrans" presStyleCnt="0"/>
      <dgm:spPr/>
    </dgm:pt>
    <dgm:pt modelId="{7E6A2321-4588-467C-9A7F-745F1B0BA07D}" type="pres">
      <dgm:prSet presAssocID="{37695EAE-368C-4FCD-9736-73CD313D974A}" presName="compNode" presStyleCnt="0"/>
      <dgm:spPr/>
    </dgm:pt>
    <dgm:pt modelId="{B6225A18-90A5-42A1-939E-B54594D5A44E}" type="pres">
      <dgm:prSet presAssocID="{37695EAE-368C-4FCD-9736-73CD313D974A}" presName="bgRect" presStyleLbl="bgShp" presStyleIdx="4" presStyleCnt="5"/>
      <dgm:spPr/>
    </dgm:pt>
    <dgm:pt modelId="{C091EE95-9B4D-4A09-944C-5852CC8AD692}" type="pres">
      <dgm:prSet presAssocID="{37695EAE-368C-4FCD-9736-73CD313D97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itor"/>
        </a:ext>
      </dgm:extLst>
    </dgm:pt>
    <dgm:pt modelId="{8FEA56CF-3896-4026-8691-F64FFB53233D}" type="pres">
      <dgm:prSet presAssocID="{37695EAE-368C-4FCD-9736-73CD313D974A}" presName="spaceRect" presStyleCnt="0"/>
      <dgm:spPr/>
    </dgm:pt>
    <dgm:pt modelId="{9F41F739-96B3-49E0-9648-818B9DBE0249}" type="pres">
      <dgm:prSet presAssocID="{37695EAE-368C-4FCD-9736-73CD313D974A}" presName="parTx" presStyleLbl="revTx" presStyleIdx="4" presStyleCnt="5">
        <dgm:presLayoutVars>
          <dgm:chMax val="0"/>
          <dgm:chPref val="0"/>
        </dgm:presLayoutVars>
      </dgm:prSet>
      <dgm:spPr/>
    </dgm:pt>
  </dgm:ptLst>
  <dgm:cxnLst>
    <dgm:cxn modelId="{0A7AF004-9A83-4625-A0CB-B4EB3010E8F4}" srcId="{D701A292-CB7F-489D-B034-80605936804E}" destId="{9EA3602C-2DBD-4EC8-8784-122E2AC71BA6}" srcOrd="2" destOrd="0" parTransId="{ABE0FAF7-8FE0-4B90-8976-D2BE46411F4D}" sibTransId="{9C24757C-5D07-4FEB-9977-B501C4E4454E}"/>
    <dgm:cxn modelId="{B91B270B-C556-4327-8BFC-E7A89CE4B494}" type="presOf" srcId="{37695EAE-368C-4FCD-9736-73CD313D974A}" destId="{9F41F739-96B3-49E0-9648-818B9DBE0249}" srcOrd="0" destOrd="0" presId="urn:microsoft.com/office/officeart/2018/2/layout/IconVerticalSolidList"/>
    <dgm:cxn modelId="{201B7A13-B14C-4382-A658-2788643D672C}" srcId="{D701A292-CB7F-489D-B034-80605936804E}" destId="{9B6BC5EE-D2B7-436E-8DF6-941B49F6F997}" srcOrd="1" destOrd="0" parTransId="{AB77A648-7AEF-47FA-899C-AA927EA18286}" sibTransId="{1510D768-516D-4DED-9A66-C4D2879038CC}"/>
    <dgm:cxn modelId="{75E6FD27-AE7E-48AE-814C-12324F0DEC28}" type="presOf" srcId="{9EA3602C-2DBD-4EC8-8784-122E2AC71BA6}" destId="{833DBDE7-D1BC-47C9-A27E-D6096B218D01}" srcOrd="0" destOrd="0" presId="urn:microsoft.com/office/officeart/2018/2/layout/IconVerticalSolidList"/>
    <dgm:cxn modelId="{B9B5F042-5EE1-421A-A4D6-2BEC9C820FED}" srcId="{D701A292-CB7F-489D-B034-80605936804E}" destId="{1CEE98B0-B124-4BEA-A676-597541968864}" srcOrd="3" destOrd="0" parTransId="{5466EA22-A912-4726-91AB-F0EEBD2920F5}" sibTransId="{43009416-1FDA-41FB-B5F8-49C293D4695E}"/>
    <dgm:cxn modelId="{A9ADC56F-F627-49D8-8306-C36E5359F287}" srcId="{D701A292-CB7F-489D-B034-80605936804E}" destId="{8F611868-3B58-488A-A1DD-2F3253FBED68}" srcOrd="0" destOrd="0" parTransId="{CEF8C6E5-3F2E-4DAA-A93E-40A2E54D447B}" sibTransId="{C1956E34-E24B-4FD5-A0DC-44D294F0909E}"/>
    <dgm:cxn modelId="{6872B59F-A88B-42F2-BB0A-F7E07AB5D2A4}" type="presOf" srcId="{9B6BC5EE-D2B7-436E-8DF6-941B49F6F997}" destId="{8BD3B5F1-1576-40D1-B36D-584B2145846E}" srcOrd="0" destOrd="0" presId="urn:microsoft.com/office/officeart/2018/2/layout/IconVerticalSolidList"/>
    <dgm:cxn modelId="{B7405FB3-00CE-425A-BE3B-F61813EC4D4F}" type="presOf" srcId="{8F611868-3B58-488A-A1DD-2F3253FBED68}" destId="{34430EBB-E4EE-45AA-B5B7-BC4E6A59059F}" srcOrd="0" destOrd="0" presId="urn:microsoft.com/office/officeart/2018/2/layout/IconVerticalSolidList"/>
    <dgm:cxn modelId="{13BAAAE2-F29A-490B-A868-22468161D0D5}" type="presOf" srcId="{1CEE98B0-B124-4BEA-A676-597541968864}" destId="{13ABE2F8-1EC0-4D83-A70B-A84639CB2310}" srcOrd="0" destOrd="0" presId="urn:microsoft.com/office/officeart/2018/2/layout/IconVerticalSolidList"/>
    <dgm:cxn modelId="{149B63FC-AA10-4B51-B1C6-F48A73D49483}" type="presOf" srcId="{D701A292-CB7F-489D-B034-80605936804E}" destId="{13A4B3D2-1B8C-4737-A9DB-9585639218F6}" srcOrd="0" destOrd="0" presId="urn:microsoft.com/office/officeart/2018/2/layout/IconVerticalSolidList"/>
    <dgm:cxn modelId="{9D51BBFD-F180-470D-910B-99A666AAD5A2}" srcId="{D701A292-CB7F-489D-B034-80605936804E}" destId="{37695EAE-368C-4FCD-9736-73CD313D974A}" srcOrd="4" destOrd="0" parTransId="{B9E5286D-A5AF-4750-BF46-544051B2C9EE}" sibTransId="{B4AB184C-BDED-415A-9C2B-82D15D6B4709}"/>
    <dgm:cxn modelId="{2E2A4174-56DA-4044-B3C9-F5AF38E4F6C6}" type="presParOf" srcId="{13A4B3D2-1B8C-4737-A9DB-9585639218F6}" destId="{52ACA571-E216-4903-92DC-9943D2EFF25C}" srcOrd="0" destOrd="0" presId="urn:microsoft.com/office/officeart/2018/2/layout/IconVerticalSolidList"/>
    <dgm:cxn modelId="{3DFC6B0A-E1A1-440B-9B9A-5F1B579365C7}" type="presParOf" srcId="{52ACA571-E216-4903-92DC-9943D2EFF25C}" destId="{60CA244A-E795-486B-AC6C-5130B47BA6CA}" srcOrd="0" destOrd="0" presId="urn:microsoft.com/office/officeart/2018/2/layout/IconVerticalSolidList"/>
    <dgm:cxn modelId="{75551EB5-C81E-4EB6-AA7C-64FE286375F9}" type="presParOf" srcId="{52ACA571-E216-4903-92DC-9943D2EFF25C}" destId="{8D94D30C-4979-4A5B-B424-F37E8E7792AC}" srcOrd="1" destOrd="0" presId="urn:microsoft.com/office/officeart/2018/2/layout/IconVerticalSolidList"/>
    <dgm:cxn modelId="{59640DDF-DF96-47E6-91DF-7E8E65E60BFE}" type="presParOf" srcId="{52ACA571-E216-4903-92DC-9943D2EFF25C}" destId="{88BC5128-8A66-4551-A11E-C1747A288CC7}" srcOrd="2" destOrd="0" presId="urn:microsoft.com/office/officeart/2018/2/layout/IconVerticalSolidList"/>
    <dgm:cxn modelId="{BEE5F51F-0A72-4294-B0FF-A89F6CF926A8}" type="presParOf" srcId="{52ACA571-E216-4903-92DC-9943D2EFF25C}" destId="{34430EBB-E4EE-45AA-B5B7-BC4E6A59059F}" srcOrd="3" destOrd="0" presId="urn:microsoft.com/office/officeart/2018/2/layout/IconVerticalSolidList"/>
    <dgm:cxn modelId="{E6980B9A-6F9F-4A5C-8108-D77E001B24F7}" type="presParOf" srcId="{13A4B3D2-1B8C-4737-A9DB-9585639218F6}" destId="{28499FCB-ADD4-4AD6-A9C4-FE9141252CDF}" srcOrd="1" destOrd="0" presId="urn:microsoft.com/office/officeart/2018/2/layout/IconVerticalSolidList"/>
    <dgm:cxn modelId="{85AF9BDF-FBBC-4F3F-88B3-5D9EC7587C11}" type="presParOf" srcId="{13A4B3D2-1B8C-4737-A9DB-9585639218F6}" destId="{F36A9A78-433B-4ADD-8CD1-58DA2A9E1AA0}" srcOrd="2" destOrd="0" presId="urn:microsoft.com/office/officeart/2018/2/layout/IconVerticalSolidList"/>
    <dgm:cxn modelId="{337C6FDD-E0C7-4830-A673-BE4794D0B376}" type="presParOf" srcId="{F36A9A78-433B-4ADD-8CD1-58DA2A9E1AA0}" destId="{4D6711AC-20D9-45F1-A9D6-391311C468B9}" srcOrd="0" destOrd="0" presId="urn:microsoft.com/office/officeart/2018/2/layout/IconVerticalSolidList"/>
    <dgm:cxn modelId="{1C14CF0A-E0A3-44DF-9639-725E2E2594D3}" type="presParOf" srcId="{F36A9A78-433B-4ADD-8CD1-58DA2A9E1AA0}" destId="{EDB2316F-0063-4BEC-B347-F772D3CAC85F}" srcOrd="1" destOrd="0" presId="urn:microsoft.com/office/officeart/2018/2/layout/IconVerticalSolidList"/>
    <dgm:cxn modelId="{D7BE6D02-8064-4ABE-9E5C-51C947B7D12C}" type="presParOf" srcId="{F36A9A78-433B-4ADD-8CD1-58DA2A9E1AA0}" destId="{F1880044-0AEC-449E-AD1C-E4AB6B9CD78E}" srcOrd="2" destOrd="0" presId="urn:microsoft.com/office/officeart/2018/2/layout/IconVerticalSolidList"/>
    <dgm:cxn modelId="{DE6249C7-4696-4E24-A30E-0790BAC4CD7D}" type="presParOf" srcId="{F36A9A78-433B-4ADD-8CD1-58DA2A9E1AA0}" destId="{8BD3B5F1-1576-40D1-B36D-584B2145846E}" srcOrd="3" destOrd="0" presId="urn:microsoft.com/office/officeart/2018/2/layout/IconVerticalSolidList"/>
    <dgm:cxn modelId="{95E43EFD-0780-4805-8EEE-E47BA0259CD0}" type="presParOf" srcId="{13A4B3D2-1B8C-4737-A9DB-9585639218F6}" destId="{7D229ABB-AC72-4686-9CE8-9BBE23643E40}" srcOrd="3" destOrd="0" presId="urn:microsoft.com/office/officeart/2018/2/layout/IconVerticalSolidList"/>
    <dgm:cxn modelId="{376C64D4-FF37-401A-ADBB-8E9CF4C56BA7}" type="presParOf" srcId="{13A4B3D2-1B8C-4737-A9DB-9585639218F6}" destId="{0180C180-8D82-4926-B0A1-589BCE555C6B}" srcOrd="4" destOrd="0" presId="urn:microsoft.com/office/officeart/2018/2/layout/IconVerticalSolidList"/>
    <dgm:cxn modelId="{FA799FBA-4ECD-4C02-9176-23C2210809E8}" type="presParOf" srcId="{0180C180-8D82-4926-B0A1-589BCE555C6B}" destId="{B0AA7F6F-15A2-461B-8BFF-113DCABCE7E4}" srcOrd="0" destOrd="0" presId="urn:microsoft.com/office/officeart/2018/2/layout/IconVerticalSolidList"/>
    <dgm:cxn modelId="{E8152D14-AAD0-4931-8EDB-152AE456208D}" type="presParOf" srcId="{0180C180-8D82-4926-B0A1-589BCE555C6B}" destId="{06B22B03-6A0D-47EC-9F58-82683027997E}" srcOrd="1" destOrd="0" presId="urn:microsoft.com/office/officeart/2018/2/layout/IconVerticalSolidList"/>
    <dgm:cxn modelId="{6A3E08B4-47D1-4E81-B1E5-AEF31F2DA06E}" type="presParOf" srcId="{0180C180-8D82-4926-B0A1-589BCE555C6B}" destId="{42B33D22-B2E8-4F14-B02C-760CA4E455C2}" srcOrd="2" destOrd="0" presId="urn:microsoft.com/office/officeart/2018/2/layout/IconVerticalSolidList"/>
    <dgm:cxn modelId="{03695D1E-E83D-4617-A51C-FFDBFE8059FF}" type="presParOf" srcId="{0180C180-8D82-4926-B0A1-589BCE555C6B}" destId="{833DBDE7-D1BC-47C9-A27E-D6096B218D01}" srcOrd="3" destOrd="0" presId="urn:microsoft.com/office/officeart/2018/2/layout/IconVerticalSolidList"/>
    <dgm:cxn modelId="{D2DE6F4E-5E62-4579-91C7-B1D711E489EC}" type="presParOf" srcId="{13A4B3D2-1B8C-4737-A9DB-9585639218F6}" destId="{7AB9768D-34D6-4027-B781-FF059E3FAF12}" srcOrd="5" destOrd="0" presId="urn:microsoft.com/office/officeart/2018/2/layout/IconVerticalSolidList"/>
    <dgm:cxn modelId="{9832A2A6-E17F-4A1F-8CB4-84C74177B707}" type="presParOf" srcId="{13A4B3D2-1B8C-4737-A9DB-9585639218F6}" destId="{2B6AD5F5-60C1-409E-A053-ABAEE2DF9EB6}" srcOrd="6" destOrd="0" presId="urn:microsoft.com/office/officeart/2018/2/layout/IconVerticalSolidList"/>
    <dgm:cxn modelId="{94F2304E-652B-4043-9CCD-1D902FCD87BF}" type="presParOf" srcId="{2B6AD5F5-60C1-409E-A053-ABAEE2DF9EB6}" destId="{6A0ADAB5-01CA-4CD1-B3E0-1C84FC8113BA}" srcOrd="0" destOrd="0" presId="urn:microsoft.com/office/officeart/2018/2/layout/IconVerticalSolidList"/>
    <dgm:cxn modelId="{9F1708BC-B956-4605-87AE-C3C8C71713EF}" type="presParOf" srcId="{2B6AD5F5-60C1-409E-A053-ABAEE2DF9EB6}" destId="{0E1BAE88-5B81-4C42-ABB3-0B0D644B29DA}" srcOrd="1" destOrd="0" presId="urn:microsoft.com/office/officeart/2018/2/layout/IconVerticalSolidList"/>
    <dgm:cxn modelId="{E787EEC1-5613-43D3-A91D-2A04A4E7EA74}" type="presParOf" srcId="{2B6AD5F5-60C1-409E-A053-ABAEE2DF9EB6}" destId="{D0246219-3937-40F6-996B-DB89F19417B0}" srcOrd="2" destOrd="0" presId="urn:microsoft.com/office/officeart/2018/2/layout/IconVerticalSolidList"/>
    <dgm:cxn modelId="{4E710AF3-CA8B-45F2-AC76-FB16132E9198}" type="presParOf" srcId="{2B6AD5F5-60C1-409E-A053-ABAEE2DF9EB6}" destId="{13ABE2F8-1EC0-4D83-A70B-A84639CB2310}" srcOrd="3" destOrd="0" presId="urn:microsoft.com/office/officeart/2018/2/layout/IconVerticalSolidList"/>
    <dgm:cxn modelId="{0867760E-899A-4655-8DFA-5BCFCAD41A56}" type="presParOf" srcId="{13A4B3D2-1B8C-4737-A9DB-9585639218F6}" destId="{6BB29387-4DD8-435E-9D04-79B9E06340DF}" srcOrd="7" destOrd="0" presId="urn:microsoft.com/office/officeart/2018/2/layout/IconVerticalSolidList"/>
    <dgm:cxn modelId="{367E8F43-2E66-4192-AC16-35BA45EABD08}" type="presParOf" srcId="{13A4B3D2-1B8C-4737-A9DB-9585639218F6}" destId="{7E6A2321-4588-467C-9A7F-745F1B0BA07D}" srcOrd="8" destOrd="0" presId="urn:microsoft.com/office/officeart/2018/2/layout/IconVerticalSolidList"/>
    <dgm:cxn modelId="{93EC3C80-25D0-43A4-8F14-F62EA3F76A6F}" type="presParOf" srcId="{7E6A2321-4588-467C-9A7F-745F1B0BA07D}" destId="{B6225A18-90A5-42A1-939E-B54594D5A44E}" srcOrd="0" destOrd="0" presId="urn:microsoft.com/office/officeart/2018/2/layout/IconVerticalSolidList"/>
    <dgm:cxn modelId="{60FC2E95-1A78-46E2-A493-E315E7A061E3}" type="presParOf" srcId="{7E6A2321-4588-467C-9A7F-745F1B0BA07D}" destId="{C091EE95-9B4D-4A09-944C-5852CC8AD692}" srcOrd="1" destOrd="0" presId="urn:microsoft.com/office/officeart/2018/2/layout/IconVerticalSolidList"/>
    <dgm:cxn modelId="{A552BD84-F6A9-409F-B8F4-5349F875AC80}" type="presParOf" srcId="{7E6A2321-4588-467C-9A7F-745F1B0BA07D}" destId="{8FEA56CF-3896-4026-8691-F64FFB53233D}" srcOrd="2" destOrd="0" presId="urn:microsoft.com/office/officeart/2018/2/layout/IconVerticalSolidList"/>
    <dgm:cxn modelId="{AEF05785-1AA6-4ED4-9B22-8DCC21B9C6AB}" type="presParOf" srcId="{7E6A2321-4588-467C-9A7F-745F1B0BA07D}" destId="{9F41F739-96B3-49E0-9648-818B9DBE02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a:solidFill>
          <a:schemeClr val="accent2"/>
        </a:solidFill>
      </dgm:spPr>
      <dgm:t>
        <a:bodyPr/>
        <a:lstStyle/>
        <a:p>
          <a:r>
            <a:rPr lang="en-US" dirty="0"/>
            <a:t>Post Therapy Clinical</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dgm:spPr/>
      <dgm:t>
        <a:bodyPr/>
        <a:lstStyle/>
        <a:p>
          <a:r>
            <a:rPr lang="en-US" dirty="0" err="1"/>
            <a:t>ycT</a:t>
          </a:r>
          <a:endParaRPr lang="en-US" dirty="0"/>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dirty="0" err="1"/>
            <a:t>ycN</a:t>
          </a:r>
          <a:endParaRPr lang="en-US" dirty="0"/>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dgm:spPr/>
      <dgm:t>
        <a:bodyPr/>
        <a:lstStyle/>
        <a:p>
          <a:pPr>
            <a:buNone/>
          </a:pPr>
          <a:r>
            <a:rPr lang="en-US" dirty="0"/>
            <a:t>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dirty="0" err="1"/>
            <a:t>ycM</a:t>
          </a:r>
          <a:endParaRPr lang="en-US" dirty="0"/>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dgm:spPr/>
      <dgm:t>
        <a:bodyPr/>
        <a:lstStyle/>
        <a:p>
          <a:pPr>
            <a:buNone/>
          </a:pPr>
          <a:r>
            <a:rPr lang="en-US" dirty="0"/>
            <a:t>0</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Stage Group</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dgm:spPr/>
      <dgm:t>
        <a:bodyPr/>
        <a:lstStyle/>
        <a:p>
          <a:pPr>
            <a:buNone/>
          </a:pPr>
          <a:r>
            <a:rPr lang="en-US" dirty="0"/>
            <a:t>N/A</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9DE457D1-5ACA-42EC-AC8E-D53DBB2311EF}">
      <dgm:prSet/>
      <dgm:spPr/>
      <dgm:t>
        <a:bodyPr/>
        <a:lstStyle/>
        <a:p>
          <a:pPr>
            <a:buNone/>
          </a:pPr>
          <a:r>
            <a:rPr lang="en-US" dirty="0"/>
            <a:t>3</a:t>
          </a:r>
        </a:p>
      </dgm:t>
    </dgm:pt>
    <dgm:pt modelId="{162CC090-0923-4785-A45E-E1A871E23979}" type="parTrans" cxnId="{B99CC26F-7AF0-4285-9023-72E5265DCC7E}">
      <dgm:prSet/>
      <dgm:spPr/>
      <dgm:t>
        <a:bodyPr/>
        <a:lstStyle/>
        <a:p>
          <a:endParaRPr lang="en-US"/>
        </a:p>
      </dgm:t>
    </dgm:pt>
    <dgm:pt modelId="{C0851888-F13D-41A7-A35F-9B21D480C5B1}" type="sibTrans" cxnId="{B99CC26F-7AF0-4285-9023-72E5265DCC7E}">
      <dgm:prSet/>
      <dgm:spPr/>
      <dgm:t>
        <a:bodyPr/>
        <a:lstStyle/>
        <a:p>
          <a:endParaRPr lang="en-US"/>
        </a:p>
      </dgm:t>
    </dgm:pt>
    <dgm:pt modelId="{1E84C822-C5EC-41C7-9D52-5E1D7F0D0E4E}">
      <dgm:prSet/>
      <dgm:spPr/>
      <dgm:t>
        <a:bodyPr/>
        <a:lstStyle/>
        <a:p>
          <a:r>
            <a:rPr lang="en-US" dirty="0"/>
            <a:t>Grade</a:t>
          </a:r>
        </a:p>
      </dgm:t>
    </dgm:pt>
    <dgm:pt modelId="{4E5FB3A9-BD8B-4DE0-BF4F-52EC10412385}" type="parTrans" cxnId="{0D97F4A8-96C2-4F14-B132-CD3E1FC8202C}">
      <dgm:prSet/>
      <dgm:spPr/>
      <dgm:t>
        <a:bodyPr/>
        <a:lstStyle/>
        <a:p>
          <a:endParaRPr lang="en-US"/>
        </a:p>
      </dgm:t>
    </dgm:pt>
    <dgm:pt modelId="{11AEE0E9-10CD-4B03-BDC6-8797B60341FB}" type="sibTrans" cxnId="{0D97F4A8-96C2-4F14-B132-CD3E1FC8202C}">
      <dgm:prSet/>
      <dgm:spPr/>
      <dgm:t>
        <a:bodyPr/>
        <a:lstStyle/>
        <a:p>
          <a:endParaRPr lang="en-US"/>
        </a:p>
      </dgm:t>
    </dgm:pt>
    <dgm:pt modelId="{32E7C2A0-8065-4C58-9FC7-EA1616170253}">
      <dgm:prSet/>
      <dgm:spPr/>
      <dgm:t>
        <a:bodyPr/>
        <a:lstStyle/>
        <a:p>
          <a:pPr>
            <a:buNone/>
          </a:pPr>
          <a:r>
            <a:rPr lang="en-US" dirty="0"/>
            <a:t>9</a:t>
          </a:r>
        </a:p>
      </dgm:t>
    </dgm:pt>
    <dgm:pt modelId="{33374B77-6874-4B4D-AA8D-902E46DF4E31}" type="parTrans" cxnId="{056097AC-5F27-42DC-B184-3D1F4340F485}">
      <dgm:prSet/>
      <dgm:spPr/>
      <dgm:t>
        <a:bodyPr/>
        <a:lstStyle/>
        <a:p>
          <a:endParaRPr lang="en-US"/>
        </a:p>
      </dgm:t>
    </dgm:pt>
    <dgm:pt modelId="{02961EC3-49DC-4F02-ADD4-5BCC722B0610}" type="sibTrans" cxnId="{056097AC-5F27-42DC-B184-3D1F4340F485}">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6" custScaleX="277778">
        <dgm:presLayoutVars>
          <dgm:chMax val="1"/>
          <dgm:bulletEnabled val="1"/>
        </dgm:presLayoutVars>
      </dgm:prSet>
      <dgm:spPr/>
    </dgm:pt>
    <dgm:pt modelId="{C72D4EF3-5131-4D9D-A8AA-64C230F7B3B7}" type="pres">
      <dgm:prSet presAssocID="{025AB5BF-7EC4-45AF-8079-7B95FD871DD9}" presName="sp" presStyleCnt="0"/>
      <dgm:spPr/>
    </dgm:pt>
    <dgm:pt modelId="{2A23C118-C5CF-4C61-9503-43A677B54392}" type="pres">
      <dgm:prSet presAssocID="{1E84C822-C5EC-41C7-9D52-5E1D7F0D0E4E}" presName="linNode" presStyleCnt="0"/>
      <dgm:spPr/>
    </dgm:pt>
    <dgm:pt modelId="{CF0F30DA-134A-46ED-9A5F-C54E0E1B41FB}" type="pres">
      <dgm:prSet presAssocID="{1E84C822-C5EC-41C7-9D52-5E1D7F0D0E4E}" presName="parentText" presStyleLbl="node1" presStyleIdx="1" presStyleCnt="6">
        <dgm:presLayoutVars>
          <dgm:chMax val="1"/>
          <dgm:bulletEnabled val="1"/>
        </dgm:presLayoutVars>
      </dgm:prSet>
      <dgm:spPr/>
    </dgm:pt>
    <dgm:pt modelId="{CEC99481-0B74-493E-AE1D-920D32BBF7E7}" type="pres">
      <dgm:prSet presAssocID="{1E84C822-C5EC-41C7-9D52-5E1D7F0D0E4E}" presName="descendantText" presStyleLbl="alignAccFollowNode1" presStyleIdx="0" presStyleCnt="5">
        <dgm:presLayoutVars>
          <dgm:bulletEnabled val="1"/>
        </dgm:presLayoutVars>
      </dgm:prSet>
      <dgm:spPr/>
    </dgm:pt>
    <dgm:pt modelId="{901FAB84-FA9A-4E15-8CD5-96E57386EA59}" type="pres">
      <dgm:prSet presAssocID="{11AEE0E9-10CD-4B03-BDC6-8797B60341FB}" presName="sp" presStyleCnt="0"/>
      <dgm:spPr/>
    </dgm:pt>
    <dgm:pt modelId="{F14F90A0-9923-4A4A-A02E-6C9CFE8C7ACE}" type="pres">
      <dgm:prSet presAssocID="{BC642CDC-36A4-4DA7-981F-EABDADA5CFA6}" presName="linNode" presStyleCnt="0"/>
      <dgm:spPr/>
    </dgm:pt>
    <dgm:pt modelId="{81BF311A-F598-4550-8760-B9AF5FF41A14}" type="pres">
      <dgm:prSet presAssocID="{BC642CDC-36A4-4DA7-981F-EABDADA5CFA6}" presName="parentText" presStyleLbl="node1" presStyleIdx="2" presStyleCnt="6">
        <dgm:presLayoutVars>
          <dgm:chMax val="1"/>
          <dgm:bulletEnabled val="1"/>
        </dgm:presLayoutVars>
      </dgm:prSet>
      <dgm:spPr/>
    </dgm:pt>
    <dgm:pt modelId="{BCCA0229-C655-47EB-8B0F-CA24CE9A4A31}" type="pres">
      <dgm:prSet presAssocID="{BC642CDC-36A4-4DA7-981F-EABDADA5CFA6}" presName="descendantText" presStyleLbl="alignAccFollowNode1" presStyleIdx="1" presStyleCnt="5">
        <dgm:presLayoutVars>
          <dgm:bulletEnabled val="1"/>
        </dgm:presLayoutVars>
      </dgm:prSet>
      <dgm:spPr/>
    </dgm:pt>
    <dgm:pt modelId="{7ECC843F-744C-4355-880C-CA3340530419}" type="pres">
      <dgm:prSet presAssocID="{71A34B9B-33C2-4493-B7BA-8E0A2F7E4D3B}"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3" presStyleCnt="6">
        <dgm:presLayoutVars>
          <dgm:chMax val="1"/>
          <dgm:bulletEnabled val="1"/>
        </dgm:presLayoutVars>
      </dgm:prSet>
      <dgm:spPr/>
    </dgm:pt>
    <dgm:pt modelId="{BCFDC4CA-8045-4DC9-B248-7B11A8A1EA82}" type="pres">
      <dgm:prSet presAssocID="{6E303D45-9FB1-4402-A156-C62744EE6021}" presName="descendantText" presStyleLbl="alignAccFollowNode1" presStyleIdx="2" presStyleCnt="5">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4" presStyleCnt="6">
        <dgm:presLayoutVars>
          <dgm:chMax val="1"/>
          <dgm:bulletEnabled val="1"/>
        </dgm:presLayoutVars>
      </dgm:prSet>
      <dgm:spPr/>
    </dgm:pt>
    <dgm:pt modelId="{959663A1-3DD3-40F0-B196-F2FDF53EBB40}" type="pres">
      <dgm:prSet presAssocID="{E0CA4D98-6ECA-44A1-ADB8-DCC3568BC1C9}" presName="descendantText" presStyleLbl="alignAccFollowNode1" presStyleIdx="3" presStyleCnt="5">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5" presStyleCnt="6">
        <dgm:presLayoutVars>
          <dgm:chMax val="1"/>
          <dgm:bulletEnabled val="1"/>
        </dgm:presLayoutVars>
      </dgm:prSet>
      <dgm:spPr/>
    </dgm:pt>
    <dgm:pt modelId="{3FB8490F-F286-4C65-9F41-492B7E4F0BA3}" type="pres">
      <dgm:prSet presAssocID="{6C4F74E1-431F-4D7E-949D-0913F4E0AD98}" presName="descendantText" presStyleLbl="alignAccFollowNode1" presStyleIdx="4" presStyleCnt="5">
        <dgm:presLayoutVars>
          <dgm:bulletEnabled val="1"/>
        </dgm:presLayoutVars>
      </dgm:prSet>
      <dgm:spPr/>
    </dgm:pt>
  </dgm:ptLst>
  <dgm:cxnLst>
    <dgm:cxn modelId="{FA109215-2FE7-4BDF-904B-E98D3E97D750}" srcId="{64B4386E-EDB6-4617-8DCB-63F74AF4B0C5}" destId="{6E303D45-9FB1-4402-A156-C62744EE6021}" srcOrd="3" destOrd="0" parTransId="{F3E775E5-A07C-4537-B8B3-4D006E71C834}" sibTransId="{33686A16-D506-4CD0-84E9-4695F2A10D05}"/>
    <dgm:cxn modelId="{F92B1E1F-67B9-4DAA-A2DF-889087057EEA}" srcId="{6C4F74E1-431F-4D7E-949D-0913F4E0AD98}" destId="{0290CD75-F1AD-4FD1-9B6B-5D0679B73C10}" srcOrd="0" destOrd="0" parTransId="{3E6C173B-D098-4DA1-A93F-436976229D37}" sibTransId="{3D404106-3240-4AC9-AE1A-3426EC979589}"/>
    <dgm:cxn modelId="{EFF1A463-FC5F-454A-A181-8E3B3692B307}" type="presOf" srcId="{32E7C2A0-8065-4C58-9FC7-EA1616170253}" destId="{CEC99481-0B74-493E-AE1D-920D32BBF7E7}" srcOrd="0" destOrd="0" presId="urn:microsoft.com/office/officeart/2005/8/layout/vList5"/>
    <dgm:cxn modelId="{B76B9044-A300-45B5-AFD2-12ABB647803B}" type="presOf" srcId="{1E84C822-C5EC-41C7-9D52-5E1D7F0D0E4E}" destId="{CF0F30DA-134A-46ED-9A5F-C54E0E1B41FB}" srcOrd="0" destOrd="0" presId="urn:microsoft.com/office/officeart/2005/8/layout/vList5"/>
    <dgm:cxn modelId="{FAC7FB65-23E6-4456-A52C-1C0140C2F8A7}" type="presOf" srcId="{BC642CDC-36A4-4DA7-981F-EABDADA5CFA6}" destId="{81BF311A-F598-4550-8760-B9AF5FF41A14}" srcOrd="0" destOrd="0" presId="urn:microsoft.com/office/officeart/2005/8/layout/vList5"/>
    <dgm:cxn modelId="{5D733847-451D-4E99-B53A-45A452EB7FD3}" type="presOf" srcId="{64B4386E-EDB6-4617-8DCB-63F74AF4B0C5}" destId="{F9A911F9-71A2-4E01-AA41-4867FF9B8A23}" srcOrd="0" destOrd="0" presId="urn:microsoft.com/office/officeart/2005/8/layout/vList5"/>
    <dgm:cxn modelId="{99410D48-5086-4C4B-BE90-3BF17E2E82D3}" srcId="{64B4386E-EDB6-4617-8DCB-63F74AF4B0C5}" destId="{BC642CDC-36A4-4DA7-981F-EABDADA5CFA6}" srcOrd="2" destOrd="0" parTransId="{35BA9B28-E6AF-4B47-ABA5-212F55A7B2F8}" sibTransId="{71A34B9B-33C2-4493-B7BA-8E0A2F7E4D3B}"/>
    <dgm:cxn modelId="{B99CC26F-7AF0-4285-9023-72E5265DCC7E}" srcId="{BC642CDC-36A4-4DA7-981F-EABDADA5CFA6}" destId="{9DE457D1-5ACA-42EC-AC8E-D53DBB2311EF}" srcOrd="0" destOrd="0" parTransId="{162CC090-0923-4785-A45E-E1A871E23979}" sibTransId="{C0851888-F13D-41A7-A35F-9B21D480C5B1}"/>
    <dgm:cxn modelId="{A448F17B-9725-4BD5-9900-7F433E67FED5}" srcId="{6E303D45-9FB1-4402-A156-C62744EE6021}" destId="{2DCE9588-ABCF-4E68-B5FA-5E6D615C5230}" srcOrd="0" destOrd="0" parTransId="{11B128D7-EA56-470E-9E11-411E08ED0A06}" sibTransId="{46139240-27B2-40F1-A627-5C7EC192EEB8}"/>
    <dgm:cxn modelId="{DB84997C-6039-4D65-90AD-687CF3785DD2}" type="presOf" srcId="{9DE457D1-5ACA-42EC-AC8E-D53DBB2311EF}" destId="{BCCA0229-C655-47EB-8B0F-CA24CE9A4A31}" srcOrd="0" destOrd="0" presId="urn:microsoft.com/office/officeart/2005/8/layout/vList5"/>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4"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0D97F4A8-96C2-4F14-B132-CD3E1FC8202C}" srcId="{64B4386E-EDB6-4617-8DCB-63F74AF4B0C5}" destId="{1E84C822-C5EC-41C7-9D52-5E1D7F0D0E4E}" srcOrd="1" destOrd="0" parTransId="{4E5FB3A9-BD8B-4DE0-BF4F-52EC10412385}" sibTransId="{11AEE0E9-10CD-4B03-BDC6-8797B60341FB}"/>
    <dgm:cxn modelId="{056097AC-5F27-42DC-B184-3D1F4340F485}" srcId="{1E84C822-C5EC-41C7-9D52-5E1D7F0D0E4E}" destId="{32E7C2A0-8065-4C58-9FC7-EA1616170253}" srcOrd="0" destOrd="0" parTransId="{33374B77-6874-4B4D-AA8D-902E46DF4E31}" sibTransId="{02961EC3-49DC-4F02-ADD4-5BCC722B0610}"/>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5"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060195EC-275D-41FE-94E8-07BB1C107FB4}" type="presParOf" srcId="{F9A911F9-71A2-4E01-AA41-4867FF9B8A23}" destId="{2A23C118-C5CF-4C61-9503-43A677B54392}" srcOrd="2" destOrd="0" presId="urn:microsoft.com/office/officeart/2005/8/layout/vList5"/>
    <dgm:cxn modelId="{C2A27E70-0C56-44CA-BAD2-72B0000155CA}" type="presParOf" srcId="{2A23C118-C5CF-4C61-9503-43A677B54392}" destId="{CF0F30DA-134A-46ED-9A5F-C54E0E1B41FB}" srcOrd="0" destOrd="0" presId="urn:microsoft.com/office/officeart/2005/8/layout/vList5"/>
    <dgm:cxn modelId="{D650F625-6016-459D-820A-139E28E8F465}" type="presParOf" srcId="{2A23C118-C5CF-4C61-9503-43A677B54392}" destId="{CEC99481-0B74-493E-AE1D-920D32BBF7E7}" srcOrd="1" destOrd="0" presId="urn:microsoft.com/office/officeart/2005/8/layout/vList5"/>
    <dgm:cxn modelId="{80C89055-1F09-4728-9721-8932C3C3D13B}" type="presParOf" srcId="{F9A911F9-71A2-4E01-AA41-4867FF9B8A23}" destId="{901FAB84-FA9A-4E15-8CD5-96E57386EA59}" srcOrd="3" destOrd="0" presId="urn:microsoft.com/office/officeart/2005/8/layout/vList5"/>
    <dgm:cxn modelId="{D6B657A0-F955-4D65-A91D-50501B075BD2}" type="presParOf" srcId="{F9A911F9-71A2-4E01-AA41-4867FF9B8A23}" destId="{F14F90A0-9923-4A4A-A02E-6C9CFE8C7ACE}" srcOrd="4" destOrd="0" presId="urn:microsoft.com/office/officeart/2005/8/layout/vList5"/>
    <dgm:cxn modelId="{507A412D-C875-4755-840C-3E330F0E9EC6}" type="presParOf" srcId="{F14F90A0-9923-4A4A-A02E-6C9CFE8C7ACE}" destId="{81BF311A-F598-4550-8760-B9AF5FF41A14}" srcOrd="0" destOrd="0" presId="urn:microsoft.com/office/officeart/2005/8/layout/vList5"/>
    <dgm:cxn modelId="{4BB6F433-356B-4FBD-AAB7-98FA107657A6}" type="presParOf" srcId="{F14F90A0-9923-4A4A-A02E-6C9CFE8C7ACE}" destId="{BCCA0229-C655-47EB-8B0F-CA24CE9A4A31}" srcOrd="1" destOrd="0" presId="urn:microsoft.com/office/officeart/2005/8/layout/vList5"/>
    <dgm:cxn modelId="{0EE073DE-40C7-4EBD-B291-DFCD82E9F295}" type="presParOf" srcId="{F9A911F9-71A2-4E01-AA41-4867FF9B8A23}" destId="{7ECC843F-744C-4355-880C-CA3340530419}" srcOrd="5" destOrd="0" presId="urn:microsoft.com/office/officeart/2005/8/layout/vList5"/>
    <dgm:cxn modelId="{38A95201-4387-4ADF-8363-EBD2C66F29E3}" type="presParOf" srcId="{F9A911F9-71A2-4E01-AA41-4867FF9B8A23}" destId="{8F83F1BC-5F15-41FA-BB85-9EA434720E7D}" srcOrd="6"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7" destOrd="0" presId="urn:microsoft.com/office/officeart/2005/8/layout/vList5"/>
    <dgm:cxn modelId="{4A2DF85E-C20E-46DD-A284-CEB1E9D45735}" type="presParOf" srcId="{F9A911F9-71A2-4E01-AA41-4867FF9B8A23}" destId="{EA32752E-3ACF-4B72-98F6-B8F25BC64D75}" srcOrd="8"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9" destOrd="0" presId="urn:microsoft.com/office/officeart/2005/8/layout/vList5"/>
    <dgm:cxn modelId="{CFD183E7-5404-48D7-891E-A85EE6C70F37}" type="presParOf" srcId="{F9A911F9-71A2-4E01-AA41-4867FF9B8A23}" destId="{C58D2BED-F842-4A51-B13C-BB57AD61F560}" srcOrd="10"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275D45-ED65-454D-812D-3EB671B01C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AA0B27-6FE2-4C5D-A4FA-2B5D16F30398}">
      <dgm:prSet/>
      <dgm:spPr/>
      <dgm:t>
        <a:bodyPr/>
        <a:lstStyle/>
        <a:p>
          <a:r>
            <a:rPr lang="en-US" dirty="0" err="1"/>
            <a:t>pT</a:t>
          </a:r>
          <a:endParaRPr lang="en-US" dirty="0"/>
        </a:p>
      </dgm:t>
    </dgm:pt>
    <dgm:pt modelId="{924BD17E-5016-4B63-AD22-21D440130A23}" type="parTrans" cxnId="{6BE93108-9052-44A4-93B4-EFEA7B66B9A1}">
      <dgm:prSet/>
      <dgm:spPr/>
      <dgm:t>
        <a:bodyPr/>
        <a:lstStyle/>
        <a:p>
          <a:endParaRPr lang="en-US"/>
        </a:p>
      </dgm:t>
    </dgm:pt>
    <dgm:pt modelId="{2D43643F-2BC9-4DE5-BBD9-E9C430030E71}" type="sibTrans" cxnId="{6BE93108-9052-44A4-93B4-EFEA7B66B9A1}">
      <dgm:prSet/>
      <dgm:spPr/>
      <dgm:t>
        <a:bodyPr/>
        <a:lstStyle/>
        <a:p>
          <a:endParaRPr lang="en-US"/>
        </a:p>
      </dgm:t>
    </dgm:pt>
    <dgm:pt modelId="{3A8A2480-D981-416F-9376-D1E84A68B93B}">
      <dgm:prSet/>
      <dgm:spPr/>
      <dgm:t>
        <a:bodyPr/>
        <a:lstStyle/>
        <a:p>
          <a:endParaRPr lang="en-US" dirty="0"/>
        </a:p>
      </dgm:t>
    </dgm:pt>
    <dgm:pt modelId="{D9550BF3-D20A-4BB7-936D-71A991066322}" type="parTrans" cxnId="{544AEBD3-F297-420A-8154-F345DA45D7A4}">
      <dgm:prSet/>
      <dgm:spPr/>
      <dgm:t>
        <a:bodyPr/>
        <a:lstStyle/>
        <a:p>
          <a:endParaRPr lang="en-US"/>
        </a:p>
      </dgm:t>
    </dgm:pt>
    <dgm:pt modelId="{05BB7D6A-CA7C-4FD7-8099-B9AC7B63DED2}" type="sibTrans" cxnId="{544AEBD3-F297-420A-8154-F345DA45D7A4}">
      <dgm:prSet/>
      <dgm:spPr/>
      <dgm:t>
        <a:bodyPr/>
        <a:lstStyle/>
        <a:p>
          <a:endParaRPr lang="en-US"/>
        </a:p>
      </dgm:t>
    </dgm:pt>
    <dgm:pt modelId="{F1DE2961-5448-400A-9BB8-263EC663C1B7}">
      <dgm:prSet/>
      <dgm:spPr/>
      <dgm:t>
        <a:bodyPr/>
        <a:lstStyle/>
        <a:p>
          <a:r>
            <a:rPr lang="en-US" dirty="0" err="1"/>
            <a:t>pN</a:t>
          </a:r>
          <a:endParaRPr lang="en-US" dirty="0"/>
        </a:p>
      </dgm:t>
    </dgm:pt>
    <dgm:pt modelId="{9CDBF8C3-3314-441E-A96E-C62BBF3B9A12}" type="parTrans" cxnId="{5ACC1275-99A7-42DF-B0FD-55518A43AD81}">
      <dgm:prSet/>
      <dgm:spPr/>
      <dgm:t>
        <a:bodyPr/>
        <a:lstStyle/>
        <a:p>
          <a:endParaRPr lang="en-US"/>
        </a:p>
      </dgm:t>
    </dgm:pt>
    <dgm:pt modelId="{A77D8832-E7CB-42D2-BD57-61B6D218E36E}" type="sibTrans" cxnId="{5ACC1275-99A7-42DF-B0FD-55518A43AD81}">
      <dgm:prSet/>
      <dgm:spPr/>
      <dgm:t>
        <a:bodyPr/>
        <a:lstStyle/>
        <a:p>
          <a:endParaRPr lang="en-US"/>
        </a:p>
      </dgm:t>
    </dgm:pt>
    <dgm:pt modelId="{88BA843E-012B-4B3F-B36A-90F81446EDF6}">
      <dgm:prSet/>
      <dgm:spPr/>
      <dgm:t>
        <a:bodyPr/>
        <a:lstStyle/>
        <a:p>
          <a:endParaRPr lang="en-US" dirty="0"/>
        </a:p>
      </dgm:t>
    </dgm:pt>
    <dgm:pt modelId="{CCA79216-27E9-4FD8-9096-4281C81B8DFA}" type="parTrans" cxnId="{C260A37E-CF6F-4011-93DC-9D68C1A8CAB6}">
      <dgm:prSet/>
      <dgm:spPr/>
      <dgm:t>
        <a:bodyPr/>
        <a:lstStyle/>
        <a:p>
          <a:endParaRPr lang="en-US"/>
        </a:p>
      </dgm:t>
    </dgm:pt>
    <dgm:pt modelId="{A2D0A8B1-97E7-47FE-80CE-53F1B25CC1F6}" type="sibTrans" cxnId="{C260A37E-CF6F-4011-93DC-9D68C1A8CAB6}">
      <dgm:prSet/>
      <dgm:spPr/>
      <dgm:t>
        <a:bodyPr/>
        <a:lstStyle/>
        <a:p>
          <a:endParaRPr lang="en-US"/>
        </a:p>
      </dgm:t>
    </dgm:pt>
    <dgm:pt modelId="{85A72882-97EE-4D6D-B25A-1C789F631418}">
      <dgm:prSet/>
      <dgm:spPr/>
      <dgm:t>
        <a:bodyPr/>
        <a:lstStyle/>
        <a:p>
          <a:r>
            <a:rPr lang="en-US" dirty="0" err="1"/>
            <a:t>pM</a:t>
          </a:r>
          <a:endParaRPr lang="en-US" dirty="0"/>
        </a:p>
      </dgm:t>
    </dgm:pt>
    <dgm:pt modelId="{DCA38A2B-A77D-4248-AAA9-D29B2455434D}" type="parTrans" cxnId="{BF979198-4081-4C5D-AFCC-2FC2031F9BA4}">
      <dgm:prSet/>
      <dgm:spPr/>
      <dgm:t>
        <a:bodyPr/>
        <a:lstStyle/>
        <a:p>
          <a:endParaRPr lang="en-US"/>
        </a:p>
      </dgm:t>
    </dgm:pt>
    <dgm:pt modelId="{EF8D5996-E7F4-4769-8DEC-5B4A9A03D91A}" type="sibTrans" cxnId="{BF979198-4081-4C5D-AFCC-2FC2031F9BA4}">
      <dgm:prSet/>
      <dgm:spPr/>
      <dgm:t>
        <a:bodyPr/>
        <a:lstStyle/>
        <a:p>
          <a:endParaRPr lang="en-US"/>
        </a:p>
      </dgm:t>
    </dgm:pt>
    <dgm:pt modelId="{193910EE-9276-4B58-9EE3-50243E0CDA66}">
      <dgm:prSet/>
      <dgm:spPr/>
      <dgm:t>
        <a:bodyPr/>
        <a:lstStyle/>
        <a:p>
          <a:r>
            <a:rPr lang="en-US" dirty="0"/>
            <a:t>Stage Group</a:t>
          </a:r>
        </a:p>
      </dgm:t>
    </dgm:pt>
    <dgm:pt modelId="{859981ED-0D99-443D-8EA9-67FA952C5D7E}" type="parTrans" cxnId="{E0CC8352-4378-4447-B4B6-3AE4C672B19D}">
      <dgm:prSet/>
      <dgm:spPr/>
      <dgm:t>
        <a:bodyPr/>
        <a:lstStyle/>
        <a:p>
          <a:endParaRPr lang="en-US"/>
        </a:p>
      </dgm:t>
    </dgm:pt>
    <dgm:pt modelId="{29DA0AED-1798-42F6-8DF9-EC3C2DE7A59F}" type="sibTrans" cxnId="{E0CC8352-4378-4447-B4B6-3AE4C672B19D}">
      <dgm:prSet/>
      <dgm:spPr/>
      <dgm:t>
        <a:bodyPr/>
        <a:lstStyle/>
        <a:p>
          <a:endParaRPr lang="en-US"/>
        </a:p>
      </dgm:t>
    </dgm:pt>
    <dgm:pt modelId="{E1BE7A68-689E-4EE4-BCB9-9D5C818299CA}">
      <dgm:prSet/>
      <dgm:spPr>
        <a:solidFill>
          <a:schemeClr val="accent2"/>
        </a:solidFill>
      </dgm:spPr>
      <dgm:t>
        <a:bodyPr/>
        <a:lstStyle/>
        <a:p>
          <a:r>
            <a:rPr lang="en-US" dirty="0"/>
            <a:t>Pathological</a:t>
          </a:r>
        </a:p>
      </dgm:t>
    </dgm:pt>
    <dgm:pt modelId="{22349B2B-56DA-4D21-94BE-BE847835FF89}" type="parTrans" cxnId="{E907F198-9EB9-4995-9121-C107034C3821}">
      <dgm:prSet/>
      <dgm:spPr/>
      <dgm:t>
        <a:bodyPr/>
        <a:lstStyle/>
        <a:p>
          <a:endParaRPr lang="en-US"/>
        </a:p>
      </dgm:t>
    </dgm:pt>
    <dgm:pt modelId="{C093FAD4-E58D-49D4-A394-C6390FFB62D9}" type="sibTrans" cxnId="{E907F198-9EB9-4995-9121-C107034C3821}">
      <dgm:prSet/>
      <dgm:spPr/>
      <dgm:t>
        <a:bodyPr/>
        <a:lstStyle/>
        <a:p>
          <a:endParaRPr lang="en-US"/>
        </a:p>
      </dgm:t>
    </dgm:pt>
    <dgm:pt modelId="{B3474838-E8FB-41E9-915A-4FF8020CB998}">
      <dgm:prSet/>
      <dgm:spPr/>
      <dgm:t>
        <a:bodyPr/>
        <a:lstStyle/>
        <a:p>
          <a:endParaRPr lang="en-US" dirty="0"/>
        </a:p>
      </dgm:t>
    </dgm:pt>
    <dgm:pt modelId="{6038A4DC-5817-441B-9B56-33F609CD753A}" type="parTrans" cxnId="{0F2795EA-40EF-4E3A-962E-5AFB84E67B72}">
      <dgm:prSet/>
      <dgm:spPr/>
      <dgm:t>
        <a:bodyPr/>
        <a:lstStyle/>
        <a:p>
          <a:endParaRPr lang="en-US"/>
        </a:p>
      </dgm:t>
    </dgm:pt>
    <dgm:pt modelId="{DB044FAF-2873-4EF1-8D58-E8E42DD0781C}" type="sibTrans" cxnId="{0F2795EA-40EF-4E3A-962E-5AFB84E67B72}">
      <dgm:prSet/>
      <dgm:spPr/>
      <dgm:t>
        <a:bodyPr/>
        <a:lstStyle/>
        <a:p>
          <a:endParaRPr lang="en-US"/>
        </a:p>
      </dgm:t>
    </dgm:pt>
    <dgm:pt modelId="{87E93E64-5EEF-478A-A614-B4F0F5AF5A0D}">
      <dgm:prSet/>
      <dgm:spPr/>
      <dgm:t>
        <a:bodyPr/>
        <a:lstStyle/>
        <a:p>
          <a:endParaRPr lang="en-US" dirty="0"/>
        </a:p>
      </dgm:t>
    </dgm:pt>
    <dgm:pt modelId="{F37AF5E7-9542-4C8F-ACE8-637419D0B319}" type="parTrans" cxnId="{6A2F3054-9F46-4496-89DB-78E6E57FA4DA}">
      <dgm:prSet/>
      <dgm:spPr/>
      <dgm:t>
        <a:bodyPr/>
        <a:lstStyle/>
        <a:p>
          <a:endParaRPr lang="en-US"/>
        </a:p>
      </dgm:t>
    </dgm:pt>
    <dgm:pt modelId="{93E69C31-B64A-4802-ADCC-FE2A15EAE1B7}" type="sibTrans" cxnId="{6A2F3054-9F46-4496-89DB-78E6E57FA4DA}">
      <dgm:prSet/>
      <dgm:spPr/>
      <dgm:t>
        <a:bodyPr/>
        <a:lstStyle/>
        <a:p>
          <a:endParaRPr lang="en-US"/>
        </a:p>
      </dgm:t>
    </dgm:pt>
    <dgm:pt modelId="{F9031FAA-F234-4E81-84B9-5E3BC100BB5D}">
      <dgm:prSet/>
      <dgm:spPr/>
      <dgm:t>
        <a:bodyPr/>
        <a:lstStyle/>
        <a:p>
          <a:r>
            <a:rPr lang="en-US" dirty="0"/>
            <a:t>Grade</a:t>
          </a:r>
        </a:p>
      </dgm:t>
    </dgm:pt>
    <dgm:pt modelId="{B5680489-CC38-4F3B-8D59-C42EC6694012}" type="parTrans" cxnId="{10D59C03-308D-45C8-948D-88316ECC0D58}">
      <dgm:prSet/>
      <dgm:spPr/>
      <dgm:t>
        <a:bodyPr/>
        <a:lstStyle/>
        <a:p>
          <a:endParaRPr lang="en-US"/>
        </a:p>
      </dgm:t>
    </dgm:pt>
    <dgm:pt modelId="{D925816D-B770-4645-B45E-BAB2096DF467}" type="sibTrans" cxnId="{10D59C03-308D-45C8-948D-88316ECC0D58}">
      <dgm:prSet/>
      <dgm:spPr/>
      <dgm:t>
        <a:bodyPr/>
        <a:lstStyle/>
        <a:p>
          <a:endParaRPr lang="en-US"/>
        </a:p>
      </dgm:t>
    </dgm:pt>
    <dgm:pt modelId="{F768192B-1422-4672-83AC-511CA0684A47}">
      <dgm:prSet/>
      <dgm:spPr/>
      <dgm:t>
        <a:bodyPr/>
        <a:lstStyle/>
        <a:p>
          <a:pPr>
            <a:buNone/>
          </a:pPr>
          <a:r>
            <a:rPr lang="en-US" dirty="0"/>
            <a:t>9</a:t>
          </a:r>
        </a:p>
      </dgm:t>
    </dgm:pt>
    <dgm:pt modelId="{E4BAF0C7-E993-4FF2-9F8A-0AE3F8DA0A5B}" type="parTrans" cxnId="{BBAFEED3-57F7-4FD8-BFF2-48A2C4E4000B}">
      <dgm:prSet/>
      <dgm:spPr/>
      <dgm:t>
        <a:bodyPr/>
        <a:lstStyle/>
        <a:p>
          <a:endParaRPr lang="en-US"/>
        </a:p>
      </dgm:t>
    </dgm:pt>
    <dgm:pt modelId="{3714BC37-AC79-4CA7-AB7D-CFA88B773782}" type="sibTrans" cxnId="{BBAFEED3-57F7-4FD8-BFF2-48A2C4E4000B}">
      <dgm:prSet/>
      <dgm:spPr/>
      <dgm:t>
        <a:bodyPr/>
        <a:lstStyle/>
        <a:p>
          <a:endParaRPr lang="en-US"/>
        </a:p>
      </dgm:t>
    </dgm:pt>
    <dgm:pt modelId="{7413983F-02A0-4007-B3DB-C857C4C43026}" type="pres">
      <dgm:prSet presAssocID="{86275D45-ED65-454D-812D-3EB671B01CE9}" presName="Name0" presStyleCnt="0">
        <dgm:presLayoutVars>
          <dgm:dir/>
          <dgm:animLvl val="lvl"/>
          <dgm:resizeHandles val="exact"/>
        </dgm:presLayoutVars>
      </dgm:prSet>
      <dgm:spPr/>
    </dgm:pt>
    <dgm:pt modelId="{4BFABF32-F342-403A-ADC5-40A0289D5693}" type="pres">
      <dgm:prSet presAssocID="{E1BE7A68-689E-4EE4-BCB9-9D5C818299CA}" presName="linNode" presStyleCnt="0"/>
      <dgm:spPr/>
    </dgm:pt>
    <dgm:pt modelId="{AC502CAC-6859-4342-A9E6-7450415DF84C}" type="pres">
      <dgm:prSet presAssocID="{E1BE7A68-689E-4EE4-BCB9-9D5C818299CA}" presName="parentText" presStyleLbl="node1" presStyleIdx="0" presStyleCnt="6" custScaleX="277778">
        <dgm:presLayoutVars>
          <dgm:chMax val="1"/>
          <dgm:bulletEnabled val="1"/>
        </dgm:presLayoutVars>
      </dgm:prSet>
      <dgm:spPr/>
    </dgm:pt>
    <dgm:pt modelId="{912E2CDD-C2FB-4E90-9CBE-EB08A6A4A212}" type="pres">
      <dgm:prSet presAssocID="{C093FAD4-E58D-49D4-A394-C6390FFB62D9}" presName="sp" presStyleCnt="0"/>
      <dgm:spPr/>
    </dgm:pt>
    <dgm:pt modelId="{613DC79C-7023-4271-A869-CBCEA63D06C7}" type="pres">
      <dgm:prSet presAssocID="{F9031FAA-F234-4E81-84B9-5E3BC100BB5D}" presName="linNode" presStyleCnt="0"/>
      <dgm:spPr/>
    </dgm:pt>
    <dgm:pt modelId="{5F6EE7D5-A9A0-46D3-A7C5-9321AF388E96}" type="pres">
      <dgm:prSet presAssocID="{F9031FAA-F234-4E81-84B9-5E3BC100BB5D}" presName="parentText" presStyleLbl="node1" presStyleIdx="1" presStyleCnt="6">
        <dgm:presLayoutVars>
          <dgm:chMax val="1"/>
          <dgm:bulletEnabled val="1"/>
        </dgm:presLayoutVars>
      </dgm:prSet>
      <dgm:spPr/>
    </dgm:pt>
    <dgm:pt modelId="{555ABDDD-522E-435E-9B1E-461D378F0345}" type="pres">
      <dgm:prSet presAssocID="{F9031FAA-F234-4E81-84B9-5E3BC100BB5D}" presName="descendantText" presStyleLbl="alignAccFollowNode1" presStyleIdx="0" presStyleCnt="5">
        <dgm:presLayoutVars>
          <dgm:bulletEnabled val="1"/>
        </dgm:presLayoutVars>
      </dgm:prSet>
      <dgm:spPr/>
    </dgm:pt>
    <dgm:pt modelId="{1442A69D-1AC7-49D1-9F97-990A6D949110}" type="pres">
      <dgm:prSet presAssocID="{D925816D-B770-4645-B45E-BAB2096DF467}" presName="sp" presStyleCnt="0"/>
      <dgm:spPr/>
    </dgm:pt>
    <dgm:pt modelId="{995DE019-40BE-4A92-A2A3-B1BCA4D9C5B8}" type="pres">
      <dgm:prSet presAssocID="{40AA0B27-6FE2-4C5D-A4FA-2B5D16F30398}" presName="linNode" presStyleCnt="0"/>
      <dgm:spPr/>
    </dgm:pt>
    <dgm:pt modelId="{33CA61A4-A5FA-42EC-A449-D51F79757D3D}" type="pres">
      <dgm:prSet presAssocID="{40AA0B27-6FE2-4C5D-A4FA-2B5D16F30398}" presName="parentText" presStyleLbl="node1" presStyleIdx="2" presStyleCnt="6">
        <dgm:presLayoutVars>
          <dgm:chMax val="1"/>
          <dgm:bulletEnabled val="1"/>
        </dgm:presLayoutVars>
      </dgm:prSet>
      <dgm:spPr/>
    </dgm:pt>
    <dgm:pt modelId="{7A4B3DCF-75A5-4B2C-BFC7-70989BEDA03E}" type="pres">
      <dgm:prSet presAssocID="{40AA0B27-6FE2-4C5D-A4FA-2B5D16F30398}" presName="descendantText" presStyleLbl="alignAccFollowNode1" presStyleIdx="1" presStyleCnt="5">
        <dgm:presLayoutVars>
          <dgm:bulletEnabled val="1"/>
        </dgm:presLayoutVars>
      </dgm:prSet>
      <dgm:spPr/>
    </dgm:pt>
    <dgm:pt modelId="{8F923590-7EA5-4D26-A2FD-1827D27F5592}" type="pres">
      <dgm:prSet presAssocID="{2D43643F-2BC9-4DE5-BBD9-E9C430030E71}" presName="sp" presStyleCnt="0"/>
      <dgm:spPr/>
    </dgm:pt>
    <dgm:pt modelId="{95834C27-5357-497D-B8A8-4F14677B296C}" type="pres">
      <dgm:prSet presAssocID="{F1DE2961-5448-400A-9BB8-263EC663C1B7}" presName="linNode" presStyleCnt="0"/>
      <dgm:spPr/>
    </dgm:pt>
    <dgm:pt modelId="{0B29AC9C-9464-48D2-9B35-ED2FFE015D36}" type="pres">
      <dgm:prSet presAssocID="{F1DE2961-5448-400A-9BB8-263EC663C1B7}" presName="parentText" presStyleLbl="node1" presStyleIdx="3" presStyleCnt="6">
        <dgm:presLayoutVars>
          <dgm:chMax val="1"/>
          <dgm:bulletEnabled val="1"/>
        </dgm:presLayoutVars>
      </dgm:prSet>
      <dgm:spPr/>
    </dgm:pt>
    <dgm:pt modelId="{BFD03675-B0E3-43E9-AD76-F4E5AF7D989E}" type="pres">
      <dgm:prSet presAssocID="{F1DE2961-5448-400A-9BB8-263EC663C1B7}" presName="descendantText" presStyleLbl="alignAccFollowNode1" presStyleIdx="2" presStyleCnt="5">
        <dgm:presLayoutVars>
          <dgm:bulletEnabled val="1"/>
        </dgm:presLayoutVars>
      </dgm:prSet>
      <dgm:spPr/>
    </dgm:pt>
    <dgm:pt modelId="{9C917C3E-5E68-4BD4-B79E-2FD0B812E66E}" type="pres">
      <dgm:prSet presAssocID="{A77D8832-E7CB-42D2-BD57-61B6D218E36E}" presName="sp" presStyleCnt="0"/>
      <dgm:spPr/>
    </dgm:pt>
    <dgm:pt modelId="{2964646D-776F-4D81-8873-1115069485F7}" type="pres">
      <dgm:prSet presAssocID="{85A72882-97EE-4D6D-B25A-1C789F631418}" presName="linNode" presStyleCnt="0"/>
      <dgm:spPr/>
    </dgm:pt>
    <dgm:pt modelId="{D27642D7-E153-4C72-83E0-00EEA221232E}" type="pres">
      <dgm:prSet presAssocID="{85A72882-97EE-4D6D-B25A-1C789F631418}" presName="parentText" presStyleLbl="node1" presStyleIdx="4" presStyleCnt="6">
        <dgm:presLayoutVars>
          <dgm:chMax val="1"/>
          <dgm:bulletEnabled val="1"/>
        </dgm:presLayoutVars>
      </dgm:prSet>
      <dgm:spPr/>
    </dgm:pt>
    <dgm:pt modelId="{0D30B544-A589-4D38-A14C-C92307FD721C}" type="pres">
      <dgm:prSet presAssocID="{85A72882-97EE-4D6D-B25A-1C789F631418}" presName="descendantText" presStyleLbl="alignAccFollowNode1" presStyleIdx="3" presStyleCnt="5">
        <dgm:presLayoutVars>
          <dgm:bulletEnabled val="1"/>
        </dgm:presLayoutVars>
      </dgm:prSet>
      <dgm:spPr/>
    </dgm:pt>
    <dgm:pt modelId="{7C844EB0-7526-498F-88C3-79C353099D61}" type="pres">
      <dgm:prSet presAssocID="{EF8D5996-E7F4-4769-8DEC-5B4A9A03D91A}" presName="sp" presStyleCnt="0"/>
      <dgm:spPr/>
    </dgm:pt>
    <dgm:pt modelId="{C58E5045-0A4E-4A4C-9E30-DE9F573E3B40}" type="pres">
      <dgm:prSet presAssocID="{193910EE-9276-4B58-9EE3-50243E0CDA66}" presName="linNode" presStyleCnt="0"/>
      <dgm:spPr/>
    </dgm:pt>
    <dgm:pt modelId="{A46727F9-7FAE-4CD8-8ED0-CB8A51703291}" type="pres">
      <dgm:prSet presAssocID="{193910EE-9276-4B58-9EE3-50243E0CDA66}" presName="parentText" presStyleLbl="node1" presStyleIdx="5" presStyleCnt="6">
        <dgm:presLayoutVars>
          <dgm:chMax val="1"/>
          <dgm:bulletEnabled val="1"/>
        </dgm:presLayoutVars>
      </dgm:prSet>
      <dgm:spPr/>
    </dgm:pt>
    <dgm:pt modelId="{50735C93-1DB6-444F-B810-E52C7AC67BFC}" type="pres">
      <dgm:prSet presAssocID="{193910EE-9276-4B58-9EE3-50243E0CDA66}" presName="descendantText" presStyleLbl="alignAccFollowNode1" presStyleIdx="4" presStyleCnt="5">
        <dgm:presLayoutVars>
          <dgm:bulletEnabled val="1"/>
        </dgm:presLayoutVars>
      </dgm:prSet>
      <dgm:spPr/>
    </dgm:pt>
  </dgm:ptLst>
  <dgm:cxnLst>
    <dgm:cxn modelId="{10D59C03-308D-45C8-948D-88316ECC0D58}" srcId="{86275D45-ED65-454D-812D-3EB671B01CE9}" destId="{F9031FAA-F234-4E81-84B9-5E3BC100BB5D}" srcOrd="1" destOrd="0" parTransId="{B5680489-CC38-4F3B-8D59-C42EC6694012}" sibTransId="{D925816D-B770-4645-B45E-BAB2096DF467}"/>
    <dgm:cxn modelId="{6BE93108-9052-44A4-93B4-EFEA7B66B9A1}" srcId="{86275D45-ED65-454D-812D-3EB671B01CE9}" destId="{40AA0B27-6FE2-4C5D-A4FA-2B5D16F30398}" srcOrd="2" destOrd="0" parTransId="{924BD17E-5016-4B63-AD22-21D440130A23}" sibTransId="{2D43643F-2BC9-4DE5-BBD9-E9C430030E71}"/>
    <dgm:cxn modelId="{CA9DEB09-534C-4739-834F-BFFF0703A3D0}" type="presOf" srcId="{40AA0B27-6FE2-4C5D-A4FA-2B5D16F30398}" destId="{33CA61A4-A5FA-42EC-A449-D51F79757D3D}" srcOrd="0" destOrd="0" presId="urn:microsoft.com/office/officeart/2005/8/layout/vList5"/>
    <dgm:cxn modelId="{5785A227-E281-4927-97B8-B015FED053B7}" type="presOf" srcId="{E1BE7A68-689E-4EE4-BCB9-9D5C818299CA}" destId="{AC502CAC-6859-4342-A9E6-7450415DF84C}" srcOrd="0" destOrd="0" presId="urn:microsoft.com/office/officeart/2005/8/layout/vList5"/>
    <dgm:cxn modelId="{C44C483C-1579-4D07-8385-B074BE4E05BA}" type="presOf" srcId="{B3474838-E8FB-41E9-915A-4FF8020CB998}" destId="{0D30B544-A589-4D38-A14C-C92307FD721C}" srcOrd="0" destOrd="0" presId="urn:microsoft.com/office/officeart/2005/8/layout/vList5"/>
    <dgm:cxn modelId="{165BBA3C-4897-4020-B5A6-32AFA7E7D2B7}" type="presOf" srcId="{88BA843E-012B-4B3F-B36A-90F81446EDF6}" destId="{BFD03675-B0E3-43E9-AD76-F4E5AF7D989E}" srcOrd="0" destOrd="0" presId="urn:microsoft.com/office/officeart/2005/8/layout/vList5"/>
    <dgm:cxn modelId="{DDAA7943-D63C-42B7-A72D-412E9ADB3099}" type="presOf" srcId="{87E93E64-5EEF-478A-A614-B4F0F5AF5A0D}" destId="{50735C93-1DB6-444F-B810-E52C7AC67BFC}" srcOrd="0" destOrd="0" presId="urn:microsoft.com/office/officeart/2005/8/layout/vList5"/>
    <dgm:cxn modelId="{AE64B54B-05A3-470E-B5D1-0EA3CCB682D6}" type="presOf" srcId="{F9031FAA-F234-4E81-84B9-5E3BC100BB5D}" destId="{5F6EE7D5-A9A0-46D3-A7C5-9321AF388E96}" srcOrd="0" destOrd="0" presId="urn:microsoft.com/office/officeart/2005/8/layout/vList5"/>
    <dgm:cxn modelId="{3588C550-F2FB-4E76-A852-5BF918AD13C0}" type="presOf" srcId="{F768192B-1422-4672-83AC-511CA0684A47}" destId="{555ABDDD-522E-435E-9B1E-461D378F0345}" srcOrd="0" destOrd="0" presId="urn:microsoft.com/office/officeart/2005/8/layout/vList5"/>
    <dgm:cxn modelId="{E0CC8352-4378-4447-B4B6-3AE4C672B19D}" srcId="{86275D45-ED65-454D-812D-3EB671B01CE9}" destId="{193910EE-9276-4B58-9EE3-50243E0CDA66}" srcOrd="5" destOrd="0" parTransId="{859981ED-0D99-443D-8EA9-67FA952C5D7E}" sibTransId="{29DA0AED-1798-42F6-8DF9-EC3C2DE7A59F}"/>
    <dgm:cxn modelId="{6A2F3054-9F46-4496-89DB-78E6E57FA4DA}" srcId="{193910EE-9276-4B58-9EE3-50243E0CDA66}" destId="{87E93E64-5EEF-478A-A614-B4F0F5AF5A0D}" srcOrd="0" destOrd="0" parTransId="{F37AF5E7-9542-4C8F-ACE8-637419D0B319}" sibTransId="{93E69C31-B64A-4802-ADCC-FE2A15EAE1B7}"/>
    <dgm:cxn modelId="{13DB9754-4D59-48F4-A82C-0E92B19920F8}" type="presOf" srcId="{85A72882-97EE-4D6D-B25A-1C789F631418}" destId="{D27642D7-E153-4C72-83E0-00EEA221232E}" srcOrd="0" destOrd="0" presId="urn:microsoft.com/office/officeart/2005/8/layout/vList5"/>
    <dgm:cxn modelId="{5ACC1275-99A7-42DF-B0FD-55518A43AD81}" srcId="{86275D45-ED65-454D-812D-3EB671B01CE9}" destId="{F1DE2961-5448-400A-9BB8-263EC663C1B7}" srcOrd="3" destOrd="0" parTransId="{9CDBF8C3-3314-441E-A96E-C62BBF3B9A12}" sibTransId="{A77D8832-E7CB-42D2-BD57-61B6D218E36E}"/>
    <dgm:cxn modelId="{C260A37E-CF6F-4011-93DC-9D68C1A8CAB6}" srcId="{F1DE2961-5448-400A-9BB8-263EC663C1B7}" destId="{88BA843E-012B-4B3F-B36A-90F81446EDF6}" srcOrd="0" destOrd="0" parTransId="{CCA79216-27E9-4FD8-9096-4281C81B8DFA}" sibTransId="{A2D0A8B1-97E7-47FE-80CE-53F1B25CC1F6}"/>
    <dgm:cxn modelId="{BB328296-B0CB-40FE-97A4-93387F2938AF}" type="presOf" srcId="{F1DE2961-5448-400A-9BB8-263EC663C1B7}" destId="{0B29AC9C-9464-48D2-9B35-ED2FFE015D36}" srcOrd="0" destOrd="0" presId="urn:microsoft.com/office/officeart/2005/8/layout/vList5"/>
    <dgm:cxn modelId="{BF979198-4081-4C5D-AFCC-2FC2031F9BA4}" srcId="{86275D45-ED65-454D-812D-3EB671B01CE9}" destId="{85A72882-97EE-4D6D-B25A-1C789F631418}" srcOrd="4" destOrd="0" parTransId="{DCA38A2B-A77D-4248-AAA9-D29B2455434D}" sibTransId="{EF8D5996-E7F4-4769-8DEC-5B4A9A03D91A}"/>
    <dgm:cxn modelId="{16F0C298-8E93-44DA-A26A-4D9C463A4A31}" type="presOf" srcId="{3A8A2480-D981-416F-9376-D1E84A68B93B}" destId="{7A4B3DCF-75A5-4B2C-BFC7-70989BEDA03E}" srcOrd="0" destOrd="0" presId="urn:microsoft.com/office/officeart/2005/8/layout/vList5"/>
    <dgm:cxn modelId="{E907F198-9EB9-4995-9121-C107034C3821}" srcId="{86275D45-ED65-454D-812D-3EB671B01CE9}" destId="{E1BE7A68-689E-4EE4-BCB9-9D5C818299CA}" srcOrd="0" destOrd="0" parTransId="{22349B2B-56DA-4D21-94BE-BE847835FF89}" sibTransId="{C093FAD4-E58D-49D4-A394-C6390FFB62D9}"/>
    <dgm:cxn modelId="{15DD6ACD-4C1D-49F2-BEE1-BDF6C9D76488}" type="presOf" srcId="{86275D45-ED65-454D-812D-3EB671B01CE9}" destId="{7413983F-02A0-4007-B3DB-C857C4C43026}" srcOrd="0" destOrd="0" presId="urn:microsoft.com/office/officeart/2005/8/layout/vList5"/>
    <dgm:cxn modelId="{544AEBD3-F297-420A-8154-F345DA45D7A4}" srcId="{40AA0B27-6FE2-4C5D-A4FA-2B5D16F30398}" destId="{3A8A2480-D981-416F-9376-D1E84A68B93B}" srcOrd="0" destOrd="0" parTransId="{D9550BF3-D20A-4BB7-936D-71A991066322}" sibTransId="{05BB7D6A-CA7C-4FD7-8099-B9AC7B63DED2}"/>
    <dgm:cxn modelId="{BBAFEED3-57F7-4FD8-BFF2-48A2C4E4000B}" srcId="{F9031FAA-F234-4E81-84B9-5E3BC100BB5D}" destId="{F768192B-1422-4672-83AC-511CA0684A47}" srcOrd="0" destOrd="0" parTransId="{E4BAF0C7-E993-4FF2-9F8A-0AE3F8DA0A5B}" sibTransId="{3714BC37-AC79-4CA7-AB7D-CFA88B773782}"/>
    <dgm:cxn modelId="{0F2795EA-40EF-4E3A-962E-5AFB84E67B72}" srcId="{85A72882-97EE-4D6D-B25A-1C789F631418}" destId="{B3474838-E8FB-41E9-915A-4FF8020CB998}" srcOrd="0" destOrd="0" parTransId="{6038A4DC-5817-441B-9B56-33F609CD753A}" sibTransId="{DB044FAF-2873-4EF1-8D58-E8E42DD0781C}"/>
    <dgm:cxn modelId="{D1B8D5EE-80BF-4BDA-A1AE-E9893C6FE557}" type="presOf" srcId="{193910EE-9276-4B58-9EE3-50243E0CDA66}" destId="{A46727F9-7FAE-4CD8-8ED0-CB8A51703291}" srcOrd="0" destOrd="0" presId="urn:microsoft.com/office/officeart/2005/8/layout/vList5"/>
    <dgm:cxn modelId="{9CCD9024-D902-4E75-8C2C-4EE497D97971}" type="presParOf" srcId="{7413983F-02A0-4007-B3DB-C857C4C43026}" destId="{4BFABF32-F342-403A-ADC5-40A0289D5693}" srcOrd="0" destOrd="0" presId="urn:microsoft.com/office/officeart/2005/8/layout/vList5"/>
    <dgm:cxn modelId="{BFDB9D8F-5740-4179-82E3-784EBB9FBDF6}" type="presParOf" srcId="{4BFABF32-F342-403A-ADC5-40A0289D5693}" destId="{AC502CAC-6859-4342-A9E6-7450415DF84C}" srcOrd="0" destOrd="0" presId="urn:microsoft.com/office/officeart/2005/8/layout/vList5"/>
    <dgm:cxn modelId="{0CAD57BB-C1C4-4AB1-96B2-55B706710348}" type="presParOf" srcId="{7413983F-02A0-4007-B3DB-C857C4C43026}" destId="{912E2CDD-C2FB-4E90-9CBE-EB08A6A4A212}" srcOrd="1" destOrd="0" presId="urn:microsoft.com/office/officeart/2005/8/layout/vList5"/>
    <dgm:cxn modelId="{4C587E8A-719E-4E8E-826D-1E12CE42D087}" type="presParOf" srcId="{7413983F-02A0-4007-B3DB-C857C4C43026}" destId="{613DC79C-7023-4271-A869-CBCEA63D06C7}" srcOrd="2" destOrd="0" presId="urn:microsoft.com/office/officeart/2005/8/layout/vList5"/>
    <dgm:cxn modelId="{087C61AC-3F31-47BC-8176-4AE7ABCB1AA7}" type="presParOf" srcId="{613DC79C-7023-4271-A869-CBCEA63D06C7}" destId="{5F6EE7D5-A9A0-46D3-A7C5-9321AF388E96}" srcOrd="0" destOrd="0" presId="urn:microsoft.com/office/officeart/2005/8/layout/vList5"/>
    <dgm:cxn modelId="{BEBA37FA-F0EA-487A-87D7-763B0B7FFC9E}" type="presParOf" srcId="{613DC79C-7023-4271-A869-CBCEA63D06C7}" destId="{555ABDDD-522E-435E-9B1E-461D378F0345}" srcOrd="1" destOrd="0" presId="urn:microsoft.com/office/officeart/2005/8/layout/vList5"/>
    <dgm:cxn modelId="{147B7B0C-3F7F-4591-8213-943C6ED9FC32}" type="presParOf" srcId="{7413983F-02A0-4007-B3DB-C857C4C43026}" destId="{1442A69D-1AC7-49D1-9F97-990A6D949110}" srcOrd="3" destOrd="0" presId="urn:microsoft.com/office/officeart/2005/8/layout/vList5"/>
    <dgm:cxn modelId="{D8E943A7-2A78-499D-B902-80D385D11B22}" type="presParOf" srcId="{7413983F-02A0-4007-B3DB-C857C4C43026}" destId="{995DE019-40BE-4A92-A2A3-B1BCA4D9C5B8}" srcOrd="4" destOrd="0" presId="urn:microsoft.com/office/officeart/2005/8/layout/vList5"/>
    <dgm:cxn modelId="{D033EA54-BEB5-4560-A543-9D01296AF784}" type="presParOf" srcId="{995DE019-40BE-4A92-A2A3-B1BCA4D9C5B8}" destId="{33CA61A4-A5FA-42EC-A449-D51F79757D3D}" srcOrd="0" destOrd="0" presId="urn:microsoft.com/office/officeart/2005/8/layout/vList5"/>
    <dgm:cxn modelId="{FF28F344-0CFB-425D-896F-19D4D7B92AF1}" type="presParOf" srcId="{995DE019-40BE-4A92-A2A3-B1BCA4D9C5B8}" destId="{7A4B3DCF-75A5-4B2C-BFC7-70989BEDA03E}" srcOrd="1" destOrd="0" presId="urn:microsoft.com/office/officeart/2005/8/layout/vList5"/>
    <dgm:cxn modelId="{B6572F46-3CD8-46C6-A596-B3AD8B3742A8}" type="presParOf" srcId="{7413983F-02A0-4007-B3DB-C857C4C43026}" destId="{8F923590-7EA5-4D26-A2FD-1827D27F5592}" srcOrd="5" destOrd="0" presId="urn:microsoft.com/office/officeart/2005/8/layout/vList5"/>
    <dgm:cxn modelId="{B5FEA404-8FC6-4B0C-96DE-4778F50AC070}" type="presParOf" srcId="{7413983F-02A0-4007-B3DB-C857C4C43026}" destId="{95834C27-5357-497D-B8A8-4F14677B296C}" srcOrd="6" destOrd="0" presId="urn:microsoft.com/office/officeart/2005/8/layout/vList5"/>
    <dgm:cxn modelId="{35BAD2BB-C717-4227-B524-0AFCB2260545}" type="presParOf" srcId="{95834C27-5357-497D-B8A8-4F14677B296C}" destId="{0B29AC9C-9464-48D2-9B35-ED2FFE015D36}" srcOrd="0" destOrd="0" presId="urn:microsoft.com/office/officeart/2005/8/layout/vList5"/>
    <dgm:cxn modelId="{6269CFF5-1D41-4CDE-A3BC-0D2DD8E2E1C8}" type="presParOf" srcId="{95834C27-5357-497D-B8A8-4F14677B296C}" destId="{BFD03675-B0E3-43E9-AD76-F4E5AF7D989E}" srcOrd="1" destOrd="0" presId="urn:microsoft.com/office/officeart/2005/8/layout/vList5"/>
    <dgm:cxn modelId="{B61D63A3-591A-4C81-B7BD-8FDB67BC75D6}" type="presParOf" srcId="{7413983F-02A0-4007-B3DB-C857C4C43026}" destId="{9C917C3E-5E68-4BD4-B79E-2FD0B812E66E}" srcOrd="7" destOrd="0" presId="urn:microsoft.com/office/officeart/2005/8/layout/vList5"/>
    <dgm:cxn modelId="{C343FE0F-C87A-4C4C-BDDD-903F484D54DB}" type="presParOf" srcId="{7413983F-02A0-4007-B3DB-C857C4C43026}" destId="{2964646D-776F-4D81-8873-1115069485F7}" srcOrd="8" destOrd="0" presId="urn:microsoft.com/office/officeart/2005/8/layout/vList5"/>
    <dgm:cxn modelId="{554BE25D-E59C-4A74-8166-8BFBF140E5D8}" type="presParOf" srcId="{2964646D-776F-4D81-8873-1115069485F7}" destId="{D27642D7-E153-4C72-83E0-00EEA221232E}" srcOrd="0" destOrd="0" presId="urn:microsoft.com/office/officeart/2005/8/layout/vList5"/>
    <dgm:cxn modelId="{29B81DE8-F3E8-49D4-AACB-BC0F6B6B67AA}" type="presParOf" srcId="{2964646D-776F-4D81-8873-1115069485F7}" destId="{0D30B544-A589-4D38-A14C-C92307FD721C}" srcOrd="1" destOrd="0" presId="urn:microsoft.com/office/officeart/2005/8/layout/vList5"/>
    <dgm:cxn modelId="{DFBA88CE-2897-47F0-A194-E32D68681505}" type="presParOf" srcId="{7413983F-02A0-4007-B3DB-C857C4C43026}" destId="{7C844EB0-7526-498F-88C3-79C353099D61}" srcOrd="9" destOrd="0" presId="urn:microsoft.com/office/officeart/2005/8/layout/vList5"/>
    <dgm:cxn modelId="{DE65741B-72A7-461F-9B9D-A9159D49A0AE}" type="presParOf" srcId="{7413983F-02A0-4007-B3DB-C857C4C43026}" destId="{C58E5045-0A4E-4A4C-9E30-DE9F573E3B40}" srcOrd="10" destOrd="0" presId="urn:microsoft.com/office/officeart/2005/8/layout/vList5"/>
    <dgm:cxn modelId="{99C30B32-961A-453E-95F0-E420181A08BD}" type="presParOf" srcId="{C58E5045-0A4E-4A4C-9E30-DE9F573E3B40}" destId="{A46727F9-7FAE-4CD8-8ED0-CB8A51703291}" srcOrd="0" destOrd="0" presId="urn:microsoft.com/office/officeart/2005/8/layout/vList5"/>
    <dgm:cxn modelId="{E5F9834B-9BE6-4E36-8991-A3D271CF7CFA}" type="presParOf" srcId="{C58E5045-0A4E-4A4C-9E30-DE9F573E3B40}" destId="{50735C93-1DB6-444F-B810-E52C7AC67B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B4386E-EDB6-4617-8DCB-63F74AF4B0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C65BF4-295B-41C9-BBCD-5FF340DAD6E5}">
      <dgm:prSet/>
      <dgm:spPr>
        <a:solidFill>
          <a:schemeClr val="accent2"/>
        </a:solidFill>
      </dgm:spPr>
      <dgm:t>
        <a:bodyPr/>
        <a:lstStyle/>
        <a:p>
          <a:r>
            <a:rPr lang="en-US" dirty="0"/>
            <a:t>Post Therapy Pathological</a:t>
          </a:r>
        </a:p>
      </dgm:t>
    </dgm:pt>
    <dgm:pt modelId="{8794FFBE-ADA3-47FC-BDD4-26AABBBCD171}" type="parTrans" cxnId="{72765DF6-7B64-4894-A6C6-A31AB6D3B144}">
      <dgm:prSet/>
      <dgm:spPr/>
      <dgm:t>
        <a:bodyPr/>
        <a:lstStyle/>
        <a:p>
          <a:endParaRPr lang="en-US"/>
        </a:p>
      </dgm:t>
    </dgm:pt>
    <dgm:pt modelId="{025AB5BF-7EC4-45AF-8079-7B95FD871DD9}" type="sibTrans" cxnId="{72765DF6-7B64-4894-A6C6-A31AB6D3B144}">
      <dgm:prSet/>
      <dgm:spPr/>
      <dgm:t>
        <a:bodyPr/>
        <a:lstStyle/>
        <a:p>
          <a:endParaRPr lang="en-US"/>
        </a:p>
      </dgm:t>
    </dgm:pt>
    <dgm:pt modelId="{BC642CDC-36A4-4DA7-981F-EABDADA5CFA6}">
      <dgm:prSet/>
      <dgm:spPr/>
      <dgm:t>
        <a:bodyPr/>
        <a:lstStyle/>
        <a:p>
          <a:r>
            <a:rPr lang="en-US" dirty="0" err="1"/>
            <a:t>ypT</a:t>
          </a:r>
          <a:endParaRPr lang="en-US" dirty="0"/>
        </a:p>
      </dgm:t>
    </dgm:pt>
    <dgm:pt modelId="{35BA9B28-E6AF-4B47-ABA5-212F55A7B2F8}" type="parTrans" cxnId="{99410D48-5086-4C4B-BE90-3BF17E2E82D3}">
      <dgm:prSet/>
      <dgm:spPr/>
      <dgm:t>
        <a:bodyPr/>
        <a:lstStyle/>
        <a:p>
          <a:endParaRPr lang="en-US"/>
        </a:p>
      </dgm:t>
    </dgm:pt>
    <dgm:pt modelId="{71A34B9B-33C2-4493-B7BA-8E0A2F7E4D3B}" type="sibTrans" cxnId="{99410D48-5086-4C4B-BE90-3BF17E2E82D3}">
      <dgm:prSet/>
      <dgm:spPr/>
      <dgm:t>
        <a:bodyPr/>
        <a:lstStyle/>
        <a:p>
          <a:endParaRPr lang="en-US"/>
        </a:p>
      </dgm:t>
    </dgm:pt>
    <dgm:pt modelId="{6E303D45-9FB1-4402-A156-C62744EE6021}">
      <dgm:prSet/>
      <dgm:spPr/>
      <dgm:t>
        <a:bodyPr/>
        <a:lstStyle/>
        <a:p>
          <a:r>
            <a:rPr lang="en-US" dirty="0" err="1"/>
            <a:t>ypN</a:t>
          </a:r>
          <a:endParaRPr lang="en-US" dirty="0"/>
        </a:p>
      </dgm:t>
    </dgm:pt>
    <dgm:pt modelId="{F3E775E5-A07C-4537-B8B3-4D006E71C834}" type="parTrans" cxnId="{FA109215-2FE7-4BDF-904B-E98D3E97D750}">
      <dgm:prSet/>
      <dgm:spPr/>
      <dgm:t>
        <a:bodyPr/>
        <a:lstStyle/>
        <a:p>
          <a:endParaRPr lang="en-US"/>
        </a:p>
      </dgm:t>
    </dgm:pt>
    <dgm:pt modelId="{33686A16-D506-4CD0-84E9-4695F2A10D05}" type="sibTrans" cxnId="{FA109215-2FE7-4BDF-904B-E98D3E97D750}">
      <dgm:prSet/>
      <dgm:spPr/>
      <dgm:t>
        <a:bodyPr/>
        <a:lstStyle/>
        <a:p>
          <a:endParaRPr lang="en-US"/>
        </a:p>
      </dgm:t>
    </dgm:pt>
    <dgm:pt modelId="{2DCE9588-ABCF-4E68-B5FA-5E6D615C5230}">
      <dgm:prSet/>
      <dgm:spPr/>
      <dgm:t>
        <a:bodyPr/>
        <a:lstStyle/>
        <a:p>
          <a:pPr>
            <a:buNone/>
          </a:pPr>
          <a:r>
            <a:rPr lang="en-US" dirty="0"/>
            <a:t>0</a:t>
          </a:r>
        </a:p>
      </dgm:t>
    </dgm:pt>
    <dgm:pt modelId="{11B128D7-EA56-470E-9E11-411E08ED0A06}" type="parTrans" cxnId="{A448F17B-9725-4BD5-9900-7F433E67FED5}">
      <dgm:prSet/>
      <dgm:spPr/>
      <dgm:t>
        <a:bodyPr/>
        <a:lstStyle/>
        <a:p>
          <a:endParaRPr lang="en-US"/>
        </a:p>
      </dgm:t>
    </dgm:pt>
    <dgm:pt modelId="{46139240-27B2-40F1-A627-5C7EC192EEB8}" type="sibTrans" cxnId="{A448F17B-9725-4BD5-9900-7F433E67FED5}">
      <dgm:prSet/>
      <dgm:spPr/>
      <dgm:t>
        <a:bodyPr/>
        <a:lstStyle/>
        <a:p>
          <a:endParaRPr lang="en-US"/>
        </a:p>
      </dgm:t>
    </dgm:pt>
    <dgm:pt modelId="{E0CA4D98-6ECA-44A1-ADB8-DCC3568BC1C9}">
      <dgm:prSet/>
      <dgm:spPr/>
      <dgm:t>
        <a:bodyPr/>
        <a:lstStyle/>
        <a:p>
          <a:r>
            <a:rPr lang="en-US" dirty="0" err="1"/>
            <a:t>ypM</a:t>
          </a:r>
          <a:endParaRPr lang="en-US" dirty="0"/>
        </a:p>
      </dgm:t>
    </dgm:pt>
    <dgm:pt modelId="{02A4C90C-6E48-42A2-ABE3-105507467D2F}" type="parTrans" cxnId="{62AE1B8E-F6DE-4253-A02E-C98EC30F7034}">
      <dgm:prSet/>
      <dgm:spPr/>
      <dgm:t>
        <a:bodyPr/>
        <a:lstStyle/>
        <a:p>
          <a:endParaRPr lang="en-US"/>
        </a:p>
      </dgm:t>
    </dgm:pt>
    <dgm:pt modelId="{CE6234C8-1B49-4DDB-9ECB-6B994B7246BE}" type="sibTrans" cxnId="{62AE1B8E-F6DE-4253-A02E-C98EC30F7034}">
      <dgm:prSet/>
      <dgm:spPr/>
      <dgm:t>
        <a:bodyPr/>
        <a:lstStyle/>
        <a:p>
          <a:endParaRPr lang="en-US"/>
        </a:p>
      </dgm:t>
    </dgm:pt>
    <dgm:pt modelId="{6BDE6816-6D6C-4A50-891D-43C4E47672A8}">
      <dgm:prSet/>
      <dgm:spPr/>
      <dgm:t>
        <a:bodyPr/>
        <a:lstStyle/>
        <a:p>
          <a:pPr>
            <a:buNone/>
          </a:pPr>
          <a:r>
            <a:rPr lang="en-US" dirty="0"/>
            <a:t>0</a:t>
          </a:r>
        </a:p>
      </dgm:t>
    </dgm:pt>
    <dgm:pt modelId="{AFBD9B66-3DAF-4B64-9DC8-D1E5BF651201}" type="parTrans" cxnId="{35AB2089-A422-48CD-B498-3BD6DC0FE937}">
      <dgm:prSet/>
      <dgm:spPr/>
      <dgm:t>
        <a:bodyPr/>
        <a:lstStyle/>
        <a:p>
          <a:endParaRPr lang="en-US"/>
        </a:p>
      </dgm:t>
    </dgm:pt>
    <dgm:pt modelId="{C4A86E32-521F-42C3-AB23-5BE1F1828440}" type="sibTrans" cxnId="{35AB2089-A422-48CD-B498-3BD6DC0FE937}">
      <dgm:prSet/>
      <dgm:spPr/>
      <dgm:t>
        <a:bodyPr/>
        <a:lstStyle/>
        <a:p>
          <a:endParaRPr lang="en-US"/>
        </a:p>
      </dgm:t>
    </dgm:pt>
    <dgm:pt modelId="{6C4F74E1-431F-4D7E-949D-0913F4E0AD98}">
      <dgm:prSet/>
      <dgm:spPr/>
      <dgm:t>
        <a:bodyPr/>
        <a:lstStyle/>
        <a:p>
          <a:r>
            <a:rPr lang="en-US" dirty="0"/>
            <a:t>Stage Group</a:t>
          </a:r>
        </a:p>
      </dgm:t>
    </dgm:pt>
    <dgm:pt modelId="{64E5DE0A-F799-4337-9DC6-DEA24B079221}" type="parTrans" cxnId="{0479CDFD-84EC-48D1-9C1A-9F72200C1E08}">
      <dgm:prSet/>
      <dgm:spPr/>
      <dgm:t>
        <a:bodyPr/>
        <a:lstStyle/>
        <a:p>
          <a:endParaRPr lang="en-US"/>
        </a:p>
      </dgm:t>
    </dgm:pt>
    <dgm:pt modelId="{CA961A4C-D62B-4B5E-B2A8-FF70978DF3A6}" type="sibTrans" cxnId="{0479CDFD-84EC-48D1-9C1A-9F72200C1E08}">
      <dgm:prSet/>
      <dgm:spPr/>
      <dgm:t>
        <a:bodyPr/>
        <a:lstStyle/>
        <a:p>
          <a:endParaRPr lang="en-US"/>
        </a:p>
      </dgm:t>
    </dgm:pt>
    <dgm:pt modelId="{0290CD75-F1AD-4FD1-9B6B-5D0679B73C10}">
      <dgm:prSet/>
      <dgm:spPr/>
      <dgm:t>
        <a:bodyPr/>
        <a:lstStyle/>
        <a:p>
          <a:pPr>
            <a:buNone/>
          </a:pPr>
          <a:r>
            <a:rPr lang="en-US" dirty="0"/>
            <a:t>IIA</a:t>
          </a:r>
        </a:p>
      </dgm:t>
    </dgm:pt>
    <dgm:pt modelId="{3E6C173B-D098-4DA1-A93F-436976229D37}" type="parTrans" cxnId="{F92B1E1F-67B9-4DAA-A2DF-889087057EEA}">
      <dgm:prSet/>
      <dgm:spPr/>
      <dgm:t>
        <a:bodyPr/>
        <a:lstStyle/>
        <a:p>
          <a:endParaRPr lang="en-US"/>
        </a:p>
      </dgm:t>
    </dgm:pt>
    <dgm:pt modelId="{3D404106-3240-4AC9-AE1A-3426EC979589}" type="sibTrans" cxnId="{F92B1E1F-67B9-4DAA-A2DF-889087057EEA}">
      <dgm:prSet/>
      <dgm:spPr/>
      <dgm:t>
        <a:bodyPr/>
        <a:lstStyle/>
        <a:p>
          <a:endParaRPr lang="en-US"/>
        </a:p>
      </dgm:t>
    </dgm:pt>
    <dgm:pt modelId="{9DE457D1-5ACA-42EC-AC8E-D53DBB2311EF}">
      <dgm:prSet/>
      <dgm:spPr/>
      <dgm:t>
        <a:bodyPr/>
        <a:lstStyle/>
        <a:p>
          <a:pPr>
            <a:buNone/>
          </a:pPr>
          <a:r>
            <a:rPr lang="en-US" dirty="0"/>
            <a:t>3</a:t>
          </a:r>
        </a:p>
      </dgm:t>
    </dgm:pt>
    <dgm:pt modelId="{162CC090-0923-4785-A45E-E1A871E23979}" type="parTrans" cxnId="{B99CC26F-7AF0-4285-9023-72E5265DCC7E}">
      <dgm:prSet/>
      <dgm:spPr/>
      <dgm:t>
        <a:bodyPr/>
        <a:lstStyle/>
        <a:p>
          <a:endParaRPr lang="en-US"/>
        </a:p>
      </dgm:t>
    </dgm:pt>
    <dgm:pt modelId="{C0851888-F13D-41A7-A35F-9B21D480C5B1}" type="sibTrans" cxnId="{B99CC26F-7AF0-4285-9023-72E5265DCC7E}">
      <dgm:prSet/>
      <dgm:spPr/>
      <dgm:t>
        <a:bodyPr/>
        <a:lstStyle/>
        <a:p>
          <a:endParaRPr lang="en-US"/>
        </a:p>
      </dgm:t>
    </dgm:pt>
    <dgm:pt modelId="{5EDBB386-4BFE-4B94-8FCC-4AB4BBB2FDB0}">
      <dgm:prSet/>
      <dgm:spPr/>
      <dgm:t>
        <a:bodyPr/>
        <a:lstStyle/>
        <a:p>
          <a:r>
            <a:rPr lang="en-US" dirty="0"/>
            <a:t>Grade</a:t>
          </a:r>
        </a:p>
      </dgm:t>
    </dgm:pt>
    <dgm:pt modelId="{6B632353-59BE-407A-9258-D2E64249A587}" type="parTrans" cxnId="{80BF0414-0E5B-4975-B662-475D164B6E90}">
      <dgm:prSet/>
      <dgm:spPr/>
      <dgm:t>
        <a:bodyPr/>
        <a:lstStyle/>
        <a:p>
          <a:endParaRPr lang="en-US"/>
        </a:p>
      </dgm:t>
    </dgm:pt>
    <dgm:pt modelId="{1D03CC40-7FBC-42A0-8424-C7453D0D150E}" type="sibTrans" cxnId="{80BF0414-0E5B-4975-B662-475D164B6E90}">
      <dgm:prSet/>
      <dgm:spPr/>
      <dgm:t>
        <a:bodyPr/>
        <a:lstStyle/>
        <a:p>
          <a:endParaRPr lang="en-US"/>
        </a:p>
      </dgm:t>
    </dgm:pt>
    <dgm:pt modelId="{E2CF9558-3719-47B9-82B3-4B0E5772D649}">
      <dgm:prSet/>
      <dgm:spPr/>
      <dgm:t>
        <a:bodyPr/>
        <a:lstStyle/>
        <a:p>
          <a:pPr>
            <a:buNone/>
          </a:pPr>
          <a:r>
            <a:rPr lang="en-US" dirty="0"/>
            <a:t>2</a:t>
          </a:r>
        </a:p>
      </dgm:t>
    </dgm:pt>
    <dgm:pt modelId="{4F61F3EB-F114-4D8F-9372-87D6ABD346F5}" type="parTrans" cxnId="{D38D8948-FF8D-4FBC-BB0E-F9E4653038E1}">
      <dgm:prSet/>
      <dgm:spPr/>
      <dgm:t>
        <a:bodyPr/>
        <a:lstStyle/>
        <a:p>
          <a:endParaRPr lang="en-US"/>
        </a:p>
      </dgm:t>
    </dgm:pt>
    <dgm:pt modelId="{E2A6D87E-FE50-481C-BB42-B1C5D420CE33}" type="sibTrans" cxnId="{D38D8948-FF8D-4FBC-BB0E-F9E4653038E1}">
      <dgm:prSet/>
      <dgm:spPr/>
      <dgm:t>
        <a:bodyPr/>
        <a:lstStyle/>
        <a:p>
          <a:endParaRPr lang="en-US"/>
        </a:p>
      </dgm:t>
    </dgm:pt>
    <dgm:pt modelId="{F9A911F9-71A2-4E01-AA41-4867FF9B8A23}" type="pres">
      <dgm:prSet presAssocID="{64B4386E-EDB6-4617-8DCB-63F74AF4B0C5}" presName="Name0" presStyleCnt="0">
        <dgm:presLayoutVars>
          <dgm:dir/>
          <dgm:animLvl val="lvl"/>
          <dgm:resizeHandles val="exact"/>
        </dgm:presLayoutVars>
      </dgm:prSet>
      <dgm:spPr/>
    </dgm:pt>
    <dgm:pt modelId="{FE27FAE4-0E83-41A8-85CD-C96C0FFBC915}" type="pres">
      <dgm:prSet presAssocID="{49C65BF4-295B-41C9-BBCD-5FF340DAD6E5}" presName="linNode" presStyleCnt="0"/>
      <dgm:spPr/>
    </dgm:pt>
    <dgm:pt modelId="{EAE5A95D-2B5A-419B-BD33-6778F4729422}" type="pres">
      <dgm:prSet presAssocID="{49C65BF4-295B-41C9-BBCD-5FF340DAD6E5}" presName="parentText" presStyleLbl="node1" presStyleIdx="0" presStyleCnt="6" custScaleX="277778">
        <dgm:presLayoutVars>
          <dgm:chMax val="1"/>
          <dgm:bulletEnabled val="1"/>
        </dgm:presLayoutVars>
      </dgm:prSet>
      <dgm:spPr/>
    </dgm:pt>
    <dgm:pt modelId="{C72D4EF3-5131-4D9D-A8AA-64C230F7B3B7}" type="pres">
      <dgm:prSet presAssocID="{025AB5BF-7EC4-45AF-8079-7B95FD871DD9}" presName="sp" presStyleCnt="0"/>
      <dgm:spPr/>
    </dgm:pt>
    <dgm:pt modelId="{E063350C-5337-4795-AF0B-22EB8D264BD6}" type="pres">
      <dgm:prSet presAssocID="{5EDBB386-4BFE-4B94-8FCC-4AB4BBB2FDB0}" presName="linNode" presStyleCnt="0"/>
      <dgm:spPr/>
    </dgm:pt>
    <dgm:pt modelId="{4244CD3F-FEF2-48E2-8623-91BB3A75CD96}" type="pres">
      <dgm:prSet presAssocID="{5EDBB386-4BFE-4B94-8FCC-4AB4BBB2FDB0}" presName="parentText" presStyleLbl="node1" presStyleIdx="1" presStyleCnt="6">
        <dgm:presLayoutVars>
          <dgm:chMax val="1"/>
          <dgm:bulletEnabled val="1"/>
        </dgm:presLayoutVars>
      </dgm:prSet>
      <dgm:spPr/>
    </dgm:pt>
    <dgm:pt modelId="{1C6A3DB5-9FDE-41C8-8EDC-5A39F93CDC24}" type="pres">
      <dgm:prSet presAssocID="{5EDBB386-4BFE-4B94-8FCC-4AB4BBB2FDB0}" presName="descendantText" presStyleLbl="alignAccFollowNode1" presStyleIdx="0" presStyleCnt="5">
        <dgm:presLayoutVars>
          <dgm:bulletEnabled val="1"/>
        </dgm:presLayoutVars>
      </dgm:prSet>
      <dgm:spPr/>
    </dgm:pt>
    <dgm:pt modelId="{56BAE929-9069-468F-ABB5-F9CF0EC360F5}" type="pres">
      <dgm:prSet presAssocID="{1D03CC40-7FBC-42A0-8424-C7453D0D150E}" presName="sp" presStyleCnt="0"/>
      <dgm:spPr/>
    </dgm:pt>
    <dgm:pt modelId="{F14F90A0-9923-4A4A-A02E-6C9CFE8C7ACE}" type="pres">
      <dgm:prSet presAssocID="{BC642CDC-36A4-4DA7-981F-EABDADA5CFA6}" presName="linNode" presStyleCnt="0"/>
      <dgm:spPr/>
    </dgm:pt>
    <dgm:pt modelId="{81BF311A-F598-4550-8760-B9AF5FF41A14}" type="pres">
      <dgm:prSet presAssocID="{BC642CDC-36A4-4DA7-981F-EABDADA5CFA6}" presName="parentText" presStyleLbl="node1" presStyleIdx="2" presStyleCnt="6">
        <dgm:presLayoutVars>
          <dgm:chMax val="1"/>
          <dgm:bulletEnabled val="1"/>
        </dgm:presLayoutVars>
      </dgm:prSet>
      <dgm:spPr/>
    </dgm:pt>
    <dgm:pt modelId="{BCCA0229-C655-47EB-8B0F-CA24CE9A4A31}" type="pres">
      <dgm:prSet presAssocID="{BC642CDC-36A4-4DA7-981F-EABDADA5CFA6}" presName="descendantText" presStyleLbl="alignAccFollowNode1" presStyleIdx="1" presStyleCnt="5">
        <dgm:presLayoutVars>
          <dgm:bulletEnabled val="1"/>
        </dgm:presLayoutVars>
      </dgm:prSet>
      <dgm:spPr/>
    </dgm:pt>
    <dgm:pt modelId="{7ECC843F-744C-4355-880C-CA3340530419}" type="pres">
      <dgm:prSet presAssocID="{71A34B9B-33C2-4493-B7BA-8E0A2F7E4D3B}" presName="sp" presStyleCnt="0"/>
      <dgm:spPr/>
    </dgm:pt>
    <dgm:pt modelId="{8F83F1BC-5F15-41FA-BB85-9EA434720E7D}" type="pres">
      <dgm:prSet presAssocID="{6E303D45-9FB1-4402-A156-C62744EE6021}" presName="linNode" presStyleCnt="0"/>
      <dgm:spPr/>
    </dgm:pt>
    <dgm:pt modelId="{A8BF312C-5B8E-40DC-8D30-CF932D551B29}" type="pres">
      <dgm:prSet presAssocID="{6E303D45-9FB1-4402-A156-C62744EE6021}" presName="parentText" presStyleLbl="node1" presStyleIdx="3" presStyleCnt="6">
        <dgm:presLayoutVars>
          <dgm:chMax val="1"/>
          <dgm:bulletEnabled val="1"/>
        </dgm:presLayoutVars>
      </dgm:prSet>
      <dgm:spPr/>
    </dgm:pt>
    <dgm:pt modelId="{BCFDC4CA-8045-4DC9-B248-7B11A8A1EA82}" type="pres">
      <dgm:prSet presAssocID="{6E303D45-9FB1-4402-A156-C62744EE6021}" presName="descendantText" presStyleLbl="alignAccFollowNode1" presStyleIdx="2" presStyleCnt="5">
        <dgm:presLayoutVars>
          <dgm:bulletEnabled val="1"/>
        </dgm:presLayoutVars>
      </dgm:prSet>
      <dgm:spPr/>
    </dgm:pt>
    <dgm:pt modelId="{B705892E-7456-4B46-8EA4-AB8A61305C53}" type="pres">
      <dgm:prSet presAssocID="{33686A16-D506-4CD0-84E9-4695F2A10D05}" presName="sp" presStyleCnt="0"/>
      <dgm:spPr/>
    </dgm:pt>
    <dgm:pt modelId="{EA32752E-3ACF-4B72-98F6-B8F25BC64D75}" type="pres">
      <dgm:prSet presAssocID="{E0CA4D98-6ECA-44A1-ADB8-DCC3568BC1C9}" presName="linNode" presStyleCnt="0"/>
      <dgm:spPr/>
    </dgm:pt>
    <dgm:pt modelId="{FF828BE0-0E99-48F9-B94D-4CF2DD3A6061}" type="pres">
      <dgm:prSet presAssocID="{E0CA4D98-6ECA-44A1-ADB8-DCC3568BC1C9}" presName="parentText" presStyleLbl="node1" presStyleIdx="4" presStyleCnt="6">
        <dgm:presLayoutVars>
          <dgm:chMax val="1"/>
          <dgm:bulletEnabled val="1"/>
        </dgm:presLayoutVars>
      </dgm:prSet>
      <dgm:spPr/>
    </dgm:pt>
    <dgm:pt modelId="{959663A1-3DD3-40F0-B196-F2FDF53EBB40}" type="pres">
      <dgm:prSet presAssocID="{E0CA4D98-6ECA-44A1-ADB8-DCC3568BC1C9}" presName="descendantText" presStyleLbl="alignAccFollowNode1" presStyleIdx="3" presStyleCnt="5">
        <dgm:presLayoutVars>
          <dgm:bulletEnabled val="1"/>
        </dgm:presLayoutVars>
      </dgm:prSet>
      <dgm:spPr/>
    </dgm:pt>
    <dgm:pt modelId="{B683EB65-6760-46DC-A20E-044E19B0739C}" type="pres">
      <dgm:prSet presAssocID="{CE6234C8-1B49-4DDB-9ECB-6B994B7246BE}" presName="sp" presStyleCnt="0"/>
      <dgm:spPr/>
    </dgm:pt>
    <dgm:pt modelId="{C58D2BED-F842-4A51-B13C-BB57AD61F560}" type="pres">
      <dgm:prSet presAssocID="{6C4F74E1-431F-4D7E-949D-0913F4E0AD98}" presName="linNode" presStyleCnt="0"/>
      <dgm:spPr/>
    </dgm:pt>
    <dgm:pt modelId="{2E3EC0AA-17F2-45E0-B660-B1637F8AD639}" type="pres">
      <dgm:prSet presAssocID="{6C4F74E1-431F-4D7E-949D-0913F4E0AD98}" presName="parentText" presStyleLbl="node1" presStyleIdx="5" presStyleCnt="6">
        <dgm:presLayoutVars>
          <dgm:chMax val="1"/>
          <dgm:bulletEnabled val="1"/>
        </dgm:presLayoutVars>
      </dgm:prSet>
      <dgm:spPr/>
    </dgm:pt>
    <dgm:pt modelId="{3FB8490F-F286-4C65-9F41-492B7E4F0BA3}" type="pres">
      <dgm:prSet presAssocID="{6C4F74E1-431F-4D7E-949D-0913F4E0AD98}" presName="descendantText" presStyleLbl="alignAccFollowNode1" presStyleIdx="4" presStyleCnt="5">
        <dgm:presLayoutVars>
          <dgm:bulletEnabled val="1"/>
        </dgm:presLayoutVars>
      </dgm:prSet>
      <dgm:spPr/>
    </dgm:pt>
  </dgm:ptLst>
  <dgm:cxnLst>
    <dgm:cxn modelId="{80BF0414-0E5B-4975-B662-475D164B6E90}" srcId="{64B4386E-EDB6-4617-8DCB-63F74AF4B0C5}" destId="{5EDBB386-4BFE-4B94-8FCC-4AB4BBB2FDB0}" srcOrd="1" destOrd="0" parTransId="{6B632353-59BE-407A-9258-D2E64249A587}" sibTransId="{1D03CC40-7FBC-42A0-8424-C7453D0D150E}"/>
    <dgm:cxn modelId="{FA109215-2FE7-4BDF-904B-E98D3E97D750}" srcId="{64B4386E-EDB6-4617-8DCB-63F74AF4B0C5}" destId="{6E303D45-9FB1-4402-A156-C62744EE6021}" srcOrd="3" destOrd="0" parTransId="{F3E775E5-A07C-4537-B8B3-4D006E71C834}" sibTransId="{33686A16-D506-4CD0-84E9-4695F2A10D05}"/>
    <dgm:cxn modelId="{86345B19-893C-4FF0-AA30-0DBE95652951}" type="presOf" srcId="{E2CF9558-3719-47B9-82B3-4B0E5772D649}" destId="{1C6A3DB5-9FDE-41C8-8EDC-5A39F93CDC24}" srcOrd="0" destOrd="0" presId="urn:microsoft.com/office/officeart/2005/8/layout/vList5"/>
    <dgm:cxn modelId="{F92B1E1F-67B9-4DAA-A2DF-889087057EEA}" srcId="{6C4F74E1-431F-4D7E-949D-0913F4E0AD98}" destId="{0290CD75-F1AD-4FD1-9B6B-5D0679B73C10}" srcOrd="0" destOrd="0" parTransId="{3E6C173B-D098-4DA1-A93F-436976229D37}" sibTransId="{3D404106-3240-4AC9-AE1A-3426EC979589}"/>
    <dgm:cxn modelId="{FAC7FB65-23E6-4456-A52C-1C0140C2F8A7}" type="presOf" srcId="{BC642CDC-36A4-4DA7-981F-EABDADA5CFA6}" destId="{81BF311A-F598-4550-8760-B9AF5FF41A14}" srcOrd="0" destOrd="0" presId="urn:microsoft.com/office/officeart/2005/8/layout/vList5"/>
    <dgm:cxn modelId="{5D733847-451D-4E99-B53A-45A452EB7FD3}" type="presOf" srcId="{64B4386E-EDB6-4617-8DCB-63F74AF4B0C5}" destId="{F9A911F9-71A2-4E01-AA41-4867FF9B8A23}" srcOrd="0" destOrd="0" presId="urn:microsoft.com/office/officeart/2005/8/layout/vList5"/>
    <dgm:cxn modelId="{99410D48-5086-4C4B-BE90-3BF17E2E82D3}" srcId="{64B4386E-EDB6-4617-8DCB-63F74AF4B0C5}" destId="{BC642CDC-36A4-4DA7-981F-EABDADA5CFA6}" srcOrd="2" destOrd="0" parTransId="{35BA9B28-E6AF-4B47-ABA5-212F55A7B2F8}" sibTransId="{71A34B9B-33C2-4493-B7BA-8E0A2F7E4D3B}"/>
    <dgm:cxn modelId="{D38D8948-FF8D-4FBC-BB0E-F9E4653038E1}" srcId="{5EDBB386-4BFE-4B94-8FCC-4AB4BBB2FDB0}" destId="{E2CF9558-3719-47B9-82B3-4B0E5772D649}" srcOrd="0" destOrd="0" parTransId="{4F61F3EB-F114-4D8F-9372-87D6ABD346F5}" sibTransId="{E2A6D87E-FE50-481C-BB42-B1C5D420CE33}"/>
    <dgm:cxn modelId="{B99CC26F-7AF0-4285-9023-72E5265DCC7E}" srcId="{BC642CDC-36A4-4DA7-981F-EABDADA5CFA6}" destId="{9DE457D1-5ACA-42EC-AC8E-D53DBB2311EF}" srcOrd="0" destOrd="0" parTransId="{162CC090-0923-4785-A45E-E1A871E23979}" sibTransId="{C0851888-F13D-41A7-A35F-9B21D480C5B1}"/>
    <dgm:cxn modelId="{A448F17B-9725-4BD5-9900-7F433E67FED5}" srcId="{6E303D45-9FB1-4402-A156-C62744EE6021}" destId="{2DCE9588-ABCF-4E68-B5FA-5E6D615C5230}" srcOrd="0" destOrd="0" parTransId="{11B128D7-EA56-470E-9E11-411E08ED0A06}" sibTransId="{46139240-27B2-40F1-A627-5C7EC192EEB8}"/>
    <dgm:cxn modelId="{DB84997C-6039-4D65-90AD-687CF3785DD2}" type="presOf" srcId="{9DE457D1-5ACA-42EC-AC8E-D53DBB2311EF}" destId="{BCCA0229-C655-47EB-8B0F-CA24CE9A4A31}" srcOrd="0" destOrd="0" presId="urn:microsoft.com/office/officeart/2005/8/layout/vList5"/>
    <dgm:cxn modelId="{35AB2089-A422-48CD-B498-3BD6DC0FE937}" srcId="{E0CA4D98-6ECA-44A1-ADB8-DCC3568BC1C9}" destId="{6BDE6816-6D6C-4A50-891D-43C4E47672A8}" srcOrd="0" destOrd="0" parTransId="{AFBD9B66-3DAF-4B64-9DC8-D1E5BF651201}" sibTransId="{C4A86E32-521F-42C3-AB23-5BE1F1828440}"/>
    <dgm:cxn modelId="{62AE1B8E-F6DE-4253-A02E-C98EC30F7034}" srcId="{64B4386E-EDB6-4617-8DCB-63F74AF4B0C5}" destId="{E0CA4D98-6ECA-44A1-ADB8-DCC3568BC1C9}" srcOrd="4" destOrd="0" parTransId="{02A4C90C-6E48-42A2-ABE3-105507467D2F}" sibTransId="{CE6234C8-1B49-4DDB-9ECB-6B994B7246BE}"/>
    <dgm:cxn modelId="{36B4AE93-CE43-42B0-93BE-5622DFE34448}" type="presOf" srcId="{6E303D45-9FB1-4402-A156-C62744EE6021}" destId="{A8BF312C-5B8E-40DC-8D30-CF932D551B29}" srcOrd="0" destOrd="0" presId="urn:microsoft.com/office/officeart/2005/8/layout/vList5"/>
    <dgm:cxn modelId="{5A6BFC98-27C0-4BF5-9585-86A8D3AFCF70}" type="presOf" srcId="{49C65BF4-295B-41C9-BBCD-5FF340DAD6E5}" destId="{EAE5A95D-2B5A-419B-BD33-6778F4729422}" srcOrd="0" destOrd="0" presId="urn:microsoft.com/office/officeart/2005/8/layout/vList5"/>
    <dgm:cxn modelId="{AE4614B7-DD8A-4723-BE7F-6A89BFC5989F}" type="presOf" srcId="{5EDBB386-4BFE-4B94-8FCC-4AB4BBB2FDB0}" destId="{4244CD3F-FEF2-48E2-8623-91BB3A75CD96}" srcOrd="0" destOrd="0" presId="urn:microsoft.com/office/officeart/2005/8/layout/vList5"/>
    <dgm:cxn modelId="{7F6E77B8-0882-481F-82D7-5DEDC1C1F5A0}" type="presOf" srcId="{0290CD75-F1AD-4FD1-9B6B-5D0679B73C10}" destId="{3FB8490F-F286-4C65-9F41-492B7E4F0BA3}" srcOrd="0" destOrd="0" presId="urn:microsoft.com/office/officeart/2005/8/layout/vList5"/>
    <dgm:cxn modelId="{91D6D8D6-06B4-4AEC-B5DF-2E7C0B3A05AE}" type="presOf" srcId="{6BDE6816-6D6C-4A50-891D-43C4E47672A8}" destId="{959663A1-3DD3-40F0-B196-F2FDF53EBB40}" srcOrd="0" destOrd="0" presId="urn:microsoft.com/office/officeart/2005/8/layout/vList5"/>
    <dgm:cxn modelId="{4FFCA7E4-0D5A-4DEE-9FBD-8B1539E31927}" type="presOf" srcId="{6C4F74E1-431F-4D7E-949D-0913F4E0AD98}" destId="{2E3EC0AA-17F2-45E0-B660-B1637F8AD639}" srcOrd="0" destOrd="0" presId="urn:microsoft.com/office/officeart/2005/8/layout/vList5"/>
    <dgm:cxn modelId="{A32F8CF3-7605-4AC1-8AE2-7DD4CD706138}" type="presOf" srcId="{2DCE9588-ABCF-4E68-B5FA-5E6D615C5230}" destId="{BCFDC4CA-8045-4DC9-B248-7B11A8A1EA82}" srcOrd="0" destOrd="0" presId="urn:microsoft.com/office/officeart/2005/8/layout/vList5"/>
    <dgm:cxn modelId="{72765DF6-7B64-4894-A6C6-A31AB6D3B144}" srcId="{64B4386E-EDB6-4617-8DCB-63F74AF4B0C5}" destId="{49C65BF4-295B-41C9-BBCD-5FF340DAD6E5}" srcOrd="0" destOrd="0" parTransId="{8794FFBE-ADA3-47FC-BDD4-26AABBBCD171}" sibTransId="{025AB5BF-7EC4-45AF-8079-7B95FD871DD9}"/>
    <dgm:cxn modelId="{E77771FD-65A2-4D17-9C61-6C4EBAFB1EDD}" type="presOf" srcId="{E0CA4D98-6ECA-44A1-ADB8-DCC3568BC1C9}" destId="{FF828BE0-0E99-48F9-B94D-4CF2DD3A6061}" srcOrd="0" destOrd="0" presId="urn:microsoft.com/office/officeart/2005/8/layout/vList5"/>
    <dgm:cxn modelId="{0479CDFD-84EC-48D1-9C1A-9F72200C1E08}" srcId="{64B4386E-EDB6-4617-8DCB-63F74AF4B0C5}" destId="{6C4F74E1-431F-4D7E-949D-0913F4E0AD98}" srcOrd="5" destOrd="0" parTransId="{64E5DE0A-F799-4337-9DC6-DEA24B079221}" sibTransId="{CA961A4C-D62B-4B5E-B2A8-FF70978DF3A6}"/>
    <dgm:cxn modelId="{7748BF64-CFD5-4379-974A-508DE1CE9160}" type="presParOf" srcId="{F9A911F9-71A2-4E01-AA41-4867FF9B8A23}" destId="{FE27FAE4-0E83-41A8-85CD-C96C0FFBC915}" srcOrd="0" destOrd="0" presId="urn:microsoft.com/office/officeart/2005/8/layout/vList5"/>
    <dgm:cxn modelId="{34E55629-CF5D-42BD-9B1D-86881A5AD8DA}" type="presParOf" srcId="{FE27FAE4-0E83-41A8-85CD-C96C0FFBC915}" destId="{EAE5A95D-2B5A-419B-BD33-6778F4729422}" srcOrd="0" destOrd="0" presId="urn:microsoft.com/office/officeart/2005/8/layout/vList5"/>
    <dgm:cxn modelId="{570425E7-D3F7-4FE3-B60C-E3A5FB162737}" type="presParOf" srcId="{F9A911F9-71A2-4E01-AA41-4867FF9B8A23}" destId="{C72D4EF3-5131-4D9D-A8AA-64C230F7B3B7}" srcOrd="1" destOrd="0" presId="urn:microsoft.com/office/officeart/2005/8/layout/vList5"/>
    <dgm:cxn modelId="{55919454-AD49-4679-9528-2FC27CC8211E}" type="presParOf" srcId="{F9A911F9-71A2-4E01-AA41-4867FF9B8A23}" destId="{E063350C-5337-4795-AF0B-22EB8D264BD6}" srcOrd="2" destOrd="0" presId="urn:microsoft.com/office/officeart/2005/8/layout/vList5"/>
    <dgm:cxn modelId="{09C53122-C569-4739-93EC-6123E445A49A}" type="presParOf" srcId="{E063350C-5337-4795-AF0B-22EB8D264BD6}" destId="{4244CD3F-FEF2-48E2-8623-91BB3A75CD96}" srcOrd="0" destOrd="0" presId="urn:microsoft.com/office/officeart/2005/8/layout/vList5"/>
    <dgm:cxn modelId="{CCEE01DA-521D-41B4-B8E4-8A2BBF91F1C1}" type="presParOf" srcId="{E063350C-5337-4795-AF0B-22EB8D264BD6}" destId="{1C6A3DB5-9FDE-41C8-8EDC-5A39F93CDC24}" srcOrd="1" destOrd="0" presId="urn:microsoft.com/office/officeart/2005/8/layout/vList5"/>
    <dgm:cxn modelId="{4684B6AE-C497-40AE-9D26-C1951A2FAE25}" type="presParOf" srcId="{F9A911F9-71A2-4E01-AA41-4867FF9B8A23}" destId="{56BAE929-9069-468F-ABB5-F9CF0EC360F5}" srcOrd="3" destOrd="0" presId="urn:microsoft.com/office/officeart/2005/8/layout/vList5"/>
    <dgm:cxn modelId="{D6B657A0-F955-4D65-A91D-50501B075BD2}" type="presParOf" srcId="{F9A911F9-71A2-4E01-AA41-4867FF9B8A23}" destId="{F14F90A0-9923-4A4A-A02E-6C9CFE8C7ACE}" srcOrd="4" destOrd="0" presId="urn:microsoft.com/office/officeart/2005/8/layout/vList5"/>
    <dgm:cxn modelId="{507A412D-C875-4755-840C-3E330F0E9EC6}" type="presParOf" srcId="{F14F90A0-9923-4A4A-A02E-6C9CFE8C7ACE}" destId="{81BF311A-F598-4550-8760-B9AF5FF41A14}" srcOrd="0" destOrd="0" presId="urn:microsoft.com/office/officeart/2005/8/layout/vList5"/>
    <dgm:cxn modelId="{4BB6F433-356B-4FBD-AAB7-98FA107657A6}" type="presParOf" srcId="{F14F90A0-9923-4A4A-A02E-6C9CFE8C7ACE}" destId="{BCCA0229-C655-47EB-8B0F-CA24CE9A4A31}" srcOrd="1" destOrd="0" presId="urn:microsoft.com/office/officeart/2005/8/layout/vList5"/>
    <dgm:cxn modelId="{0EE073DE-40C7-4EBD-B291-DFCD82E9F295}" type="presParOf" srcId="{F9A911F9-71A2-4E01-AA41-4867FF9B8A23}" destId="{7ECC843F-744C-4355-880C-CA3340530419}" srcOrd="5" destOrd="0" presId="urn:microsoft.com/office/officeart/2005/8/layout/vList5"/>
    <dgm:cxn modelId="{38A95201-4387-4ADF-8363-EBD2C66F29E3}" type="presParOf" srcId="{F9A911F9-71A2-4E01-AA41-4867FF9B8A23}" destId="{8F83F1BC-5F15-41FA-BB85-9EA434720E7D}" srcOrd="6" destOrd="0" presId="urn:microsoft.com/office/officeart/2005/8/layout/vList5"/>
    <dgm:cxn modelId="{6B7598DA-4368-44C9-A7EE-125BFBC3EFF3}" type="presParOf" srcId="{8F83F1BC-5F15-41FA-BB85-9EA434720E7D}" destId="{A8BF312C-5B8E-40DC-8D30-CF932D551B29}" srcOrd="0" destOrd="0" presId="urn:microsoft.com/office/officeart/2005/8/layout/vList5"/>
    <dgm:cxn modelId="{CEC23DC0-9AA0-4D76-94C3-3992395256A7}" type="presParOf" srcId="{8F83F1BC-5F15-41FA-BB85-9EA434720E7D}" destId="{BCFDC4CA-8045-4DC9-B248-7B11A8A1EA82}" srcOrd="1" destOrd="0" presId="urn:microsoft.com/office/officeart/2005/8/layout/vList5"/>
    <dgm:cxn modelId="{EE46EEBA-309C-4166-BB0E-AD94C64FD058}" type="presParOf" srcId="{F9A911F9-71A2-4E01-AA41-4867FF9B8A23}" destId="{B705892E-7456-4B46-8EA4-AB8A61305C53}" srcOrd="7" destOrd="0" presId="urn:microsoft.com/office/officeart/2005/8/layout/vList5"/>
    <dgm:cxn modelId="{4A2DF85E-C20E-46DD-A284-CEB1E9D45735}" type="presParOf" srcId="{F9A911F9-71A2-4E01-AA41-4867FF9B8A23}" destId="{EA32752E-3ACF-4B72-98F6-B8F25BC64D75}" srcOrd="8" destOrd="0" presId="urn:microsoft.com/office/officeart/2005/8/layout/vList5"/>
    <dgm:cxn modelId="{8B19C06E-6BFB-46B9-A992-0F9F87ABF4D3}" type="presParOf" srcId="{EA32752E-3ACF-4B72-98F6-B8F25BC64D75}" destId="{FF828BE0-0E99-48F9-B94D-4CF2DD3A6061}" srcOrd="0" destOrd="0" presId="urn:microsoft.com/office/officeart/2005/8/layout/vList5"/>
    <dgm:cxn modelId="{AC9463AB-819A-4ACD-B6D0-398233D0767F}" type="presParOf" srcId="{EA32752E-3ACF-4B72-98F6-B8F25BC64D75}" destId="{959663A1-3DD3-40F0-B196-F2FDF53EBB40}" srcOrd="1" destOrd="0" presId="urn:microsoft.com/office/officeart/2005/8/layout/vList5"/>
    <dgm:cxn modelId="{C10265B4-769D-4FC5-8ED6-78F11461273D}" type="presParOf" srcId="{F9A911F9-71A2-4E01-AA41-4867FF9B8A23}" destId="{B683EB65-6760-46DC-A20E-044E19B0739C}" srcOrd="9" destOrd="0" presId="urn:microsoft.com/office/officeart/2005/8/layout/vList5"/>
    <dgm:cxn modelId="{CFD183E7-5404-48D7-891E-A85EE6C70F37}" type="presParOf" srcId="{F9A911F9-71A2-4E01-AA41-4867FF9B8A23}" destId="{C58D2BED-F842-4A51-B13C-BB57AD61F560}" srcOrd="10" destOrd="0" presId="urn:microsoft.com/office/officeart/2005/8/layout/vList5"/>
    <dgm:cxn modelId="{E633F9DE-2A76-43B3-BA35-AA25428E7325}" type="presParOf" srcId="{C58D2BED-F842-4A51-B13C-BB57AD61F560}" destId="{2E3EC0AA-17F2-45E0-B660-B1637F8AD639}" srcOrd="0" destOrd="0" presId="urn:microsoft.com/office/officeart/2005/8/layout/vList5"/>
    <dgm:cxn modelId="{F9899293-7EAB-46C5-A471-3AB26D41DA36}" type="presParOf" srcId="{C58D2BED-F842-4A51-B13C-BB57AD61F560}" destId="{3FB8490F-F286-4C65-9F41-492B7E4F0BA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339E9D-9814-493A-A3C9-E4C5C4B02D95}">
      <dgm:prSet/>
      <dgm:spPr/>
      <dgm:t>
        <a:bodyPr/>
        <a:lstStyle/>
        <a:p>
          <a:r>
            <a:rPr lang="en-US" dirty="0"/>
            <a:t>CEA </a:t>
          </a:r>
          <a:r>
            <a:rPr lang="en-US" dirty="0" err="1"/>
            <a:t>PreTX</a:t>
          </a:r>
          <a:r>
            <a:rPr lang="en-US" dirty="0"/>
            <a:t> Lab Value</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b="1" dirty="0"/>
            <a:t> </a:t>
          </a:r>
          <a:r>
            <a:rPr lang="en-US" b="0" dirty="0"/>
            <a:t>8.7</a:t>
          </a:r>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CEA </a:t>
          </a:r>
          <a:r>
            <a:rPr lang="en-US" dirty="0" err="1"/>
            <a:t>PreTX</a:t>
          </a:r>
          <a:r>
            <a:rPr lang="en-US" dirty="0"/>
            <a:t> Interpretation</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 1</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Tumor Deposits</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pPr>
            <a:buNone/>
          </a:pPr>
          <a:r>
            <a:rPr lang="en-US" dirty="0"/>
            <a:t> 00</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4F0AFE75-FA90-4B9D-A043-D5C13C74C304}">
      <dgm:prSet/>
      <dgm:spPr/>
      <dgm:t>
        <a:bodyPr/>
        <a:lstStyle/>
        <a:p>
          <a:r>
            <a:rPr lang="en-US" dirty="0"/>
            <a:t>Perineural Invasion</a:t>
          </a:r>
        </a:p>
      </dgm:t>
    </dgm:pt>
    <dgm:pt modelId="{AA45C4C3-4300-441A-8714-FA28821FFEA1}" type="parTrans" cxnId="{44C445F3-73A5-4CD4-9AAA-BD0F56E8725F}">
      <dgm:prSet/>
      <dgm:spPr/>
      <dgm:t>
        <a:bodyPr/>
        <a:lstStyle/>
        <a:p>
          <a:endParaRPr lang="en-US"/>
        </a:p>
      </dgm:t>
    </dgm:pt>
    <dgm:pt modelId="{ADB407D1-4371-4606-BFB5-BD23BAA7CD45}" type="sibTrans" cxnId="{44C445F3-73A5-4CD4-9AAA-BD0F56E8725F}">
      <dgm:prSet/>
      <dgm:spPr/>
      <dgm:t>
        <a:bodyPr/>
        <a:lstStyle/>
        <a:p>
          <a:endParaRPr lang="en-US"/>
        </a:p>
      </dgm:t>
    </dgm:pt>
    <dgm:pt modelId="{06C5A023-B18D-4FA7-B1B5-AF97DAC574EF}">
      <dgm:prSet/>
      <dgm:spPr/>
      <dgm:t>
        <a:bodyPr/>
        <a:lstStyle/>
        <a:p>
          <a:pPr>
            <a:buNone/>
          </a:pPr>
          <a:r>
            <a:rPr lang="en-US" b="1" dirty="0"/>
            <a:t> 0</a:t>
          </a:r>
          <a:endParaRPr lang="en-US" dirty="0"/>
        </a:p>
      </dgm:t>
    </dgm:pt>
    <dgm:pt modelId="{D9E16197-94FC-4E97-9A97-3C891701E376}" type="parTrans" cxnId="{D2D89637-23E5-4911-9F87-865B4D11FBCF}">
      <dgm:prSet/>
      <dgm:spPr/>
      <dgm:t>
        <a:bodyPr/>
        <a:lstStyle/>
        <a:p>
          <a:endParaRPr lang="en-US"/>
        </a:p>
      </dgm:t>
    </dgm:pt>
    <dgm:pt modelId="{0C8B4541-C287-4FA9-A1E7-91B1688A214F}" type="sibTrans" cxnId="{D2D89637-23E5-4911-9F87-865B4D11FBCF}">
      <dgm:prSet/>
      <dgm:spPr/>
      <dgm:t>
        <a:bodyPr/>
        <a:lstStyle/>
        <a:p>
          <a:endParaRPr lang="en-US"/>
        </a:p>
      </dgm:t>
    </dgm:pt>
    <dgm:pt modelId="{A12771F8-D684-449E-8ED3-8BEF5E2BF6F0}">
      <dgm:prSet/>
      <dgm:spPr/>
      <dgm:t>
        <a:bodyPr/>
        <a:lstStyle/>
        <a:p>
          <a:r>
            <a:rPr lang="en-US" dirty="0"/>
            <a:t>Circumferential Resection Margin</a:t>
          </a:r>
        </a:p>
      </dgm:t>
    </dgm:pt>
    <dgm:pt modelId="{C82D5C1E-6E42-4EB1-A3ED-D9F6298962D4}" type="parTrans" cxnId="{55C1A4C4-EF28-4181-80A9-2C48D57D042A}">
      <dgm:prSet/>
      <dgm:spPr/>
      <dgm:t>
        <a:bodyPr/>
        <a:lstStyle/>
        <a:p>
          <a:endParaRPr lang="en-US"/>
        </a:p>
      </dgm:t>
    </dgm:pt>
    <dgm:pt modelId="{6E7E2C70-8694-4C68-A6A4-FF706CA4A9A3}" type="sibTrans" cxnId="{55C1A4C4-EF28-4181-80A9-2C48D57D042A}">
      <dgm:prSet/>
      <dgm:spPr/>
      <dgm:t>
        <a:bodyPr/>
        <a:lstStyle/>
        <a:p>
          <a:endParaRPr lang="en-US"/>
        </a:p>
      </dgm:t>
    </dgm:pt>
    <dgm:pt modelId="{61DD7C1E-F3A1-4D11-A8F1-139855AFC90F}">
      <dgm:prSet/>
      <dgm:spPr/>
      <dgm:t>
        <a:bodyPr/>
        <a:lstStyle/>
        <a:p>
          <a:pPr>
            <a:buNone/>
          </a:pPr>
          <a:r>
            <a:rPr lang="en-US" dirty="0"/>
            <a:t> 13.0</a:t>
          </a:r>
        </a:p>
      </dgm:t>
    </dgm:pt>
    <dgm:pt modelId="{3AB9CC51-EF88-4E84-989D-FEBE04E66EE5}" type="parTrans" cxnId="{860BB09F-1ABB-4D6B-86CD-BD0EF7AFECE6}">
      <dgm:prSet/>
      <dgm:spPr/>
      <dgm:t>
        <a:bodyPr/>
        <a:lstStyle/>
        <a:p>
          <a:endParaRPr lang="en-US"/>
        </a:p>
      </dgm:t>
    </dgm:pt>
    <dgm:pt modelId="{BFFE721D-CEA4-4E30-A96A-9B8186332703}" type="sibTrans" cxnId="{860BB09F-1ABB-4D6B-86CD-BD0EF7AFECE6}">
      <dgm:prSet/>
      <dgm:spPr/>
      <dgm:t>
        <a:bodyPr/>
        <a:lstStyle/>
        <a:p>
          <a:endParaRPr lang="en-US"/>
        </a:p>
      </dgm:t>
    </dgm:pt>
    <dgm:pt modelId="{FDFD422D-78C7-4736-8AC0-AF748706D777}">
      <dgm:prSet/>
      <dgm:spPr/>
      <dgm:t>
        <a:bodyPr/>
        <a:lstStyle/>
        <a:p>
          <a:r>
            <a:rPr lang="en-US" dirty="0"/>
            <a:t>KRAS</a:t>
          </a:r>
        </a:p>
      </dgm:t>
    </dgm:pt>
    <dgm:pt modelId="{2B26FC29-21D1-433C-8ACF-CB090167D266}" type="parTrans" cxnId="{ED9D7BC0-BA97-469D-B430-19613FF70086}">
      <dgm:prSet/>
      <dgm:spPr/>
      <dgm:t>
        <a:bodyPr/>
        <a:lstStyle/>
        <a:p>
          <a:endParaRPr lang="en-US"/>
        </a:p>
      </dgm:t>
    </dgm:pt>
    <dgm:pt modelId="{9DAA5165-8CD7-4951-B8CA-B4EB33FCA55A}" type="sibTrans" cxnId="{ED9D7BC0-BA97-469D-B430-19613FF70086}">
      <dgm:prSet/>
      <dgm:spPr/>
      <dgm:t>
        <a:bodyPr/>
        <a:lstStyle/>
        <a:p>
          <a:endParaRPr lang="en-US"/>
        </a:p>
      </dgm:t>
    </dgm:pt>
    <dgm:pt modelId="{76702741-20F6-44A7-B7B2-3A3F2E7DCFA9}">
      <dgm:prSet/>
      <dgm:spPr/>
      <dgm:t>
        <a:bodyPr/>
        <a:lstStyle/>
        <a:p>
          <a:pPr>
            <a:buNone/>
          </a:pPr>
          <a:r>
            <a:rPr lang="en-US" dirty="0"/>
            <a:t>9 </a:t>
          </a:r>
        </a:p>
      </dgm:t>
    </dgm:pt>
    <dgm:pt modelId="{FF0EAD23-4E57-4211-9712-66064C9EBD87}" type="parTrans" cxnId="{5E2E47EE-E097-4757-AEFB-85CBB72A4332}">
      <dgm:prSet/>
      <dgm:spPr/>
      <dgm:t>
        <a:bodyPr/>
        <a:lstStyle/>
        <a:p>
          <a:endParaRPr lang="en-US"/>
        </a:p>
      </dgm:t>
    </dgm:pt>
    <dgm:pt modelId="{A90EF3E6-EAEE-485F-A36C-A241BBAC46DE}" type="sibTrans" cxnId="{5E2E47EE-E097-4757-AEFB-85CBB72A4332}">
      <dgm:prSet/>
      <dgm:spPr/>
      <dgm:t>
        <a:bodyPr/>
        <a:lstStyle/>
        <a:p>
          <a:endParaRPr lang="en-US"/>
        </a:p>
      </dgm:t>
    </dgm:pt>
    <dgm:pt modelId="{6008E3AF-0357-4338-83CF-F847CC928574}" type="pres">
      <dgm:prSet presAssocID="{3D18249A-1D06-421A-919B-326F862B6EE9}" presName="linear" presStyleCnt="0">
        <dgm:presLayoutVars>
          <dgm:animLvl val="lvl"/>
          <dgm:resizeHandles val="exact"/>
        </dgm:presLayoutVars>
      </dgm:prSet>
      <dgm:spPr/>
    </dgm:pt>
    <dgm:pt modelId="{9E28C867-6688-4624-8817-3DFCB4C82600}" type="pres">
      <dgm:prSet presAssocID="{3F339E9D-9814-493A-A3C9-E4C5C4B02D95}" presName="parentText" presStyleLbl="node1" presStyleIdx="0" presStyleCnt="6">
        <dgm:presLayoutVars>
          <dgm:chMax val="0"/>
          <dgm:bulletEnabled val="1"/>
        </dgm:presLayoutVars>
      </dgm:prSet>
      <dgm:spPr/>
    </dgm:pt>
    <dgm:pt modelId="{66693893-06AD-43EB-A6BD-1F7916F04BE0}" type="pres">
      <dgm:prSet presAssocID="{3F339E9D-9814-493A-A3C9-E4C5C4B02D95}" presName="childText" presStyleLbl="revTx" presStyleIdx="0" presStyleCnt="6">
        <dgm:presLayoutVars>
          <dgm:bulletEnabled val="1"/>
        </dgm:presLayoutVars>
      </dgm:prSet>
      <dgm:spPr/>
    </dgm:pt>
    <dgm:pt modelId="{7EF718BA-4418-4526-AE1E-EB843F737078}" type="pres">
      <dgm:prSet presAssocID="{16597F33-5170-4E79-B6AC-2AE285823C93}" presName="parentText" presStyleLbl="node1" presStyleIdx="1" presStyleCnt="6">
        <dgm:presLayoutVars>
          <dgm:chMax val="0"/>
          <dgm:bulletEnabled val="1"/>
        </dgm:presLayoutVars>
      </dgm:prSet>
      <dgm:spPr/>
    </dgm:pt>
    <dgm:pt modelId="{B1FF634F-37BE-40E0-8C21-3526410700A7}" type="pres">
      <dgm:prSet presAssocID="{16597F33-5170-4E79-B6AC-2AE285823C93}" presName="childText" presStyleLbl="revTx" presStyleIdx="1" presStyleCnt="6">
        <dgm:presLayoutVars>
          <dgm:bulletEnabled val="1"/>
        </dgm:presLayoutVars>
      </dgm:prSet>
      <dgm:spPr/>
    </dgm:pt>
    <dgm:pt modelId="{485088A1-8B43-4B3E-8A43-2A92137A56F6}" type="pres">
      <dgm:prSet presAssocID="{E37D1CB4-E088-47AF-BE79-6A4AEC6A6DAE}" presName="parentText" presStyleLbl="node1" presStyleIdx="2" presStyleCnt="6">
        <dgm:presLayoutVars>
          <dgm:chMax val="0"/>
          <dgm:bulletEnabled val="1"/>
        </dgm:presLayoutVars>
      </dgm:prSet>
      <dgm:spPr/>
    </dgm:pt>
    <dgm:pt modelId="{195BD555-DD34-49A4-AE63-6267766C4F17}" type="pres">
      <dgm:prSet presAssocID="{E37D1CB4-E088-47AF-BE79-6A4AEC6A6DAE}" presName="childText" presStyleLbl="revTx" presStyleIdx="2" presStyleCnt="6">
        <dgm:presLayoutVars>
          <dgm:bulletEnabled val="1"/>
        </dgm:presLayoutVars>
      </dgm:prSet>
      <dgm:spPr/>
    </dgm:pt>
    <dgm:pt modelId="{026934A8-1AED-4379-BFCE-A65A38ED5B25}" type="pres">
      <dgm:prSet presAssocID="{4F0AFE75-FA90-4B9D-A043-D5C13C74C304}" presName="parentText" presStyleLbl="node1" presStyleIdx="3" presStyleCnt="6">
        <dgm:presLayoutVars>
          <dgm:chMax val="0"/>
          <dgm:bulletEnabled val="1"/>
        </dgm:presLayoutVars>
      </dgm:prSet>
      <dgm:spPr/>
    </dgm:pt>
    <dgm:pt modelId="{958D9447-D3AF-4AF4-B41C-B421031E6A46}" type="pres">
      <dgm:prSet presAssocID="{4F0AFE75-FA90-4B9D-A043-D5C13C74C304}" presName="childText" presStyleLbl="revTx" presStyleIdx="3" presStyleCnt="6">
        <dgm:presLayoutVars>
          <dgm:bulletEnabled val="1"/>
        </dgm:presLayoutVars>
      </dgm:prSet>
      <dgm:spPr/>
    </dgm:pt>
    <dgm:pt modelId="{0BD34FAA-2874-4DCA-9290-F07CC31CA4B8}" type="pres">
      <dgm:prSet presAssocID="{A12771F8-D684-449E-8ED3-8BEF5E2BF6F0}" presName="parentText" presStyleLbl="node1" presStyleIdx="4" presStyleCnt="6">
        <dgm:presLayoutVars>
          <dgm:chMax val="0"/>
          <dgm:bulletEnabled val="1"/>
        </dgm:presLayoutVars>
      </dgm:prSet>
      <dgm:spPr/>
    </dgm:pt>
    <dgm:pt modelId="{AECDEB46-7EAA-4DBD-BB57-A6825920B21B}" type="pres">
      <dgm:prSet presAssocID="{A12771F8-D684-449E-8ED3-8BEF5E2BF6F0}" presName="childText" presStyleLbl="revTx" presStyleIdx="4" presStyleCnt="6">
        <dgm:presLayoutVars>
          <dgm:bulletEnabled val="1"/>
        </dgm:presLayoutVars>
      </dgm:prSet>
      <dgm:spPr/>
    </dgm:pt>
    <dgm:pt modelId="{D6F90B0B-4698-4101-80BB-2E6D2C826F66}" type="pres">
      <dgm:prSet presAssocID="{FDFD422D-78C7-4736-8AC0-AF748706D777}" presName="parentText" presStyleLbl="node1" presStyleIdx="5" presStyleCnt="6">
        <dgm:presLayoutVars>
          <dgm:chMax val="0"/>
          <dgm:bulletEnabled val="1"/>
        </dgm:presLayoutVars>
      </dgm:prSet>
      <dgm:spPr/>
    </dgm:pt>
    <dgm:pt modelId="{D905385E-F2D0-406A-A469-0FAFEACE9981}" type="pres">
      <dgm:prSet presAssocID="{FDFD422D-78C7-4736-8AC0-AF748706D777}" presName="childText" presStyleLbl="revTx" presStyleIdx="5" presStyleCnt="6">
        <dgm:presLayoutVars>
          <dgm:bulletEnabled val="1"/>
        </dgm:presLayoutVars>
      </dgm:prSet>
      <dgm:spPr/>
    </dgm:pt>
  </dgm:ptLst>
  <dgm:cxnLst>
    <dgm:cxn modelId="{F9DB3403-6690-4D32-A953-200EF471BEF7}" srcId="{3D18249A-1D06-421A-919B-326F862B6EE9}" destId="{E37D1CB4-E088-47AF-BE79-6A4AEC6A6DAE}" srcOrd="2" destOrd="0" parTransId="{2016AA22-D247-466F-B3FF-2D19726D54DB}" sibTransId="{4CD4E884-D9A0-4805-845F-42DCEDFF5CE2}"/>
    <dgm:cxn modelId="{F23F120B-3C63-4477-B645-DA8AD6ABB428}" srcId="{3F339E9D-9814-493A-A3C9-E4C5C4B02D95}" destId="{A8FF5386-AF7F-4389-B467-716BA54F411D}" srcOrd="0" destOrd="0" parTransId="{47B49236-34A5-40ED-BDD2-C95C31CF2393}" sibTransId="{E4DD5308-A129-4432-B3B4-B50E25D61933}"/>
    <dgm:cxn modelId="{E6EEA526-2BCC-4BC6-961A-6830B499B85C}" type="presOf" srcId="{16597F33-5170-4E79-B6AC-2AE285823C93}" destId="{7EF718BA-4418-4526-AE1E-EB843F737078}" srcOrd="0" destOrd="0" presId="urn:microsoft.com/office/officeart/2005/8/layout/vList2"/>
    <dgm:cxn modelId="{0CE85332-325D-422D-9489-DF60E1F2161D}" type="presOf" srcId="{E37D1CB4-E088-47AF-BE79-6A4AEC6A6DAE}" destId="{485088A1-8B43-4B3E-8A43-2A92137A56F6}" srcOrd="0" destOrd="0" presId="urn:microsoft.com/office/officeart/2005/8/layout/vList2"/>
    <dgm:cxn modelId="{D2D89637-23E5-4911-9F87-865B4D11FBCF}" srcId="{4F0AFE75-FA90-4B9D-A043-D5C13C74C304}" destId="{06C5A023-B18D-4FA7-B1B5-AF97DAC574EF}" srcOrd="0" destOrd="0" parTransId="{D9E16197-94FC-4E97-9A97-3C891701E376}" sibTransId="{0C8B4541-C287-4FA9-A1E7-91B1688A214F}"/>
    <dgm:cxn modelId="{3AEB4644-EC11-45E3-98E3-5DFBD618B9B7}" type="presOf" srcId="{A12771F8-D684-449E-8ED3-8BEF5E2BF6F0}" destId="{0BD34FAA-2874-4DCA-9290-F07CC31CA4B8}" srcOrd="0" destOrd="0" presId="urn:microsoft.com/office/officeart/2005/8/layout/vList2"/>
    <dgm:cxn modelId="{FA0C9548-9173-4B01-B814-AD7309C03B41}" type="presOf" srcId="{3F339E9D-9814-493A-A3C9-E4C5C4B02D95}" destId="{9E28C867-6688-4624-8817-3DFCB4C82600}" srcOrd="0" destOrd="0" presId="urn:microsoft.com/office/officeart/2005/8/layout/vList2"/>
    <dgm:cxn modelId="{6E916B4A-511F-4A9E-95D5-02F23AF2B5BD}" type="presOf" srcId="{06C5A023-B18D-4FA7-B1B5-AF97DAC574EF}" destId="{958D9447-D3AF-4AF4-B41C-B421031E6A46}" srcOrd="0" destOrd="0" presId="urn:microsoft.com/office/officeart/2005/8/layout/vList2"/>
    <dgm:cxn modelId="{FAB37D50-7707-4BD9-A197-88CC86904989}" type="presOf" srcId="{6CB06BBD-92BD-4688-9E00-7753F7B021A0}" destId="{195BD555-DD34-49A4-AE63-6267766C4F17}" srcOrd="0" destOrd="0" presId="urn:microsoft.com/office/officeart/2005/8/layout/vList2"/>
    <dgm:cxn modelId="{1FE65777-25B6-438A-BE29-E78FBC0BA3EF}" type="presOf" srcId="{4F0AFE75-FA90-4B9D-A043-D5C13C74C304}" destId="{026934A8-1AED-4379-BFCE-A65A38ED5B25}" srcOrd="0" destOrd="0" presId="urn:microsoft.com/office/officeart/2005/8/layout/vList2"/>
    <dgm:cxn modelId="{FA40B07D-1F98-46AC-B364-2F25107A013A}" type="presOf" srcId="{FDFD422D-78C7-4736-8AC0-AF748706D777}" destId="{D6F90B0B-4698-4101-80BB-2E6D2C826F66}" srcOrd="0" destOrd="0" presId="urn:microsoft.com/office/officeart/2005/8/layout/vList2"/>
    <dgm:cxn modelId="{4746DA7F-9E71-4C5B-B5E9-0EB52A88D6E3}" type="presOf" srcId="{3D18249A-1D06-421A-919B-326F862B6EE9}" destId="{6008E3AF-0357-4338-83CF-F847CC928574}"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7959989F-80E1-45A1-BA04-DCB12AC68097}" type="presOf" srcId="{61DD7C1E-F3A1-4D11-A8F1-139855AFC90F}" destId="{AECDEB46-7EAA-4DBD-BB57-A6825920B21B}" srcOrd="0" destOrd="0" presId="urn:microsoft.com/office/officeart/2005/8/layout/vList2"/>
    <dgm:cxn modelId="{860BB09F-1ABB-4D6B-86CD-BD0EF7AFECE6}" srcId="{A12771F8-D684-449E-8ED3-8BEF5E2BF6F0}" destId="{61DD7C1E-F3A1-4D11-A8F1-139855AFC90F}" srcOrd="0" destOrd="0" parTransId="{3AB9CC51-EF88-4E84-989D-FEBE04E66EE5}" sibTransId="{BFFE721D-CEA4-4E30-A96A-9B8186332703}"/>
    <dgm:cxn modelId="{67D14AB9-CA5E-47B2-8201-D45CE6A809B5}" type="presOf" srcId="{D3EDA274-2A72-4150-AEC8-68F9551B077F}" destId="{B1FF634F-37BE-40E0-8C21-3526410700A7}" srcOrd="0" destOrd="0" presId="urn:microsoft.com/office/officeart/2005/8/layout/vList2"/>
    <dgm:cxn modelId="{775E99BD-3C11-4622-9520-CA8121B5A2F1}" type="presOf" srcId="{A8FF5386-AF7F-4389-B467-716BA54F411D}" destId="{66693893-06AD-43EB-A6BD-1F7916F04BE0}" srcOrd="0" destOrd="0" presId="urn:microsoft.com/office/officeart/2005/8/layout/vList2"/>
    <dgm:cxn modelId="{ED9D7BC0-BA97-469D-B430-19613FF70086}" srcId="{3D18249A-1D06-421A-919B-326F862B6EE9}" destId="{FDFD422D-78C7-4736-8AC0-AF748706D777}" srcOrd="5" destOrd="0" parTransId="{2B26FC29-21D1-433C-8ACF-CB090167D266}" sibTransId="{9DAA5165-8CD7-4951-B8CA-B4EB33FCA55A}"/>
    <dgm:cxn modelId="{55C1A4C4-EF28-4181-80A9-2C48D57D042A}" srcId="{3D18249A-1D06-421A-919B-326F862B6EE9}" destId="{A12771F8-D684-449E-8ED3-8BEF5E2BF6F0}" srcOrd="4" destOrd="0" parTransId="{C82D5C1E-6E42-4EB1-A3ED-D9F6298962D4}" sibTransId="{6E7E2C70-8694-4C68-A6A4-FF706CA4A9A3}"/>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1" destOrd="0" parTransId="{6932C6F6-6E38-4119-89B3-61A0C4BDD51E}" sibTransId="{108114D5-2977-4D8C-81A8-F360F81CCB6C}"/>
    <dgm:cxn modelId="{080C55D3-6D43-496E-939D-81D99F657854}" srcId="{E37D1CB4-E088-47AF-BE79-6A4AEC6A6DAE}" destId="{6CB06BBD-92BD-4688-9E00-7753F7B021A0}" srcOrd="0" destOrd="0" parTransId="{AAF261C2-6310-4004-B1D6-E2DB3B239196}" sibTransId="{A41C7925-2D94-44C4-BE9C-BA172EFFBBF1}"/>
    <dgm:cxn modelId="{50739CEA-9DE0-4CDE-BDF7-D48034996B83}" type="presOf" srcId="{76702741-20F6-44A7-B7B2-3A3F2E7DCFA9}" destId="{D905385E-F2D0-406A-A469-0FAFEACE9981}" srcOrd="0" destOrd="0" presId="urn:microsoft.com/office/officeart/2005/8/layout/vList2"/>
    <dgm:cxn modelId="{5E2E47EE-E097-4757-AEFB-85CBB72A4332}" srcId="{FDFD422D-78C7-4736-8AC0-AF748706D777}" destId="{76702741-20F6-44A7-B7B2-3A3F2E7DCFA9}" srcOrd="0" destOrd="0" parTransId="{FF0EAD23-4E57-4211-9712-66064C9EBD87}" sibTransId="{A90EF3E6-EAEE-485F-A36C-A241BBAC46DE}"/>
    <dgm:cxn modelId="{44C445F3-73A5-4CD4-9AAA-BD0F56E8725F}" srcId="{3D18249A-1D06-421A-919B-326F862B6EE9}" destId="{4F0AFE75-FA90-4B9D-A043-D5C13C74C304}" srcOrd="3" destOrd="0" parTransId="{AA45C4C3-4300-441A-8714-FA28821FFEA1}" sibTransId="{ADB407D1-4371-4606-BFB5-BD23BAA7CD45}"/>
    <dgm:cxn modelId="{463F4445-38FD-46DB-8B8E-23E2551E1108}" type="presParOf" srcId="{6008E3AF-0357-4338-83CF-F847CC928574}" destId="{9E28C867-6688-4624-8817-3DFCB4C82600}" srcOrd="0" destOrd="0" presId="urn:microsoft.com/office/officeart/2005/8/layout/vList2"/>
    <dgm:cxn modelId="{34ACE81E-04A1-446B-9534-95913A175C4D}" type="presParOf" srcId="{6008E3AF-0357-4338-83CF-F847CC928574}" destId="{66693893-06AD-43EB-A6BD-1F7916F04BE0}" srcOrd="1" destOrd="0" presId="urn:microsoft.com/office/officeart/2005/8/layout/vList2"/>
    <dgm:cxn modelId="{20D75E56-895D-4DB5-9FF7-B389C825E5B5}" type="presParOf" srcId="{6008E3AF-0357-4338-83CF-F847CC928574}" destId="{7EF718BA-4418-4526-AE1E-EB843F737078}" srcOrd="2" destOrd="0" presId="urn:microsoft.com/office/officeart/2005/8/layout/vList2"/>
    <dgm:cxn modelId="{42140511-2418-488D-844C-FC1AD090AC01}" type="presParOf" srcId="{6008E3AF-0357-4338-83CF-F847CC928574}" destId="{B1FF634F-37BE-40E0-8C21-3526410700A7}" srcOrd="3" destOrd="0" presId="urn:microsoft.com/office/officeart/2005/8/layout/vList2"/>
    <dgm:cxn modelId="{5B2D7C45-7562-4762-997B-13F24DE4502D}" type="presParOf" srcId="{6008E3AF-0357-4338-83CF-F847CC928574}" destId="{485088A1-8B43-4B3E-8A43-2A92137A56F6}" srcOrd="4" destOrd="0" presId="urn:microsoft.com/office/officeart/2005/8/layout/vList2"/>
    <dgm:cxn modelId="{13E96F57-401D-415B-AF91-3A6B0E77E7B8}" type="presParOf" srcId="{6008E3AF-0357-4338-83CF-F847CC928574}" destId="{195BD555-DD34-49A4-AE63-6267766C4F17}" srcOrd="5" destOrd="0" presId="urn:microsoft.com/office/officeart/2005/8/layout/vList2"/>
    <dgm:cxn modelId="{AB375923-0EB1-4784-8B8D-AFFAA3BC5A5C}" type="presParOf" srcId="{6008E3AF-0357-4338-83CF-F847CC928574}" destId="{026934A8-1AED-4379-BFCE-A65A38ED5B25}" srcOrd="6" destOrd="0" presId="urn:microsoft.com/office/officeart/2005/8/layout/vList2"/>
    <dgm:cxn modelId="{74F6BDB5-6318-44C0-95B7-5E73176F881E}" type="presParOf" srcId="{6008E3AF-0357-4338-83CF-F847CC928574}" destId="{958D9447-D3AF-4AF4-B41C-B421031E6A46}" srcOrd="7" destOrd="0" presId="urn:microsoft.com/office/officeart/2005/8/layout/vList2"/>
    <dgm:cxn modelId="{F5006224-D404-426E-B276-0CD2EB7680D6}" type="presParOf" srcId="{6008E3AF-0357-4338-83CF-F847CC928574}" destId="{0BD34FAA-2874-4DCA-9290-F07CC31CA4B8}" srcOrd="8" destOrd="0" presId="urn:microsoft.com/office/officeart/2005/8/layout/vList2"/>
    <dgm:cxn modelId="{CAA3D1B4-1E3C-4501-B07C-F6102B0B4ADA}" type="presParOf" srcId="{6008E3AF-0357-4338-83CF-F847CC928574}" destId="{AECDEB46-7EAA-4DBD-BB57-A6825920B21B}" srcOrd="9" destOrd="0" presId="urn:microsoft.com/office/officeart/2005/8/layout/vList2"/>
    <dgm:cxn modelId="{93057BB9-566E-459B-A557-02AE7E5EF1E9}" type="presParOf" srcId="{6008E3AF-0357-4338-83CF-F847CC928574}" destId="{D6F90B0B-4698-4101-80BB-2E6D2C826F66}" srcOrd="10" destOrd="0" presId="urn:microsoft.com/office/officeart/2005/8/layout/vList2"/>
    <dgm:cxn modelId="{B8CD3690-248E-42A6-8D71-4D468ABF5568}" type="presParOf" srcId="{6008E3AF-0357-4338-83CF-F847CC928574}" destId="{D905385E-F2D0-406A-A469-0FAFEACE9981}"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18249A-1D06-421A-919B-326F862B6EE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339E9D-9814-493A-A3C9-E4C5C4B02D95}">
      <dgm:prSet/>
      <dgm:spPr/>
      <dgm:t>
        <a:bodyPr/>
        <a:lstStyle/>
        <a:p>
          <a:r>
            <a:rPr lang="en-US" dirty="0"/>
            <a:t>Microsatellite Instability (MSI)</a:t>
          </a:r>
        </a:p>
      </dgm:t>
    </dgm:pt>
    <dgm:pt modelId="{74EB6CE8-0ED6-458F-8F87-5926D6C73F55}" type="parTrans" cxnId="{07F6F397-4A0F-4B8E-B384-E066F78445B2}">
      <dgm:prSet/>
      <dgm:spPr/>
      <dgm:t>
        <a:bodyPr/>
        <a:lstStyle/>
        <a:p>
          <a:endParaRPr lang="en-US"/>
        </a:p>
      </dgm:t>
    </dgm:pt>
    <dgm:pt modelId="{686A833D-9E39-4F68-B56D-0570BA6DE90D}" type="sibTrans" cxnId="{07F6F397-4A0F-4B8E-B384-E066F78445B2}">
      <dgm:prSet/>
      <dgm:spPr/>
      <dgm:t>
        <a:bodyPr/>
        <a:lstStyle/>
        <a:p>
          <a:endParaRPr lang="en-US"/>
        </a:p>
      </dgm:t>
    </dgm:pt>
    <dgm:pt modelId="{A8FF5386-AF7F-4389-B467-716BA54F411D}">
      <dgm:prSet/>
      <dgm:spPr/>
      <dgm:t>
        <a:bodyPr/>
        <a:lstStyle/>
        <a:p>
          <a:pPr>
            <a:buNone/>
          </a:pPr>
          <a:r>
            <a:rPr lang="en-US" b="0" dirty="0"/>
            <a:t>0</a:t>
          </a:r>
          <a:r>
            <a:rPr lang="en-US" b="1" dirty="0"/>
            <a:t> </a:t>
          </a:r>
          <a:endParaRPr lang="en-US" dirty="0"/>
        </a:p>
      </dgm:t>
    </dgm:pt>
    <dgm:pt modelId="{47B49236-34A5-40ED-BDD2-C95C31CF2393}" type="parTrans" cxnId="{F23F120B-3C63-4477-B645-DA8AD6ABB428}">
      <dgm:prSet/>
      <dgm:spPr/>
      <dgm:t>
        <a:bodyPr/>
        <a:lstStyle/>
        <a:p>
          <a:endParaRPr lang="en-US"/>
        </a:p>
      </dgm:t>
    </dgm:pt>
    <dgm:pt modelId="{E4DD5308-A129-4432-B3B4-B50E25D61933}" type="sibTrans" cxnId="{F23F120B-3C63-4477-B645-DA8AD6ABB428}">
      <dgm:prSet/>
      <dgm:spPr/>
      <dgm:t>
        <a:bodyPr/>
        <a:lstStyle/>
        <a:p>
          <a:endParaRPr lang="en-US"/>
        </a:p>
      </dgm:t>
    </dgm:pt>
    <dgm:pt modelId="{16597F33-5170-4E79-B6AC-2AE285823C93}">
      <dgm:prSet/>
      <dgm:spPr/>
      <dgm:t>
        <a:bodyPr/>
        <a:lstStyle/>
        <a:p>
          <a:r>
            <a:rPr lang="en-US" dirty="0"/>
            <a:t>BRAF Mutational Analysis</a:t>
          </a:r>
        </a:p>
      </dgm:t>
    </dgm:pt>
    <dgm:pt modelId="{6932C6F6-6E38-4119-89B3-61A0C4BDD51E}" type="parTrans" cxnId="{6641FBCE-F7B1-46A6-8BF5-57E3631AD140}">
      <dgm:prSet/>
      <dgm:spPr/>
      <dgm:t>
        <a:bodyPr/>
        <a:lstStyle/>
        <a:p>
          <a:endParaRPr lang="en-US"/>
        </a:p>
      </dgm:t>
    </dgm:pt>
    <dgm:pt modelId="{108114D5-2977-4D8C-81A8-F360F81CCB6C}" type="sibTrans" cxnId="{6641FBCE-F7B1-46A6-8BF5-57E3631AD140}">
      <dgm:prSet/>
      <dgm:spPr/>
      <dgm:t>
        <a:bodyPr/>
        <a:lstStyle/>
        <a:p>
          <a:endParaRPr lang="en-US"/>
        </a:p>
      </dgm:t>
    </dgm:pt>
    <dgm:pt modelId="{D3EDA274-2A72-4150-AEC8-68F9551B077F}">
      <dgm:prSet/>
      <dgm:spPr/>
      <dgm:t>
        <a:bodyPr/>
        <a:lstStyle/>
        <a:p>
          <a:pPr>
            <a:buNone/>
          </a:pPr>
          <a:r>
            <a:rPr lang="en-US" dirty="0"/>
            <a:t> 9</a:t>
          </a:r>
        </a:p>
      </dgm:t>
    </dgm:pt>
    <dgm:pt modelId="{07B1805A-5A75-4241-8E36-BF0809F0734C}" type="parTrans" cxnId="{3230BBC4-6984-4887-8E17-AED1119CD187}">
      <dgm:prSet/>
      <dgm:spPr/>
      <dgm:t>
        <a:bodyPr/>
        <a:lstStyle/>
        <a:p>
          <a:endParaRPr lang="en-US"/>
        </a:p>
      </dgm:t>
    </dgm:pt>
    <dgm:pt modelId="{52F1AD4A-F45A-4C78-9914-BA9E73C5F089}" type="sibTrans" cxnId="{3230BBC4-6984-4887-8E17-AED1119CD187}">
      <dgm:prSet/>
      <dgm:spPr/>
      <dgm:t>
        <a:bodyPr/>
        <a:lstStyle/>
        <a:p>
          <a:endParaRPr lang="en-US"/>
        </a:p>
      </dgm:t>
    </dgm:pt>
    <dgm:pt modelId="{E37D1CB4-E088-47AF-BE79-6A4AEC6A6DAE}">
      <dgm:prSet/>
      <dgm:spPr/>
      <dgm:t>
        <a:bodyPr/>
        <a:lstStyle/>
        <a:p>
          <a:r>
            <a:rPr lang="en-US" dirty="0"/>
            <a:t>NRAS Mutational Analysis</a:t>
          </a:r>
        </a:p>
      </dgm:t>
    </dgm:pt>
    <dgm:pt modelId="{2016AA22-D247-466F-B3FF-2D19726D54DB}" type="parTrans" cxnId="{F9DB3403-6690-4D32-A953-200EF471BEF7}">
      <dgm:prSet/>
      <dgm:spPr/>
      <dgm:t>
        <a:bodyPr/>
        <a:lstStyle/>
        <a:p>
          <a:endParaRPr lang="en-US"/>
        </a:p>
      </dgm:t>
    </dgm:pt>
    <dgm:pt modelId="{4CD4E884-D9A0-4805-845F-42DCEDFF5CE2}" type="sibTrans" cxnId="{F9DB3403-6690-4D32-A953-200EF471BEF7}">
      <dgm:prSet/>
      <dgm:spPr/>
      <dgm:t>
        <a:bodyPr/>
        <a:lstStyle/>
        <a:p>
          <a:endParaRPr lang="en-US"/>
        </a:p>
      </dgm:t>
    </dgm:pt>
    <dgm:pt modelId="{6CB06BBD-92BD-4688-9E00-7753F7B021A0}">
      <dgm:prSet/>
      <dgm:spPr/>
      <dgm:t>
        <a:bodyPr/>
        <a:lstStyle/>
        <a:p>
          <a:pPr>
            <a:buNone/>
          </a:pPr>
          <a:r>
            <a:rPr lang="en-US" dirty="0"/>
            <a:t> 9</a:t>
          </a:r>
        </a:p>
      </dgm:t>
    </dgm:pt>
    <dgm:pt modelId="{AAF261C2-6310-4004-B1D6-E2DB3B239196}" type="parTrans" cxnId="{080C55D3-6D43-496E-939D-81D99F657854}">
      <dgm:prSet/>
      <dgm:spPr/>
      <dgm:t>
        <a:bodyPr/>
        <a:lstStyle/>
        <a:p>
          <a:endParaRPr lang="en-US"/>
        </a:p>
      </dgm:t>
    </dgm:pt>
    <dgm:pt modelId="{A41C7925-2D94-44C4-BE9C-BA172EFFBBF1}" type="sibTrans" cxnId="{080C55D3-6D43-496E-939D-81D99F657854}">
      <dgm:prSet/>
      <dgm:spPr/>
      <dgm:t>
        <a:bodyPr/>
        <a:lstStyle/>
        <a:p>
          <a:endParaRPr lang="en-US"/>
        </a:p>
      </dgm:t>
    </dgm:pt>
    <dgm:pt modelId="{03F33196-FB87-430E-83C6-8F5EED77D5AE}">
      <dgm:prSet/>
      <dgm:spPr/>
      <dgm:t>
        <a:bodyPr/>
        <a:lstStyle/>
        <a:p>
          <a:pPr>
            <a:buNone/>
          </a:pPr>
          <a:r>
            <a:rPr lang="en-US" dirty="0"/>
            <a:t>*Macroscopic Evaluation of the Mesorectum</a:t>
          </a:r>
        </a:p>
      </dgm:t>
    </dgm:pt>
    <dgm:pt modelId="{5E12665D-2CCB-4202-A6E7-0774C793AC34}" type="parTrans" cxnId="{7F280A6B-EA1F-46DC-823F-EBD47EF5ED9F}">
      <dgm:prSet/>
      <dgm:spPr/>
      <dgm:t>
        <a:bodyPr/>
        <a:lstStyle/>
        <a:p>
          <a:endParaRPr lang="en-US"/>
        </a:p>
      </dgm:t>
    </dgm:pt>
    <dgm:pt modelId="{38E91C64-ABAF-4C5A-8C9F-887B99C4EA6D}" type="sibTrans" cxnId="{7F280A6B-EA1F-46DC-823F-EBD47EF5ED9F}">
      <dgm:prSet/>
      <dgm:spPr/>
      <dgm:t>
        <a:bodyPr/>
        <a:lstStyle/>
        <a:p>
          <a:endParaRPr lang="en-US"/>
        </a:p>
      </dgm:t>
    </dgm:pt>
    <dgm:pt modelId="{180EAF4C-AA10-4741-AFB8-E31F3628EE09}">
      <dgm:prSet/>
      <dgm:spPr/>
      <dgm:t>
        <a:bodyPr/>
        <a:lstStyle/>
        <a:p>
          <a:pPr>
            <a:buNone/>
          </a:pPr>
          <a:r>
            <a:rPr lang="en-US" dirty="0"/>
            <a:t>30</a:t>
          </a:r>
        </a:p>
      </dgm:t>
    </dgm:pt>
    <dgm:pt modelId="{885F109F-7AF6-4DF3-B352-C82C3376ECE5}" type="parTrans" cxnId="{51DDDFF5-D547-4188-813A-45624BBBEDCC}">
      <dgm:prSet/>
      <dgm:spPr/>
      <dgm:t>
        <a:bodyPr/>
        <a:lstStyle/>
        <a:p>
          <a:endParaRPr lang="en-US"/>
        </a:p>
      </dgm:t>
    </dgm:pt>
    <dgm:pt modelId="{C267FD70-5713-40ED-9299-757A3A041643}" type="sibTrans" cxnId="{51DDDFF5-D547-4188-813A-45624BBBEDCC}">
      <dgm:prSet/>
      <dgm:spPr/>
      <dgm:t>
        <a:bodyPr/>
        <a:lstStyle/>
        <a:p>
          <a:endParaRPr lang="en-US"/>
        </a:p>
      </dgm:t>
    </dgm:pt>
    <dgm:pt modelId="{6008E3AF-0357-4338-83CF-F847CC928574}" type="pres">
      <dgm:prSet presAssocID="{3D18249A-1D06-421A-919B-326F862B6EE9}" presName="linear" presStyleCnt="0">
        <dgm:presLayoutVars>
          <dgm:animLvl val="lvl"/>
          <dgm:resizeHandles val="exact"/>
        </dgm:presLayoutVars>
      </dgm:prSet>
      <dgm:spPr/>
    </dgm:pt>
    <dgm:pt modelId="{9E28C867-6688-4624-8817-3DFCB4C82600}" type="pres">
      <dgm:prSet presAssocID="{3F339E9D-9814-493A-A3C9-E4C5C4B02D95}" presName="parentText" presStyleLbl="node1" presStyleIdx="0" presStyleCnt="4">
        <dgm:presLayoutVars>
          <dgm:chMax val="0"/>
          <dgm:bulletEnabled val="1"/>
        </dgm:presLayoutVars>
      </dgm:prSet>
      <dgm:spPr/>
    </dgm:pt>
    <dgm:pt modelId="{66693893-06AD-43EB-A6BD-1F7916F04BE0}" type="pres">
      <dgm:prSet presAssocID="{3F339E9D-9814-493A-A3C9-E4C5C4B02D95}" presName="childText" presStyleLbl="revTx" presStyleIdx="0" presStyleCnt="4">
        <dgm:presLayoutVars>
          <dgm:bulletEnabled val="1"/>
        </dgm:presLayoutVars>
      </dgm:prSet>
      <dgm:spPr/>
    </dgm:pt>
    <dgm:pt modelId="{7EF718BA-4418-4526-AE1E-EB843F737078}" type="pres">
      <dgm:prSet presAssocID="{16597F33-5170-4E79-B6AC-2AE285823C93}" presName="parentText" presStyleLbl="node1" presStyleIdx="1" presStyleCnt="4">
        <dgm:presLayoutVars>
          <dgm:chMax val="0"/>
          <dgm:bulletEnabled val="1"/>
        </dgm:presLayoutVars>
      </dgm:prSet>
      <dgm:spPr/>
    </dgm:pt>
    <dgm:pt modelId="{B1FF634F-37BE-40E0-8C21-3526410700A7}" type="pres">
      <dgm:prSet presAssocID="{16597F33-5170-4E79-B6AC-2AE285823C93}" presName="childText" presStyleLbl="revTx" presStyleIdx="1" presStyleCnt="4">
        <dgm:presLayoutVars>
          <dgm:bulletEnabled val="1"/>
        </dgm:presLayoutVars>
      </dgm:prSet>
      <dgm:spPr/>
    </dgm:pt>
    <dgm:pt modelId="{485088A1-8B43-4B3E-8A43-2A92137A56F6}" type="pres">
      <dgm:prSet presAssocID="{E37D1CB4-E088-47AF-BE79-6A4AEC6A6DAE}" presName="parentText" presStyleLbl="node1" presStyleIdx="2" presStyleCnt="4">
        <dgm:presLayoutVars>
          <dgm:chMax val="0"/>
          <dgm:bulletEnabled val="1"/>
        </dgm:presLayoutVars>
      </dgm:prSet>
      <dgm:spPr/>
    </dgm:pt>
    <dgm:pt modelId="{195BD555-DD34-49A4-AE63-6267766C4F17}" type="pres">
      <dgm:prSet presAssocID="{E37D1CB4-E088-47AF-BE79-6A4AEC6A6DAE}" presName="childText" presStyleLbl="revTx" presStyleIdx="2" presStyleCnt="4">
        <dgm:presLayoutVars>
          <dgm:bulletEnabled val="1"/>
        </dgm:presLayoutVars>
      </dgm:prSet>
      <dgm:spPr/>
    </dgm:pt>
    <dgm:pt modelId="{5444979C-D39D-4980-B338-8192E0C70279}" type="pres">
      <dgm:prSet presAssocID="{03F33196-FB87-430E-83C6-8F5EED77D5AE}" presName="parentText" presStyleLbl="node1" presStyleIdx="3" presStyleCnt="4">
        <dgm:presLayoutVars>
          <dgm:chMax val="0"/>
          <dgm:bulletEnabled val="1"/>
        </dgm:presLayoutVars>
      </dgm:prSet>
      <dgm:spPr/>
    </dgm:pt>
    <dgm:pt modelId="{5452C892-3281-447F-95EB-C59D2295A47C}" type="pres">
      <dgm:prSet presAssocID="{03F33196-FB87-430E-83C6-8F5EED77D5AE}" presName="childText" presStyleLbl="revTx" presStyleIdx="3" presStyleCnt="4">
        <dgm:presLayoutVars>
          <dgm:bulletEnabled val="1"/>
        </dgm:presLayoutVars>
      </dgm:prSet>
      <dgm:spPr/>
    </dgm:pt>
  </dgm:ptLst>
  <dgm:cxnLst>
    <dgm:cxn modelId="{F9DB3403-6690-4D32-A953-200EF471BEF7}" srcId="{3D18249A-1D06-421A-919B-326F862B6EE9}" destId="{E37D1CB4-E088-47AF-BE79-6A4AEC6A6DAE}" srcOrd="2" destOrd="0" parTransId="{2016AA22-D247-466F-B3FF-2D19726D54DB}" sibTransId="{4CD4E884-D9A0-4805-845F-42DCEDFF5CE2}"/>
    <dgm:cxn modelId="{F23F120B-3C63-4477-B645-DA8AD6ABB428}" srcId="{3F339E9D-9814-493A-A3C9-E4C5C4B02D95}" destId="{A8FF5386-AF7F-4389-B467-716BA54F411D}" srcOrd="0" destOrd="0" parTransId="{47B49236-34A5-40ED-BDD2-C95C31CF2393}" sibTransId="{E4DD5308-A129-4432-B3B4-B50E25D61933}"/>
    <dgm:cxn modelId="{E6EEA526-2BCC-4BC6-961A-6830B499B85C}" type="presOf" srcId="{16597F33-5170-4E79-B6AC-2AE285823C93}" destId="{7EF718BA-4418-4526-AE1E-EB843F737078}" srcOrd="0" destOrd="0" presId="urn:microsoft.com/office/officeart/2005/8/layout/vList2"/>
    <dgm:cxn modelId="{4215082C-AF00-44BE-B16A-79B4F68D7F65}" type="presOf" srcId="{03F33196-FB87-430E-83C6-8F5EED77D5AE}" destId="{5444979C-D39D-4980-B338-8192E0C70279}" srcOrd="0" destOrd="0" presId="urn:microsoft.com/office/officeart/2005/8/layout/vList2"/>
    <dgm:cxn modelId="{0CE85332-325D-422D-9489-DF60E1F2161D}" type="presOf" srcId="{E37D1CB4-E088-47AF-BE79-6A4AEC6A6DAE}" destId="{485088A1-8B43-4B3E-8A43-2A92137A56F6}" srcOrd="0" destOrd="0" presId="urn:microsoft.com/office/officeart/2005/8/layout/vList2"/>
    <dgm:cxn modelId="{FA0C9548-9173-4B01-B814-AD7309C03B41}" type="presOf" srcId="{3F339E9D-9814-493A-A3C9-E4C5C4B02D95}" destId="{9E28C867-6688-4624-8817-3DFCB4C82600}" srcOrd="0" destOrd="0" presId="urn:microsoft.com/office/officeart/2005/8/layout/vList2"/>
    <dgm:cxn modelId="{7F280A6B-EA1F-46DC-823F-EBD47EF5ED9F}" srcId="{3D18249A-1D06-421A-919B-326F862B6EE9}" destId="{03F33196-FB87-430E-83C6-8F5EED77D5AE}" srcOrd="3" destOrd="0" parTransId="{5E12665D-2CCB-4202-A6E7-0774C793AC34}" sibTransId="{38E91C64-ABAF-4C5A-8C9F-887B99C4EA6D}"/>
    <dgm:cxn modelId="{FAB37D50-7707-4BD9-A197-88CC86904989}" type="presOf" srcId="{6CB06BBD-92BD-4688-9E00-7753F7B021A0}" destId="{195BD555-DD34-49A4-AE63-6267766C4F17}" srcOrd="0" destOrd="0" presId="urn:microsoft.com/office/officeart/2005/8/layout/vList2"/>
    <dgm:cxn modelId="{047AF975-35FD-4F64-86E6-6F1C3AB84C51}" type="presOf" srcId="{180EAF4C-AA10-4741-AFB8-E31F3628EE09}" destId="{5452C892-3281-447F-95EB-C59D2295A47C}" srcOrd="0" destOrd="0" presId="urn:microsoft.com/office/officeart/2005/8/layout/vList2"/>
    <dgm:cxn modelId="{4746DA7F-9E71-4C5B-B5E9-0EB52A88D6E3}" type="presOf" srcId="{3D18249A-1D06-421A-919B-326F862B6EE9}" destId="{6008E3AF-0357-4338-83CF-F847CC928574}" srcOrd="0" destOrd="0" presId="urn:microsoft.com/office/officeart/2005/8/layout/vList2"/>
    <dgm:cxn modelId="{07F6F397-4A0F-4B8E-B384-E066F78445B2}" srcId="{3D18249A-1D06-421A-919B-326F862B6EE9}" destId="{3F339E9D-9814-493A-A3C9-E4C5C4B02D95}" srcOrd="0" destOrd="0" parTransId="{74EB6CE8-0ED6-458F-8F87-5926D6C73F55}" sibTransId="{686A833D-9E39-4F68-B56D-0570BA6DE90D}"/>
    <dgm:cxn modelId="{67D14AB9-CA5E-47B2-8201-D45CE6A809B5}" type="presOf" srcId="{D3EDA274-2A72-4150-AEC8-68F9551B077F}" destId="{B1FF634F-37BE-40E0-8C21-3526410700A7}" srcOrd="0" destOrd="0" presId="urn:microsoft.com/office/officeart/2005/8/layout/vList2"/>
    <dgm:cxn modelId="{775E99BD-3C11-4622-9520-CA8121B5A2F1}" type="presOf" srcId="{A8FF5386-AF7F-4389-B467-716BA54F411D}" destId="{66693893-06AD-43EB-A6BD-1F7916F04BE0}" srcOrd="0" destOrd="0" presId="urn:microsoft.com/office/officeart/2005/8/layout/vList2"/>
    <dgm:cxn modelId="{3230BBC4-6984-4887-8E17-AED1119CD187}" srcId="{16597F33-5170-4E79-B6AC-2AE285823C93}" destId="{D3EDA274-2A72-4150-AEC8-68F9551B077F}" srcOrd="0" destOrd="0" parTransId="{07B1805A-5A75-4241-8E36-BF0809F0734C}" sibTransId="{52F1AD4A-F45A-4C78-9914-BA9E73C5F089}"/>
    <dgm:cxn modelId="{6641FBCE-F7B1-46A6-8BF5-57E3631AD140}" srcId="{3D18249A-1D06-421A-919B-326F862B6EE9}" destId="{16597F33-5170-4E79-B6AC-2AE285823C93}" srcOrd="1" destOrd="0" parTransId="{6932C6F6-6E38-4119-89B3-61A0C4BDD51E}" sibTransId="{108114D5-2977-4D8C-81A8-F360F81CCB6C}"/>
    <dgm:cxn modelId="{080C55D3-6D43-496E-939D-81D99F657854}" srcId="{E37D1CB4-E088-47AF-BE79-6A4AEC6A6DAE}" destId="{6CB06BBD-92BD-4688-9E00-7753F7B021A0}" srcOrd="0" destOrd="0" parTransId="{AAF261C2-6310-4004-B1D6-E2DB3B239196}" sibTransId="{A41C7925-2D94-44C4-BE9C-BA172EFFBBF1}"/>
    <dgm:cxn modelId="{51DDDFF5-D547-4188-813A-45624BBBEDCC}" srcId="{03F33196-FB87-430E-83C6-8F5EED77D5AE}" destId="{180EAF4C-AA10-4741-AFB8-E31F3628EE09}" srcOrd="0" destOrd="0" parTransId="{885F109F-7AF6-4DF3-B352-C82C3376ECE5}" sibTransId="{C267FD70-5713-40ED-9299-757A3A041643}"/>
    <dgm:cxn modelId="{463F4445-38FD-46DB-8B8E-23E2551E1108}" type="presParOf" srcId="{6008E3AF-0357-4338-83CF-F847CC928574}" destId="{9E28C867-6688-4624-8817-3DFCB4C82600}" srcOrd="0" destOrd="0" presId="urn:microsoft.com/office/officeart/2005/8/layout/vList2"/>
    <dgm:cxn modelId="{34ACE81E-04A1-446B-9534-95913A175C4D}" type="presParOf" srcId="{6008E3AF-0357-4338-83CF-F847CC928574}" destId="{66693893-06AD-43EB-A6BD-1F7916F04BE0}" srcOrd="1" destOrd="0" presId="urn:microsoft.com/office/officeart/2005/8/layout/vList2"/>
    <dgm:cxn modelId="{20D75E56-895D-4DB5-9FF7-B389C825E5B5}" type="presParOf" srcId="{6008E3AF-0357-4338-83CF-F847CC928574}" destId="{7EF718BA-4418-4526-AE1E-EB843F737078}" srcOrd="2" destOrd="0" presId="urn:microsoft.com/office/officeart/2005/8/layout/vList2"/>
    <dgm:cxn modelId="{42140511-2418-488D-844C-FC1AD090AC01}" type="presParOf" srcId="{6008E3AF-0357-4338-83CF-F847CC928574}" destId="{B1FF634F-37BE-40E0-8C21-3526410700A7}" srcOrd="3" destOrd="0" presId="urn:microsoft.com/office/officeart/2005/8/layout/vList2"/>
    <dgm:cxn modelId="{5B2D7C45-7562-4762-997B-13F24DE4502D}" type="presParOf" srcId="{6008E3AF-0357-4338-83CF-F847CC928574}" destId="{485088A1-8B43-4B3E-8A43-2A92137A56F6}" srcOrd="4" destOrd="0" presId="urn:microsoft.com/office/officeart/2005/8/layout/vList2"/>
    <dgm:cxn modelId="{13E96F57-401D-415B-AF91-3A6B0E77E7B8}" type="presParOf" srcId="{6008E3AF-0357-4338-83CF-F847CC928574}" destId="{195BD555-DD34-49A4-AE63-6267766C4F17}" srcOrd="5" destOrd="0" presId="urn:microsoft.com/office/officeart/2005/8/layout/vList2"/>
    <dgm:cxn modelId="{9366B576-E01B-4C4F-8F5F-EF0C05527502}" type="presParOf" srcId="{6008E3AF-0357-4338-83CF-F847CC928574}" destId="{5444979C-D39D-4980-B338-8192E0C70279}" srcOrd="6" destOrd="0" presId="urn:microsoft.com/office/officeart/2005/8/layout/vList2"/>
    <dgm:cxn modelId="{2B132D1A-6D68-41E2-9353-C6A97DE367C3}" type="presParOf" srcId="{6008E3AF-0357-4338-83CF-F847CC928574}" destId="{5452C892-3281-447F-95EB-C59D2295A47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2E07-89A1-4FD0-8883-58C3154DE0DA}">
      <dsp:nvSpPr>
        <dsp:cNvPr id="0" name=""/>
        <dsp:cNvSpPr/>
      </dsp:nvSpPr>
      <dsp:spPr>
        <a:xfrm>
          <a:off x="0" y="7162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Initial Diagnosis</a:t>
          </a:r>
        </a:p>
      </dsp:txBody>
      <dsp:txXfrm>
        <a:off x="21190" y="92812"/>
        <a:ext cx="11016144" cy="391690"/>
      </dsp:txXfrm>
    </dsp:sp>
    <dsp:sp modelId="{87678E39-A25D-4AD8-B35F-65A1897FD6F8}">
      <dsp:nvSpPr>
        <dsp:cNvPr id="0" name=""/>
        <dsp:cNvSpPr/>
      </dsp:nvSpPr>
      <dsp:spPr>
        <a:xfrm>
          <a:off x="0" y="50569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04/09/2021</a:t>
          </a:r>
        </a:p>
      </dsp:txBody>
      <dsp:txXfrm>
        <a:off x="0" y="505692"/>
        <a:ext cx="11058524" cy="231840"/>
      </dsp:txXfrm>
    </dsp:sp>
    <dsp:sp modelId="{40A37A97-FC50-474F-8FE3-DC88F8BB289A}">
      <dsp:nvSpPr>
        <dsp:cNvPr id="0" name=""/>
        <dsp:cNvSpPr/>
      </dsp:nvSpPr>
      <dsp:spPr>
        <a:xfrm>
          <a:off x="0" y="73753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Primary Site</a:t>
          </a:r>
        </a:p>
      </dsp:txBody>
      <dsp:txXfrm>
        <a:off x="21190" y="758722"/>
        <a:ext cx="11016144" cy="391690"/>
      </dsp:txXfrm>
    </dsp:sp>
    <dsp:sp modelId="{32E9713E-E821-4D0D-8ACF-3B1F82FBF8F0}">
      <dsp:nvSpPr>
        <dsp:cNvPr id="0" name=""/>
        <dsp:cNvSpPr/>
      </dsp:nvSpPr>
      <dsp:spPr>
        <a:xfrm>
          <a:off x="0" y="117160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C20.9</a:t>
          </a:r>
        </a:p>
      </dsp:txBody>
      <dsp:txXfrm>
        <a:off x="0" y="1171602"/>
        <a:ext cx="11058524" cy="231840"/>
      </dsp:txXfrm>
    </dsp:sp>
    <dsp:sp modelId="{A0580977-700D-42B3-868F-E2DAA4F86C4A}">
      <dsp:nvSpPr>
        <dsp:cNvPr id="0" name=""/>
        <dsp:cNvSpPr/>
      </dsp:nvSpPr>
      <dsp:spPr>
        <a:xfrm>
          <a:off x="0" y="140344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Histology</a:t>
          </a:r>
        </a:p>
      </dsp:txBody>
      <dsp:txXfrm>
        <a:off x="21190" y="1424632"/>
        <a:ext cx="11016144" cy="391690"/>
      </dsp:txXfrm>
    </dsp:sp>
    <dsp:sp modelId="{2A1DF2A6-2836-4412-84B6-4AC73B79D5D6}">
      <dsp:nvSpPr>
        <dsp:cNvPr id="0" name=""/>
        <dsp:cNvSpPr/>
      </dsp:nvSpPr>
      <dsp:spPr>
        <a:xfrm>
          <a:off x="0" y="183751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8140/3</a:t>
          </a:r>
        </a:p>
      </dsp:txBody>
      <dsp:txXfrm>
        <a:off x="0" y="1837512"/>
        <a:ext cx="11058524" cy="231840"/>
      </dsp:txXfrm>
    </dsp:sp>
    <dsp:sp modelId="{B035723B-3F3B-4BB0-A77D-9D61FA8470E6}">
      <dsp:nvSpPr>
        <dsp:cNvPr id="0" name=""/>
        <dsp:cNvSpPr/>
      </dsp:nvSpPr>
      <dsp:spPr>
        <a:xfrm>
          <a:off x="0" y="206935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Sequence Number</a:t>
          </a:r>
        </a:p>
      </dsp:txBody>
      <dsp:txXfrm>
        <a:off x="21190" y="2090542"/>
        <a:ext cx="11016144" cy="391690"/>
      </dsp:txXfrm>
    </dsp:sp>
    <dsp:sp modelId="{DE143196-9B8A-4B94-8230-E95EFAC01AE2}">
      <dsp:nvSpPr>
        <dsp:cNvPr id="0" name=""/>
        <dsp:cNvSpPr/>
      </dsp:nvSpPr>
      <dsp:spPr>
        <a:xfrm>
          <a:off x="0" y="250342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00</a:t>
          </a:r>
        </a:p>
      </dsp:txBody>
      <dsp:txXfrm>
        <a:off x="0" y="2503422"/>
        <a:ext cx="11058524" cy="231840"/>
      </dsp:txXfrm>
    </dsp:sp>
    <dsp:sp modelId="{76E607EA-7168-4245-AF32-69C7C8F0567D}">
      <dsp:nvSpPr>
        <dsp:cNvPr id="0" name=""/>
        <dsp:cNvSpPr/>
      </dsp:nvSpPr>
      <dsp:spPr>
        <a:xfrm>
          <a:off x="0" y="273526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Laterality</a:t>
          </a:r>
        </a:p>
      </dsp:txBody>
      <dsp:txXfrm>
        <a:off x="21190" y="2756452"/>
        <a:ext cx="11016144" cy="391690"/>
      </dsp:txXfrm>
    </dsp:sp>
    <dsp:sp modelId="{E0C7467F-B080-409A-9F1F-749AB31395C9}">
      <dsp:nvSpPr>
        <dsp:cNvPr id="0" name=""/>
        <dsp:cNvSpPr/>
      </dsp:nvSpPr>
      <dsp:spPr>
        <a:xfrm>
          <a:off x="0" y="316933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0</a:t>
          </a:r>
        </a:p>
      </dsp:txBody>
      <dsp:txXfrm>
        <a:off x="0" y="3169332"/>
        <a:ext cx="11058524" cy="231840"/>
      </dsp:txXfrm>
    </dsp:sp>
    <dsp:sp modelId="{7B99E9B6-819B-43D3-95C5-8F5A0E600711}">
      <dsp:nvSpPr>
        <dsp:cNvPr id="0" name=""/>
        <dsp:cNvSpPr/>
      </dsp:nvSpPr>
      <dsp:spPr>
        <a:xfrm>
          <a:off x="0" y="340117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Tumor Size Summary</a:t>
          </a:r>
        </a:p>
      </dsp:txBody>
      <dsp:txXfrm>
        <a:off x="21190" y="3422362"/>
        <a:ext cx="11016144" cy="391690"/>
      </dsp:txXfrm>
    </dsp:sp>
    <dsp:sp modelId="{04DC1F1C-663D-4717-8DA8-D23DCE7E97C5}">
      <dsp:nvSpPr>
        <dsp:cNvPr id="0" name=""/>
        <dsp:cNvSpPr/>
      </dsp:nvSpPr>
      <dsp:spPr>
        <a:xfrm>
          <a:off x="0" y="383524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999</a:t>
          </a:r>
        </a:p>
      </dsp:txBody>
      <dsp:txXfrm>
        <a:off x="0" y="3835242"/>
        <a:ext cx="11058524" cy="231840"/>
      </dsp:txXfrm>
    </dsp:sp>
    <dsp:sp modelId="{F3D5A658-30D4-4928-8CC4-8301BD416D5C}">
      <dsp:nvSpPr>
        <dsp:cNvPr id="0" name=""/>
        <dsp:cNvSpPr/>
      </dsp:nvSpPr>
      <dsp:spPr>
        <a:xfrm>
          <a:off x="0" y="406708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Lymphovascular Invasion</a:t>
          </a:r>
        </a:p>
      </dsp:txBody>
      <dsp:txXfrm>
        <a:off x="21190" y="4088272"/>
        <a:ext cx="11016144" cy="391690"/>
      </dsp:txXfrm>
    </dsp:sp>
    <dsp:sp modelId="{485873E1-F7E1-484C-9223-2CD582B6FCD4}">
      <dsp:nvSpPr>
        <dsp:cNvPr id="0" name=""/>
        <dsp:cNvSpPr/>
      </dsp:nvSpPr>
      <dsp:spPr>
        <a:xfrm>
          <a:off x="0" y="450115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0</a:t>
          </a:r>
        </a:p>
      </dsp:txBody>
      <dsp:txXfrm>
        <a:off x="0" y="4501152"/>
        <a:ext cx="11058524" cy="231840"/>
      </dsp:txXfrm>
    </dsp:sp>
    <dsp:sp modelId="{A715334C-25CA-4C57-B80C-8BE8CEB1E3CA}">
      <dsp:nvSpPr>
        <dsp:cNvPr id="0" name=""/>
        <dsp:cNvSpPr/>
      </dsp:nvSpPr>
      <dsp:spPr>
        <a:xfrm>
          <a:off x="0" y="473299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Diagnostic Confirmation</a:t>
          </a:r>
        </a:p>
      </dsp:txBody>
      <dsp:txXfrm>
        <a:off x="21190" y="4754182"/>
        <a:ext cx="11016144" cy="391690"/>
      </dsp:txXfrm>
    </dsp:sp>
    <dsp:sp modelId="{DFE8C65B-E5D2-4645-BEE4-258132F9204A}">
      <dsp:nvSpPr>
        <dsp:cNvPr id="0" name=""/>
        <dsp:cNvSpPr/>
      </dsp:nvSpPr>
      <dsp:spPr>
        <a:xfrm>
          <a:off x="0" y="516706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1</a:t>
          </a:r>
        </a:p>
      </dsp:txBody>
      <dsp:txXfrm>
        <a:off x="0" y="5167062"/>
        <a:ext cx="11058524" cy="231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ACBA2-4E5E-48B3-A93D-E91FEA692747}">
      <dsp:nvSpPr>
        <dsp:cNvPr id="0" name=""/>
        <dsp:cNvSpPr/>
      </dsp:nvSpPr>
      <dsp:spPr>
        <a:xfrm>
          <a:off x="0" y="50030"/>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Surgical Diagnostic and Staging Procedure </a:t>
          </a:r>
        </a:p>
      </dsp:txBody>
      <dsp:txXfrm>
        <a:off x="21075" y="71105"/>
        <a:ext cx="11014870" cy="389580"/>
      </dsp:txXfrm>
    </dsp:sp>
    <dsp:sp modelId="{82C18BC1-4464-490B-BA31-7B29421EF06B}">
      <dsp:nvSpPr>
        <dsp:cNvPr id="0" name=""/>
        <dsp:cNvSpPr/>
      </dsp:nvSpPr>
      <dsp:spPr>
        <a:xfrm>
          <a:off x="0" y="48176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02</a:t>
          </a:r>
        </a:p>
      </dsp:txBody>
      <dsp:txXfrm>
        <a:off x="0" y="481760"/>
        <a:ext cx="11057020" cy="298080"/>
      </dsp:txXfrm>
    </dsp:sp>
    <dsp:sp modelId="{2CCEF942-5D10-455A-8900-94709C8D7085}">
      <dsp:nvSpPr>
        <dsp:cNvPr id="0" name=""/>
        <dsp:cNvSpPr/>
      </dsp:nvSpPr>
      <dsp:spPr>
        <a:xfrm>
          <a:off x="0" y="779840"/>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Surgical Diagnostic and Staging Procedure</a:t>
          </a:r>
        </a:p>
      </dsp:txBody>
      <dsp:txXfrm>
        <a:off x="21075" y="800915"/>
        <a:ext cx="11014870" cy="389580"/>
      </dsp:txXfrm>
    </dsp:sp>
    <dsp:sp modelId="{3F719F33-0156-4957-87BB-FB9AFA2B37F3}">
      <dsp:nvSpPr>
        <dsp:cNvPr id="0" name=""/>
        <dsp:cNvSpPr/>
      </dsp:nvSpPr>
      <dsp:spPr>
        <a:xfrm>
          <a:off x="0" y="121157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04/09/2021</a:t>
          </a:r>
        </a:p>
      </dsp:txBody>
      <dsp:txXfrm>
        <a:off x="0" y="1211570"/>
        <a:ext cx="11057020" cy="298080"/>
      </dsp:txXfrm>
    </dsp:sp>
    <dsp:sp modelId="{AC70D864-8A84-4490-B2E6-8DAC550DDCC1}">
      <dsp:nvSpPr>
        <dsp:cNvPr id="0" name=""/>
        <dsp:cNvSpPr/>
      </dsp:nvSpPr>
      <dsp:spPr>
        <a:xfrm>
          <a:off x="0" y="1509650"/>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Reason for No Surgery of Primary Site	</a:t>
          </a:r>
        </a:p>
      </dsp:txBody>
      <dsp:txXfrm>
        <a:off x="21075" y="1530725"/>
        <a:ext cx="11014870" cy="389580"/>
      </dsp:txXfrm>
    </dsp:sp>
    <dsp:sp modelId="{320ECCFD-31A6-4FDC-AA90-44F9EDCA7A4E}">
      <dsp:nvSpPr>
        <dsp:cNvPr id="0" name=""/>
        <dsp:cNvSpPr/>
      </dsp:nvSpPr>
      <dsp:spPr>
        <a:xfrm>
          <a:off x="0" y="194138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0</a:t>
          </a:r>
        </a:p>
      </dsp:txBody>
      <dsp:txXfrm>
        <a:off x="0" y="1941380"/>
        <a:ext cx="11057020" cy="298080"/>
      </dsp:txXfrm>
    </dsp:sp>
    <dsp:sp modelId="{30E5C9CD-0D45-4D9B-AF18-A4BB9232B266}">
      <dsp:nvSpPr>
        <dsp:cNvPr id="0" name=""/>
        <dsp:cNvSpPr/>
      </dsp:nvSpPr>
      <dsp:spPr>
        <a:xfrm>
          <a:off x="0" y="2239461"/>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1</a:t>
          </a:r>
          <a:r>
            <a:rPr lang="en-US" sz="1800" kern="1200" baseline="30000" dirty="0"/>
            <a:t>st</a:t>
          </a:r>
          <a:r>
            <a:rPr lang="en-US" sz="1800" kern="1200" dirty="0"/>
            <a:t> Surgical Procedure</a:t>
          </a:r>
        </a:p>
      </dsp:txBody>
      <dsp:txXfrm>
        <a:off x="21075" y="2260536"/>
        <a:ext cx="11014870" cy="389580"/>
      </dsp:txXfrm>
    </dsp:sp>
    <dsp:sp modelId="{E68B7483-A456-4DB9-AE8E-ED345D33D7B1}">
      <dsp:nvSpPr>
        <dsp:cNvPr id="0" name=""/>
        <dsp:cNvSpPr/>
      </dsp:nvSpPr>
      <dsp:spPr>
        <a:xfrm>
          <a:off x="0" y="267119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01/05/2022</a:t>
          </a:r>
        </a:p>
      </dsp:txBody>
      <dsp:txXfrm>
        <a:off x="0" y="2671190"/>
        <a:ext cx="11057020" cy="298080"/>
      </dsp:txXfrm>
    </dsp:sp>
    <dsp:sp modelId="{E0616F1A-7BB1-4239-9B55-0F2271CA657A}">
      <dsp:nvSpPr>
        <dsp:cNvPr id="0" name=""/>
        <dsp:cNvSpPr/>
      </dsp:nvSpPr>
      <dsp:spPr>
        <a:xfrm>
          <a:off x="0" y="2969271"/>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Most Definitive Surgical Resection</a:t>
          </a:r>
        </a:p>
      </dsp:txBody>
      <dsp:txXfrm>
        <a:off x="21075" y="2990346"/>
        <a:ext cx="11014870" cy="389580"/>
      </dsp:txXfrm>
    </dsp:sp>
    <dsp:sp modelId="{4DA591B1-9F08-47B5-9E07-C8529DF39215}">
      <dsp:nvSpPr>
        <dsp:cNvPr id="0" name=""/>
        <dsp:cNvSpPr/>
      </dsp:nvSpPr>
      <dsp:spPr>
        <a:xfrm>
          <a:off x="0" y="3401001"/>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01/05/2022</a:t>
          </a:r>
        </a:p>
      </dsp:txBody>
      <dsp:txXfrm>
        <a:off x="0" y="3401001"/>
        <a:ext cx="11057020" cy="298080"/>
      </dsp:txXfrm>
    </dsp:sp>
    <dsp:sp modelId="{5BDA43E4-0387-44FB-AF98-4053E75E7E2F}">
      <dsp:nvSpPr>
        <dsp:cNvPr id="0" name=""/>
        <dsp:cNvSpPr/>
      </dsp:nvSpPr>
      <dsp:spPr>
        <a:xfrm>
          <a:off x="0" y="3699081"/>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Surgical Discharge</a:t>
          </a:r>
        </a:p>
      </dsp:txBody>
      <dsp:txXfrm>
        <a:off x="21075" y="3720156"/>
        <a:ext cx="11014870" cy="389580"/>
      </dsp:txXfrm>
    </dsp:sp>
    <dsp:sp modelId="{F2FF424B-2529-4381-A502-05C8660DBDAB}">
      <dsp:nvSpPr>
        <dsp:cNvPr id="0" name=""/>
        <dsp:cNvSpPr/>
      </dsp:nvSpPr>
      <dsp:spPr>
        <a:xfrm>
          <a:off x="0" y="4130811"/>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01/08/2022 </a:t>
          </a:r>
        </a:p>
      </dsp:txBody>
      <dsp:txXfrm>
        <a:off x="0" y="4130811"/>
        <a:ext cx="11057020" cy="298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D864-8A84-4490-B2E6-8DAC550DDCC1}">
      <dsp:nvSpPr>
        <dsp:cNvPr id="0" name=""/>
        <dsp:cNvSpPr/>
      </dsp:nvSpPr>
      <dsp:spPr>
        <a:xfrm>
          <a:off x="0" y="9485"/>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Surgical Margins of the Primary Site</a:t>
          </a:r>
        </a:p>
      </dsp:txBody>
      <dsp:txXfrm>
        <a:off x="25759" y="35244"/>
        <a:ext cx="11005502" cy="476152"/>
      </dsp:txXfrm>
    </dsp:sp>
    <dsp:sp modelId="{320ECCFD-31A6-4FDC-AA90-44F9EDCA7A4E}">
      <dsp:nvSpPr>
        <dsp:cNvPr id="0" name=""/>
        <dsp:cNvSpPr/>
      </dsp:nvSpPr>
      <dsp:spPr>
        <a:xfrm>
          <a:off x="0" y="537155"/>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0</a:t>
          </a:r>
        </a:p>
      </dsp:txBody>
      <dsp:txXfrm>
        <a:off x="0" y="537155"/>
        <a:ext cx="11057020" cy="364320"/>
      </dsp:txXfrm>
    </dsp:sp>
    <dsp:sp modelId="{66D04523-09C7-42C2-9012-24CBFAEE8FE3}">
      <dsp:nvSpPr>
        <dsp:cNvPr id="0" name=""/>
        <dsp:cNvSpPr/>
      </dsp:nvSpPr>
      <dsp:spPr>
        <a:xfrm>
          <a:off x="0" y="901475"/>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Scope of Regional LN Surgery</a:t>
          </a:r>
        </a:p>
      </dsp:txBody>
      <dsp:txXfrm>
        <a:off x="25759" y="927234"/>
        <a:ext cx="11005502" cy="476152"/>
      </dsp:txXfrm>
    </dsp:sp>
    <dsp:sp modelId="{23BAF2E4-381D-45A0-8023-74731AFA9F63}">
      <dsp:nvSpPr>
        <dsp:cNvPr id="0" name=""/>
        <dsp:cNvSpPr/>
      </dsp:nvSpPr>
      <dsp:spPr>
        <a:xfrm>
          <a:off x="0" y="142914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5</a:t>
          </a:r>
        </a:p>
      </dsp:txBody>
      <dsp:txXfrm>
        <a:off x="0" y="1429146"/>
        <a:ext cx="11057020" cy="364320"/>
      </dsp:txXfrm>
    </dsp:sp>
    <dsp:sp modelId="{F910B7FC-8DA8-4283-9161-D5D204D24EEC}">
      <dsp:nvSpPr>
        <dsp:cNvPr id="0" name=""/>
        <dsp:cNvSpPr/>
      </dsp:nvSpPr>
      <dsp:spPr>
        <a:xfrm>
          <a:off x="0" y="1793466"/>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Rx </a:t>
          </a:r>
          <a:r>
            <a:rPr lang="en-US" sz="2200" kern="1200" dirty="0"/>
            <a:t>Hosp – Surg 2023</a:t>
          </a:r>
        </a:p>
      </dsp:txBody>
      <dsp:txXfrm>
        <a:off x="25759" y="1819225"/>
        <a:ext cx="11005502" cy="476152"/>
      </dsp:txXfrm>
    </dsp:sp>
    <dsp:sp modelId="{6C6476D6-1D05-4713-955D-CE18966F572B}">
      <dsp:nvSpPr>
        <dsp:cNvPr id="0" name=""/>
        <dsp:cNvSpPr/>
      </dsp:nvSpPr>
      <dsp:spPr>
        <a:xfrm>
          <a:off x="0" y="232113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A300</a:t>
          </a:r>
        </a:p>
      </dsp:txBody>
      <dsp:txXfrm>
        <a:off x="0" y="2321136"/>
        <a:ext cx="11057020" cy="364320"/>
      </dsp:txXfrm>
    </dsp:sp>
    <dsp:sp modelId="{30E5C9CD-0D45-4D9B-AF18-A4BB9232B266}">
      <dsp:nvSpPr>
        <dsp:cNvPr id="0" name=""/>
        <dsp:cNvSpPr/>
      </dsp:nvSpPr>
      <dsp:spPr>
        <a:xfrm>
          <a:off x="0" y="2685456"/>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Rx </a:t>
          </a:r>
          <a:r>
            <a:rPr lang="en-US" sz="2200" kern="1200" dirty="0" err="1"/>
            <a:t>Summ</a:t>
          </a:r>
          <a:r>
            <a:rPr lang="en-US" sz="2200" kern="1200" dirty="0"/>
            <a:t> – Surg 2023</a:t>
          </a:r>
        </a:p>
      </dsp:txBody>
      <dsp:txXfrm>
        <a:off x="25759" y="2711215"/>
        <a:ext cx="11005502" cy="476152"/>
      </dsp:txXfrm>
    </dsp:sp>
    <dsp:sp modelId="{E68B7483-A456-4DB9-AE8E-ED345D33D7B1}">
      <dsp:nvSpPr>
        <dsp:cNvPr id="0" name=""/>
        <dsp:cNvSpPr/>
      </dsp:nvSpPr>
      <dsp:spPr>
        <a:xfrm>
          <a:off x="0" y="321312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A300</a:t>
          </a:r>
        </a:p>
      </dsp:txBody>
      <dsp:txXfrm>
        <a:off x="0" y="3213126"/>
        <a:ext cx="11057020" cy="364320"/>
      </dsp:txXfrm>
    </dsp:sp>
    <dsp:sp modelId="{47373890-6932-44C1-B7D9-228001ABB488}">
      <dsp:nvSpPr>
        <dsp:cNvPr id="0" name=""/>
        <dsp:cNvSpPr/>
      </dsp:nvSpPr>
      <dsp:spPr>
        <a:xfrm>
          <a:off x="0" y="3577446"/>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Approach – Surgery of the Primary Site at this Facility</a:t>
          </a:r>
        </a:p>
      </dsp:txBody>
      <dsp:txXfrm>
        <a:off x="25759" y="3603205"/>
        <a:ext cx="11005502" cy="476152"/>
      </dsp:txXfrm>
    </dsp:sp>
    <dsp:sp modelId="{DC81AAED-0824-4D6D-BA24-65FB14352DE6}">
      <dsp:nvSpPr>
        <dsp:cNvPr id="0" name=""/>
        <dsp:cNvSpPr/>
      </dsp:nvSpPr>
      <dsp:spPr>
        <a:xfrm>
          <a:off x="0" y="410511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1</a:t>
          </a:r>
        </a:p>
      </dsp:txBody>
      <dsp:txXfrm>
        <a:off x="0" y="4105116"/>
        <a:ext cx="11057020" cy="364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05/12/2021</a:t>
          </a:r>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Date of First Course of Treatment</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05/12/2021</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Date Systemic Therapy Started</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panose="020F0502020204030204"/>
              <a:ea typeface="+mn-ea"/>
              <a:cs typeface="+mn-cs"/>
            </a:rPr>
            <a:t>2</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Systemic/Surgery Sequence</a:t>
          </a:r>
        </a:p>
      </dsp:txBody>
      <dsp:txXfrm>
        <a:off x="63306" y="2788628"/>
        <a:ext cx="1793628" cy="1170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3239640" y="-1220516"/>
          <a:ext cx="774958" cy="3413760"/>
        </a:xfrm>
        <a:prstGeom prst="round2SameRect">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panose="020F0502020204030204"/>
              <a:ea typeface="+mn-ea"/>
              <a:cs typeface="+mn-cs"/>
            </a:rPr>
            <a:t>03</a:t>
          </a:r>
        </a:p>
      </dsp:txBody>
      <dsp:txXfrm rot="-5400000">
        <a:off x="1920239" y="136715"/>
        <a:ext cx="3375930" cy="699298"/>
      </dsp:txXfrm>
    </dsp:sp>
    <dsp:sp modelId="{EAE5A95D-2B5A-419B-BD33-6778F4729422}">
      <dsp:nvSpPr>
        <dsp:cNvPr id="0" name=""/>
        <dsp:cNvSpPr/>
      </dsp:nvSpPr>
      <dsp:spPr>
        <a:xfrm>
          <a:off x="0" y="2014"/>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Chemotherapy</a:t>
          </a:r>
        </a:p>
      </dsp:txBody>
      <dsp:txXfrm>
        <a:off x="47288" y="49302"/>
        <a:ext cx="1825664" cy="874122"/>
      </dsp:txXfrm>
    </dsp:sp>
    <dsp:sp modelId="{BCFDC4CA-8045-4DC9-B248-7B11A8A1EA82}">
      <dsp:nvSpPr>
        <dsp:cNvPr id="0" name=""/>
        <dsp:cNvSpPr/>
      </dsp:nvSpPr>
      <dsp:spPr>
        <a:xfrm rot="5400000">
          <a:off x="3239640" y="-203383"/>
          <a:ext cx="774958" cy="3413760"/>
        </a:xfrm>
        <a:prstGeom prst="round2SameRect">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a:t>
          </a:r>
        </a:p>
      </dsp:txBody>
      <dsp:txXfrm rot="-5400000">
        <a:off x="1920239" y="1153848"/>
        <a:ext cx="3375930" cy="699298"/>
      </dsp:txXfrm>
    </dsp:sp>
    <dsp:sp modelId="{A8BF312C-5B8E-40DC-8D30-CF932D551B29}">
      <dsp:nvSpPr>
        <dsp:cNvPr id="0" name=""/>
        <dsp:cNvSpPr/>
      </dsp:nvSpPr>
      <dsp:spPr>
        <a:xfrm>
          <a:off x="0" y="1019146"/>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Immunotherapy</a:t>
          </a:r>
        </a:p>
      </dsp:txBody>
      <dsp:txXfrm>
        <a:off x="47288" y="1066434"/>
        <a:ext cx="1825664" cy="874122"/>
      </dsp:txXfrm>
    </dsp:sp>
    <dsp:sp modelId="{959663A1-3DD3-40F0-B196-F2FDF53EBB40}">
      <dsp:nvSpPr>
        <dsp:cNvPr id="0" name=""/>
        <dsp:cNvSpPr/>
      </dsp:nvSpPr>
      <dsp:spPr>
        <a:xfrm rot="5400000">
          <a:off x="3239640" y="813748"/>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solidFill>
                <a:prstClr val="black">
                  <a:hueOff val="0"/>
                  <a:satOff val="0"/>
                  <a:lumOff val="0"/>
                  <a:alphaOff val="0"/>
                </a:prstClr>
              </a:solidFill>
              <a:latin typeface="Calibri" panose="020F0502020204030204"/>
              <a:ea typeface="+mn-ea"/>
              <a:cs typeface="+mn-cs"/>
            </a:rPr>
            <a:t>0</a:t>
          </a:r>
          <a:r>
            <a:rPr lang="en-US" sz="1700" kern="1200" dirty="0"/>
            <a:t>0</a:t>
          </a:r>
        </a:p>
      </dsp:txBody>
      <dsp:txXfrm rot="-5400000">
        <a:off x="1920239" y="2170979"/>
        <a:ext cx="3375930" cy="699298"/>
      </dsp:txXfrm>
    </dsp:sp>
    <dsp:sp modelId="{FF828BE0-0E99-48F9-B94D-4CF2DD3A6061}">
      <dsp:nvSpPr>
        <dsp:cNvPr id="0" name=""/>
        <dsp:cNvSpPr/>
      </dsp:nvSpPr>
      <dsp:spPr>
        <a:xfrm>
          <a:off x="0" y="2036279"/>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Hormone Therapy</a:t>
          </a:r>
        </a:p>
      </dsp:txBody>
      <dsp:txXfrm>
        <a:off x="47288" y="2083567"/>
        <a:ext cx="1825664" cy="874122"/>
      </dsp:txXfrm>
    </dsp:sp>
    <dsp:sp modelId="{3FB8490F-F286-4C65-9F41-492B7E4F0BA3}">
      <dsp:nvSpPr>
        <dsp:cNvPr id="0" name=""/>
        <dsp:cNvSpPr/>
      </dsp:nvSpPr>
      <dsp:spPr>
        <a:xfrm rot="5400000">
          <a:off x="3239640" y="1830881"/>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1</a:t>
          </a:r>
        </a:p>
      </dsp:txBody>
      <dsp:txXfrm rot="-5400000">
        <a:off x="1920239" y="3188112"/>
        <a:ext cx="3375930" cy="699298"/>
      </dsp:txXfrm>
    </dsp:sp>
    <dsp:sp modelId="{2E3EC0AA-17F2-45E0-B660-B1637F8AD639}">
      <dsp:nvSpPr>
        <dsp:cNvPr id="0" name=""/>
        <dsp:cNvSpPr/>
      </dsp:nvSpPr>
      <dsp:spPr>
        <a:xfrm>
          <a:off x="0" y="3053412"/>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Rx </a:t>
          </a:r>
          <a:r>
            <a:rPr lang="en-US" sz="1900" kern="1200" dirty="0" err="1"/>
            <a:t>Summ</a:t>
          </a:r>
          <a:r>
            <a:rPr lang="en-US" sz="1900" kern="1200" dirty="0"/>
            <a:t> – Treatment Status</a:t>
          </a:r>
        </a:p>
      </dsp:txBody>
      <dsp:txXfrm>
        <a:off x="47288" y="3100700"/>
        <a:ext cx="1825664" cy="8741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91BF-3210-4991-A191-F1FD624C36D1}">
      <dsp:nvSpPr>
        <dsp:cNvPr id="0" name=""/>
        <dsp:cNvSpPr/>
      </dsp:nvSpPr>
      <dsp:spPr>
        <a:xfrm rot="5400000">
          <a:off x="7232280" y="-3178899"/>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 Radiation was administered</a:t>
          </a:r>
        </a:p>
      </dsp:txBody>
      <dsp:txXfrm rot="-5400000">
        <a:off x="3980528" y="100824"/>
        <a:ext cx="7048522" cy="517045"/>
      </dsp:txXfrm>
    </dsp:sp>
    <dsp:sp modelId="{0C60A03F-6F74-4771-8DC2-16EC8E7146CB}">
      <dsp:nvSpPr>
        <dsp:cNvPr id="0" name=""/>
        <dsp:cNvSpPr/>
      </dsp:nvSpPr>
      <dsp:spPr>
        <a:xfrm>
          <a:off x="0" y="1230"/>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Reason for No Radiation</a:t>
          </a:r>
        </a:p>
      </dsp:txBody>
      <dsp:txXfrm>
        <a:off x="34964" y="36194"/>
        <a:ext cx="3910599" cy="646305"/>
      </dsp:txXfrm>
    </dsp:sp>
    <dsp:sp modelId="{4B7EFE6B-E9D8-49D8-BD7B-9C6046BA4109}">
      <dsp:nvSpPr>
        <dsp:cNvPr id="0" name=""/>
        <dsp:cNvSpPr/>
      </dsp:nvSpPr>
      <dsp:spPr>
        <a:xfrm rot="5400000">
          <a:off x="7232280" y="-2426854"/>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kern="1200" dirty="0"/>
            <a:t>09/20/2021</a:t>
          </a:r>
        </a:p>
      </dsp:txBody>
      <dsp:txXfrm rot="-5400000">
        <a:off x="3980528" y="852869"/>
        <a:ext cx="7048522" cy="517045"/>
      </dsp:txXfrm>
    </dsp:sp>
    <dsp:sp modelId="{AD52E706-C23B-43EE-8020-C446D65CAB3F}">
      <dsp:nvSpPr>
        <dsp:cNvPr id="0" name=""/>
        <dsp:cNvSpPr/>
      </dsp:nvSpPr>
      <dsp:spPr>
        <a:xfrm>
          <a:off x="0" y="753275"/>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Date Radiation Started</a:t>
          </a:r>
        </a:p>
      </dsp:txBody>
      <dsp:txXfrm>
        <a:off x="34964" y="788239"/>
        <a:ext cx="3910599" cy="646305"/>
      </dsp:txXfrm>
    </dsp:sp>
    <dsp:sp modelId="{FE246676-E727-4D08-87E1-342F71481C67}">
      <dsp:nvSpPr>
        <dsp:cNvPr id="0" name=""/>
        <dsp:cNvSpPr/>
      </dsp:nvSpPr>
      <dsp:spPr>
        <a:xfrm rot="5400000">
          <a:off x="7232280" y="-1674808"/>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kern="1200" dirty="0"/>
            <a:t>10/27/2021</a:t>
          </a:r>
        </a:p>
      </dsp:txBody>
      <dsp:txXfrm rot="-5400000">
        <a:off x="3980528" y="1604915"/>
        <a:ext cx="7048522" cy="517045"/>
      </dsp:txXfrm>
    </dsp:sp>
    <dsp:sp modelId="{A2F0BBE1-055C-48E5-A6DF-959D4CD7E0AF}">
      <dsp:nvSpPr>
        <dsp:cNvPr id="0" name=""/>
        <dsp:cNvSpPr/>
      </dsp:nvSpPr>
      <dsp:spPr>
        <a:xfrm>
          <a:off x="0" y="1505321"/>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Date Radiation Ended</a:t>
          </a:r>
        </a:p>
      </dsp:txBody>
      <dsp:txXfrm>
        <a:off x="34964" y="1540285"/>
        <a:ext cx="3910599" cy="646305"/>
      </dsp:txXfrm>
    </dsp:sp>
    <dsp:sp modelId="{26B97A1D-E518-4B25-B469-BD053E4CC66F}">
      <dsp:nvSpPr>
        <dsp:cNvPr id="0" name=""/>
        <dsp:cNvSpPr/>
      </dsp:nvSpPr>
      <dsp:spPr>
        <a:xfrm rot="5400000">
          <a:off x="7232280" y="-922762"/>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01 Radiation treatment completed as prescribed</a:t>
          </a:r>
        </a:p>
      </dsp:txBody>
      <dsp:txXfrm rot="-5400000">
        <a:off x="3980528" y="2356961"/>
        <a:ext cx="7048522" cy="517045"/>
      </dsp:txXfrm>
    </dsp:sp>
    <dsp:sp modelId="{2C4D7034-183B-4A06-8BB8-07A73E4485E9}">
      <dsp:nvSpPr>
        <dsp:cNvPr id="0" name=""/>
        <dsp:cNvSpPr/>
      </dsp:nvSpPr>
      <dsp:spPr>
        <a:xfrm>
          <a:off x="0" y="2257366"/>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Radiation Treatment Discontinued Early</a:t>
          </a:r>
        </a:p>
      </dsp:txBody>
      <dsp:txXfrm>
        <a:off x="34964" y="2292330"/>
        <a:ext cx="3910599" cy="646305"/>
      </dsp:txXfrm>
    </dsp:sp>
    <dsp:sp modelId="{45B1118F-5417-4736-BC3E-B31B89C9B7B1}">
      <dsp:nvSpPr>
        <dsp:cNvPr id="0" name=""/>
        <dsp:cNvSpPr/>
      </dsp:nvSpPr>
      <dsp:spPr>
        <a:xfrm rot="5400000">
          <a:off x="7232280" y="-170717"/>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kern="1200" dirty="0"/>
            <a:t>005040</a:t>
          </a:r>
        </a:p>
      </dsp:txBody>
      <dsp:txXfrm rot="-5400000">
        <a:off x="3980528" y="3109006"/>
        <a:ext cx="7048522" cy="517045"/>
      </dsp:txXfrm>
    </dsp:sp>
    <dsp:sp modelId="{3106FCB6-04A8-4299-8F0C-3480D8465321}">
      <dsp:nvSpPr>
        <dsp:cNvPr id="0" name=""/>
        <dsp:cNvSpPr/>
      </dsp:nvSpPr>
      <dsp:spPr>
        <a:xfrm>
          <a:off x="0" y="3009412"/>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Radiation Course Total Dose</a:t>
          </a:r>
        </a:p>
      </dsp:txBody>
      <dsp:txXfrm>
        <a:off x="34964" y="3044376"/>
        <a:ext cx="3910599" cy="646305"/>
      </dsp:txXfrm>
    </dsp:sp>
    <dsp:sp modelId="{B98831EE-95CF-410A-86FE-AA46554EC09C}">
      <dsp:nvSpPr>
        <dsp:cNvPr id="0" name=""/>
        <dsp:cNvSpPr/>
      </dsp:nvSpPr>
      <dsp:spPr>
        <a:xfrm rot="5400000">
          <a:off x="7232280" y="581328"/>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kern="1200" dirty="0"/>
            <a:t>02</a:t>
          </a:r>
        </a:p>
      </dsp:txBody>
      <dsp:txXfrm rot="-5400000">
        <a:off x="3980528" y="3861052"/>
        <a:ext cx="7048522" cy="517045"/>
      </dsp:txXfrm>
    </dsp:sp>
    <dsp:sp modelId="{185AB2B1-8A98-4A61-B042-9CAEDEB8C7E1}">
      <dsp:nvSpPr>
        <dsp:cNvPr id="0" name=""/>
        <dsp:cNvSpPr/>
      </dsp:nvSpPr>
      <dsp:spPr>
        <a:xfrm>
          <a:off x="0" y="3761457"/>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Number of Phases of Radiation Treatment</a:t>
          </a:r>
        </a:p>
      </dsp:txBody>
      <dsp:txXfrm>
        <a:off x="34964" y="3796421"/>
        <a:ext cx="3910599" cy="6463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54 Rectum</a:t>
          </a:r>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Radiation Primary Treatment Volume</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06 Pelvic lymph nodes</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Radiation to Draining Lymph Nodes</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02 External beam, photons</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Radiation Treatment Modality</a:t>
          </a:r>
        </a:p>
      </dsp:txBody>
      <dsp:txXfrm>
        <a:off x="63306" y="2788628"/>
        <a:ext cx="1793628" cy="11702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3239640" y="-1220516"/>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05 Intensity modulated therapy</a:t>
          </a:r>
        </a:p>
      </dsp:txBody>
      <dsp:txXfrm rot="-5400000">
        <a:off x="1920239" y="136715"/>
        <a:ext cx="3375930" cy="699298"/>
      </dsp:txXfrm>
    </dsp:sp>
    <dsp:sp modelId="{EAE5A95D-2B5A-419B-BD33-6778F4729422}">
      <dsp:nvSpPr>
        <dsp:cNvPr id="0" name=""/>
        <dsp:cNvSpPr/>
      </dsp:nvSpPr>
      <dsp:spPr>
        <a:xfrm>
          <a:off x="0" y="2014"/>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External beam Radiation Planning Technique</a:t>
          </a:r>
        </a:p>
      </dsp:txBody>
      <dsp:txXfrm>
        <a:off x="47288" y="49302"/>
        <a:ext cx="1825664" cy="874122"/>
      </dsp:txXfrm>
    </dsp:sp>
    <dsp:sp modelId="{BCFDC4CA-8045-4DC9-B248-7B11A8A1EA82}">
      <dsp:nvSpPr>
        <dsp:cNvPr id="0" name=""/>
        <dsp:cNvSpPr/>
      </dsp:nvSpPr>
      <dsp:spPr>
        <a:xfrm rot="5400000">
          <a:off x="3239640" y="-203383"/>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00180</a:t>
          </a:r>
        </a:p>
      </dsp:txBody>
      <dsp:txXfrm rot="-5400000">
        <a:off x="1920239" y="1153848"/>
        <a:ext cx="3375930" cy="699298"/>
      </dsp:txXfrm>
    </dsp:sp>
    <dsp:sp modelId="{A8BF312C-5B8E-40DC-8D30-CF932D551B29}">
      <dsp:nvSpPr>
        <dsp:cNvPr id="0" name=""/>
        <dsp:cNvSpPr/>
      </dsp:nvSpPr>
      <dsp:spPr>
        <a:xfrm>
          <a:off x="0" y="1019146"/>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Dose per Fraction</a:t>
          </a:r>
        </a:p>
      </dsp:txBody>
      <dsp:txXfrm>
        <a:off x="47288" y="1066434"/>
        <a:ext cx="1825664" cy="874122"/>
      </dsp:txXfrm>
    </dsp:sp>
    <dsp:sp modelId="{959663A1-3DD3-40F0-B196-F2FDF53EBB40}">
      <dsp:nvSpPr>
        <dsp:cNvPr id="0" name=""/>
        <dsp:cNvSpPr/>
      </dsp:nvSpPr>
      <dsp:spPr>
        <a:xfrm rot="5400000">
          <a:off x="3239640" y="813748"/>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025</a:t>
          </a:r>
        </a:p>
      </dsp:txBody>
      <dsp:txXfrm rot="-5400000">
        <a:off x="1920239" y="2170979"/>
        <a:ext cx="3375930" cy="699298"/>
      </dsp:txXfrm>
    </dsp:sp>
    <dsp:sp modelId="{FF828BE0-0E99-48F9-B94D-4CF2DD3A6061}">
      <dsp:nvSpPr>
        <dsp:cNvPr id="0" name=""/>
        <dsp:cNvSpPr/>
      </dsp:nvSpPr>
      <dsp:spPr>
        <a:xfrm>
          <a:off x="0" y="2036279"/>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Number of Fractions</a:t>
          </a:r>
        </a:p>
      </dsp:txBody>
      <dsp:txXfrm>
        <a:off x="47288" y="2083567"/>
        <a:ext cx="1825664" cy="874122"/>
      </dsp:txXfrm>
    </dsp:sp>
    <dsp:sp modelId="{3FB8490F-F286-4C65-9F41-492B7E4F0BA3}">
      <dsp:nvSpPr>
        <dsp:cNvPr id="0" name=""/>
        <dsp:cNvSpPr/>
      </dsp:nvSpPr>
      <dsp:spPr>
        <a:xfrm rot="5400000">
          <a:off x="3239640" y="1830881"/>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004500</a:t>
          </a:r>
        </a:p>
      </dsp:txBody>
      <dsp:txXfrm rot="-5400000">
        <a:off x="1920239" y="3188112"/>
        <a:ext cx="3375930" cy="699298"/>
      </dsp:txXfrm>
    </dsp:sp>
    <dsp:sp modelId="{2E3EC0AA-17F2-45E0-B660-B1637F8AD639}">
      <dsp:nvSpPr>
        <dsp:cNvPr id="0" name=""/>
        <dsp:cNvSpPr/>
      </dsp:nvSpPr>
      <dsp:spPr>
        <a:xfrm>
          <a:off x="0" y="3053412"/>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Total Dose</a:t>
          </a:r>
        </a:p>
      </dsp:txBody>
      <dsp:txXfrm>
        <a:off x="47288" y="3100700"/>
        <a:ext cx="1825664" cy="8741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54 Rectum</a:t>
          </a:r>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Radiation Primary Treatment Volume</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Radiation to Draining Lymph Nodes</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02 External beam, photons</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Radiation Treatment Modality</a:t>
          </a:r>
        </a:p>
      </dsp:txBody>
      <dsp:txXfrm>
        <a:off x="63306" y="2788628"/>
        <a:ext cx="1793628" cy="11702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3239640" y="-1220516"/>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05 Intensity modulated therapy</a:t>
          </a:r>
        </a:p>
      </dsp:txBody>
      <dsp:txXfrm rot="-5400000">
        <a:off x="1920239" y="136715"/>
        <a:ext cx="3375930" cy="699298"/>
      </dsp:txXfrm>
    </dsp:sp>
    <dsp:sp modelId="{EAE5A95D-2B5A-419B-BD33-6778F4729422}">
      <dsp:nvSpPr>
        <dsp:cNvPr id="0" name=""/>
        <dsp:cNvSpPr/>
      </dsp:nvSpPr>
      <dsp:spPr>
        <a:xfrm>
          <a:off x="0" y="2014"/>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External beam Radiation Planning Technique</a:t>
          </a:r>
        </a:p>
      </dsp:txBody>
      <dsp:txXfrm>
        <a:off x="47288" y="49302"/>
        <a:ext cx="1825664" cy="874122"/>
      </dsp:txXfrm>
    </dsp:sp>
    <dsp:sp modelId="{BCFDC4CA-8045-4DC9-B248-7B11A8A1EA82}">
      <dsp:nvSpPr>
        <dsp:cNvPr id="0" name=""/>
        <dsp:cNvSpPr/>
      </dsp:nvSpPr>
      <dsp:spPr>
        <a:xfrm rot="5400000">
          <a:off x="3239640" y="-203383"/>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00180</a:t>
          </a:r>
        </a:p>
      </dsp:txBody>
      <dsp:txXfrm rot="-5400000">
        <a:off x="1920239" y="1153848"/>
        <a:ext cx="3375930" cy="699298"/>
      </dsp:txXfrm>
    </dsp:sp>
    <dsp:sp modelId="{A8BF312C-5B8E-40DC-8D30-CF932D551B29}">
      <dsp:nvSpPr>
        <dsp:cNvPr id="0" name=""/>
        <dsp:cNvSpPr/>
      </dsp:nvSpPr>
      <dsp:spPr>
        <a:xfrm>
          <a:off x="0" y="1019146"/>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Dose per Fraction</a:t>
          </a:r>
        </a:p>
      </dsp:txBody>
      <dsp:txXfrm>
        <a:off x="47288" y="1066434"/>
        <a:ext cx="1825664" cy="874122"/>
      </dsp:txXfrm>
    </dsp:sp>
    <dsp:sp modelId="{959663A1-3DD3-40F0-B196-F2FDF53EBB40}">
      <dsp:nvSpPr>
        <dsp:cNvPr id="0" name=""/>
        <dsp:cNvSpPr/>
      </dsp:nvSpPr>
      <dsp:spPr>
        <a:xfrm rot="5400000">
          <a:off x="3239640" y="813748"/>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003</a:t>
          </a:r>
        </a:p>
      </dsp:txBody>
      <dsp:txXfrm rot="-5400000">
        <a:off x="1920239" y="2170979"/>
        <a:ext cx="3375930" cy="699298"/>
      </dsp:txXfrm>
    </dsp:sp>
    <dsp:sp modelId="{FF828BE0-0E99-48F9-B94D-4CF2DD3A6061}">
      <dsp:nvSpPr>
        <dsp:cNvPr id="0" name=""/>
        <dsp:cNvSpPr/>
      </dsp:nvSpPr>
      <dsp:spPr>
        <a:xfrm>
          <a:off x="0" y="2036279"/>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Number of Fractions</a:t>
          </a:r>
        </a:p>
      </dsp:txBody>
      <dsp:txXfrm>
        <a:off x="47288" y="2083567"/>
        <a:ext cx="1825664" cy="874122"/>
      </dsp:txXfrm>
    </dsp:sp>
    <dsp:sp modelId="{3FB8490F-F286-4C65-9F41-492B7E4F0BA3}">
      <dsp:nvSpPr>
        <dsp:cNvPr id="0" name=""/>
        <dsp:cNvSpPr/>
      </dsp:nvSpPr>
      <dsp:spPr>
        <a:xfrm rot="5400000">
          <a:off x="3239640" y="1830881"/>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000540</a:t>
          </a:r>
        </a:p>
      </dsp:txBody>
      <dsp:txXfrm rot="-5400000">
        <a:off x="1920239" y="3188112"/>
        <a:ext cx="3375930" cy="699298"/>
      </dsp:txXfrm>
    </dsp:sp>
    <dsp:sp modelId="{2E3EC0AA-17F2-45E0-B660-B1637F8AD639}">
      <dsp:nvSpPr>
        <dsp:cNvPr id="0" name=""/>
        <dsp:cNvSpPr/>
      </dsp:nvSpPr>
      <dsp:spPr>
        <a:xfrm>
          <a:off x="0" y="3053412"/>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Total Dose</a:t>
          </a:r>
        </a:p>
      </dsp:txBody>
      <dsp:txXfrm>
        <a:off x="47288" y="3100700"/>
        <a:ext cx="1825664" cy="8741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Date of First Recurrence</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00</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Type of First Recurrence</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None/>
          </a:pPr>
          <a:r>
            <a:rPr lang="en-US" sz="1700" kern="1200" dirty="0"/>
            <a:t>01/05/2022</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Date of Last Cancer (tumor) Status</a:t>
          </a:r>
        </a:p>
      </dsp:txBody>
      <dsp:txXfrm>
        <a:off x="63306" y="2788628"/>
        <a:ext cx="1793628" cy="117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92E0B-2402-4C64-A0B2-1A51E72877CE}">
      <dsp:nvSpPr>
        <dsp:cNvPr id="0" name=""/>
        <dsp:cNvSpPr/>
      </dsp:nvSpPr>
      <dsp:spPr>
        <a:xfrm>
          <a:off x="10074585"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91B44B-1434-4DCF-BD68-1C956B45F4FD}">
      <dsp:nvSpPr>
        <dsp:cNvPr id="0" name=""/>
        <dsp:cNvSpPr/>
      </dsp:nvSpPr>
      <dsp:spPr>
        <a:xfrm>
          <a:off x="8203854"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57CF6-623D-4BA0-9959-9608955F35EB}">
      <dsp:nvSpPr>
        <dsp:cNvPr id="0" name=""/>
        <dsp:cNvSpPr/>
      </dsp:nvSpPr>
      <dsp:spPr>
        <a:xfrm>
          <a:off x="6333122"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83B66-00BA-4976-9FEA-89F52860BBCD}">
      <dsp:nvSpPr>
        <dsp:cNvPr id="0" name=""/>
        <dsp:cNvSpPr/>
      </dsp:nvSpPr>
      <dsp:spPr>
        <a:xfrm>
          <a:off x="4462391"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C2F0D-C534-44B3-9968-2B154BDDB7C5}">
      <dsp:nvSpPr>
        <dsp:cNvPr id="0" name=""/>
        <dsp:cNvSpPr/>
      </dsp:nvSpPr>
      <dsp:spPr>
        <a:xfrm>
          <a:off x="2591660"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8E232-2F59-4091-B421-E956F0796086}">
      <dsp:nvSpPr>
        <dsp:cNvPr id="0" name=""/>
        <dsp:cNvSpPr/>
      </dsp:nvSpPr>
      <dsp:spPr>
        <a:xfrm>
          <a:off x="720928"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591FB-F98C-4228-8C73-F56F81922FC6}">
      <dsp:nvSpPr>
        <dsp:cNvPr id="0" name=""/>
        <dsp:cNvSpPr/>
      </dsp:nvSpPr>
      <dsp:spPr>
        <a:xfrm>
          <a:off x="1349"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3F418-4CE7-4394-813B-67495F8ACA96}">
      <dsp:nvSpPr>
        <dsp:cNvPr id="0" name=""/>
        <dsp:cNvSpPr/>
      </dsp:nvSpPr>
      <dsp:spPr>
        <a:xfrm>
          <a:off x="171416"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Lymph Nodes Positive</a:t>
          </a:r>
        </a:p>
      </dsp:txBody>
      <dsp:txXfrm>
        <a:off x="199883" y="1154205"/>
        <a:ext cx="1473664" cy="914995"/>
      </dsp:txXfrm>
    </dsp:sp>
    <dsp:sp modelId="{F653D9D9-10F0-42BB-B4E4-3185762BF08E}">
      <dsp:nvSpPr>
        <dsp:cNvPr id="0" name=""/>
        <dsp:cNvSpPr/>
      </dsp:nvSpPr>
      <dsp:spPr>
        <a:xfrm>
          <a:off x="1349"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77E91-873A-45C9-8157-C1C62FBA7B1D}">
      <dsp:nvSpPr>
        <dsp:cNvPr id="0" name=""/>
        <dsp:cNvSpPr/>
      </dsp:nvSpPr>
      <dsp:spPr>
        <a:xfrm>
          <a:off x="171416"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00</a:t>
          </a:r>
        </a:p>
      </dsp:txBody>
      <dsp:txXfrm>
        <a:off x="199883" y="2571284"/>
        <a:ext cx="1473664" cy="914995"/>
      </dsp:txXfrm>
    </dsp:sp>
    <dsp:sp modelId="{89FF8DB3-3057-4A71-B86F-0335ED264F34}">
      <dsp:nvSpPr>
        <dsp:cNvPr id="0" name=""/>
        <dsp:cNvSpPr/>
      </dsp:nvSpPr>
      <dsp:spPr>
        <a:xfrm>
          <a:off x="1872081"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D45A6-16C6-4097-8C6F-6C13930956FD}">
      <dsp:nvSpPr>
        <dsp:cNvPr id="0" name=""/>
        <dsp:cNvSpPr/>
      </dsp:nvSpPr>
      <dsp:spPr>
        <a:xfrm>
          <a:off x="2042147"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Lymph Nodes Examined</a:t>
          </a:r>
        </a:p>
      </dsp:txBody>
      <dsp:txXfrm>
        <a:off x="2070614" y="1154205"/>
        <a:ext cx="1473664" cy="914995"/>
      </dsp:txXfrm>
    </dsp:sp>
    <dsp:sp modelId="{8033836F-4B02-44E7-8687-FB280C7362F2}">
      <dsp:nvSpPr>
        <dsp:cNvPr id="0" name=""/>
        <dsp:cNvSpPr/>
      </dsp:nvSpPr>
      <dsp:spPr>
        <a:xfrm>
          <a:off x="1872081"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FC130-FA5B-47B6-BAE9-EF3E7C0B5ED6}">
      <dsp:nvSpPr>
        <dsp:cNvPr id="0" name=""/>
        <dsp:cNvSpPr/>
      </dsp:nvSpPr>
      <dsp:spPr>
        <a:xfrm>
          <a:off x="2042147"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17</a:t>
          </a:r>
        </a:p>
      </dsp:txBody>
      <dsp:txXfrm>
        <a:off x="2070614" y="2571284"/>
        <a:ext cx="1473664" cy="914995"/>
      </dsp:txXfrm>
    </dsp:sp>
    <dsp:sp modelId="{E24D02D7-6CC6-4860-A730-00A348DFBA89}">
      <dsp:nvSpPr>
        <dsp:cNvPr id="0" name=""/>
        <dsp:cNvSpPr/>
      </dsp:nvSpPr>
      <dsp:spPr>
        <a:xfrm>
          <a:off x="3742812"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979A2-C34B-4B59-895F-3DAE6320AD1D}">
      <dsp:nvSpPr>
        <dsp:cNvPr id="0" name=""/>
        <dsp:cNvSpPr/>
      </dsp:nvSpPr>
      <dsp:spPr>
        <a:xfrm>
          <a:off x="3912878"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Date of Regional Lymph Node Dissection</a:t>
          </a:r>
        </a:p>
      </dsp:txBody>
      <dsp:txXfrm>
        <a:off x="3941345" y="1154205"/>
        <a:ext cx="1473664" cy="914995"/>
      </dsp:txXfrm>
    </dsp:sp>
    <dsp:sp modelId="{E13E3DA7-9750-4EF4-932B-5C58268DCDA7}">
      <dsp:nvSpPr>
        <dsp:cNvPr id="0" name=""/>
        <dsp:cNvSpPr/>
      </dsp:nvSpPr>
      <dsp:spPr>
        <a:xfrm>
          <a:off x="3742812"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FB844-80D6-4EFB-8CF4-0F9DDF2EA630}">
      <dsp:nvSpPr>
        <dsp:cNvPr id="0" name=""/>
        <dsp:cNvSpPr/>
      </dsp:nvSpPr>
      <dsp:spPr>
        <a:xfrm>
          <a:off x="3912878"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01/05/2022</a:t>
          </a:r>
        </a:p>
      </dsp:txBody>
      <dsp:txXfrm>
        <a:off x="3941345" y="2571284"/>
        <a:ext cx="1473664" cy="914995"/>
      </dsp:txXfrm>
    </dsp:sp>
    <dsp:sp modelId="{BAC470C9-23EF-470E-8CD8-1C93EA98898B}">
      <dsp:nvSpPr>
        <dsp:cNvPr id="0" name=""/>
        <dsp:cNvSpPr/>
      </dsp:nvSpPr>
      <dsp:spPr>
        <a:xfrm>
          <a:off x="5613543"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C7288-F3E5-4072-904C-93AC85239401}">
      <dsp:nvSpPr>
        <dsp:cNvPr id="0" name=""/>
        <dsp:cNvSpPr/>
      </dsp:nvSpPr>
      <dsp:spPr>
        <a:xfrm>
          <a:off x="5783610"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Sentinel Lymph Nodes Positive</a:t>
          </a:r>
        </a:p>
      </dsp:txBody>
      <dsp:txXfrm>
        <a:off x="5812077" y="1154205"/>
        <a:ext cx="1473664" cy="914995"/>
      </dsp:txXfrm>
    </dsp:sp>
    <dsp:sp modelId="{1722F6AF-006C-4A8A-AF41-FE735BD150F4}">
      <dsp:nvSpPr>
        <dsp:cNvPr id="0" name=""/>
        <dsp:cNvSpPr/>
      </dsp:nvSpPr>
      <dsp:spPr>
        <a:xfrm>
          <a:off x="5613543"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7F9BD-90F4-42F8-B04F-E0FD05AFC4E7}">
      <dsp:nvSpPr>
        <dsp:cNvPr id="0" name=""/>
        <dsp:cNvSpPr/>
      </dsp:nvSpPr>
      <dsp:spPr>
        <a:xfrm>
          <a:off x="5783610"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5812077" y="2571284"/>
        <a:ext cx="1473664" cy="914995"/>
      </dsp:txXfrm>
    </dsp:sp>
    <dsp:sp modelId="{69B6528D-7F08-4423-ADB0-7516703BB191}">
      <dsp:nvSpPr>
        <dsp:cNvPr id="0" name=""/>
        <dsp:cNvSpPr/>
      </dsp:nvSpPr>
      <dsp:spPr>
        <a:xfrm>
          <a:off x="7484275"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7FE22-65F8-4851-9E39-1C7D0B3A484A}">
      <dsp:nvSpPr>
        <dsp:cNvPr id="0" name=""/>
        <dsp:cNvSpPr/>
      </dsp:nvSpPr>
      <dsp:spPr>
        <a:xfrm>
          <a:off x="7654341"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Sentinel Lymph Nodes Examined</a:t>
          </a:r>
        </a:p>
      </dsp:txBody>
      <dsp:txXfrm>
        <a:off x="7682808" y="1154205"/>
        <a:ext cx="1473664" cy="914995"/>
      </dsp:txXfrm>
    </dsp:sp>
    <dsp:sp modelId="{D3EEA173-6D52-4A61-977E-29DEBA6A80B1}">
      <dsp:nvSpPr>
        <dsp:cNvPr id="0" name=""/>
        <dsp:cNvSpPr/>
      </dsp:nvSpPr>
      <dsp:spPr>
        <a:xfrm>
          <a:off x="7484275"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45EB1-07AF-4727-874E-E5C299A3A790}">
      <dsp:nvSpPr>
        <dsp:cNvPr id="0" name=""/>
        <dsp:cNvSpPr/>
      </dsp:nvSpPr>
      <dsp:spPr>
        <a:xfrm>
          <a:off x="7654341"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682808" y="2571284"/>
        <a:ext cx="1473664" cy="914995"/>
      </dsp:txXfrm>
    </dsp:sp>
    <dsp:sp modelId="{E67FF5B7-098D-4589-8DB6-1B49D0BDC612}">
      <dsp:nvSpPr>
        <dsp:cNvPr id="0" name=""/>
        <dsp:cNvSpPr/>
      </dsp:nvSpPr>
      <dsp:spPr>
        <a:xfrm>
          <a:off x="9355006"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5305C-5A0F-4D7C-9F0E-FE3B35DD2915}">
      <dsp:nvSpPr>
        <dsp:cNvPr id="0" name=""/>
        <dsp:cNvSpPr/>
      </dsp:nvSpPr>
      <dsp:spPr>
        <a:xfrm>
          <a:off x="9525072"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Date of Sentinel Lymph Node Biopsy</a:t>
          </a:r>
        </a:p>
      </dsp:txBody>
      <dsp:txXfrm>
        <a:off x="9553539" y="1154205"/>
        <a:ext cx="1473664" cy="914995"/>
      </dsp:txXfrm>
    </dsp:sp>
    <dsp:sp modelId="{A7501791-3800-4E9B-BAFD-C22352B76CAC}">
      <dsp:nvSpPr>
        <dsp:cNvPr id="0" name=""/>
        <dsp:cNvSpPr/>
      </dsp:nvSpPr>
      <dsp:spPr>
        <a:xfrm>
          <a:off x="9355006"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7E840-FF52-43D1-B221-DE7500CEF81B}">
      <dsp:nvSpPr>
        <dsp:cNvPr id="0" name=""/>
        <dsp:cNvSpPr/>
      </dsp:nvSpPr>
      <dsp:spPr>
        <a:xfrm>
          <a:off x="9525072"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9553539" y="2571284"/>
        <a:ext cx="1473664" cy="9149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2841944" y="-725360"/>
          <a:ext cx="1570351"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kern="1200" dirty="0"/>
            <a:t>1</a:t>
          </a:r>
        </a:p>
      </dsp:txBody>
      <dsp:txXfrm rot="-5400000">
        <a:off x="1920240" y="273002"/>
        <a:ext cx="3337102" cy="1417035"/>
      </dsp:txXfrm>
    </dsp:sp>
    <dsp:sp modelId="{EAE5A95D-2B5A-419B-BD33-6778F4729422}">
      <dsp:nvSpPr>
        <dsp:cNvPr id="0" name=""/>
        <dsp:cNvSpPr/>
      </dsp:nvSpPr>
      <dsp:spPr>
        <a:xfrm>
          <a:off x="0" y="49"/>
          <a:ext cx="1920240" cy="1962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Cancer Status</a:t>
          </a:r>
        </a:p>
      </dsp:txBody>
      <dsp:txXfrm>
        <a:off x="93738" y="93787"/>
        <a:ext cx="1732764" cy="1775463"/>
      </dsp:txXfrm>
    </dsp:sp>
    <dsp:sp modelId="{BCFDC4CA-8045-4DC9-B248-7B11A8A1EA82}">
      <dsp:nvSpPr>
        <dsp:cNvPr id="0" name=""/>
        <dsp:cNvSpPr/>
      </dsp:nvSpPr>
      <dsp:spPr>
        <a:xfrm rot="5400000">
          <a:off x="2841944" y="1335725"/>
          <a:ext cx="1570351"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kern="1200" dirty="0"/>
            <a:t>1</a:t>
          </a:r>
        </a:p>
      </dsp:txBody>
      <dsp:txXfrm rot="-5400000">
        <a:off x="1920240" y="2334087"/>
        <a:ext cx="3337102" cy="1417035"/>
      </dsp:txXfrm>
    </dsp:sp>
    <dsp:sp modelId="{A8BF312C-5B8E-40DC-8D30-CF932D551B29}">
      <dsp:nvSpPr>
        <dsp:cNvPr id="0" name=""/>
        <dsp:cNvSpPr/>
      </dsp:nvSpPr>
      <dsp:spPr>
        <a:xfrm>
          <a:off x="0" y="2061135"/>
          <a:ext cx="1920240" cy="1962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Vital Status</a:t>
          </a:r>
        </a:p>
      </dsp:txBody>
      <dsp:txXfrm>
        <a:off x="93738" y="2154873"/>
        <a:ext cx="1732764" cy="17754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2E07-89A1-4FD0-8883-58C3154DE0DA}">
      <dsp:nvSpPr>
        <dsp:cNvPr id="0" name=""/>
        <dsp:cNvSpPr/>
      </dsp:nvSpPr>
      <dsp:spPr>
        <a:xfrm>
          <a:off x="0" y="7162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Initial Diagnosis</a:t>
          </a:r>
        </a:p>
      </dsp:txBody>
      <dsp:txXfrm>
        <a:off x="21190" y="92812"/>
        <a:ext cx="11016144" cy="391690"/>
      </dsp:txXfrm>
    </dsp:sp>
    <dsp:sp modelId="{87678E39-A25D-4AD8-B35F-65A1897FD6F8}">
      <dsp:nvSpPr>
        <dsp:cNvPr id="0" name=""/>
        <dsp:cNvSpPr/>
      </dsp:nvSpPr>
      <dsp:spPr>
        <a:xfrm>
          <a:off x="0" y="50569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09/30/2021</a:t>
          </a:r>
        </a:p>
      </dsp:txBody>
      <dsp:txXfrm>
        <a:off x="0" y="505692"/>
        <a:ext cx="11058524" cy="231840"/>
      </dsp:txXfrm>
    </dsp:sp>
    <dsp:sp modelId="{40A37A97-FC50-474F-8FE3-DC88F8BB289A}">
      <dsp:nvSpPr>
        <dsp:cNvPr id="0" name=""/>
        <dsp:cNvSpPr/>
      </dsp:nvSpPr>
      <dsp:spPr>
        <a:xfrm>
          <a:off x="0" y="73753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Primary Site</a:t>
          </a:r>
        </a:p>
      </dsp:txBody>
      <dsp:txXfrm>
        <a:off x="21190" y="758722"/>
        <a:ext cx="11016144" cy="391690"/>
      </dsp:txXfrm>
    </dsp:sp>
    <dsp:sp modelId="{32E9713E-E821-4D0D-8ACF-3B1F82FBF8F0}">
      <dsp:nvSpPr>
        <dsp:cNvPr id="0" name=""/>
        <dsp:cNvSpPr/>
      </dsp:nvSpPr>
      <dsp:spPr>
        <a:xfrm>
          <a:off x="0" y="117160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C20.9</a:t>
          </a:r>
        </a:p>
      </dsp:txBody>
      <dsp:txXfrm>
        <a:off x="0" y="1171602"/>
        <a:ext cx="11058524" cy="231840"/>
      </dsp:txXfrm>
    </dsp:sp>
    <dsp:sp modelId="{A0580977-700D-42B3-868F-E2DAA4F86C4A}">
      <dsp:nvSpPr>
        <dsp:cNvPr id="0" name=""/>
        <dsp:cNvSpPr/>
      </dsp:nvSpPr>
      <dsp:spPr>
        <a:xfrm>
          <a:off x="0" y="140344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Histology</a:t>
          </a:r>
        </a:p>
      </dsp:txBody>
      <dsp:txXfrm>
        <a:off x="21190" y="1424632"/>
        <a:ext cx="11016144" cy="391690"/>
      </dsp:txXfrm>
    </dsp:sp>
    <dsp:sp modelId="{2A1DF2A6-2836-4412-84B6-4AC73B79D5D6}">
      <dsp:nvSpPr>
        <dsp:cNvPr id="0" name=""/>
        <dsp:cNvSpPr/>
      </dsp:nvSpPr>
      <dsp:spPr>
        <a:xfrm>
          <a:off x="0" y="183751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8140/3</a:t>
          </a:r>
        </a:p>
      </dsp:txBody>
      <dsp:txXfrm>
        <a:off x="0" y="1837512"/>
        <a:ext cx="11058524" cy="231840"/>
      </dsp:txXfrm>
    </dsp:sp>
    <dsp:sp modelId="{B035723B-3F3B-4BB0-A77D-9D61FA8470E6}">
      <dsp:nvSpPr>
        <dsp:cNvPr id="0" name=""/>
        <dsp:cNvSpPr/>
      </dsp:nvSpPr>
      <dsp:spPr>
        <a:xfrm>
          <a:off x="0" y="206935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Sequence Number</a:t>
          </a:r>
        </a:p>
      </dsp:txBody>
      <dsp:txXfrm>
        <a:off x="21190" y="2090542"/>
        <a:ext cx="11016144" cy="391690"/>
      </dsp:txXfrm>
    </dsp:sp>
    <dsp:sp modelId="{DE143196-9B8A-4B94-8230-E95EFAC01AE2}">
      <dsp:nvSpPr>
        <dsp:cNvPr id="0" name=""/>
        <dsp:cNvSpPr/>
      </dsp:nvSpPr>
      <dsp:spPr>
        <a:xfrm>
          <a:off x="0" y="250342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00</a:t>
          </a:r>
        </a:p>
      </dsp:txBody>
      <dsp:txXfrm>
        <a:off x="0" y="2503422"/>
        <a:ext cx="11058524" cy="231840"/>
      </dsp:txXfrm>
    </dsp:sp>
    <dsp:sp modelId="{76E607EA-7168-4245-AF32-69C7C8F0567D}">
      <dsp:nvSpPr>
        <dsp:cNvPr id="0" name=""/>
        <dsp:cNvSpPr/>
      </dsp:nvSpPr>
      <dsp:spPr>
        <a:xfrm>
          <a:off x="0" y="273526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Laterality</a:t>
          </a:r>
        </a:p>
      </dsp:txBody>
      <dsp:txXfrm>
        <a:off x="21190" y="2756452"/>
        <a:ext cx="11016144" cy="391690"/>
      </dsp:txXfrm>
    </dsp:sp>
    <dsp:sp modelId="{E0C7467F-B080-409A-9F1F-749AB31395C9}">
      <dsp:nvSpPr>
        <dsp:cNvPr id="0" name=""/>
        <dsp:cNvSpPr/>
      </dsp:nvSpPr>
      <dsp:spPr>
        <a:xfrm>
          <a:off x="0" y="316933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0</a:t>
          </a:r>
        </a:p>
      </dsp:txBody>
      <dsp:txXfrm>
        <a:off x="0" y="3169332"/>
        <a:ext cx="11058524" cy="231840"/>
      </dsp:txXfrm>
    </dsp:sp>
    <dsp:sp modelId="{7B99E9B6-819B-43D3-95C5-8F5A0E600711}">
      <dsp:nvSpPr>
        <dsp:cNvPr id="0" name=""/>
        <dsp:cNvSpPr/>
      </dsp:nvSpPr>
      <dsp:spPr>
        <a:xfrm>
          <a:off x="0" y="340117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Tumor Size Summary</a:t>
          </a:r>
        </a:p>
      </dsp:txBody>
      <dsp:txXfrm>
        <a:off x="21190" y="3422362"/>
        <a:ext cx="11016144" cy="391690"/>
      </dsp:txXfrm>
    </dsp:sp>
    <dsp:sp modelId="{04DC1F1C-663D-4717-8DA8-D23DCE7E97C5}">
      <dsp:nvSpPr>
        <dsp:cNvPr id="0" name=""/>
        <dsp:cNvSpPr/>
      </dsp:nvSpPr>
      <dsp:spPr>
        <a:xfrm>
          <a:off x="0" y="383524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030</a:t>
          </a:r>
        </a:p>
      </dsp:txBody>
      <dsp:txXfrm>
        <a:off x="0" y="3835242"/>
        <a:ext cx="11058524" cy="231840"/>
      </dsp:txXfrm>
    </dsp:sp>
    <dsp:sp modelId="{F3D5A658-30D4-4928-8CC4-8301BD416D5C}">
      <dsp:nvSpPr>
        <dsp:cNvPr id="0" name=""/>
        <dsp:cNvSpPr/>
      </dsp:nvSpPr>
      <dsp:spPr>
        <a:xfrm>
          <a:off x="0" y="406708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Lymphovascular Invasion</a:t>
          </a:r>
        </a:p>
      </dsp:txBody>
      <dsp:txXfrm>
        <a:off x="21190" y="4088272"/>
        <a:ext cx="11016144" cy="391690"/>
      </dsp:txXfrm>
    </dsp:sp>
    <dsp:sp modelId="{485873E1-F7E1-484C-9223-2CD582B6FCD4}">
      <dsp:nvSpPr>
        <dsp:cNvPr id="0" name=""/>
        <dsp:cNvSpPr/>
      </dsp:nvSpPr>
      <dsp:spPr>
        <a:xfrm>
          <a:off x="0" y="450115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9</a:t>
          </a:r>
        </a:p>
      </dsp:txBody>
      <dsp:txXfrm>
        <a:off x="0" y="4501152"/>
        <a:ext cx="11058524" cy="231840"/>
      </dsp:txXfrm>
    </dsp:sp>
    <dsp:sp modelId="{A715334C-25CA-4C57-B80C-8BE8CEB1E3CA}">
      <dsp:nvSpPr>
        <dsp:cNvPr id="0" name=""/>
        <dsp:cNvSpPr/>
      </dsp:nvSpPr>
      <dsp:spPr>
        <a:xfrm>
          <a:off x="0" y="4732992"/>
          <a:ext cx="11058524" cy="434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Diagnostic Confirmation</a:t>
          </a:r>
        </a:p>
      </dsp:txBody>
      <dsp:txXfrm>
        <a:off x="21190" y="4754182"/>
        <a:ext cx="11016144" cy="391690"/>
      </dsp:txXfrm>
    </dsp:sp>
    <dsp:sp modelId="{DFE8C65B-E5D2-4645-BEE4-258132F9204A}">
      <dsp:nvSpPr>
        <dsp:cNvPr id="0" name=""/>
        <dsp:cNvSpPr/>
      </dsp:nvSpPr>
      <dsp:spPr>
        <a:xfrm>
          <a:off x="0" y="5167062"/>
          <a:ext cx="11058524"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0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1</a:t>
          </a:r>
        </a:p>
      </dsp:txBody>
      <dsp:txXfrm>
        <a:off x="0" y="5167062"/>
        <a:ext cx="11058524" cy="2318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92E0B-2402-4C64-A0B2-1A51E72877CE}">
      <dsp:nvSpPr>
        <dsp:cNvPr id="0" name=""/>
        <dsp:cNvSpPr/>
      </dsp:nvSpPr>
      <dsp:spPr>
        <a:xfrm>
          <a:off x="10074585"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91B44B-1434-4DCF-BD68-1C956B45F4FD}">
      <dsp:nvSpPr>
        <dsp:cNvPr id="0" name=""/>
        <dsp:cNvSpPr/>
      </dsp:nvSpPr>
      <dsp:spPr>
        <a:xfrm>
          <a:off x="8203854"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57CF6-623D-4BA0-9959-9608955F35EB}">
      <dsp:nvSpPr>
        <dsp:cNvPr id="0" name=""/>
        <dsp:cNvSpPr/>
      </dsp:nvSpPr>
      <dsp:spPr>
        <a:xfrm>
          <a:off x="6333122"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83B66-00BA-4976-9FEA-89F52860BBCD}">
      <dsp:nvSpPr>
        <dsp:cNvPr id="0" name=""/>
        <dsp:cNvSpPr/>
      </dsp:nvSpPr>
      <dsp:spPr>
        <a:xfrm>
          <a:off x="4462391"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C2F0D-C534-44B3-9968-2B154BDDB7C5}">
      <dsp:nvSpPr>
        <dsp:cNvPr id="0" name=""/>
        <dsp:cNvSpPr/>
      </dsp:nvSpPr>
      <dsp:spPr>
        <a:xfrm>
          <a:off x="2591660"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8E232-2F59-4091-B421-E956F0796086}">
      <dsp:nvSpPr>
        <dsp:cNvPr id="0" name=""/>
        <dsp:cNvSpPr/>
      </dsp:nvSpPr>
      <dsp:spPr>
        <a:xfrm>
          <a:off x="720928" y="1936104"/>
          <a:ext cx="91440" cy="445149"/>
        </a:xfrm>
        <a:custGeom>
          <a:avLst/>
          <a:gdLst/>
          <a:ahLst/>
          <a:cxnLst/>
          <a:rect l="0" t="0" r="0" b="0"/>
          <a:pathLst>
            <a:path>
              <a:moveTo>
                <a:pt x="45720" y="0"/>
              </a:moveTo>
              <a:lnTo>
                <a:pt x="45720" y="4451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591FB-F98C-4228-8C73-F56F81922FC6}">
      <dsp:nvSpPr>
        <dsp:cNvPr id="0" name=""/>
        <dsp:cNvSpPr/>
      </dsp:nvSpPr>
      <dsp:spPr>
        <a:xfrm>
          <a:off x="1349"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3F418-4CE7-4394-813B-67495F8ACA96}">
      <dsp:nvSpPr>
        <dsp:cNvPr id="0" name=""/>
        <dsp:cNvSpPr/>
      </dsp:nvSpPr>
      <dsp:spPr>
        <a:xfrm>
          <a:off x="171416"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Lymph Nodes Positive</a:t>
          </a:r>
        </a:p>
      </dsp:txBody>
      <dsp:txXfrm>
        <a:off x="199883" y="1154205"/>
        <a:ext cx="1473664" cy="914995"/>
      </dsp:txXfrm>
    </dsp:sp>
    <dsp:sp modelId="{F653D9D9-10F0-42BB-B4E4-3185762BF08E}">
      <dsp:nvSpPr>
        <dsp:cNvPr id="0" name=""/>
        <dsp:cNvSpPr/>
      </dsp:nvSpPr>
      <dsp:spPr>
        <a:xfrm>
          <a:off x="1349"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77E91-873A-45C9-8157-C1C62FBA7B1D}">
      <dsp:nvSpPr>
        <dsp:cNvPr id="0" name=""/>
        <dsp:cNvSpPr/>
      </dsp:nvSpPr>
      <dsp:spPr>
        <a:xfrm>
          <a:off x="171416"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98</a:t>
          </a:r>
        </a:p>
      </dsp:txBody>
      <dsp:txXfrm>
        <a:off x="199883" y="2571284"/>
        <a:ext cx="1473664" cy="914995"/>
      </dsp:txXfrm>
    </dsp:sp>
    <dsp:sp modelId="{89FF8DB3-3057-4A71-B86F-0335ED264F34}">
      <dsp:nvSpPr>
        <dsp:cNvPr id="0" name=""/>
        <dsp:cNvSpPr/>
      </dsp:nvSpPr>
      <dsp:spPr>
        <a:xfrm>
          <a:off x="1872081"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D45A6-16C6-4097-8C6F-6C13930956FD}">
      <dsp:nvSpPr>
        <dsp:cNvPr id="0" name=""/>
        <dsp:cNvSpPr/>
      </dsp:nvSpPr>
      <dsp:spPr>
        <a:xfrm>
          <a:off x="2042147"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Regional Lymph Nodes Examined</a:t>
          </a:r>
        </a:p>
      </dsp:txBody>
      <dsp:txXfrm>
        <a:off x="2070614" y="1154205"/>
        <a:ext cx="1473664" cy="914995"/>
      </dsp:txXfrm>
    </dsp:sp>
    <dsp:sp modelId="{8033836F-4B02-44E7-8687-FB280C7362F2}">
      <dsp:nvSpPr>
        <dsp:cNvPr id="0" name=""/>
        <dsp:cNvSpPr/>
      </dsp:nvSpPr>
      <dsp:spPr>
        <a:xfrm>
          <a:off x="1872081"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FC130-FA5B-47B6-BAE9-EF3E7C0B5ED6}">
      <dsp:nvSpPr>
        <dsp:cNvPr id="0" name=""/>
        <dsp:cNvSpPr/>
      </dsp:nvSpPr>
      <dsp:spPr>
        <a:xfrm>
          <a:off x="2042147"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00</a:t>
          </a:r>
        </a:p>
      </dsp:txBody>
      <dsp:txXfrm>
        <a:off x="2070614" y="2571284"/>
        <a:ext cx="1473664" cy="914995"/>
      </dsp:txXfrm>
    </dsp:sp>
    <dsp:sp modelId="{E24D02D7-6CC6-4860-A730-00A348DFBA89}">
      <dsp:nvSpPr>
        <dsp:cNvPr id="0" name=""/>
        <dsp:cNvSpPr/>
      </dsp:nvSpPr>
      <dsp:spPr>
        <a:xfrm>
          <a:off x="3742812"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979A2-C34B-4B59-895F-3DAE6320AD1D}">
      <dsp:nvSpPr>
        <dsp:cNvPr id="0" name=""/>
        <dsp:cNvSpPr/>
      </dsp:nvSpPr>
      <dsp:spPr>
        <a:xfrm>
          <a:off x="3912878"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Date of Regional Lymph Node Dissection</a:t>
          </a:r>
        </a:p>
      </dsp:txBody>
      <dsp:txXfrm>
        <a:off x="3941345" y="1154205"/>
        <a:ext cx="1473664" cy="914995"/>
      </dsp:txXfrm>
    </dsp:sp>
    <dsp:sp modelId="{E13E3DA7-9750-4EF4-932B-5C58268DCDA7}">
      <dsp:nvSpPr>
        <dsp:cNvPr id="0" name=""/>
        <dsp:cNvSpPr/>
      </dsp:nvSpPr>
      <dsp:spPr>
        <a:xfrm>
          <a:off x="3742812"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FB844-80D6-4EFB-8CF4-0F9DDF2EA630}">
      <dsp:nvSpPr>
        <dsp:cNvPr id="0" name=""/>
        <dsp:cNvSpPr/>
      </dsp:nvSpPr>
      <dsp:spPr>
        <a:xfrm>
          <a:off x="3912878"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3941345" y="2571284"/>
        <a:ext cx="1473664" cy="914995"/>
      </dsp:txXfrm>
    </dsp:sp>
    <dsp:sp modelId="{BAC470C9-23EF-470E-8CD8-1C93EA98898B}">
      <dsp:nvSpPr>
        <dsp:cNvPr id="0" name=""/>
        <dsp:cNvSpPr/>
      </dsp:nvSpPr>
      <dsp:spPr>
        <a:xfrm>
          <a:off x="5613543"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C7288-F3E5-4072-904C-93AC85239401}">
      <dsp:nvSpPr>
        <dsp:cNvPr id="0" name=""/>
        <dsp:cNvSpPr/>
      </dsp:nvSpPr>
      <dsp:spPr>
        <a:xfrm>
          <a:off x="5783610"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Sentinel Lymph Nodes Positive</a:t>
          </a:r>
        </a:p>
      </dsp:txBody>
      <dsp:txXfrm>
        <a:off x="5812077" y="1154205"/>
        <a:ext cx="1473664" cy="914995"/>
      </dsp:txXfrm>
    </dsp:sp>
    <dsp:sp modelId="{1722F6AF-006C-4A8A-AF41-FE735BD150F4}">
      <dsp:nvSpPr>
        <dsp:cNvPr id="0" name=""/>
        <dsp:cNvSpPr/>
      </dsp:nvSpPr>
      <dsp:spPr>
        <a:xfrm>
          <a:off x="5613543"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7F9BD-90F4-42F8-B04F-E0FD05AFC4E7}">
      <dsp:nvSpPr>
        <dsp:cNvPr id="0" name=""/>
        <dsp:cNvSpPr/>
      </dsp:nvSpPr>
      <dsp:spPr>
        <a:xfrm>
          <a:off x="5783610"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5812077" y="2571284"/>
        <a:ext cx="1473664" cy="914995"/>
      </dsp:txXfrm>
    </dsp:sp>
    <dsp:sp modelId="{69B6528D-7F08-4423-ADB0-7516703BB191}">
      <dsp:nvSpPr>
        <dsp:cNvPr id="0" name=""/>
        <dsp:cNvSpPr/>
      </dsp:nvSpPr>
      <dsp:spPr>
        <a:xfrm>
          <a:off x="7484275"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7FE22-65F8-4851-9E39-1C7D0B3A484A}">
      <dsp:nvSpPr>
        <dsp:cNvPr id="0" name=""/>
        <dsp:cNvSpPr/>
      </dsp:nvSpPr>
      <dsp:spPr>
        <a:xfrm>
          <a:off x="7654341"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Sentinel Lymph Nodes Examined</a:t>
          </a:r>
        </a:p>
      </dsp:txBody>
      <dsp:txXfrm>
        <a:off x="7682808" y="1154205"/>
        <a:ext cx="1473664" cy="914995"/>
      </dsp:txXfrm>
    </dsp:sp>
    <dsp:sp modelId="{D3EEA173-6D52-4A61-977E-29DEBA6A80B1}">
      <dsp:nvSpPr>
        <dsp:cNvPr id="0" name=""/>
        <dsp:cNvSpPr/>
      </dsp:nvSpPr>
      <dsp:spPr>
        <a:xfrm>
          <a:off x="7484275"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45EB1-07AF-4727-874E-E5C299A3A790}">
      <dsp:nvSpPr>
        <dsp:cNvPr id="0" name=""/>
        <dsp:cNvSpPr/>
      </dsp:nvSpPr>
      <dsp:spPr>
        <a:xfrm>
          <a:off x="7654341"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7682808" y="2571284"/>
        <a:ext cx="1473664" cy="914995"/>
      </dsp:txXfrm>
    </dsp:sp>
    <dsp:sp modelId="{E67FF5B7-098D-4589-8DB6-1B49D0BDC612}">
      <dsp:nvSpPr>
        <dsp:cNvPr id="0" name=""/>
        <dsp:cNvSpPr/>
      </dsp:nvSpPr>
      <dsp:spPr>
        <a:xfrm>
          <a:off x="9355006" y="964174"/>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5305C-5A0F-4D7C-9F0E-FE3B35DD2915}">
      <dsp:nvSpPr>
        <dsp:cNvPr id="0" name=""/>
        <dsp:cNvSpPr/>
      </dsp:nvSpPr>
      <dsp:spPr>
        <a:xfrm>
          <a:off x="9525072" y="1125738"/>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Date of Sentinel Lymph Node Biopsy</a:t>
          </a:r>
        </a:p>
      </dsp:txBody>
      <dsp:txXfrm>
        <a:off x="9553539" y="1154205"/>
        <a:ext cx="1473664" cy="914995"/>
      </dsp:txXfrm>
    </dsp:sp>
    <dsp:sp modelId="{A7501791-3800-4E9B-BAFD-C22352B76CAC}">
      <dsp:nvSpPr>
        <dsp:cNvPr id="0" name=""/>
        <dsp:cNvSpPr/>
      </dsp:nvSpPr>
      <dsp:spPr>
        <a:xfrm>
          <a:off x="9355006" y="2381253"/>
          <a:ext cx="1530598" cy="971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7E840-FF52-43D1-B221-DE7500CEF81B}">
      <dsp:nvSpPr>
        <dsp:cNvPr id="0" name=""/>
        <dsp:cNvSpPr/>
      </dsp:nvSpPr>
      <dsp:spPr>
        <a:xfrm>
          <a:off x="9525072" y="2542817"/>
          <a:ext cx="1530598" cy="971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9553539" y="2571284"/>
        <a:ext cx="1473664" cy="9149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8AD1D-D253-4AAC-B9C1-B76B04AD40E3}">
      <dsp:nvSpPr>
        <dsp:cNvPr id="0" name=""/>
        <dsp:cNvSpPr/>
      </dsp:nvSpPr>
      <dsp:spPr>
        <a:xfrm>
          <a:off x="0" y="566136"/>
          <a:ext cx="11057020" cy="1573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148" tIns="770636" rIns="858148" bIns="263144" numCol="1" spcCol="1270" anchor="t" anchorCtr="0">
          <a:noAutofit/>
        </a:bodyPr>
        <a:lstStyle/>
        <a:p>
          <a:pPr marL="285750" lvl="1" indent="-285750" algn="l" defTabSz="1644650">
            <a:lnSpc>
              <a:spcPct val="90000"/>
            </a:lnSpc>
            <a:spcBef>
              <a:spcPct val="0"/>
            </a:spcBef>
            <a:spcAft>
              <a:spcPct val="15000"/>
            </a:spcAft>
            <a:buFont typeface="Arial" panose="020B0604020202020204" pitchFamily="34" charset="0"/>
            <a:buChar char="•"/>
          </a:pPr>
          <a:r>
            <a:rPr lang="en-US" sz="3700" kern="1200" dirty="0"/>
            <a:t>30</a:t>
          </a:r>
        </a:p>
      </dsp:txBody>
      <dsp:txXfrm>
        <a:off x="0" y="566136"/>
        <a:ext cx="11057020" cy="1573425"/>
      </dsp:txXfrm>
    </dsp:sp>
    <dsp:sp modelId="{857C8238-7B03-43E3-B8B7-3AABAB810517}">
      <dsp:nvSpPr>
        <dsp:cNvPr id="0" name=""/>
        <dsp:cNvSpPr/>
      </dsp:nvSpPr>
      <dsp:spPr>
        <a:xfrm>
          <a:off x="552851" y="20015"/>
          <a:ext cx="7739914" cy="1092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50" tIns="0" rIns="292550" bIns="0" numCol="1" spcCol="1270" anchor="ctr" anchorCtr="0">
          <a:noAutofit/>
        </a:bodyPr>
        <a:lstStyle/>
        <a:p>
          <a:pPr marL="0" lvl="0" indent="0" algn="l" defTabSz="1644650">
            <a:lnSpc>
              <a:spcPct val="90000"/>
            </a:lnSpc>
            <a:spcBef>
              <a:spcPct val="0"/>
            </a:spcBef>
            <a:spcAft>
              <a:spcPct val="35000"/>
            </a:spcAft>
            <a:buNone/>
          </a:pPr>
          <a:r>
            <a:rPr lang="en-US" sz="3700" kern="1200"/>
            <a:t>Class of Case</a:t>
          </a:r>
          <a:endParaRPr lang="en-US" sz="3700" kern="1200" dirty="0"/>
        </a:p>
      </dsp:txBody>
      <dsp:txXfrm>
        <a:off x="606170" y="73334"/>
        <a:ext cx="7633276" cy="985602"/>
      </dsp:txXfrm>
    </dsp:sp>
    <dsp:sp modelId="{D02E01DF-EA96-4D87-93A1-552A1DD88EFF}">
      <dsp:nvSpPr>
        <dsp:cNvPr id="0" name=""/>
        <dsp:cNvSpPr/>
      </dsp:nvSpPr>
      <dsp:spPr>
        <a:xfrm>
          <a:off x="0" y="2885481"/>
          <a:ext cx="11057020" cy="1573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148" tIns="770636" rIns="858148" bIns="263144"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10/14/2021</a:t>
          </a:r>
        </a:p>
      </dsp:txBody>
      <dsp:txXfrm>
        <a:off x="0" y="2885481"/>
        <a:ext cx="11057020" cy="1573425"/>
      </dsp:txXfrm>
    </dsp:sp>
    <dsp:sp modelId="{E89F5E12-AE16-4C9F-A622-C0254C6806D7}">
      <dsp:nvSpPr>
        <dsp:cNvPr id="0" name=""/>
        <dsp:cNvSpPr/>
      </dsp:nvSpPr>
      <dsp:spPr>
        <a:xfrm>
          <a:off x="552851" y="2339361"/>
          <a:ext cx="7739914" cy="1092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50" tIns="0" rIns="292550" bIns="0" numCol="1" spcCol="1270" anchor="ctr" anchorCtr="0">
          <a:noAutofit/>
        </a:bodyPr>
        <a:lstStyle/>
        <a:p>
          <a:pPr marL="0" lvl="0" indent="0" algn="l" defTabSz="1644650">
            <a:lnSpc>
              <a:spcPct val="90000"/>
            </a:lnSpc>
            <a:spcBef>
              <a:spcPct val="0"/>
            </a:spcBef>
            <a:spcAft>
              <a:spcPct val="35000"/>
            </a:spcAft>
            <a:buNone/>
          </a:pPr>
          <a:r>
            <a:rPr lang="en-US" sz="3700" kern="1200" dirty="0"/>
            <a:t>Date of First Contact </a:t>
          </a:r>
        </a:p>
      </dsp:txBody>
      <dsp:txXfrm>
        <a:off x="606170" y="2392680"/>
        <a:ext cx="7633276" cy="9856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02CAC-6859-4342-A9E6-7450415DF84C}">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Clinical</a:t>
          </a:r>
        </a:p>
      </dsp:txBody>
      <dsp:txXfrm>
        <a:off x="31413" y="32518"/>
        <a:ext cx="5265969" cy="580680"/>
      </dsp:txXfrm>
    </dsp:sp>
    <dsp:sp modelId="{B86776AA-5B3A-4CAE-A7F5-221513AA37E7}">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1</a:t>
          </a:r>
        </a:p>
      </dsp:txBody>
      <dsp:txXfrm rot="-5400000">
        <a:off x="1920240" y="766269"/>
        <a:ext cx="3388629" cy="464543"/>
      </dsp:txXfrm>
    </dsp:sp>
    <dsp:sp modelId="{4AA9D60B-17E8-46AA-BAFD-F9C6F3DFB3B1}">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7A4B3DCF-75A5-4B2C-BFC7-70989BEDA03E}">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3</a:t>
          </a:r>
        </a:p>
      </dsp:txBody>
      <dsp:txXfrm rot="-5400000">
        <a:off x="1920240" y="1441950"/>
        <a:ext cx="3388629" cy="464543"/>
      </dsp:txXfrm>
    </dsp:sp>
    <dsp:sp modelId="{33CA61A4-A5FA-42EC-A449-D51F79757D3D}">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cT</a:t>
          </a:r>
          <a:endParaRPr lang="en-US" sz="2600" kern="1200" dirty="0"/>
        </a:p>
      </dsp:txBody>
      <dsp:txXfrm>
        <a:off x="31413" y="1383881"/>
        <a:ext cx="1857414" cy="580680"/>
      </dsp:txXfrm>
    </dsp:sp>
    <dsp:sp modelId="{BFD03675-B0E3-43E9-AD76-F4E5AF7D989E}">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117632"/>
        <a:ext cx="3388629" cy="464543"/>
      </dsp:txXfrm>
    </dsp:sp>
    <dsp:sp modelId="{0B29AC9C-9464-48D2-9B35-ED2FFE015D36}">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cN</a:t>
          </a:r>
          <a:endParaRPr lang="en-US" sz="2600" kern="1200" dirty="0"/>
        </a:p>
      </dsp:txBody>
      <dsp:txXfrm>
        <a:off x="31413" y="2059563"/>
        <a:ext cx="1857414" cy="580680"/>
      </dsp:txXfrm>
    </dsp:sp>
    <dsp:sp modelId="{0D30B544-A589-4D38-A14C-C92307FD721C}">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793313"/>
        <a:ext cx="3388629" cy="464543"/>
      </dsp:txXfrm>
    </dsp:sp>
    <dsp:sp modelId="{D27642D7-E153-4C72-83E0-00EEA221232E}">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cM</a:t>
          </a:r>
          <a:endParaRPr lang="en-US" sz="2600" kern="1200" dirty="0"/>
        </a:p>
      </dsp:txBody>
      <dsp:txXfrm>
        <a:off x="31413" y="2735244"/>
        <a:ext cx="1857414" cy="580680"/>
      </dsp:txXfrm>
    </dsp:sp>
    <dsp:sp modelId="{50735C93-1DB6-444F-B810-E52C7AC67BFC}">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IIA</a:t>
          </a:r>
        </a:p>
      </dsp:txBody>
      <dsp:txXfrm rot="-5400000">
        <a:off x="1920240" y="3468995"/>
        <a:ext cx="3388629" cy="464543"/>
      </dsp:txXfrm>
    </dsp:sp>
    <dsp:sp modelId="{A46727F9-7FAE-4CD8-8ED0-CB8A51703291}">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A95D-2B5A-419B-BD33-6778F4729422}">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Post Therapy Clinical</a:t>
          </a:r>
        </a:p>
      </dsp:txBody>
      <dsp:txXfrm>
        <a:off x="31413" y="32518"/>
        <a:ext cx="5265969" cy="580680"/>
      </dsp:txXfrm>
    </dsp:sp>
    <dsp:sp modelId="{189A8AFB-FF04-497B-A81C-692159758154}">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9</a:t>
          </a:r>
        </a:p>
      </dsp:txBody>
      <dsp:txXfrm rot="-5400000">
        <a:off x="1920240" y="766269"/>
        <a:ext cx="3388629" cy="464543"/>
      </dsp:txXfrm>
    </dsp:sp>
    <dsp:sp modelId="{30561B4B-FD47-4EF2-882A-8B7E6ED2172D}">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BCCA0229-C655-47EB-8B0F-CA24CE9A4A31}">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1441950"/>
        <a:ext cx="3388629" cy="464543"/>
      </dsp:txXfrm>
    </dsp:sp>
    <dsp:sp modelId="{81BF311A-F598-4550-8760-B9AF5FF41A14}">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ycT</a:t>
          </a:r>
          <a:endParaRPr lang="en-US" sz="2600" kern="1200" dirty="0"/>
        </a:p>
      </dsp:txBody>
      <dsp:txXfrm>
        <a:off x="31413" y="1383881"/>
        <a:ext cx="1857414" cy="580680"/>
      </dsp:txXfrm>
    </dsp:sp>
    <dsp:sp modelId="{BCFDC4CA-8045-4DC9-B248-7B11A8A1EA82}">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117632"/>
        <a:ext cx="3388629" cy="464543"/>
      </dsp:txXfrm>
    </dsp:sp>
    <dsp:sp modelId="{A8BF312C-5B8E-40DC-8D30-CF932D551B29}">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ycN</a:t>
          </a:r>
          <a:endParaRPr lang="en-US" sz="2600" kern="1200" dirty="0"/>
        </a:p>
      </dsp:txBody>
      <dsp:txXfrm>
        <a:off x="31413" y="2059563"/>
        <a:ext cx="1857414" cy="580680"/>
      </dsp:txXfrm>
    </dsp:sp>
    <dsp:sp modelId="{959663A1-3DD3-40F0-B196-F2FDF53EBB40}">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793313"/>
        <a:ext cx="3388629" cy="464543"/>
      </dsp:txXfrm>
    </dsp:sp>
    <dsp:sp modelId="{FF828BE0-0E99-48F9-B94D-4CF2DD3A6061}">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ycM</a:t>
          </a:r>
          <a:endParaRPr lang="en-US" sz="2600" kern="1200" dirty="0"/>
        </a:p>
      </dsp:txBody>
      <dsp:txXfrm>
        <a:off x="31413" y="2735244"/>
        <a:ext cx="1857414" cy="580680"/>
      </dsp:txXfrm>
    </dsp:sp>
    <dsp:sp modelId="{3FB8490F-F286-4C65-9F41-492B7E4F0BA3}">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N/A</a:t>
          </a:r>
        </a:p>
      </dsp:txBody>
      <dsp:txXfrm rot="-5400000">
        <a:off x="1920240" y="3468995"/>
        <a:ext cx="3388629" cy="464543"/>
      </dsp:txXfrm>
    </dsp:sp>
    <dsp:sp modelId="{2E3EC0AA-17F2-45E0-B660-B1637F8AD639}">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02CAC-6859-4342-A9E6-7450415DF84C}">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Pathological</a:t>
          </a:r>
        </a:p>
      </dsp:txBody>
      <dsp:txXfrm>
        <a:off x="31413" y="32518"/>
        <a:ext cx="5265969" cy="580680"/>
      </dsp:txXfrm>
    </dsp:sp>
    <dsp:sp modelId="{35C6746E-0840-4315-BFDC-61A6DD415239}">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9</a:t>
          </a:r>
        </a:p>
      </dsp:txBody>
      <dsp:txXfrm rot="-5400000">
        <a:off x="1920240" y="766269"/>
        <a:ext cx="3388629" cy="464543"/>
      </dsp:txXfrm>
    </dsp:sp>
    <dsp:sp modelId="{82A0629B-3554-4AAD-A452-BF51B4E833EB}">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7A4B3DCF-75A5-4B2C-BFC7-70989BEDA03E}">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1441950"/>
        <a:ext cx="3388629" cy="464543"/>
      </dsp:txXfrm>
    </dsp:sp>
    <dsp:sp modelId="{33CA61A4-A5FA-42EC-A449-D51F79757D3D}">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pT</a:t>
          </a:r>
          <a:endParaRPr lang="en-US" sz="2600" kern="1200" dirty="0"/>
        </a:p>
      </dsp:txBody>
      <dsp:txXfrm>
        <a:off x="31413" y="1383881"/>
        <a:ext cx="1857414" cy="580680"/>
      </dsp:txXfrm>
    </dsp:sp>
    <dsp:sp modelId="{BFD03675-B0E3-43E9-AD76-F4E5AF7D989E}">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2117632"/>
        <a:ext cx="3388629" cy="464543"/>
      </dsp:txXfrm>
    </dsp:sp>
    <dsp:sp modelId="{0B29AC9C-9464-48D2-9B35-ED2FFE015D36}">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pN</a:t>
          </a:r>
          <a:endParaRPr lang="en-US" sz="2600" kern="1200" dirty="0"/>
        </a:p>
      </dsp:txBody>
      <dsp:txXfrm>
        <a:off x="31413" y="2059563"/>
        <a:ext cx="1857414" cy="580680"/>
      </dsp:txXfrm>
    </dsp:sp>
    <dsp:sp modelId="{0D30B544-A589-4D38-A14C-C92307FD721C}">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2793313"/>
        <a:ext cx="3388629" cy="464543"/>
      </dsp:txXfrm>
    </dsp:sp>
    <dsp:sp modelId="{D27642D7-E153-4C72-83E0-00EEA221232E}">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pM</a:t>
          </a:r>
          <a:endParaRPr lang="en-US" sz="2600" kern="1200" dirty="0"/>
        </a:p>
      </dsp:txBody>
      <dsp:txXfrm>
        <a:off x="31413" y="2735244"/>
        <a:ext cx="1857414" cy="580680"/>
      </dsp:txXfrm>
    </dsp:sp>
    <dsp:sp modelId="{50735C93-1DB6-444F-B810-E52C7AC67BFC}">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3468995"/>
        <a:ext cx="3388629" cy="464543"/>
      </dsp:txXfrm>
    </dsp:sp>
    <dsp:sp modelId="{A46727F9-7FAE-4CD8-8ED0-CB8A51703291}">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A95D-2B5A-419B-BD33-6778F4729422}">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Post Therapy Pathological</a:t>
          </a:r>
        </a:p>
      </dsp:txBody>
      <dsp:txXfrm>
        <a:off x="31413" y="32518"/>
        <a:ext cx="5265969" cy="580680"/>
      </dsp:txXfrm>
    </dsp:sp>
    <dsp:sp modelId="{2C4E9A98-E3C3-4297-8212-D4C4B83CA10D}">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766269"/>
        <a:ext cx="3388629" cy="464543"/>
      </dsp:txXfrm>
    </dsp:sp>
    <dsp:sp modelId="{81BF311A-F598-4550-8760-B9AF5FF41A14}">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D2897A67-1FE5-4883-B8E6-3656AA37C6E9}">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1441950"/>
        <a:ext cx="3388629" cy="464543"/>
      </dsp:txXfrm>
    </dsp:sp>
    <dsp:sp modelId="{621E6C3C-0FA9-43EE-93DD-BB6B23E0F64B}">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ypT</a:t>
          </a:r>
          <a:endParaRPr lang="en-US" sz="2600" kern="1200" dirty="0"/>
        </a:p>
      </dsp:txBody>
      <dsp:txXfrm>
        <a:off x="31413" y="1383881"/>
        <a:ext cx="1857414" cy="580680"/>
      </dsp:txXfrm>
    </dsp:sp>
    <dsp:sp modelId="{BCFDC4CA-8045-4DC9-B248-7B11A8A1EA82}">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2117632"/>
        <a:ext cx="3388629" cy="464543"/>
      </dsp:txXfrm>
    </dsp:sp>
    <dsp:sp modelId="{A8BF312C-5B8E-40DC-8D30-CF932D551B29}">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ypN</a:t>
          </a:r>
          <a:endParaRPr lang="en-US" sz="2600" kern="1200" dirty="0"/>
        </a:p>
      </dsp:txBody>
      <dsp:txXfrm>
        <a:off x="31413" y="2059563"/>
        <a:ext cx="1857414" cy="580680"/>
      </dsp:txXfrm>
    </dsp:sp>
    <dsp:sp modelId="{959663A1-3DD3-40F0-B196-F2FDF53EBB40}">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2793313"/>
        <a:ext cx="3388629" cy="464543"/>
      </dsp:txXfrm>
    </dsp:sp>
    <dsp:sp modelId="{FF828BE0-0E99-48F9-B94D-4CF2DD3A6061}">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ypM</a:t>
          </a:r>
          <a:endParaRPr lang="en-US" sz="2600" kern="1200" dirty="0"/>
        </a:p>
      </dsp:txBody>
      <dsp:txXfrm>
        <a:off x="31413" y="2735244"/>
        <a:ext cx="1857414" cy="580680"/>
      </dsp:txXfrm>
    </dsp:sp>
    <dsp:sp modelId="{3FB8490F-F286-4C65-9F41-492B7E4F0BA3}">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3468995"/>
        <a:ext cx="3388629" cy="464543"/>
      </dsp:txXfrm>
    </dsp:sp>
    <dsp:sp modelId="{2E3EC0AA-17F2-45E0-B660-B1637F8AD639}">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C867-6688-4624-8817-3DFCB4C82600}">
      <dsp:nvSpPr>
        <dsp:cNvPr id="0" name=""/>
        <dsp:cNvSpPr/>
      </dsp:nvSpPr>
      <dsp:spPr>
        <a:xfrm>
          <a:off x="0" y="27350"/>
          <a:ext cx="6797675"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CEA </a:t>
          </a:r>
          <a:r>
            <a:rPr lang="en-US" sz="2300" kern="1200" dirty="0" err="1"/>
            <a:t>PreTX</a:t>
          </a:r>
          <a:r>
            <a:rPr lang="en-US" sz="2300" kern="1200" dirty="0"/>
            <a:t> Lab Value</a:t>
          </a:r>
        </a:p>
      </dsp:txBody>
      <dsp:txXfrm>
        <a:off x="26930" y="54280"/>
        <a:ext cx="6743815" cy="497795"/>
      </dsp:txXfrm>
    </dsp:sp>
    <dsp:sp modelId="{66693893-06AD-43EB-A6BD-1F7916F04BE0}">
      <dsp:nvSpPr>
        <dsp:cNvPr id="0" name=""/>
        <dsp:cNvSpPr/>
      </dsp:nvSpPr>
      <dsp:spPr>
        <a:xfrm>
          <a:off x="0" y="579005"/>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 </a:t>
          </a:r>
          <a:r>
            <a:rPr lang="en-US" sz="1800" b="0" kern="1200" dirty="0"/>
            <a:t>XXXX.9</a:t>
          </a:r>
        </a:p>
      </dsp:txBody>
      <dsp:txXfrm>
        <a:off x="0" y="579005"/>
        <a:ext cx="6797675" cy="380880"/>
      </dsp:txXfrm>
    </dsp:sp>
    <dsp:sp modelId="{7EF718BA-4418-4526-AE1E-EB843F737078}">
      <dsp:nvSpPr>
        <dsp:cNvPr id="0" name=""/>
        <dsp:cNvSpPr/>
      </dsp:nvSpPr>
      <dsp:spPr>
        <a:xfrm>
          <a:off x="0" y="959886"/>
          <a:ext cx="6797675" cy="551655"/>
        </a:xfrm>
        <a:prstGeom prst="roundRect">
          <a:avLst/>
        </a:prstGeom>
        <a:solidFill>
          <a:schemeClr val="accent2">
            <a:hueOff val="-266365"/>
            <a:satOff val="-11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CEA </a:t>
          </a:r>
          <a:r>
            <a:rPr lang="en-US" sz="2300" kern="1200" dirty="0" err="1"/>
            <a:t>PreTX</a:t>
          </a:r>
          <a:r>
            <a:rPr lang="en-US" sz="2300" kern="1200" dirty="0"/>
            <a:t> Interpretation</a:t>
          </a:r>
        </a:p>
      </dsp:txBody>
      <dsp:txXfrm>
        <a:off x="26930" y="986816"/>
        <a:ext cx="6743815" cy="497795"/>
      </dsp:txXfrm>
    </dsp:sp>
    <dsp:sp modelId="{B1FF634F-37BE-40E0-8C21-3526410700A7}">
      <dsp:nvSpPr>
        <dsp:cNvPr id="0" name=""/>
        <dsp:cNvSpPr/>
      </dsp:nvSpPr>
      <dsp:spPr>
        <a:xfrm>
          <a:off x="0" y="1511541"/>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 9</a:t>
          </a:r>
        </a:p>
      </dsp:txBody>
      <dsp:txXfrm>
        <a:off x="0" y="1511541"/>
        <a:ext cx="6797675" cy="380880"/>
      </dsp:txXfrm>
    </dsp:sp>
    <dsp:sp modelId="{485088A1-8B43-4B3E-8A43-2A92137A56F6}">
      <dsp:nvSpPr>
        <dsp:cNvPr id="0" name=""/>
        <dsp:cNvSpPr/>
      </dsp:nvSpPr>
      <dsp:spPr>
        <a:xfrm>
          <a:off x="0" y="1892421"/>
          <a:ext cx="6797675" cy="551655"/>
        </a:xfrm>
        <a:prstGeom prst="roundRect">
          <a:avLst/>
        </a:prstGeom>
        <a:solidFill>
          <a:schemeClr val="accent2">
            <a:hueOff val="-532730"/>
            <a:satOff val="-234"/>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Tumor Deposits</a:t>
          </a:r>
        </a:p>
      </dsp:txBody>
      <dsp:txXfrm>
        <a:off x="26930" y="1919351"/>
        <a:ext cx="6743815" cy="497795"/>
      </dsp:txXfrm>
    </dsp:sp>
    <dsp:sp modelId="{195BD555-DD34-49A4-AE63-6267766C4F17}">
      <dsp:nvSpPr>
        <dsp:cNvPr id="0" name=""/>
        <dsp:cNvSpPr/>
      </dsp:nvSpPr>
      <dsp:spPr>
        <a:xfrm>
          <a:off x="0" y="2444076"/>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 X9</a:t>
          </a:r>
        </a:p>
      </dsp:txBody>
      <dsp:txXfrm>
        <a:off x="0" y="2444076"/>
        <a:ext cx="6797675" cy="380880"/>
      </dsp:txXfrm>
    </dsp:sp>
    <dsp:sp modelId="{026934A8-1AED-4379-BFCE-A65A38ED5B25}">
      <dsp:nvSpPr>
        <dsp:cNvPr id="0" name=""/>
        <dsp:cNvSpPr/>
      </dsp:nvSpPr>
      <dsp:spPr>
        <a:xfrm>
          <a:off x="0" y="2824956"/>
          <a:ext cx="6797675" cy="551655"/>
        </a:xfrm>
        <a:prstGeom prst="roundRect">
          <a:avLst/>
        </a:prstGeom>
        <a:solidFill>
          <a:schemeClr val="accent2">
            <a:hueOff val="-799094"/>
            <a:satOff val="-352"/>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Perineural Invasion</a:t>
          </a:r>
        </a:p>
      </dsp:txBody>
      <dsp:txXfrm>
        <a:off x="26930" y="2851886"/>
        <a:ext cx="6743815" cy="497795"/>
      </dsp:txXfrm>
    </dsp:sp>
    <dsp:sp modelId="{958D9447-D3AF-4AF4-B41C-B421031E6A46}">
      <dsp:nvSpPr>
        <dsp:cNvPr id="0" name=""/>
        <dsp:cNvSpPr/>
      </dsp:nvSpPr>
      <dsp:spPr>
        <a:xfrm>
          <a:off x="0" y="3376611"/>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 </a:t>
          </a:r>
          <a:r>
            <a:rPr lang="en-US" sz="1800" b="0" kern="1200" dirty="0"/>
            <a:t>9</a:t>
          </a:r>
          <a:endParaRPr lang="en-US" sz="1800" kern="1200" dirty="0"/>
        </a:p>
      </dsp:txBody>
      <dsp:txXfrm>
        <a:off x="0" y="3376611"/>
        <a:ext cx="6797675" cy="380880"/>
      </dsp:txXfrm>
    </dsp:sp>
    <dsp:sp modelId="{0BD34FAA-2874-4DCA-9290-F07CC31CA4B8}">
      <dsp:nvSpPr>
        <dsp:cNvPr id="0" name=""/>
        <dsp:cNvSpPr/>
      </dsp:nvSpPr>
      <dsp:spPr>
        <a:xfrm>
          <a:off x="0" y="3757491"/>
          <a:ext cx="6797675" cy="551655"/>
        </a:xfrm>
        <a:prstGeom prst="roundRect">
          <a:avLst/>
        </a:prstGeom>
        <a:solidFill>
          <a:schemeClr val="accent2">
            <a:hueOff val="-1065459"/>
            <a:satOff val="-469"/>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Circumferential Resection Margin</a:t>
          </a:r>
        </a:p>
      </dsp:txBody>
      <dsp:txXfrm>
        <a:off x="26930" y="3784421"/>
        <a:ext cx="6743815" cy="497795"/>
      </dsp:txXfrm>
    </dsp:sp>
    <dsp:sp modelId="{AECDEB46-7EAA-4DBD-BB57-A6825920B21B}">
      <dsp:nvSpPr>
        <dsp:cNvPr id="0" name=""/>
        <dsp:cNvSpPr/>
      </dsp:nvSpPr>
      <dsp:spPr>
        <a:xfrm>
          <a:off x="0" y="4309146"/>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 XX.7</a:t>
          </a:r>
        </a:p>
      </dsp:txBody>
      <dsp:txXfrm>
        <a:off x="0" y="4309146"/>
        <a:ext cx="6797675" cy="380880"/>
      </dsp:txXfrm>
    </dsp:sp>
    <dsp:sp modelId="{D6F90B0B-4698-4101-80BB-2E6D2C826F66}">
      <dsp:nvSpPr>
        <dsp:cNvPr id="0" name=""/>
        <dsp:cNvSpPr/>
      </dsp:nvSpPr>
      <dsp:spPr>
        <a:xfrm>
          <a:off x="0" y="4690026"/>
          <a:ext cx="6797675" cy="551655"/>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KRAS</a:t>
          </a:r>
        </a:p>
      </dsp:txBody>
      <dsp:txXfrm>
        <a:off x="26930" y="4716956"/>
        <a:ext cx="6743815" cy="497795"/>
      </dsp:txXfrm>
    </dsp:sp>
    <dsp:sp modelId="{D905385E-F2D0-406A-A469-0FAFEACE9981}">
      <dsp:nvSpPr>
        <dsp:cNvPr id="0" name=""/>
        <dsp:cNvSpPr/>
      </dsp:nvSpPr>
      <dsp:spPr>
        <a:xfrm>
          <a:off x="0" y="5241681"/>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 9</a:t>
          </a:r>
        </a:p>
      </dsp:txBody>
      <dsp:txXfrm>
        <a:off x="0" y="5241681"/>
        <a:ext cx="6797675" cy="3808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C867-6688-4624-8817-3DFCB4C82600}">
      <dsp:nvSpPr>
        <dsp:cNvPr id="0" name=""/>
        <dsp:cNvSpPr/>
      </dsp:nvSpPr>
      <dsp:spPr>
        <a:xfrm>
          <a:off x="0" y="554436"/>
          <a:ext cx="6797675" cy="6715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Microsatellite Instability (MSI)</a:t>
          </a:r>
        </a:p>
      </dsp:txBody>
      <dsp:txXfrm>
        <a:off x="32784" y="587220"/>
        <a:ext cx="6732107" cy="606012"/>
      </dsp:txXfrm>
    </dsp:sp>
    <dsp:sp modelId="{66693893-06AD-43EB-A6BD-1F7916F04BE0}">
      <dsp:nvSpPr>
        <dsp:cNvPr id="0" name=""/>
        <dsp:cNvSpPr/>
      </dsp:nvSpPr>
      <dsp:spPr>
        <a:xfrm>
          <a:off x="0" y="122601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dirty="0"/>
            <a:t> </a:t>
          </a:r>
          <a:r>
            <a:rPr lang="en-US" sz="2200" b="0" kern="1200" dirty="0"/>
            <a:t>0</a:t>
          </a:r>
          <a:endParaRPr lang="en-US" sz="2200" kern="1200" dirty="0"/>
        </a:p>
      </dsp:txBody>
      <dsp:txXfrm>
        <a:off x="0" y="1226016"/>
        <a:ext cx="6797675" cy="463680"/>
      </dsp:txXfrm>
    </dsp:sp>
    <dsp:sp modelId="{7EF718BA-4418-4526-AE1E-EB843F737078}">
      <dsp:nvSpPr>
        <dsp:cNvPr id="0" name=""/>
        <dsp:cNvSpPr/>
      </dsp:nvSpPr>
      <dsp:spPr>
        <a:xfrm>
          <a:off x="0" y="1689696"/>
          <a:ext cx="6797675" cy="671580"/>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BRAF Mutational Analysis</a:t>
          </a:r>
        </a:p>
      </dsp:txBody>
      <dsp:txXfrm>
        <a:off x="32784" y="1722480"/>
        <a:ext cx="6732107" cy="606012"/>
      </dsp:txXfrm>
    </dsp:sp>
    <dsp:sp modelId="{B1FF634F-37BE-40E0-8C21-3526410700A7}">
      <dsp:nvSpPr>
        <dsp:cNvPr id="0" name=""/>
        <dsp:cNvSpPr/>
      </dsp:nvSpPr>
      <dsp:spPr>
        <a:xfrm>
          <a:off x="0" y="236127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kern="1200" dirty="0"/>
            <a:t> 9</a:t>
          </a:r>
        </a:p>
      </dsp:txBody>
      <dsp:txXfrm>
        <a:off x="0" y="2361276"/>
        <a:ext cx="6797675" cy="463680"/>
      </dsp:txXfrm>
    </dsp:sp>
    <dsp:sp modelId="{485088A1-8B43-4B3E-8A43-2A92137A56F6}">
      <dsp:nvSpPr>
        <dsp:cNvPr id="0" name=""/>
        <dsp:cNvSpPr/>
      </dsp:nvSpPr>
      <dsp:spPr>
        <a:xfrm>
          <a:off x="0" y="2824956"/>
          <a:ext cx="6797675" cy="67158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NRAS Mutational Analysis</a:t>
          </a:r>
        </a:p>
      </dsp:txBody>
      <dsp:txXfrm>
        <a:off x="32784" y="2857740"/>
        <a:ext cx="6732107" cy="606012"/>
      </dsp:txXfrm>
    </dsp:sp>
    <dsp:sp modelId="{195BD555-DD34-49A4-AE63-6267766C4F17}">
      <dsp:nvSpPr>
        <dsp:cNvPr id="0" name=""/>
        <dsp:cNvSpPr/>
      </dsp:nvSpPr>
      <dsp:spPr>
        <a:xfrm>
          <a:off x="0" y="349653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kern="1200" dirty="0"/>
            <a:t>9 </a:t>
          </a:r>
        </a:p>
      </dsp:txBody>
      <dsp:txXfrm>
        <a:off x="0" y="3496536"/>
        <a:ext cx="6797675" cy="463680"/>
      </dsp:txXfrm>
    </dsp:sp>
    <dsp:sp modelId="{FFE3DF2C-47BE-4D3A-B444-0FD0E3E9003C}">
      <dsp:nvSpPr>
        <dsp:cNvPr id="0" name=""/>
        <dsp:cNvSpPr/>
      </dsp:nvSpPr>
      <dsp:spPr>
        <a:xfrm>
          <a:off x="0" y="3960216"/>
          <a:ext cx="6797675" cy="6715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*Macroscopic Evaluation of the Mesorectum</a:t>
          </a:r>
          <a:endParaRPr lang="en-US" sz="2800" kern="1200" dirty="0"/>
        </a:p>
      </dsp:txBody>
      <dsp:txXfrm>
        <a:off x="32784" y="3993000"/>
        <a:ext cx="6732107" cy="606012"/>
      </dsp:txXfrm>
    </dsp:sp>
    <dsp:sp modelId="{B307C29F-56D2-4B99-9BDC-A3FFFF0664A2}">
      <dsp:nvSpPr>
        <dsp:cNvPr id="0" name=""/>
        <dsp:cNvSpPr/>
      </dsp:nvSpPr>
      <dsp:spPr>
        <a:xfrm>
          <a:off x="0" y="463179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US" sz="2200" kern="1200" dirty="0"/>
            <a:t>00</a:t>
          </a:r>
        </a:p>
      </dsp:txBody>
      <dsp:txXfrm>
        <a:off x="0" y="4631796"/>
        <a:ext cx="6797675" cy="463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8AD1D-D253-4AAC-B9C1-B76B04AD40E3}">
      <dsp:nvSpPr>
        <dsp:cNvPr id="0" name=""/>
        <dsp:cNvSpPr/>
      </dsp:nvSpPr>
      <dsp:spPr>
        <a:xfrm>
          <a:off x="0" y="566136"/>
          <a:ext cx="11057020" cy="1573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148" tIns="770636" rIns="858148" bIns="263144"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22</a:t>
          </a:r>
        </a:p>
      </dsp:txBody>
      <dsp:txXfrm>
        <a:off x="0" y="566136"/>
        <a:ext cx="11057020" cy="1573425"/>
      </dsp:txXfrm>
    </dsp:sp>
    <dsp:sp modelId="{857C8238-7B03-43E3-B8B7-3AABAB810517}">
      <dsp:nvSpPr>
        <dsp:cNvPr id="0" name=""/>
        <dsp:cNvSpPr/>
      </dsp:nvSpPr>
      <dsp:spPr>
        <a:xfrm>
          <a:off x="552851" y="20015"/>
          <a:ext cx="7739914" cy="1092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50" tIns="0" rIns="292550" bIns="0" numCol="1" spcCol="1270" anchor="ctr" anchorCtr="0">
          <a:noAutofit/>
        </a:bodyPr>
        <a:lstStyle/>
        <a:p>
          <a:pPr marL="0" lvl="0" indent="0" algn="l" defTabSz="1644650">
            <a:lnSpc>
              <a:spcPct val="90000"/>
            </a:lnSpc>
            <a:spcBef>
              <a:spcPct val="0"/>
            </a:spcBef>
            <a:spcAft>
              <a:spcPct val="35000"/>
            </a:spcAft>
            <a:buNone/>
          </a:pPr>
          <a:r>
            <a:rPr lang="en-US" sz="3700" kern="1200"/>
            <a:t>Class of Case</a:t>
          </a:r>
          <a:endParaRPr lang="en-US" sz="3700" kern="1200" dirty="0"/>
        </a:p>
      </dsp:txBody>
      <dsp:txXfrm>
        <a:off x="606170" y="73334"/>
        <a:ext cx="7633276" cy="985602"/>
      </dsp:txXfrm>
    </dsp:sp>
    <dsp:sp modelId="{D02E01DF-EA96-4D87-93A1-552A1DD88EFF}">
      <dsp:nvSpPr>
        <dsp:cNvPr id="0" name=""/>
        <dsp:cNvSpPr/>
      </dsp:nvSpPr>
      <dsp:spPr>
        <a:xfrm>
          <a:off x="0" y="2885481"/>
          <a:ext cx="11057020" cy="1573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148" tIns="770636" rIns="858148" bIns="263144"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05/12/2021</a:t>
          </a:r>
        </a:p>
      </dsp:txBody>
      <dsp:txXfrm>
        <a:off x="0" y="2885481"/>
        <a:ext cx="11057020" cy="1573425"/>
      </dsp:txXfrm>
    </dsp:sp>
    <dsp:sp modelId="{E89F5E12-AE16-4C9F-A622-C0254C6806D7}">
      <dsp:nvSpPr>
        <dsp:cNvPr id="0" name=""/>
        <dsp:cNvSpPr/>
      </dsp:nvSpPr>
      <dsp:spPr>
        <a:xfrm>
          <a:off x="552851" y="2339361"/>
          <a:ext cx="7739914" cy="1092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50" tIns="0" rIns="292550" bIns="0" numCol="1" spcCol="1270" anchor="ctr" anchorCtr="0">
          <a:noAutofit/>
        </a:bodyPr>
        <a:lstStyle/>
        <a:p>
          <a:pPr marL="0" lvl="0" indent="0" algn="l" defTabSz="1644650">
            <a:lnSpc>
              <a:spcPct val="90000"/>
            </a:lnSpc>
            <a:spcBef>
              <a:spcPct val="0"/>
            </a:spcBef>
            <a:spcAft>
              <a:spcPct val="35000"/>
            </a:spcAft>
            <a:buNone/>
          </a:pPr>
          <a:r>
            <a:rPr lang="en-US" sz="3700" kern="1200" dirty="0"/>
            <a:t>Date of First Contact </a:t>
          </a:r>
        </a:p>
      </dsp:txBody>
      <dsp:txXfrm>
        <a:off x="606170" y="2392680"/>
        <a:ext cx="7633276" cy="9856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D864-8A84-4490-B2E6-8DAC550DDCC1}">
      <dsp:nvSpPr>
        <dsp:cNvPr id="0" name=""/>
        <dsp:cNvSpPr/>
      </dsp:nvSpPr>
      <dsp:spPr>
        <a:xfrm>
          <a:off x="0" y="50030"/>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Surgical Diagnostic and Staging Procedure </a:t>
          </a:r>
        </a:p>
      </dsp:txBody>
      <dsp:txXfrm>
        <a:off x="21075" y="71105"/>
        <a:ext cx="11014870" cy="389580"/>
      </dsp:txXfrm>
    </dsp:sp>
    <dsp:sp modelId="{320ECCFD-31A6-4FDC-AA90-44F9EDCA7A4E}">
      <dsp:nvSpPr>
        <dsp:cNvPr id="0" name=""/>
        <dsp:cNvSpPr/>
      </dsp:nvSpPr>
      <dsp:spPr>
        <a:xfrm>
          <a:off x="0" y="48176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02</a:t>
          </a:r>
        </a:p>
      </dsp:txBody>
      <dsp:txXfrm>
        <a:off x="0" y="481760"/>
        <a:ext cx="11057020" cy="298080"/>
      </dsp:txXfrm>
    </dsp:sp>
    <dsp:sp modelId="{FD362F00-ED66-4129-813D-04CED524A2EF}">
      <dsp:nvSpPr>
        <dsp:cNvPr id="0" name=""/>
        <dsp:cNvSpPr/>
      </dsp:nvSpPr>
      <dsp:spPr>
        <a:xfrm>
          <a:off x="0" y="779840"/>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Surgical Diagnostic and Staging Procedure</a:t>
          </a:r>
        </a:p>
      </dsp:txBody>
      <dsp:txXfrm>
        <a:off x="21075" y="800915"/>
        <a:ext cx="11014870" cy="389580"/>
      </dsp:txXfrm>
    </dsp:sp>
    <dsp:sp modelId="{A5278F84-1E24-484D-B097-D7D28C34E110}">
      <dsp:nvSpPr>
        <dsp:cNvPr id="0" name=""/>
        <dsp:cNvSpPr/>
      </dsp:nvSpPr>
      <dsp:spPr>
        <a:xfrm>
          <a:off x="0" y="121157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11/03/2021</a:t>
          </a:r>
        </a:p>
      </dsp:txBody>
      <dsp:txXfrm>
        <a:off x="0" y="1211570"/>
        <a:ext cx="11057020" cy="298080"/>
      </dsp:txXfrm>
    </dsp:sp>
    <dsp:sp modelId="{4BAA28A2-59C4-40E2-9A2D-EC99B57A20F6}">
      <dsp:nvSpPr>
        <dsp:cNvPr id="0" name=""/>
        <dsp:cNvSpPr/>
      </dsp:nvSpPr>
      <dsp:spPr>
        <a:xfrm>
          <a:off x="0" y="1509650"/>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Reason </a:t>
          </a:r>
          <a:r>
            <a:rPr lang="en-US" sz="1800" kern="1200" dirty="0"/>
            <a:t>for No Surgery of Primary Site	</a:t>
          </a:r>
        </a:p>
      </dsp:txBody>
      <dsp:txXfrm>
        <a:off x="21075" y="1530725"/>
        <a:ext cx="11014870" cy="389580"/>
      </dsp:txXfrm>
    </dsp:sp>
    <dsp:sp modelId="{744C826E-B4EC-4329-87FA-BF63320703F1}">
      <dsp:nvSpPr>
        <dsp:cNvPr id="0" name=""/>
        <dsp:cNvSpPr/>
      </dsp:nvSpPr>
      <dsp:spPr>
        <a:xfrm>
          <a:off x="0" y="194138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1</a:t>
          </a:r>
        </a:p>
      </dsp:txBody>
      <dsp:txXfrm>
        <a:off x="0" y="1941380"/>
        <a:ext cx="11057020" cy="298080"/>
      </dsp:txXfrm>
    </dsp:sp>
    <dsp:sp modelId="{30E5C9CD-0D45-4D9B-AF18-A4BB9232B266}">
      <dsp:nvSpPr>
        <dsp:cNvPr id="0" name=""/>
        <dsp:cNvSpPr/>
      </dsp:nvSpPr>
      <dsp:spPr>
        <a:xfrm>
          <a:off x="0" y="2239461"/>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1</a:t>
          </a:r>
          <a:r>
            <a:rPr lang="en-US" sz="1800" kern="1200" baseline="30000" dirty="0"/>
            <a:t>st</a:t>
          </a:r>
          <a:r>
            <a:rPr lang="en-US" sz="1800" kern="1200" dirty="0"/>
            <a:t> Surgical Procedure</a:t>
          </a:r>
        </a:p>
      </dsp:txBody>
      <dsp:txXfrm>
        <a:off x="21075" y="2260536"/>
        <a:ext cx="11014870" cy="389580"/>
      </dsp:txXfrm>
    </dsp:sp>
    <dsp:sp modelId="{E68B7483-A456-4DB9-AE8E-ED345D33D7B1}">
      <dsp:nvSpPr>
        <dsp:cNvPr id="0" name=""/>
        <dsp:cNvSpPr/>
      </dsp:nvSpPr>
      <dsp:spPr>
        <a:xfrm>
          <a:off x="0" y="2671190"/>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a:t>
          </a:r>
        </a:p>
      </dsp:txBody>
      <dsp:txXfrm>
        <a:off x="0" y="2671190"/>
        <a:ext cx="11057020" cy="298080"/>
      </dsp:txXfrm>
    </dsp:sp>
    <dsp:sp modelId="{E0616F1A-7BB1-4239-9B55-0F2271CA657A}">
      <dsp:nvSpPr>
        <dsp:cNvPr id="0" name=""/>
        <dsp:cNvSpPr/>
      </dsp:nvSpPr>
      <dsp:spPr>
        <a:xfrm>
          <a:off x="0" y="2969271"/>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Most Definitive Surgical Resection</a:t>
          </a:r>
        </a:p>
      </dsp:txBody>
      <dsp:txXfrm>
        <a:off x="21075" y="2990346"/>
        <a:ext cx="11014870" cy="389580"/>
      </dsp:txXfrm>
    </dsp:sp>
    <dsp:sp modelId="{4DA591B1-9F08-47B5-9E07-C8529DF39215}">
      <dsp:nvSpPr>
        <dsp:cNvPr id="0" name=""/>
        <dsp:cNvSpPr/>
      </dsp:nvSpPr>
      <dsp:spPr>
        <a:xfrm>
          <a:off x="0" y="3401001"/>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a:t>
          </a:r>
        </a:p>
      </dsp:txBody>
      <dsp:txXfrm>
        <a:off x="0" y="3401001"/>
        <a:ext cx="11057020" cy="298080"/>
      </dsp:txXfrm>
    </dsp:sp>
    <dsp:sp modelId="{5BDA43E4-0387-44FB-AF98-4053E75E7E2F}">
      <dsp:nvSpPr>
        <dsp:cNvPr id="0" name=""/>
        <dsp:cNvSpPr/>
      </dsp:nvSpPr>
      <dsp:spPr>
        <a:xfrm>
          <a:off x="0" y="3699081"/>
          <a:ext cx="11057020" cy="431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Date of Surgical Discharge</a:t>
          </a:r>
        </a:p>
      </dsp:txBody>
      <dsp:txXfrm>
        <a:off x="21075" y="3720156"/>
        <a:ext cx="11014870" cy="389580"/>
      </dsp:txXfrm>
    </dsp:sp>
    <dsp:sp modelId="{F2FF424B-2529-4381-A502-05C8660DBDAB}">
      <dsp:nvSpPr>
        <dsp:cNvPr id="0" name=""/>
        <dsp:cNvSpPr/>
      </dsp:nvSpPr>
      <dsp:spPr>
        <a:xfrm>
          <a:off x="0" y="4130811"/>
          <a:ext cx="1105702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kern="1200" dirty="0"/>
            <a:t> </a:t>
          </a:r>
        </a:p>
      </dsp:txBody>
      <dsp:txXfrm>
        <a:off x="0" y="4130811"/>
        <a:ext cx="11057020" cy="2980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D864-8A84-4490-B2E6-8DAC550DDCC1}">
      <dsp:nvSpPr>
        <dsp:cNvPr id="0" name=""/>
        <dsp:cNvSpPr/>
      </dsp:nvSpPr>
      <dsp:spPr>
        <a:xfrm>
          <a:off x="0" y="9485"/>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Surgical Margins of the Primary Site</a:t>
          </a:r>
        </a:p>
      </dsp:txBody>
      <dsp:txXfrm>
        <a:off x="25759" y="35244"/>
        <a:ext cx="11005502" cy="476152"/>
      </dsp:txXfrm>
    </dsp:sp>
    <dsp:sp modelId="{320ECCFD-31A6-4FDC-AA90-44F9EDCA7A4E}">
      <dsp:nvSpPr>
        <dsp:cNvPr id="0" name=""/>
        <dsp:cNvSpPr/>
      </dsp:nvSpPr>
      <dsp:spPr>
        <a:xfrm>
          <a:off x="0" y="537155"/>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8</a:t>
          </a:r>
        </a:p>
      </dsp:txBody>
      <dsp:txXfrm>
        <a:off x="0" y="537155"/>
        <a:ext cx="11057020" cy="364320"/>
      </dsp:txXfrm>
    </dsp:sp>
    <dsp:sp modelId="{66D04523-09C7-42C2-9012-24CBFAEE8FE3}">
      <dsp:nvSpPr>
        <dsp:cNvPr id="0" name=""/>
        <dsp:cNvSpPr/>
      </dsp:nvSpPr>
      <dsp:spPr>
        <a:xfrm>
          <a:off x="0" y="901475"/>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Scope of Regional LN Surgery</a:t>
          </a:r>
        </a:p>
      </dsp:txBody>
      <dsp:txXfrm>
        <a:off x="25759" y="927234"/>
        <a:ext cx="11005502" cy="476152"/>
      </dsp:txXfrm>
    </dsp:sp>
    <dsp:sp modelId="{23BAF2E4-381D-45A0-8023-74731AFA9F63}">
      <dsp:nvSpPr>
        <dsp:cNvPr id="0" name=""/>
        <dsp:cNvSpPr/>
      </dsp:nvSpPr>
      <dsp:spPr>
        <a:xfrm>
          <a:off x="0" y="142914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0</a:t>
          </a:r>
        </a:p>
      </dsp:txBody>
      <dsp:txXfrm>
        <a:off x="0" y="1429146"/>
        <a:ext cx="11057020" cy="364320"/>
      </dsp:txXfrm>
    </dsp:sp>
    <dsp:sp modelId="{F910B7FC-8DA8-4283-9161-D5D204D24EEC}">
      <dsp:nvSpPr>
        <dsp:cNvPr id="0" name=""/>
        <dsp:cNvSpPr/>
      </dsp:nvSpPr>
      <dsp:spPr>
        <a:xfrm>
          <a:off x="0" y="1793466"/>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Rx </a:t>
          </a:r>
          <a:r>
            <a:rPr lang="en-US" sz="2200" kern="1200" dirty="0"/>
            <a:t>Hosp – Surg 2023</a:t>
          </a:r>
        </a:p>
      </dsp:txBody>
      <dsp:txXfrm>
        <a:off x="25759" y="1819225"/>
        <a:ext cx="11005502" cy="476152"/>
      </dsp:txXfrm>
    </dsp:sp>
    <dsp:sp modelId="{6C6476D6-1D05-4713-955D-CE18966F572B}">
      <dsp:nvSpPr>
        <dsp:cNvPr id="0" name=""/>
        <dsp:cNvSpPr/>
      </dsp:nvSpPr>
      <dsp:spPr>
        <a:xfrm>
          <a:off x="0" y="232113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A000</a:t>
          </a:r>
        </a:p>
      </dsp:txBody>
      <dsp:txXfrm>
        <a:off x="0" y="2321136"/>
        <a:ext cx="11057020" cy="364320"/>
      </dsp:txXfrm>
    </dsp:sp>
    <dsp:sp modelId="{30E5C9CD-0D45-4D9B-AF18-A4BB9232B266}">
      <dsp:nvSpPr>
        <dsp:cNvPr id="0" name=""/>
        <dsp:cNvSpPr/>
      </dsp:nvSpPr>
      <dsp:spPr>
        <a:xfrm>
          <a:off x="0" y="2685456"/>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Rx </a:t>
          </a:r>
          <a:r>
            <a:rPr lang="en-US" sz="2200" kern="1200" dirty="0" err="1"/>
            <a:t>Summ</a:t>
          </a:r>
          <a:r>
            <a:rPr lang="en-US" sz="2200" kern="1200" dirty="0"/>
            <a:t> – Surg 2023</a:t>
          </a:r>
        </a:p>
      </dsp:txBody>
      <dsp:txXfrm>
        <a:off x="25759" y="2711215"/>
        <a:ext cx="11005502" cy="476152"/>
      </dsp:txXfrm>
    </dsp:sp>
    <dsp:sp modelId="{E68B7483-A456-4DB9-AE8E-ED345D33D7B1}">
      <dsp:nvSpPr>
        <dsp:cNvPr id="0" name=""/>
        <dsp:cNvSpPr/>
      </dsp:nvSpPr>
      <dsp:spPr>
        <a:xfrm>
          <a:off x="0" y="321312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 A000</a:t>
          </a:r>
        </a:p>
      </dsp:txBody>
      <dsp:txXfrm>
        <a:off x="0" y="3213126"/>
        <a:ext cx="11057020" cy="364320"/>
      </dsp:txXfrm>
    </dsp:sp>
    <dsp:sp modelId="{B3CC118C-9EFD-4BB3-8CA3-E66FCC661213}">
      <dsp:nvSpPr>
        <dsp:cNvPr id="0" name=""/>
        <dsp:cNvSpPr/>
      </dsp:nvSpPr>
      <dsp:spPr>
        <a:xfrm>
          <a:off x="0" y="3577446"/>
          <a:ext cx="11057020"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Approach – Surgery of the Primary Site at this Facility</a:t>
          </a:r>
        </a:p>
      </dsp:txBody>
      <dsp:txXfrm>
        <a:off x="25759" y="3603205"/>
        <a:ext cx="11005502" cy="476152"/>
      </dsp:txXfrm>
    </dsp:sp>
    <dsp:sp modelId="{99E14CFE-2671-439A-814E-B3D9BC4BF80A}">
      <dsp:nvSpPr>
        <dsp:cNvPr id="0" name=""/>
        <dsp:cNvSpPr/>
      </dsp:nvSpPr>
      <dsp:spPr>
        <a:xfrm>
          <a:off x="0" y="4105116"/>
          <a:ext cx="1105702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060" tIns="27940" rIns="156464" bIns="27940" numCol="1" spcCol="1270" anchor="t" anchorCtr="0">
          <a:noAutofit/>
        </a:bodyPr>
        <a:lstStyle/>
        <a:p>
          <a:pPr marL="171450" lvl="1" indent="-171450" algn="l" defTabSz="755650">
            <a:lnSpc>
              <a:spcPct val="90000"/>
            </a:lnSpc>
            <a:spcBef>
              <a:spcPct val="0"/>
            </a:spcBef>
            <a:spcAft>
              <a:spcPct val="20000"/>
            </a:spcAft>
            <a:buNone/>
          </a:pPr>
          <a:r>
            <a:rPr lang="en-US" sz="1700" kern="1200" dirty="0"/>
            <a:t>0</a:t>
          </a:r>
        </a:p>
      </dsp:txBody>
      <dsp:txXfrm>
        <a:off x="0" y="4105116"/>
        <a:ext cx="11057020" cy="36432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11/17/2021</a:t>
          </a:r>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Date of First Course of Treatment</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11/17/2021</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Date Systemic Therapy Started</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Systemic/Surgery Sequence</a:t>
          </a:r>
        </a:p>
      </dsp:txBody>
      <dsp:txXfrm>
        <a:off x="63306" y="2788628"/>
        <a:ext cx="1793628" cy="117022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3239640" y="-1220516"/>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03</a:t>
          </a:r>
        </a:p>
      </dsp:txBody>
      <dsp:txXfrm rot="-5400000">
        <a:off x="1920239" y="136715"/>
        <a:ext cx="3375930" cy="699298"/>
      </dsp:txXfrm>
    </dsp:sp>
    <dsp:sp modelId="{EAE5A95D-2B5A-419B-BD33-6778F4729422}">
      <dsp:nvSpPr>
        <dsp:cNvPr id="0" name=""/>
        <dsp:cNvSpPr/>
      </dsp:nvSpPr>
      <dsp:spPr>
        <a:xfrm>
          <a:off x="0" y="2014"/>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Chemotherapy</a:t>
          </a:r>
        </a:p>
      </dsp:txBody>
      <dsp:txXfrm>
        <a:off x="47288" y="49302"/>
        <a:ext cx="1825664" cy="874122"/>
      </dsp:txXfrm>
    </dsp:sp>
    <dsp:sp modelId="{BCFDC4CA-8045-4DC9-B248-7B11A8A1EA82}">
      <dsp:nvSpPr>
        <dsp:cNvPr id="0" name=""/>
        <dsp:cNvSpPr/>
      </dsp:nvSpPr>
      <dsp:spPr>
        <a:xfrm rot="5400000">
          <a:off x="3239640" y="-203383"/>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a:t>
          </a:r>
        </a:p>
      </dsp:txBody>
      <dsp:txXfrm rot="-5400000">
        <a:off x="1920239" y="1153848"/>
        <a:ext cx="3375930" cy="699298"/>
      </dsp:txXfrm>
    </dsp:sp>
    <dsp:sp modelId="{A8BF312C-5B8E-40DC-8D30-CF932D551B29}">
      <dsp:nvSpPr>
        <dsp:cNvPr id="0" name=""/>
        <dsp:cNvSpPr/>
      </dsp:nvSpPr>
      <dsp:spPr>
        <a:xfrm>
          <a:off x="0" y="1019146"/>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Immunotherapy</a:t>
          </a:r>
        </a:p>
      </dsp:txBody>
      <dsp:txXfrm>
        <a:off x="47288" y="1066434"/>
        <a:ext cx="1825664" cy="874122"/>
      </dsp:txXfrm>
    </dsp:sp>
    <dsp:sp modelId="{959663A1-3DD3-40F0-B196-F2FDF53EBB40}">
      <dsp:nvSpPr>
        <dsp:cNvPr id="0" name=""/>
        <dsp:cNvSpPr/>
      </dsp:nvSpPr>
      <dsp:spPr>
        <a:xfrm rot="5400000">
          <a:off x="3239640" y="813748"/>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a:t>
          </a:r>
        </a:p>
      </dsp:txBody>
      <dsp:txXfrm rot="-5400000">
        <a:off x="1920239" y="2170979"/>
        <a:ext cx="3375930" cy="699298"/>
      </dsp:txXfrm>
    </dsp:sp>
    <dsp:sp modelId="{FF828BE0-0E99-48F9-B94D-4CF2DD3A6061}">
      <dsp:nvSpPr>
        <dsp:cNvPr id="0" name=""/>
        <dsp:cNvSpPr/>
      </dsp:nvSpPr>
      <dsp:spPr>
        <a:xfrm>
          <a:off x="0" y="2036279"/>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Hormone Therapy</a:t>
          </a:r>
        </a:p>
      </dsp:txBody>
      <dsp:txXfrm>
        <a:off x="47288" y="2083567"/>
        <a:ext cx="1825664" cy="874122"/>
      </dsp:txXfrm>
    </dsp:sp>
    <dsp:sp modelId="{3FB8490F-F286-4C65-9F41-492B7E4F0BA3}">
      <dsp:nvSpPr>
        <dsp:cNvPr id="0" name=""/>
        <dsp:cNvSpPr/>
      </dsp:nvSpPr>
      <dsp:spPr>
        <a:xfrm rot="5400000">
          <a:off x="3239640" y="1830881"/>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1</a:t>
          </a:r>
        </a:p>
      </dsp:txBody>
      <dsp:txXfrm rot="-5400000">
        <a:off x="1920239" y="3188112"/>
        <a:ext cx="3375930" cy="699298"/>
      </dsp:txXfrm>
    </dsp:sp>
    <dsp:sp modelId="{2E3EC0AA-17F2-45E0-B660-B1637F8AD639}">
      <dsp:nvSpPr>
        <dsp:cNvPr id="0" name=""/>
        <dsp:cNvSpPr/>
      </dsp:nvSpPr>
      <dsp:spPr>
        <a:xfrm>
          <a:off x="0" y="3053412"/>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Rx </a:t>
          </a:r>
          <a:r>
            <a:rPr lang="en-US" sz="1900" kern="1200" dirty="0" err="1"/>
            <a:t>Summ</a:t>
          </a:r>
          <a:r>
            <a:rPr lang="en-US" sz="1900" kern="1200" dirty="0"/>
            <a:t> – Treatment Status</a:t>
          </a:r>
        </a:p>
      </dsp:txBody>
      <dsp:txXfrm>
        <a:off x="47288" y="3100700"/>
        <a:ext cx="1825664" cy="87412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91BF-3210-4991-A191-F1FD624C36D1}">
      <dsp:nvSpPr>
        <dsp:cNvPr id="0" name=""/>
        <dsp:cNvSpPr/>
      </dsp:nvSpPr>
      <dsp:spPr>
        <a:xfrm rot="5400000">
          <a:off x="7232280" y="-3178899"/>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 Radiation was administered</a:t>
          </a:r>
        </a:p>
      </dsp:txBody>
      <dsp:txXfrm rot="-5400000">
        <a:off x="3980528" y="100824"/>
        <a:ext cx="7048522" cy="517045"/>
      </dsp:txXfrm>
    </dsp:sp>
    <dsp:sp modelId="{0C60A03F-6F74-4771-8DC2-16EC8E7146CB}">
      <dsp:nvSpPr>
        <dsp:cNvPr id="0" name=""/>
        <dsp:cNvSpPr/>
      </dsp:nvSpPr>
      <dsp:spPr>
        <a:xfrm>
          <a:off x="0" y="1230"/>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Reason for No Radiation</a:t>
          </a:r>
        </a:p>
      </dsp:txBody>
      <dsp:txXfrm>
        <a:off x="34964" y="36194"/>
        <a:ext cx="3910599" cy="646305"/>
      </dsp:txXfrm>
    </dsp:sp>
    <dsp:sp modelId="{4B7EFE6B-E9D8-49D8-BD7B-9C6046BA4109}">
      <dsp:nvSpPr>
        <dsp:cNvPr id="0" name=""/>
        <dsp:cNvSpPr/>
      </dsp:nvSpPr>
      <dsp:spPr>
        <a:xfrm rot="5400000">
          <a:off x="7232280" y="-2426854"/>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03/28/2022</a:t>
          </a:r>
        </a:p>
      </dsp:txBody>
      <dsp:txXfrm rot="-5400000">
        <a:off x="3980528" y="852869"/>
        <a:ext cx="7048522" cy="517045"/>
      </dsp:txXfrm>
    </dsp:sp>
    <dsp:sp modelId="{AD52E706-C23B-43EE-8020-C446D65CAB3F}">
      <dsp:nvSpPr>
        <dsp:cNvPr id="0" name=""/>
        <dsp:cNvSpPr/>
      </dsp:nvSpPr>
      <dsp:spPr>
        <a:xfrm>
          <a:off x="0" y="753275"/>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Date Radiation Started</a:t>
          </a:r>
        </a:p>
      </dsp:txBody>
      <dsp:txXfrm>
        <a:off x="34964" y="788239"/>
        <a:ext cx="3910599" cy="646305"/>
      </dsp:txXfrm>
    </dsp:sp>
    <dsp:sp modelId="{FE246676-E727-4D08-87E1-342F71481C67}">
      <dsp:nvSpPr>
        <dsp:cNvPr id="0" name=""/>
        <dsp:cNvSpPr/>
      </dsp:nvSpPr>
      <dsp:spPr>
        <a:xfrm rot="5400000">
          <a:off x="7232280" y="-1674808"/>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05/04/2022</a:t>
          </a:r>
        </a:p>
      </dsp:txBody>
      <dsp:txXfrm rot="-5400000">
        <a:off x="3980528" y="1604915"/>
        <a:ext cx="7048522" cy="517045"/>
      </dsp:txXfrm>
    </dsp:sp>
    <dsp:sp modelId="{A2F0BBE1-055C-48E5-A6DF-959D4CD7E0AF}">
      <dsp:nvSpPr>
        <dsp:cNvPr id="0" name=""/>
        <dsp:cNvSpPr/>
      </dsp:nvSpPr>
      <dsp:spPr>
        <a:xfrm>
          <a:off x="0" y="1505321"/>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Date Radiation Ended</a:t>
          </a:r>
        </a:p>
      </dsp:txBody>
      <dsp:txXfrm>
        <a:off x="34964" y="1540285"/>
        <a:ext cx="3910599" cy="646305"/>
      </dsp:txXfrm>
    </dsp:sp>
    <dsp:sp modelId="{26B97A1D-E518-4B25-B469-BD053E4CC66F}">
      <dsp:nvSpPr>
        <dsp:cNvPr id="0" name=""/>
        <dsp:cNvSpPr/>
      </dsp:nvSpPr>
      <dsp:spPr>
        <a:xfrm rot="5400000">
          <a:off x="7232280" y="-922762"/>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a:t>01 Radiation treatment completed as prescribed</a:t>
          </a:r>
        </a:p>
      </dsp:txBody>
      <dsp:txXfrm rot="-5400000">
        <a:off x="3980528" y="2356961"/>
        <a:ext cx="7048522" cy="517045"/>
      </dsp:txXfrm>
    </dsp:sp>
    <dsp:sp modelId="{2C4D7034-183B-4A06-8BB8-07A73E4485E9}">
      <dsp:nvSpPr>
        <dsp:cNvPr id="0" name=""/>
        <dsp:cNvSpPr/>
      </dsp:nvSpPr>
      <dsp:spPr>
        <a:xfrm>
          <a:off x="0" y="2257366"/>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Radiation Treatment Discontinued Early</a:t>
          </a:r>
        </a:p>
      </dsp:txBody>
      <dsp:txXfrm>
        <a:off x="34964" y="2292330"/>
        <a:ext cx="3910599" cy="646305"/>
      </dsp:txXfrm>
    </dsp:sp>
    <dsp:sp modelId="{45B1118F-5417-4736-BC3E-B31B89C9B7B1}">
      <dsp:nvSpPr>
        <dsp:cNvPr id="0" name=""/>
        <dsp:cNvSpPr/>
      </dsp:nvSpPr>
      <dsp:spPr>
        <a:xfrm rot="5400000">
          <a:off x="7232280" y="-170717"/>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005040</a:t>
          </a:r>
        </a:p>
      </dsp:txBody>
      <dsp:txXfrm rot="-5400000">
        <a:off x="3980528" y="3109006"/>
        <a:ext cx="7048522" cy="517045"/>
      </dsp:txXfrm>
    </dsp:sp>
    <dsp:sp modelId="{3106FCB6-04A8-4299-8F0C-3480D8465321}">
      <dsp:nvSpPr>
        <dsp:cNvPr id="0" name=""/>
        <dsp:cNvSpPr/>
      </dsp:nvSpPr>
      <dsp:spPr>
        <a:xfrm>
          <a:off x="0" y="3009412"/>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Radiation Course Total Dose</a:t>
          </a:r>
        </a:p>
      </dsp:txBody>
      <dsp:txXfrm>
        <a:off x="34964" y="3044376"/>
        <a:ext cx="3910599" cy="646305"/>
      </dsp:txXfrm>
    </dsp:sp>
    <dsp:sp modelId="{B98831EE-95CF-410A-86FE-AA46554EC09C}">
      <dsp:nvSpPr>
        <dsp:cNvPr id="0" name=""/>
        <dsp:cNvSpPr/>
      </dsp:nvSpPr>
      <dsp:spPr>
        <a:xfrm rot="5400000">
          <a:off x="7232280" y="581328"/>
          <a:ext cx="572987" cy="70764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b="0" kern="1200" dirty="0"/>
            <a:t>002</a:t>
          </a:r>
        </a:p>
      </dsp:txBody>
      <dsp:txXfrm rot="-5400000">
        <a:off x="3980528" y="3861052"/>
        <a:ext cx="7048522" cy="517045"/>
      </dsp:txXfrm>
    </dsp:sp>
    <dsp:sp modelId="{185AB2B1-8A98-4A61-B042-9CAEDEB8C7E1}">
      <dsp:nvSpPr>
        <dsp:cNvPr id="0" name=""/>
        <dsp:cNvSpPr/>
      </dsp:nvSpPr>
      <dsp:spPr>
        <a:xfrm>
          <a:off x="0" y="3761457"/>
          <a:ext cx="3980527" cy="7162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Number of Phases of Radiation Treatment</a:t>
          </a:r>
        </a:p>
      </dsp:txBody>
      <dsp:txXfrm>
        <a:off x="34964" y="3796421"/>
        <a:ext cx="3910599" cy="64630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54 Rectum</a:t>
          </a:r>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Radiation Primary Treatment Volume</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06 Pelvic Nodes</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Radiation to Draining Lymph Nodes</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02 External beam, photons</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Radiation Treatment Modality</a:t>
          </a:r>
        </a:p>
      </dsp:txBody>
      <dsp:txXfrm>
        <a:off x="63306" y="2788628"/>
        <a:ext cx="1793628" cy="117022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3239640" y="-1220516"/>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04 Conformal or 3-D conformal therapy</a:t>
          </a:r>
        </a:p>
      </dsp:txBody>
      <dsp:txXfrm rot="-5400000">
        <a:off x="1920239" y="136715"/>
        <a:ext cx="3375930" cy="699298"/>
      </dsp:txXfrm>
    </dsp:sp>
    <dsp:sp modelId="{EAE5A95D-2B5A-419B-BD33-6778F4729422}">
      <dsp:nvSpPr>
        <dsp:cNvPr id="0" name=""/>
        <dsp:cNvSpPr/>
      </dsp:nvSpPr>
      <dsp:spPr>
        <a:xfrm>
          <a:off x="0" y="2014"/>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External beam Radiation Planning Technique</a:t>
          </a:r>
        </a:p>
      </dsp:txBody>
      <dsp:txXfrm>
        <a:off x="47288" y="49302"/>
        <a:ext cx="1825664" cy="874122"/>
      </dsp:txXfrm>
    </dsp:sp>
    <dsp:sp modelId="{BCFDC4CA-8045-4DC9-B248-7B11A8A1EA82}">
      <dsp:nvSpPr>
        <dsp:cNvPr id="0" name=""/>
        <dsp:cNvSpPr/>
      </dsp:nvSpPr>
      <dsp:spPr>
        <a:xfrm rot="5400000">
          <a:off x="3239640" y="-203383"/>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00180</a:t>
          </a:r>
        </a:p>
      </dsp:txBody>
      <dsp:txXfrm rot="-5400000">
        <a:off x="1920239" y="1153848"/>
        <a:ext cx="3375930" cy="699298"/>
      </dsp:txXfrm>
    </dsp:sp>
    <dsp:sp modelId="{A8BF312C-5B8E-40DC-8D30-CF932D551B29}">
      <dsp:nvSpPr>
        <dsp:cNvPr id="0" name=""/>
        <dsp:cNvSpPr/>
      </dsp:nvSpPr>
      <dsp:spPr>
        <a:xfrm>
          <a:off x="0" y="1019146"/>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Dose per Fraction</a:t>
          </a:r>
        </a:p>
      </dsp:txBody>
      <dsp:txXfrm>
        <a:off x="47288" y="1066434"/>
        <a:ext cx="1825664" cy="874122"/>
      </dsp:txXfrm>
    </dsp:sp>
    <dsp:sp modelId="{959663A1-3DD3-40F0-B196-F2FDF53EBB40}">
      <dsp:nvSpPr>
        <dsp:cNvPr id="0" name=""/>
        <dsp:cNvSpPr/>
      </dsp:nvSpPr>
      <dsp:spPr>
        <a:xfrm rot="5400000">
          <a:off x="3239640" y="813748"/>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025</a:t>
          </a:r>
        </a:p>
      </dsp:txBody>
      <dsp:txXfrm rot="-5400000">
        <a:off x="1920239" y="2170979"/>
        <a:ext cx="3375930" cy="699298"/>
      </dsp:txXfrm>
    </dsp:sp>
    <dsp:sp modelId="{FF828BE0-0E99-48F9-B94D-4CF2DD3A6061}">
      <dsp:nvSpPr>
        <dsp:cNvPr id="0" name=""/>
        <dsp:cNvSpPr/>
      </dsp:nvSpPr>
      <dsp:spPr>
        <a:xfrm>
          <a:off x="0" y="2036279"/>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Number of Fractions</a:t>
          </a:r>
        </a:p>
      </dsp:txBody>
      <dsp:txXfrm>
        <a:off x="47288" y="2083567"/>
        <a:ext cx="1825664" cy="874122"/>
      </dsp:txXfrm>
    </dsp:sp>
    <dsp:sp modelId="{3FB8490F-F286-4C65-9F41-492B7E4F0BA3}">
      <dsp:nvSpPr>
        <dsp:cNvPr id="0" name=""/>
        <dsp:cNvSpPr/>
      </dsp:nvSpPr>
      <dsp:spPr>
        <a:xfrm rot="5400000">
          <a:off x="3239640" y="1830881"/>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004500</a:t>
          </a:r>
        </a:p>
      </dsp:txBody>
      <dsp:txXfrm rot="-5400000">
        <a:off x="1920239" y="3188112"/>
        <a:ext cx="3375930" cy="699298"/>
      </dsp:txXfrm>
    </dsp:sp>
    <dsp:sp modelId="{2E3EC0AA-17F2-45E0-B660-B1637F8AD639}">
      <dsp:nvSpPr>
        <dsp:cNvPr id="0" name=""/>
        <dsp:cNvSpPr/>
      </dsp:nvSpPr>
      <dsp:spPr>
        <a:xfrm>
          <a:off x="0" y="3053412"/>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Total Dose</a:t>
          </a:r>
        </a:p>
      </dsp:txBody>
      <dsp:txXfrm>
        <a:off x="47288" y="3100700"/>
        <a:ext cx="1825664" cy="87412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54 Rectum</a:t>
          </a:r>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Radiation Primary Treatment Volume</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 No radiation treatment to lymph nodes</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Radiation to Draining Lymph Nodes</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02 External beam, photons</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Radiation Treatment Modality</a:t>
          </a:r>
        </a:p>
      </dsp:txBody>
      <dsp:txXfrm>
        <a:off x="63306" y="2788628"/>
        <a:ext cx="1793628" cy="117022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3239640" y="-1220516"/>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04 Conformal or 3-D conformal therapy</a:t>
          </a:r>
        </a:p>
      </dsp:txBody>
      <dsp:txXfrm rot="-5400000">
        <a:off x="1920239" y="136715"/>
        <a:ext cx="3375930" cy="699298"/>
      </dsp:txXfrm>
    </dsp:sp>
    <dsp:sp modelId="{EAE5A95D-2B5A-419B-BD33-6778F4729422}">
      <dsp:nvSpPr>
        <dsp:cNvPr id="0" name=""/>
        <dsp:cNvSpPr/>
      </dsp:nvSpPr>
      <dsp:spPr>
        <a:xfrm>
          <a:off x="0" y="2014"/>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External beam Radiation Planning Technique</a:t>
          </a:r>
        </a:p>
      </dsp:txBody>
      <dsp:txXfrm>
        <a:off x="47288" y="49302"/>
        <a:ext cx="1825664" cy="874122"/>
      </dsp:txXfrm>
    </dsp:sp>
    <dsp:sp modelId="{BCFDC4CA-8045-4DC9-B248-7B11A8A1EA82}">
      <dsp:nvSpPr>
        <dsp:cNvPr id="0" name=""/>
        <dsp:cNvSpPr/>
      </dsp:nvSpPr>
      <dsp:spPr>
        <a:xfrm rot="5400000">
          <a:off x="3239640" y="-203383"/>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00180</a:t>
          </a:r>
        </a:p>
      </dsp:txBody>
      <dsp:txXfrm rot="-5400000">
        <a:off x="1920239" y="1153848"/>
        <a:ext cx="3375930" cy="699298"/>
      </dsp:txXfrm>
    </dsp:sp>
    <dsp:sp modelId="{A8BF312C-5B8E-40DC-8D30-CF932D551B29}">
      <dsp:nvSpPr>
        <dsp:cNvPr id="0" name=""/>
        <dsp:cNvSpPr/>
      </dsp:nvSpPr>
      <dsp:spPr>
        <a:xfrm>
          <a:off x="0" y="1019146"/>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Dose per Fraction</a:t>
          </a:r>
        </a:p>
      </dsp:txBody>
      <dsp:txXfrm>
        <a:off x="47288" y="1066434"/>
        <a:ext cx="1825664" cy="874122"/>
      </dsp:txXfrm>
    </dsp:sp>
    <dsp:sp modelId="{959663A1-3DD3-40F0-B196-F2FDF53EBB40}">
      <dsp:nvSpPr>
        <dsp:cNvPr id="0" name=""/>
        <dsp:cNvSpPr/>
      </dsp:nvSpPr>
      <dsp:spPr>
        <a:xfrm rot="5400000">
          <a:off x="3239640" y="813748"/>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003</a:t>
          </a:r>
        </a:p>
      </dsp:txBody>
      <dsp:txXfrm rot="-5400000">
        <a:off x="1920239" y="2170979"/>
        <a:ext cx="3375930" cy="699298"/>
      </dsp:txXfrm>
    </dsp:sp>
    <dsp:sp modelId="{FF828BE0-0E99-48F9-B94D-4CF2DD3A6061}">
      <dsp:nvSpPr>
        <dsp:cNvPr id="0" name=""/>
        <dsp:cNvSpPr/>
      </dsp:nvSpPr>
      <dsp:spPr>
        <a:xfrm>
          <a:off x="0" y="2036279"/>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Number of Fractions</a:t>
          </a:r>
        </a:p>
      </dsp:txBody>
      <dsp:txXfrm>
        <a:off x="47288" y="2083567"/>
        <a:ext cx="1825664" cy="874122"/>
      </dsp:txXfrm>
    </dsp:sp>
    <dsp:sp modelId="{3FB8490F-F286-4C65-9F41-492B7E4F0BA3}">
      <dsp:nvSpPr>
        <dsp:cNvPr id="0" name=""/>
        <dsp:cNvSpPr/>
      </dsp:nvSpPr>
      <dsp:spPr>
        <a:xfrm rot="5400000">
          <a:off x="3239640" y="1830881"/>
          <a:ext cx="77495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n-US" sz="2400" kern="1200" dirty="0"/>
            <a:t>000540</a:t>
          </a:r>
        </a:p>
      </dsp:txBody>
      <dsp:txXfrm rot="-5400000">
        <a:off x="1920239" y="3188112"/>
        <a:ext cx="3375930" cy="699298"/>
      </dsp:txXfrm>
    </dsp:sp>
    <dsp:sp modelId="{2E3EC0AA-17F2-45E0-B660-B1637F8AD639}">
      <dsp:nvSpPr>
        <dsp:cNvPr id="0" name=""/>
        <dsp:cNvSpPr/>
      </dsp:nvSpPr>
      <dsp:spPr>
        <a:xfrm>
          <a:off x="0" y="3053412"/>
          <a:ext cx="1920240" cy="9686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Total Dose</a:t>
          </a:r>
        </a:p>
      </dsp:txBody>
      <dsp:txXfrm>
        <a:off x="47288" y="3100700"/>
        <a:ext cx="1825664" cy="87412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3DCF-75A5-4B2C-BFC7-70989BEDA03E}">
      <dsp:nvSpPr>
        <dsp:cNvPr id="0" name=""/>
        <dsp:cNvSpPr/>
      </dsp:nvSpPr>
      <dsp:spPr>
        <a:xfrm rot="5400000">
          <a:off x="3108385" y="-1056496"/>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rot="-5400000">
        <a:off x="1920240" y="182294"/>
        <a:ext cx="3363115" cy="936179"/>
      </dsp:txXfrm>
    </dsp:sp>
    <dsp:sp modelId="{33CA61A4-A5FA-42EC-A449-D51F79757D3D}">
      <dsp:nvSpPr>
        <dsp:cNvPr id="0" name=""/>
        <dsp:cNvSpPr/>
      </dsp:nvSpPr>
      <dsp:spPr>
        <a:xfrm>
          <a:off x="0" y="1964"/>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Date of First Recurrence</a:t>
          </a:r>
        </a:p>
      </dsp:txBody>
      <dsp:txXfrm>
        <a:off x="63306" y="65270"/>
        <a:ext cx="1793628" cy="1170225"/>
      </dsp:txXfrm>
    </dsp:sp>
    <dsp:sp modelId="{BFD03675-B0E3-43E9-AD76-F4E5AF7D989E}">
      <dsp:nvSpPr>
        <dsp:cNvPr id="0" name=""/>
        <dsp:cNvSpPr/>
      </dsp:nvSpPr>
      <dsp:spPr>
        <a:xfrm rot="5400000">
          <a:off x="3108385" y="305182"/>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kern="1200" dirty="0"/>
            <a:t>00</a:t>
          </a:r>
        </a:p>
      </dsp:txBody>
      <dsp:txXfrm rot="-5400000">
        <a:off x="1920240" y="1543973"/>
        <a:ext cx="3363115" cy="936179"/>
      </dsp:txXfrm>
    </dsp:sp>
    <dsp:sp modelId="{0B29AC9C-9464-48D2-9B35-ED2FFE015D36}">
      <dsp:nvSpPr>
        <dsp:cNvPr id="0" name=""/>
        <dsp:cNvSpPr/>
      </dsp:nvSpPr>
      <dsp:spPr>
        <a:xfrm>
          <a:off x="0" y="1363643"/>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Type of First Recurrence</a:t>
          </a:r>
        </a:p>
      </dsp:txBody>
      <dsp:txXfrm>
        <a:off x="63306" y="1426949"/>
        <a:ext cx="1793628" cy="1170225"/>
      </dsp:txXfrm>
    </dsp:sp>
    <dsp:sp modelId="{0D30B544-A589-4D38-A14C-C92307FD721C}">
      <dsp:nvSpPr>
        <dsp:cNvPr id="0" name=""/>
        <dsp:cNvSpPr/>
      </dsp:nvSpPr>
      <dsp:spPr>
        <a:xfrm rot="5400000">
          <a:off x="3108385" y="1666861"/>
          <a:ext cx="1037469"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kern="1200" dirty="0"/>
            <a:t>06/22/2022</a:t>
          </a:r>
        </a:p>
      </dsp:txBody>
      <dsp:txXfrm rot="-5400000">
        <a:off x="1920240" y="2905652"/>
        <a:ext cx="3363115" cy="936179"/>
      </dsp:txXfrm>
    </dsp:sp>
    <dsp:sp modelId="{D27642D7-E153-4C72-83E0-00EEA221232E}">
      <dsp:nvSpPr>
        <dsp:cNvPr id="0" name=""/>
        <dsp:cNvSpPr/>
      </dsp:nvSpPr>
      <dsp:spPr>
        <a:xfrm>
          <a:off x="0" y="2725322"/>
          <a:ext cx="1920240" cy="12968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Date of Last Cancer (tumor) Status</a:t>
          </a:r>
        </a:p>
      </dsp:txBody>
      <dsp:txXfrm>
        <a:off x="63306" y="2788628"/>
        <a:ext cx="1793628" cy="1170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02CAC-6859-4342-A9E6-7450415DF84C}">
      <dsp:nvSpPr>
        <dsp:cNvPr id="0" name=""/>
        <dsp:cNvSpPr/>
      </dsp:nvSpPr>
      <dsp:spPr>
        <a:xfrm>
          <a:off x="0" y="1105"/>
          <a:ext cx="5328795" cy="64353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Clinical</a:t>
          </a:r>
        </a:p>
      </dsp:txBody>
      <dsp:txXfrm>
        <a:off x="31415" y="32520"/>
        <a:ext cx="5265965" cy="580706"/>
      </dsp:txXfrm>
    </dsp:sp>
    <dsp:sp modelId="{FD3ABA77-1CFC-4691-8959-55A04FD7321E}">
      <dsp:nvSpPr>
        <dsp:cNvPr id="0" name=""/>
        <dsp:cNvSpPr/>
      </dsp:nvSpPr>
      <dsp:spPr>
        <a:xfrm rot="5400000">
          <a:off x="3369705" y="-708293"/>
          <a:ext cx="51482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2</a:t>
          </a:r>
        </a:p>
      </dsp:txBody>
      <dsp:txXfrm rot="-5400000">
        <a:off x="1920239" y="766305"/>
        <a:ext cx="3388628" cy="464564"/>
      </dsp:txXfrm>
    </dsp:sp>
    <dsp:sp modelId="{A5985B41-6B9B-499D-ACB2-368BA9D1B45E}">
      <dsp:nvSpPr>
        <dsp:cNvPr id="0" name=""/>
        <dsp:cNvSpPr/>
      </dsp:nvSpPr>
      <dsp:spPr>
        <a:xfrm>
          <a:off x="0" y="676818"/>
          <a:ext cx="1920240" cy="643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5" y="708233"/>
        <a:ext cx="1857410" cy="580706"/>
      </dsp:txXfrm>
    </dsp:sp>
    <dsp:sp modelId="{D2024C07-86F2-4FB7-A45B-74F93A524D2C}">
      <dsp:nvSpPr>
        <dsp:cNvPr id="0" name=""/>
        <dsp:cNvSpPr/>
      </dsp:nvSpPr>
      <dsp:spPr>
        <a:xfrm rot="5400000">
          <a:off x="3369705" y="-32580"/>
          <a:ext cx="51482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4a</a:t>
          </a:r>
        </a:p>
      </dsp:txBody>
      <dsp:txXfrm rot="-5400000">
        <a:off x="1920239" y="1442018"/>
        <a:ext cx="3388628" cy="464564"/>
      </dsp:txXfrm>
    </dsp:sp>
    <dsp:sp modelId="{33CA61A4-A5FA-42EC-A449-D51F79757D3D}">
      <dsp:nvSpPr>
        <dsp:cNvPr id="0" name=""/>
        <dsp:cNvSpPr/>
      </dsp:nvSpPr>
      <dsp:spPr>
        <a:xfrm>
          <a:off x="0" y="1352531"/>
          <a:ext cx="1920240" cy="643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cT</a:t>
          </a:r>
          <a:endParaRPr lang="en-US" sz="2600" kern="1200" dirty="0"/>
        </a:p>
      </dsp:txBody>
      <dsp:txXfrm>
        <a:off x="31415" y="1383946"/>
        <a:ext cx="1857410" cy="580706"/>
      </dsp:txXfrm>
    </dsp:sp>
    <dsp:sp modelId="{BFD03675-B0E3-43E9-AD76-F4E5AF7D989E}">
      <dsp:nvSpPr>
        <dsp:cNvPr id="0" name=""/>
        <dsp:cNvSpPr/>
      </dsp:nvSpPr>
      <dsp:spPr>
        <a:xfrm rot="5400000">
          <a:off x="3369705" y="643132"/>
          <a:ext cx="51482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2b</a:t>
          </a:r>
        </a:p>
      </dsp:txBody>
      <dsp:txXfrm rot="-5400000">
        <a:off x="1920239" y="2117730"/>
        <a:ext cx="3388628" cy="464564"/>
      </dsp:txXfrm>
    </dsp:sp>
    <dsp:sp modelId="{0B29AC9C-9464-48D2-9B35-ED2FFE015D36}">
      <dsp:nvSpPr>
        <dsp:cNvPr id="0" name=""/>
        <dsp:cNvSpPr/>
      </dsp:nvSpPr>
      <dsp:spPr>
        <a:xfrm>
          <a:off x="0" y="2028244"/>
          <a:ext cx="1920240" cy="643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cN</a:t>
          </a:r>
          <a:endParaRPr lang="en-US" sz="2600" kern="1200" dirty="0"/>
        </a:p>
      </dsp:txBody>
      <dsp:txXfrm>
        <a:off x="31415" y="2059659"/>
        <a:ext cx="1857410" cy="580706"/>
      </dsp:txXfrm>
    </dsp:sp>
    <dsp:sp modelId="{0D30B544-A589-4D38-A14C-C92307FD721C}">
      <dsp:nvSpPr>
        <dsp:cNvPr id="0" name=""/>
        <dsp:cNvSpPr/>
      </dsp:nvSpPr>
      <dsp:spPr>
        <a:xfrm rot="5400000">
          <a:off x="3369705" y="1318845"/>
          <a:ext cx="51482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39" y="2793443"/>
        <a:ext cx="3388628" cy="464564"/>
      </dsp:txXfrm>
    </dsp:sp>
    <dsp:sp modelId="{D27642D7-E153-4C72-83E0-00EEA221232E}">
      <dsp:nvSpPr>
        <dsp:cNvPr id="0" name=""/>
        <dsp:cNvSpPr/>
      </dsp:nvSpPr>
      <dsp:spPr>
        <a:xfrm>
          <a:off x="0" y="2703957"/>
          <a:ext cx="1920240" cy="643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cM</a:t>
          </a:r>
          <a:endParaRPr lang="en-US" sz="2600" kern="1200" dirty="0"/>
        </a:p>
      </dsp:txBody>
      <dsp:txXfrm>
        <a:off x="31415" y="2735372"/>
        <a:ext cx="1857410" cy="580706"/>
      </dsp:txXfrm>
    </dsp:sp>
    <dsp:sp modelId="{50735C93-1DB6-444F-B810-E52C7AC67BFC}">
      <dsp:nvSpPr>
        <dsp:cNvPr id="0" name=""/>
        <dsp:cNvSpPr/>
      </dsp:nvSpPr>
      <dsp:spPr>
        <a:xfrm rot="5400000">
          <a:off x="3369705" y="1994558"/>
          <a:ext cx="514828"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IIIC</a:t>
          </a:r>
        </a:p>
      </dsp:txBody>
      <dsp:txXfrm rot="-5400000">
        <a:off x="1920239" y="3469156"/>
        <a:ext cx="3388628" cy="464564"/>
      </dsp:txXfrm>
    </dsp:sp>
    <dsp:sp modelId="{A46727F9-7FAE-4CD8-8ED0-CB8A51703291}">
      <dsp:nvSpPr>
        <dsp:cNvPr id="0" name=""/>
        <dsp:cNvSpPr/>
      </dsp:nvSpPr>
      <dsp:spPr>
        <a:xfrm>
          <a:off x="0" y="3379670"/>
          <a:ext cx="1920240" cy="6435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5" y="3411085"/>
        <a:ext cx="1857410" cy="58070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AA7C-DA98-40CD-8CB4-B872EEDE944F}">
      <dsp:nvSpPr>
        <dsp:cNvPr id="0" name=""/>
        <dsp:cNvSpPr/>
      </dsp:nvSpPr>
      <dsp:spPr>
        <a:xfrm rot="5400000">
          <a:off x="2841944" y="-725360"/>
          <a:ext cx="1570351"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kern="1200" dirty="0"/>
            <a:t>1</a:t>
          </a:r>
        </a:p>
      </dsp:txBody>
      <dsp:txXfrm rot="-5400000">
        <a:off x="1920240" y="273002"/>
        <a:ext cx="3337102" cy="1417035"/>
      </dsp:txXfrm>
    </dsp:sp>
    <dsp:sp modelId="{EAE5A95D-2B5A-419B-BD33-6778F4729422}">
      <dsp:nvSpPr>
        <dsp:cNvPr id="0" name=""/>
        <dsp:cNvSpPr/>
      </dsp:nvSpPr>
      <dsp:spPr>
        <a:xfrm>
          <a:off x="0" y="49"/>
          <a:ext cx="1920240" cy="1962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Cancer Status</a:t>
          </a:r>
        </a:p>
      </dsp:txBody>
      <dsp:txXfrm>
        <a:off x="93738" y="93787"/>
        <a:ext cx="1732764" cy="1775463"/>
      </dsp:txXfrm>
    </dsp:sp>
    <dsp:sp modelId="{BCFDC4CA-8045-4DC9-B248-7B11A8A1EA82}">
      <dsp:nvSpPr>
        <dsp:cNvPr id="0" name=""/>
        <dsp:cNvSpPr/>
      </dsp:nvSpPr>
      <dsp:spPr>
        <a:xfrm rot="5400000">
          <a:off x="2841944" y="1335725"/>
          <a:ext cx="1570351"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None/>
          </a:pPr>
          <a:r>
            <a:rPr lang="en-US" sz="2800" kern="1200" dirty="0"/>
            <a:t>1</a:t>
          </a:r>
        </a:p>
      </dsp:txBody>
      <dsp:txXfrm rot="-5400000">
        <a:off x="1920240" y="2334087"/>
        <a:ext cx="3337102" cy="1417035"/>
      </dsp:txXfrm>
    </dsp:sp>
    <dsp:sp modelId="{A8BF312C-5B8E-40DC-8D30-CF932D551B29}">
      <dsp:nvSpPr>
        <dsp:cNvPr id="0" name=""/>
        <dsp:cNvSpPr/>
      </dsp:nvSpPr>
      <dsp:spPr>
        <a:xfrm>
          <a:off x="0" y="2061135"/>
          <a:ext cx="1920240" cy="1962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Vital Status</a:t>
          </a:r>
        </a:p>
      </dsp:txBody>
      <dsp:txXfrm>
        <a:off x="93738" y="2154873"/>
        <a:ext cx="1732764" cy="177546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A244A-E795-486B-AC6C-5130B47BA6CA}">
      <dsp:nvSpPr>
        <dsp:cNvPr id="0" name=""/>
        <dsp:cNvSpPr/>
      </dsp:nvSpPr>
      <dsp:spPr>
        <a:xfrm>
          <a:off x="0" y="4256"/>
          <a:ext cx="6290226" cy="906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4D30C-4979-4A5B-B424-F37E8E7792AC}">
      <dsp:nvSpPr>
        <dsp:cNvPr id="0" name=""/>
        <dsp:cNvSpPr/>
      </dsp:nvSpPr>
      <dsp:spPr>
        <a:xfrm>
          <a:off x="274227" y="208227"/>
          <a:ext cx="498596" cy="4985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430EBB-E4EE-45AA-B5B7-BC4E6A59059F}">
      <dsp:nvSpPr>
        <dsp:cNvPr id="0" name=""/>
        <dsp:cNvSpPr/>
      </dsp:nvSpPr>
      <dsp:spPr>
        <a:xfrm>
          <a:off x="1047052" y="4256"/>
          <a:ext cx="5243173" cy="90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42" tIns="95942" rIns="95942" bIns="95942" numCol="1" spcCol="1270" anchor="ctr" anchorCtr="0">
          <a:noAutofit/>
        </a:bodyPr>
        <a:lstStyle/>
        <a:p>
          <a:pPr marL="0" lvl="0" indent="0" algn="l" defTabSz="844550">
            <a:lnSpc>
              <a:spcPct val="100000"/>
            </a:lnSpc>
            <a:spcBef>
              <a:spcPct val="0"/>
            </a:spcBef>
            <a:spcAft>
              <a:spcPct val="35000"/>
            </a:spcAft>
            <a:buNone/>
          </a:pPr>
          <a:r>
            <a:rPr lang="en-US" sz="1900" kern="1200" dirty="0"/>
            <a:t>STORE</a:t>
          </a:r>
        </a:p>
      </dsp:txBody>
      <dsp:txXfrm>
        <a:off x="1047052" y="4256"/>
        <a:ext cx="5243173" cy="906538"/>
      </dsp:txXfrm>
    </dsp:sp>
    <dsp:sp modelId="{4D6711AC-20D9-45F1-A9D6-391311C468B9}">
      <dsp:nvSpPr>
        <dsp:cNvPr id="0" name=""/>
        <dsp:cNvSpPr/>
      </dsp:nvSpPr>
      <dsp:spPr>
        <a:xfrm>
          <a:off x="0" y="1137429"/>
          <a:ext cx="6290226" cy="906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2316F-0063-4BEC-B347-F772D3CAC85F}">
      <dsp:nvSpPr>
        <dsp:cNvPr id="0" name=""/>
        <dsp:cNvSpPr/>
      </dsp:nvSpPr>
      <dsp:spPr>
        <a:xfrm>
          <a:off x="274227" y="1341400"/>
          <a:ext cx="498596" cy="4985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D3B5F1-1576-40D1-B36D-584B2145846E}">
      <dsp:nvSpPr>
        <dsp:cNvPr id="0" name=""/>
        <dsp:cNvSpPr/>
      </dsp:nvSpPr>
      <dsp:spPr>
        <a:xfrm>
          <a:off x="1047052" y="1137429"/>
          <a:ext cx="5243173" cy="90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42" tIns="95942" rIns="95942" bIns="95942" numCol="1" spcCol="1270" anchor="ctr" anchorCtr="0">
          <a:noAutofit/>
        </a:bodyPr>
        <a:lstStyle/>
        <a:p>
          <a:pPr marL="0" lvl="0" indent="0" algn="l" defTabSz="844550">
            <a:lnSpc>
              <a:spcPct val="100000"/>
            </a:lnSpc>
            <a:spcBef>
              <a:spcPct val="0"/>
            </a:spcBef>
            <a:spcAft>
              <a:spcPct val="35000"/>
            </a:spcAft>
            <a:buNone/>
          </a:pPr>
          <a:r>
            <a:rPr lang="en-US" sz="1900" kern="1200" dirty="0"/>
            <a:t>CTR Guide for Coding Radiation</a:t>
          </a:r>
        </a:p>
      </dsp:txBody>
      <dsp:txXfrm>
        <a:off x="1047052" y="1137429"/>
        <a:ext cx="5243173" cy="906538"/>
      </dsp:txXfrm>
    </dsp:sp>
    <dsp:sp modelId="{B0AA7F6F-15A2-461B-8BFF-113DCABCE7E4}">
      <dsp:nvSpPr>
        <dsp:cNvPr id="0" name=""/>
        <dsp:cNvSpPr/>
      </dsp:nvSpPr>
      <dsp:spPr>
        <a:xfrm>
          <a:off x="0" y="2270603"/>
          <a:ext cx="6290226" cy="906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22B03-6A0D-47EC-9F58-82683027997E}">
      <dsp:nvSpPr>
        <dsp:cNvPr id="0" name=""/>
        <dsp:cNvSpPr/>
      </dsp:nvSpPr>
      <dsp:spPr>
        <a:xfrm>
          <a:off x="274227" y="2474574"/>
          <a:ext cx="498596" cy="4985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DBDE7-D1BC-47C9-A27E-D6096B218D01}">
      <dsp:nvSpPr>
        <dsp:cNvPr id="0" name=""/>
        <dsp:cNvSpPr/>
      </dsp:nvSpPr>
      <dsp:spPr>
        <a:xfrm>
          <a:off x="1047052" y="2270603"/>
          <a:ext cx="5243173" cy="90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42" tIns="95942" rIns="95942" bIns="95942" numCol="1" spcCol="1270" anchor="ctr" anchorCtr="0">
          <a:noAutofit/>
        </a:bodyPr>
        <a:lstStyle/>
        <a:p>
          <a:pPr marL="0" lvl="0" indent="0" algn="l" defTabSz="844550">
            <a:lnSpc>
              <a:spcPct val="100000"/>
            </a:lnSpc>
            <a:spcBef>
              <a:spcPct val="0"/>
            </a:spcBef>
            <a:spcAft>
              <a:spcPct val="35000"/>
            </a:spcAft>
            <a:buNone/>
          </a:pPr>
          <a:r>
            <a:rPr lang="en-US" sz="1900" kern="1200" dirty="0"/>
            <a:t>Physicians</a:t>
          </a:r>
        </a:p>
      </dsp:txBody>
      <dsp:txXfrm>
        <a:off x="1047052" y="2270603"/>
        <a:ext cx="5243173" cy="906538"/>
      </dsp:txXfrm>
    </dsp:sp>
    <dsp:sp modelId="{6A0ADAB5-01CA-4CD1-B3E0-1C84FC8113BA}">
      <dsp:nvSpPr>
        <dsp:cNvPr id="0" name=""/>
        <dsp:cNvSpPr/>
      </dsp:nvSpPr>
      <dsp:spPr>
        <a:xfrm>
          <a:off x="0" y="3403776"/>
          <a:ext cx="6290226" cy="906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BAE88-5B81-4C42-ABB3-0B0D644B29DA}">
      <dsp:nvSpPr>
        <dsp:cNvPr id="0" name=""/>
        <dsp:cNvSpPr/>
      </dsp:nvSpPr>
      <dsp:spPr>
        <a:xfrm>
          <a:off x="274227" y="3607747"/>
          <a:ext cx="498596" cy="4985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ABE2F8-1EC0-4D83-A70B-A84639CB2310}">
      <dsp:nvSpPr>
        <dsp:cNvPr id="0" name=""/>
        <dsp:cNvSpPr/>
      </dsp:nvSpPr>
      <dsp:spPr>
        <a:xfrm>
          <a:off x="1047052" y="3403776"/>
          <a:ext cx="5243173" cy="90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42" tIns="95942" rIns="95942" bIns="95942" numCol="1" spcCol="1270" anchor="ctr" anchorCtr="0">
          <a:noAutofit/>
        </a:bodyPr>
        <a:lstStyle/>
        <a:p>
          <a:pPr marL="0" lvl="0" indent="0" algn="l" defTabSz="844550">
            <a:lnSpc>
              <a:spcPct val="100000"/>
            </a:lnSpc>
            <a:spcBef>
              <a:spcPct val="0"/>
            </a:spcBef>
            <a:spcAft>
              <a:spcPct val="35000"/>
            </a:spcAft>
            <a:buNone/>
          </a:pPr>
          <a:r>
            <a:rPr lang="en-US" sz="1900" kern="1200"/>
            <a:t>CAnswer Forum</a:t>
          </a:r>
        </a:p>
      </dsp:txBody>
      <dsp:txXfrm>
        <a:off x="1047052" y="3403776"/>
        <a:ext cx="5243173" cy="906538"/>
      </dsp:txXfrm>
    </dsp:sp>
    <dsp:sp modelId="{B6225A18-90A5-42A1-939E-B54594D5A44E}">
      <dsp:nvSpPr>
        <dsp:cNvPr id="0" name=""/>
        <dsp:cNvSpPr/>
      </dsp:nvSpPr>
      <dsp:spPr>
        <a:xfrm>
          <a:off x="0" y="4536950"/>
          <a:ext cx="6290226" cy="906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1EE95-9B4D-4A09-944C-5852CC8AD692}">
      <dsp:nvSpPr>
        <dsp:cNvPr id="0" name=""/>
        <dsp:cNvSpPr/>
      </dsp:nvSpPr>
      <dsp:spPr>
        <a:xfrm>
          <a:off x="274227" y="4740921"/>
          <a:ext cx="498596" cy="4985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1F739-96B3-49E0-9648-818B9DBE0249}">
      <dsp:nvSpPr>
        <dsp:cNvPr id="0" name=""/>
        <dsp:cNvSpPr/>
      </dsp:nvSpPr>
      <dsp:spPr>
        <a:xfrm>
          <a:off x="1047052" y="4536950"/>
          <a:ext cx="5243173" cy="90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42" tIns="95942" rIns="95942" bIns="95942" numCol="1" spcCol="1270" anchor="ctr" anchorCtr="0">
          <a:noAutofit/>
        </a:bodyPr>
        <a:lstStyle/>
        <a:p>
          <a:pPr marL="0" lvl="0" indent="0" algn="l" defTabSz="844550">
            <a:lnSpc>
              <a:spcPct val="100000"/>
            </a:lnSpc>
            <a:spcBef>
              <a:spcPct val="0"/>
            </a:spcBef>
            <a:spcAft>
              <a:spcPct val="35000"/>
            </a:spcAft>
            <a:buNone/>
          </a:pPr>
          <a:r>
            <a:rPr lang="en-US" sz="1900" kern="1200" dirty="0"/>
            <a:t>Webinars</a:t>
          </a:r>
        </a:p>
      </dsp:txBody>
      <dsp:txXfrm>
        <a:off x="1047052" y="4536950"/>
        <a:ext cx="5243173" cy="906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A95D-2B5A-419B-BD33-6778F4729422}">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Post Therapy Clinical</a:t>
          </a:r>
        </a:p>
      </dsp:txBody>
      <dsp:txXfrm>
        <a:off x="31413" y="32518"/>
        <a:ext cx="5265969" cy="580680"/>
      </dsp:txXfrm>
    </dsp:sp>
    <dsp:sp modelId="{CEC99481-0B74-493E-AE1D-920D32BBF7E7}">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9</a:t>
          </a:r>
        </a:p>
      </dsp:txBody>
      <dsp:txXfrm rot="-5400000">
        <a:off x="1920240" y="766269"/>
        <a:ext cx="3388629" cy="464543"/>
      </dsp:txXfrm>
    </dsp:sp>
    <dsp:sp modelId="{CF0F30DA-134A-46ED-9A5F-C54E0E1B41FB}">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BCCA0229-C655-47EB-8B0F-CA24CE9A4A31}">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3</a:t>
          </a:r>
        </a:p>
      </dsp:txBody>
      <dsp:txXfrm rot="-5400000">
        <a:off x="1920240" y="1441950"/>
        <a:ext cx="3388629" cy="464543"/>
      </dsp:txXfrm>
    </dsp:sp>
    <dsp:sp modelId="{81BF311A-F598-4550-8760-B9AF5FF41A14}">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ycT</a:t>
          </a:r>
          <a:endParaRPr lang="en-US" sz="2600" kern="1200" dirty="0"/>
        </a:p>
      </dsp:txBody>
      <dsp:txXfrm>
        <a:off x="31413" y="1383881"/>
        <a:ext cx="1857414" cy="580680"/>
      </dsp:txXfrm>
    </dsp:sp>
    <dsp:sp modelId="{BCFDC4CA-8045-4DC9-B248-7B11A8A1EA82}">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117632"/>
        <a:ext cx="3388629" cy="464543"/>
      </dsp:txXfrm>
    </dsp:sp>
    <dsp:sp modelId="{A8BF312C-5B8E-40DC-8D30-CF932D551B29}">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ycN</a:t>
          </a:r>
          <a:endParaRPr lang="en-US" sz="2600" kern="1200" dirty="0"/>
        </a:p>
      </dsp:txBody>
      <dsp:txXfrm>
        <a:off x="31413" y="2059563"/>
        <a:ext cx="1857414" cy="580680"/>
      </dsp:txXfrm>
    </dsp:sp>
    <dsp:sp modelId="{959663A1-3DD3-40F0-B196-F2FDF53EBB40}">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793313"/>
        <a:ext cx="3388629" cy="464543"/>
      </dsp:txXfrm>
    </dsp:sp>
    <dsp:sp modelId="{FF828BE0-0E99-48F9-B94D-4CF2DD3A6061}">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ycM</a:t>
          </a:r>
          <a:endParaRPr lang="en-US" sz="2600" kern="1200" dirty="0"/>
        </a:p>
      </dsp:txBody>
      <dsp:txXfrm>
        <a:off x="31413" y="2735244"/>
        <a:ext cx="1857414" cy="580680"/>
      </dsp:txXfrm>
    </dsp:sp>
    <dsp:sp modelId="{3FB8490F-F286-4C65-9F41-492B7E4F0BA3}">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N/A</a:t>
          </a:r>
        </a:p>
      </dsp:txBody>
      <dsp:txXfrm rot="-5400000">
        <a:off x="1920240" y="3468995"/>
        <a:ext cx="3388629" cy="464543"/>
      </dsp:txXfrm>
    </dsp:sp>
    <dsp:sp modelId="{2E3EC0AA-17F2-45E0-B660-B1637F8AD639}">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02CAC-6859-4342-A9E6-7450415DF84C}">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Pathological</a:t>
          </a:r>
        </a:p>
      </dsp:txBody>
      <dsp:txXfrm>
        <a:off x="31413" y="32518"/>
        <a:ext cx="5265969" cy="580680"/>
      </dsp:txXfrm>
    </dsp:sp>
    <dsp:sp modelId="{555ABDDD-522E-435E-9B1E-461D378F0345}">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9</a:t>
          </a:r>
        </a:p>
      </dsp:txBody>
      <dsp:txXfrm rot="-5400000">
        <a:off x="1920240" y="766269"/>
        <a:ext cx="3388629" cy="464543"/>
      </dsp:txXfrm>
    </dsp:sp>
    <dsp:sp modelId="{5F6EE7D5-A9A0-46D3-A7C5-9321AF388E96}">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7A4B3DCF-75A5-4B2C-BFC7-70989BEDA03E}">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1441950"/>
        <a:ext cx="3388629" cy="464543"/>
      </dsp:txXfrm>
    </dsp:sp>
    <dsp:sp modelId="{33CA61A4-A5FA-42EC-A449-D51F79757D3D}">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pT</a:t>
          </a:r>
          <a:endParaRPr lang="en-US" sz="2600" kern="1200" dirty="0"/>
        </a:p>
      </dsp:txBody>
      <dsp:txXfrm>
        <a:off x="31413" y="1383881"/>
        <a:ext cx="1857414" cy="580680"/>
      </dsp:txXfrm>
    </dsp:sp>
    <dsp:sp modelId="{BFD03675-B0E3-43E9-AD76-F4E5AF7D989E}">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2117632"/>
        <a:ext cx="3388629" cy="464543"/>
      </dsp:txXfrm>
    </dsp:sp>
    <dsp:sp modelId="{0B29AC9C-9464-48D2-9B35-ED2FFE015D36}">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pN</a:t>
          </a:r>
          <a:endParaRPr lang="en-US" sz="2600" kern="1200" dirty="0"/>
        </a:p>
      </dsp:txBody>
      <dsp:txXfrm>
        <a:off x="31413" y="2059563"/>
        <a:ext cx="1857414" cy="580680"/>
      </dsp:txXfrm>
    </dsp:sp>
    <dsp:sp modelId="{0D30B544-A589-4D38-A14C-C92307FD721C}">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2793313"/>
        <a:ext cx="3388629" cy="464543"/>
      </dsp:txXfrm>
    </dsp:sp>
    <dsp:sp modelId="{D27642D7-E153-4C72-83E0-00EEA221232E}">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pM</a:t>
          </a:r>
          <a:endParaRPr lang="en-US" sz="2600" kern="1200" dirty="0"/>
        </a:p>
      </dsp:txBody>
      <dsp:txXfrm>
        <a:off x="31413" y="2735244"/>
        <a:ext cx="1857414" cy="580680"/>
      </dsp:txXfrm>
    </dsp:sp>
    <dsp:sp modelId="{50735C93-1DB6-444F-B810-E52C7AC67BFC}">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dsp:txBody>
      <dsp:txXfrm rot="-5400000">
        <a:off x="1920240" y="3468995"/>
        <a:ext cx="3388629" cy="464543"/>
      </dsp:txXfrm>
    </dsp:sp>
    <dsp:sp modelId="{A46727F9-7FAE-4CD8-8ED0-CB8A51703291}">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A95D-2B5A-419B-BD33-6778F4729422}">
      <dsp:nvSpPr>
        <dsp:cNvPr id="0" name=""/>
        <dsp:cNvSpPr/>
      </dsp:nvSpPr>
      <dsp:spPr>
        <a:xfrm>
          <a:off x="0" y="1105"/>
          <a:ext cx="5328795" cy="64350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Post Therapy Pathological</a:t>
          </a:r>
        </a:p>
      </dsp:txBody>
      <dsp:txXfrm>
        <a:off x="31413" y="32518"/>
        <a:ext cx="5265969" cy="580680"/>
      </dsp:txXfrm>
    </dsp:sp>
    <dsp:sp modelId="{1C6A3DB5-9FDE-41C8-8EDC-5A39F93CDC24}">
      <dsp:nvSpPr>
        <dsp:cNvPr id="0" name=""/>
        <dsp:cNvSpPr/>
      </dsp:nvSpPr>
      <dsp:spPr>
        <a:xfrm rot="5400000">
          <a:off x="3369717" y="-708339"/>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2</a:t>
          </a:r>
        </a:p>
      </dsp:txBody>
      <dsp:txXfrm rot="-5400000">
        <a:off x="1920240" y="766269"/>
        <a:ext cx="3388629" cy="464543"/>
      </dsp:txXfrm>
    </dsp:sp>
    <dsp:sp modelId="{4244CD3F-FEF2-48E2-8623-91BB3A75CD96}">
      <dsp:nvSpPr>
        <dsp:cNvPr id="0" name=""/>
        <dsp:cNvSpPr/>
      </dsp:nvSpPr>
      <dsp:spPr>
        <a:xfrm>
          <a:off x="0" y="676786"/>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Grade</a:t>
          </a:r>
        </a:p>
      </dsp:txBody>
      <dsp:txXfrm>
        <a:off x="31413" y="708199"/>
        <a:ext cx="1857414" cy="580680"/>
      </dsp:txXfrm>
    </dsp:sp>
    <dsp:sp modelId="{BCCA0229-C655-47EB-8B0F-CA24CE9A4A31}">
      <dsp:nvSpPr>
        <dsp:cNvPr id="0" name=""/>
        <dsp:cNvSpPr/>
      </dsp:nvSpPr>
      <dsp:spPr>
        <a:xfrm rot="5400000">
          <a:off x="3369717" y="-32658"/>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3</a:t>
          </a:r>
        </a:p>
      </dsp:txBody>
      <dsp:txXfrm rot="-5400000">
        <a:off x="1920240" y="1441950"/>
        <a:ext cx="3388629" cy="464543"/>
      </dsp:txXfrm>
    </dsp:sp>
    <dsp:sp modelId="{81BF311A-F598-4550-8760-B9AF5FF41A14}">
      <dsp:nvSpPr>
        <dsp:cNvPr id="0" name=""/>
        <dsp:cNvSpPr/>
      </dsp:nvSpPr>
      <dsp:spPr>
        <a:xfrm>
          <a:off x="0" y="1352468"/>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ypT</a:t>
          </a:r>
          <a:endParaRPr lang="en-US" sz="2600" kern="1200" dirty="0"/>
        </a:p>
      </dsp:txBody>
      <dsp:txXfrm>
        <a:off x="31413" y="1383881"/>
        <a:ext cx="1857414" cy="580680"/>
      </dsp:txXfrm>
    </dsp:sp>
    <dsp:sp modelId="{BCFDC4CA-8045-4DC9-B248-7B11A8A1EA82}">
      <dsp:nvSpPr>
        <dsp:cNvPr id="0" name=""/>
        <dsp:cNvSpPr/>
      </dsp:nvSpPr>
      <dsp:spPr>
        <a:xfrm rot="5400000">
          <a:off x="3369717" y="643023"/>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117632"/>
        <a:ext cx="3388629" cy="464543"/>
      </dsp:txXfrm>
    </dsp:sp>
    <dsp:sp modelId="{A8BF312C-5B8E-40DC-8D30-CF932D551B29}">
      <dsp:nvSpPr>
        <dsp:cNvPr id="0" name=""/>
        <dsp:cNvSpPr/>
      </dsp:nvSpPr>
      <dsp:spPr>
        <a:xfrm>
          <a:off x="0" y="2028150"/>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ypN</a:t>
          </a:r>
          <a:endParaRPr lang="en-US" sz="2600" kern="1200" dirty="0"/>
        </a:p>
      </dsp:txBody>
      <dsp:txXfrm>
        <a:off x="31413" y="2059563"/>
        <a:ext cx="1857414" cy="580680"/>
      </dsp:txXfrm>
    </dsp:sp>
    <dsp:sp modelId="{959663A1-3DD3-40F0-B196-F2FDF53EBB40}">
      <dsp:nvSpPr>
        <dsp:cNvPr id="0" name=""/>
        <dsp:cNvSpPr/>
      </dsp:nvSpPr>
      <dsp:spPr>
        <a:xfrm rot="5400000">
          <a:off x="3369717" y="1318704"/>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0</a:t>
          </a:r>
        </a:p>
      </dsp:txBody>
      <dsp:txXfrm rot="-5400000">
        <a:off x="1920240" y="2793313"/>
        <a:ext cx="3388629" cy="464543"/>
      </dsp:txXfrm>
    </dsp:sp>
    <dsp:sp modelId="{FF828BE0-0E99-48F9-B94D-4CF2DD3A6061}">
      <dsp:nvSpPr>
        <dsp:cNvPr id="0" name=""/>
        <dsp:cNvSpPr/>
      </dsp:nvSpPr>
      <dsp:spPr>
        <a:xfrm>
          <a:off x="0" y="2703831"/>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t>ypM</a:t>
          </a:r>
          <a:endParaRPr lang="en-US" sz="2600" kern="1200" dirty="0"/>
        </a:p>
      </dsp:txBody>
      <dsp:txXfrm>
        <a:off x="31413" y="2735244"/>
        <a:ext cx="1857414" cy="580680"/>
      </dsp:txXfrm>
    </dsp:sp>
    <dsp:sp modelId="{3FB8490F-F286-4C65-9F41-492B7E4F0BA3}">
      <dsp:nvSpPr>
        <dsp:cNvPr id="0" name=""/>
        <dsp:cNvSpPr/>
      </dsp:nvSpPr>
      <dsp:spPr>
        <a:xfrm rot="5400000">
          <a:off x="3369717" y="1994386"/>
          <a:ext cx="514805" cy="341376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IIA</a:t>
          </a:r>
        </a:p>
      </dsp:txBody>
      <dsp:txXfrm rot="-5400000">
        <a:off x="1920240" y="3468995"/>
        <a:ext cx="3388629" cy="464543"/>
      </dsp:txXfrm>
    </dsp:sp>
    <dsp:sp modelId="{2E3EC0AA-17F2-45E0-B660-B1637F8AD639}">
      <dsp:nvSpPr>
        <dsp:cNvPr id="0" name=""/>
        <dsp:cNvSpPr/>
      </dsp:nvSpPr>
      <dsp:spPr>
        <a:xfrm>
          <a:off x="0" y="3379513"/>
          <a:ext cx="1920240" cy="6435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Stage Group</a:t>
          </a:r>
        </a:p>
      </dsp:txBody>
      <dsp:txXfrm>
        <a:off x="31413" y="3410926"/>
        <a:ext cx="1857414" cy="580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C867-6688-4624-8817-3DFCB4C82600}">
      <dsp:nvSpPr>
        <dsp:cNvPr id="0" name=""/>
        <dsp:cNvSpPr/>
      </dsp:nvSpPr>
      <dsp:spPr>
        <a:xfrm>
          <a:off x="0" y="27350"/>
          <a:ext cx="6797675"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CEA </a:t>
          </a:r>
          <a:r>
            <a:rPr lang="en-US" sz="2300" kern="1200" dirty="0" err="1"/>
            <a:t>PreTX</a:t>
          </a:r>
          <a:r>
            <a:rPr lang="en-US" sz="2300" kern="1200" dirty="0"/>
            <a:t> Lab Value</a:t>
          </a:r>
        </a:p>
      </dsp:txBody>
      <dsp:txXfrm>
        <a:off x="26930" y="54280"/>
        <a:ext cx="6743815" cy="497795"/>
      </dsp:txXfrm>
    </dsp:sp>
    <dsp:sp modelId="{66693893-06AD-43EB-A6BD-1F7916F04BE0}">
      <dsp:nvSpPr>
        <dsp:cNvPr id="0" name=""/>
        <dsp:cNvSpPr/>
      </dsp:nvSpPr>
      <dsp:spPr>
        <a:xfrm>
          <a:off x="0" y="579005"/>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b="1" kern="1200" dirty="0"/>
            <a:t> </a:t>
          </a:r>
          <a:r>
            <a:rPr lang="en-US" sz="1800" b="0" kern="1200" dirty="0"/>
            <a:t>8.7</a:t>
          </a:r>
        </a:p>
      </dsp:txBody>
      <dsp:txXfrm>
        <a:off x="0" y="579005"/>
        <a:ext cx="6797675" cy="380880"/>
      </dsp:txXfrm>
    </dsp:sp>
    <dsp:sp modelId="{7EF718BA-4418-4526-AE1E-EB843F737078}">
      <dsp:nvSpPr>
        <dsp:cNvPr id="0" name=""/>
        <dsp:cNvSpPr/>
      </dsp:nvSpPr>
      <dsp:spPr>
        <a:xfrm>
          <a:off x="0" y="959886"/>
          <a:ext cx="6797675" cy="551655"/>
        </a:xfrm>
        <a:prstGeom prst="roundRect">
          <a:avLst/>
        </a:prstGeom>
        <a:solidFill>
          <a:schemeClr val="accent2">
            <a:hueOff val="-266365"/>
            <a:satOff val="-11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CEA </a:t>
          </a:r>
          <a:r>
            <a:rPr lang="en-US" sz="2300" kern="1200" dirty="0" err="1"/>
            <a:t>PreTX</a:t>
          </a:r>
          <a:r>
            <a:rPr lang="en-US" sz="2300" kern="1200" dirty="0"/>
            <a:t> Interpretation</a:t>
          </a:r>
        </a:p>
      </dsp:txBody>
      <dsp:txXfrm>
        <a:off x="26930" y="986816"/>
        <a:ext cx="6743815" cy="497795"/>
      </dsp:txXfrm>
    </dsp:sp>
    <dsp:sp modelId="{B1FF634F-37BE-40E0-8C21-3526410700A7}">
      <dsp:nvSpPr>
        <dsp:cNvPr id="0" name=""/>
        <dsp:cNvSpPr/>
      </dsp:nvSpPr>
      <dsp:spPr>
        <a:xfrm>
          <a:off x="0" y="1511541"/>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dirty="0"/>
            <a:t> 1</a:t>
          </a:r>
        </a:p>
      </dsp:txBody>
      <dsp:txXfrm>
        <a:off x="0" y="1511541"/>
        <a:ext cx="6797675" cy="380880"/>
      </dsp:txXfrm>
    </dsp:sp>
    <dsp:sp modelId="{485088A1-8B43-4B3E-8A43-2A92137A56F6}">
      <dsp:nvSpPr>
        <dsp:cNvPr id="0" name=""/>
        <dsp:cNvSpPr/>
      </dsp:nvSpPr>
      <dsp:spPr>
        <a:xfrm>
          <a:off x="0" y="1892421"/>
          <a:ext cx="6797675" cy="551655"/>
        </a:xfrm>
        <a:prstGeom prst="roundRect">
          <a:avLst/>
        </a:prstGeom>
        <a:solidFill>
          <a:schemeClr val="accent2">
            <a:hueOff val="-532730"/>
            <a:satOff val="-234"/>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Tumor Deposits</a:t>
          </a:r>
        </a:p>
      </dsp:txBody>
      <dsp:txXfrm>
        <a:off x="26930" y="1919351"/>
        <a:ext cx="6743815" cy="497795"/>
      </dsp:txXfrm>
    </dsp:sp>
    <dsp:sp modelId="{195BD555-DD34-49A4-AE63-6267766C4F17}">
      <dsp:nvSpPr>
        <dsp:cNvPr id="0" name=""/>
        <dsp:cNvSpPr/>
      </dsp:nvSpPr>
      <dsp:spPr>
        <a:xfrm>
          <a:off x="0" y="2444076"/>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dirty="0"/>
            <a:t> 00</a:t>
          </a:r>
        </a:p>
      </dsp:txBody>
      <dsp:txXfrm>
        <a:off x="0" y="2444076"/>
        <a:ext cx="6797675" cy="380880"/>
      </dsp:txXfrm>
    </dsp:sp>
    <dsp:sp modelId="{026934A8-1AED-4379-BFCE-A65A38ED5B25}">
      <dsp:nvSpPr>
        <dsp:cNvPr id="0" name=""/>
        <dsp:cNvSpPr/>
      </dsp:nvSpPr>
      <dsp:spPr>
        <a:xfrm>
          <a:off x="0" y="2824956"/>
          <a:ext cx="6797675" cy="551655"/>
        </a:xfrm>
        <a:prstGeom prst="roundRect">
          <a:avLst/>
        </a:prstGeom>
        <a:solidFill>
          <a:schemeClr val="accent2">
            <a:hueOff val="-799094"/>
            <a:satOff val="-352"/>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Perineural Invasion</a:t>
          </a:r>
        </a:p>
      </dsp:txBody>
      <dsp:txXfrm>
        <a:off x="26930" y="2851886"/>
        <a:ext cx="6743815" cy="497795"/>
      </dsp:txXfrm>
    </dsp:sp>
    <dsp:sp modelId="{958D9447-D3AF-4AF4-B41C-B421031E6A46}">
      <dsp:nvSpPr>
        <dsp:cNvPr id="0" name=""/>
        <dsp:cNvSpPr/>
      </dsp:nvSpPr>
      <dsp:spPr>
        <a:xfrm>
          <a:off x="0" y="3376611"/>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b="1" kern="1200" dirty="0"/>
            <a:t> 0</a:t>
          </a:r>
          <a:endParaRPr lang="en-US" sz="1800" kern="1200" dirty="0"/>
        </a:p>
      </dsp:txBody>
      <dsp:txXfrm>
        <a:off x="0" y="3376611"/>
        <a:ext cx="6797675" cy="380880"/>
      </dsp:txXfrm>
    </dsp:sp>
    <dsp:sp modelId="{0BD34FAA-2874-4DCA-9290-F07CC31CA4B8}">
      <dsp:nvSpPr>
        <dsp:cNvPr id="0" name=""/>
        <dsp:cNvSpPr/>
      </dsp:nvSpPr>
      <dsp:spPr>
        <a:xfrm>
          <a:off x="0" y="3757491"/>
          <a:ext cx="6797675" cy="551655"/>
        </a:xfrm>
        <a:prstGeom prst="roundRect">
          <a:avLst/>
        </a:prstGeom>
        <a:solidFill>
          <a:schemeClr val="accent2">
            <a:hueOff val="-1065459"/>
            <a:satOff val="-469"/>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Circumferential Resection Margin</a:t>
          </a:r>
        </a:p>
      </dsp:txBody>
      <dsp:txXfrm>
        <a:off x="26930" y="3784421"/>
        <a:ext cx="6743815" cy="497795"/>
      </dsp:txXfrm>
    </dsp:sp>
    <dsp:sp modelId="{AECDEB46-7EAA-4DBD-BB57-A6825920B21B}">
      <dsp:nvSpPr>
        <dsp:cNvPr id="0" name=""/>
        <dsp:cNvSpPr/>
      </dsp:nvSpPr>
      <dsp:spPr>
        <a:xfrm>
          <a:off x="0" y="4309146"/>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dirty="0"/>
            <a:t> 13.0</a:t>
          </a:r>
        </a:p>
      </dsp:txBody>
      <dsp:txXfrm>
        <a:off x="0" y="4309146"/>
        <a:ext cx="6797675" cy="380880"/>
      </dsp:txXfrm>
    </dsp:sp>
    <dsp:sp modelId="{D6F90B0B-4698-4101-80BB-2E6D2C826F66}">
      <dsp:nvSpPr>
        <dsp:cNvPr id="0" name=""/>
        <dsp:cNvSpPr/>
      </dsp:nvSpPr>
      <dsp:spPr>
        <a:xfrm>
          <a:off x="0" y="4690026"/>
          <a:ext cx="6797675" cy="551655"/>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KRAS</a:t>
          </a:r>
        </a:p>
      </dsp:txBody>
      <dsp:txXfrm>
        <a:off x="26930" y="4716956"/>
        <a:ext cx="6743815" cy="497795"/>
      </dsp:txXfrm>
    </dsp:sp>
    <dsp:sp modelId="{D905385E-F2D0-406A-A469-0FAFEACE9981}">
      <dsp:nvSpPr>
        <dsp:cNvPr id="0" name=""/>
        <dsp:cNvSpPr/>
      </dsp:nvSpPr>
      <dsp:spPr>
        <a:xfrm>
          <a:off x="0" y="5241681"/>
          <a:ext cx="679767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dirty="0"/>
            <a:t>9 </a:t>
          </a:r>
        </a:p>
      </dsp:txBody>
      <dsp:txXfrm>
        <a:off x="0" y="5241681"/>
        <a:ext cx="6797675" cy="380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C867-6688-4624-8817-3DFCB4C82600}">
      <dsp:nvSpPr>
        <dsp:cNvPr id="0" name=""/>
        <dsp:cNvSpPr/>
      </dsp:nvSpPr>
      <dsp:spPr>
        <a:xfrm>
          <a:off x="0" y="554436"/>
          <a:ext cx="6797675" cy="6715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Microsatellite Instability (MSI)</a:t>
          </a:r>
        </a:p>
      </dsp:txBody>
      <dsp:txXfrm>
        <a:off x="32784" y="587220"/>
        <a:ext cx="6732107" cy="606012"/>
      </dsp:txXfrm>
    </dsp:sp>
    <dsp:sp modelId="{66693893-06AD-43EB-A6BD-1F7916F04BE0}">
      <dsp:nvSpPr>
        <dsp:cNvPr id="0" name=""/>
        <dsp:cNvSpPr/>
      </dsp:nvSpPr>
      <dsp:spPr>
        <a:xfrm>
          <a:off x="0" y="122601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None/>
          </a:pPr>
          <a:r>
            <a:rPr lang="en-US" sz="2200" b="0" kern="1200" dirty="0"/>
            <a:t>0</a:t>
          </a:r>
          <a:r>
            <a:rPr lang="en-US" sz="2200" b="1" kern="1200" dirty="0"/>
            <a:t> </a:t>
          </a:r>
          <a:endParaRPr lang="en-US" sz="2200" kern="1200" dirty="0"/>
        </a:p>
      </dsp:txBody>
      <dsp:txXfrm>
        <a:off x="0" y="1226016"/>
        <a:ext cx="6797675" cy="463680"/>
      </dsp:txXfrm>
    </dsp:sp>
    <dsp:sp modelId="{7EF718BA-4418-4526-AE1E-EB843F737078}">
      <dsp:nvSpPr>
        <dsp:cNvPr id="0" name=""/>
        <dsp:cNvSpPr/>
      </dsp:nvSpPr>
      <dsp:spPr>
        <a:xfrm>
          <a:off x="0" y="1689696"/>
          <a:ext cx="6797675" cy="671580"/>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BRAF Mutational Analysis</a:t>
          </a:r>
        </a:p>
      </dsp:txBody>
      <dsp:txXfrm>
        <a:off x="32784" y="1722480"/>
        <a:ext cx="6732107" cy="606012"/>
      </dsp:txXfrm>
    </dsp:sp>
    <dsp:sp modelId="{B1FF634F-37BE-40E0-8C21-3526410700A7}">
      <dsp:nvSpPr>
        <dsp:cNvPr id="0" name=""/>
        <dsp:cNvSpPr/>
      </dsp:nvSpPr>
      <dsp:spPr>
        <a:xfrm>
          <a:off x="0" y="236127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None/>
          </a:pPr>
          <a:r>
            <a:rPr lang="en-US" sz="2200" kern="1200" dirty="0"/>
            <a:t> 9</a:t>
          </a:r>
        </a:p>
      </dsp:txBody>
      <dsp:txXfrm>
        <a:off x="0" y="2361276"/>
        <a:ext cx="6797675" cy="463680"/>
      </dsp:txXfrm>
    </dsp:sp>
    <dsp:sp modelId="{485088A1-8B43-4B3E-8A43-2A92137A56F6}">
      <dsp:nvSpPr>
        <dsp:cNvPr id="0" name=""/>
        <dsp:cNvSpPr/>
      </dsp:nvSpPr>
      <dsp:spPr>
        <a:xfrm>
          <a:off x="0" y="2824956"/>
          <a:ext cx="6797675" cy="67158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NRAS Mutational Analysis</a:t>
          </a:r>
        </a:p>
      </dsp:txBody>
      <dsp:txXfrm>
        <a:off x="32784" y="2857740"/>
        <a:ext cx="6732107" cy="606012"/>
      </dsp:txXfrm>
    </dsp:sp>
    <dsp:sp modelId="{195BD555-DD34-49A4-AE63-6267766C4F17}">
      <dsp:nvSpPr>
        <dsp:cNvPr id="0" name=""/>
        <dsp:cNvSpPr/>
      </dsp:nvSpPr>
      <dsp:spPr>
        <a:xfrm>
          <a:off x="0" y="349653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None/>
          </a:pPr>
          <a:r>
            <a:rPr lang="en-US" sz="2200" kern="1200" dirty="0"/>
            <a:t> 9</a:t>
          </a:r>
        </a:p>
      </dsp:txBody>
      <dsp:txXfrm>
        <a:off x="0" y="3496536"/>
        <a:ext cx="6797675" cy="463680"/>
      </dsp:txXfrm>
    </dsp:sp>
    <dsp:sp modelId="{5444979C-D39D-4980-B338-8192E0C70279}">
      <dsp:nvSpPr>
        <dsp:cNvPr id="0" name=""/>
        <dsp:cNvSpPr/>
      </dsp:nvSpPr>
      <dsp:spPr>
        <a:xfrm>
          <a:off x="0" y="3960216"/>
          <a:ext cx="6797675" cy="6715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*Macroscopic Evaluation of the Mesorectum</a:t>
          </a:r>
        </a:p>
      </dsp:txBody>
      <dsp:txXfrm>
        <a:off x="32784" y="3993000"/>
        <a:ext cx="6732107" cy="606012"/>
      </dsp:txXfrm>
    </dsp:sp>
    <dsp:sp modelId="{5452C892-3281-447F-95EB-C59D2295A47C}">
      <dsp:nvSpPr>
        <dsp:cNvPr id="0" name=""/>
        <dsp:cNvSpPr/>
      </dsp:nvSpPr>
      <dsp:spPr>
        <a:xfrm>
          <a:off x="0" y="4631796"/>
          <a:ext cx="679767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5560" rIns="199136" bIns="35560" numCol="1" spcCol="1270" anchor="t" anchorCtr="0">
          <a:noAutofit/>
        </a:bodyPr>
        <a:lstStyle/>
        <a:p>
          <a:pPr marL="228600" lvl="1" indent="-228600" algn="l" defTabSz="977900">
            <a:lnSpc>
              <a:spcPct val="90000"/>
            </a:lnSpc>
            <a:spcBef>
              <a:spcPct val="0"/>
            </a:spcBef>
            <a:spcAft>
              <a:spcPct val="20000"/>
            </a:spcAft>
            <a:buNone/>
          </a:pPr>
          <a:r>
            <a:rPr lang="en-US" sz="2200" kern="1200" dirty="0"/>
            <a:t>30</a:t>
          </a:r>
        </a:p>
      </dsp:txBody>
      <dsp:txXfrm>
        <a:off x="0" y="4631796"/>
        <a:ext cx="6797675"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6D40-896C-4A5D-B211-37B08112C0A4}"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68AD8-3831-4F9F-A6A8-EDC5F719C65A}" type="slidenum">
              <a:rPr lang="en-US" smtClean="0"/>
              <a:t>‹#›</a:t>
            </a:fld>
            <a:endParaRPr lang="en-US"/>
          </a:p>
        </p:txBody>
      </p:sp>
    </p:spTree>
    <p:extLst>
      <p:ext uri="{BB962C8B-B14F-4D97-AF65-F5344CB8AC3E}">
        <p14:creationId xmlns:p14="http://schemas.microsoft.com/office/powerpoint/2010/main" val="29756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8</a:t>
            </a:fld>
            <a:endParaRPr lang="en-US"/>
          </a:p>
        </p:txBody>
      </p:sp>
    </p:spTree>
    <p:extLst>
      <p:ext uri="{BB962C8B-B14F-4D97-AF65-F5344CB8AC3E}">
        <p14:creationId xmlns:p14="http://schemas.microsoft.com/office/powerpoint/2010/main" val="378713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34</a:t>
            </a:fld>
            <a:endParaRPr lang="en-US"/>
          </a:p>
        </p:txBody>
      </p:sp>
    </p:spTree>
    <p:extLst>
      <p:ext uri="{BB962C8B-B14F-4D97-AF65-F5344CB8AC3E}">
        <p14:creationId xmlns:p14="http://schemas.microsoft.com/office/powerpoint/2010/main" val="141136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36</a:t>
            </a:fld>
            <a:endParaRPr lang="en-US"/>
          </a:p>
        </p:txBody>
      </p:sp>
    </p:spTree>
    <p:extLst>
      <p:ext uri="{BB962C8B-B14F-4D97-AF65-F5344CB8AC3E}">
        <p14:creationId xmlns:p14="http://schemas.microsoft.com/office/powerpoint/2010/main" val="69630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37</a:t>
            </a:fld>
            <a:endParaRPr lang="en-US"/>
          </a:p>
        </p:txBody>
      </p:sp>
    </p:spTree>
    <p:extLst>
      <p:ext uri="{BB962C8B-B14F-4D97-AF65-F5344CB8AC3E}">
        <p14:creationId xmlns:p14="http://schemas.microsoft.com/office/powerpoint/2010/main" val="133770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38</a:t>
            </a:fld>
            <a:endParaRPr lang="en-US"/>
          </a:p>
        </p:txBody>
      </p:sp>
    </p:spTree>
    <p:extLst>
      <p:ext uri="{BB962C8B-B14F-4D97-AF65-F5344CB8AC3E}">
        <p14:creationId xmlns:p14="http://schemas.microsoft.com/office/powerpoint/2010/main" val="304708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39</a:t>
            </a:fld>
            <a:endParaRPr lang="en-US"/>
          </a:p>
        </p:txBody>
      </p:sp>
    </p:spTree>
    <p:extLst>
      <p:ext uri="{BB962C8B-B14F-4D97-AF65-F5344CB8AC3E}">
        <p14:creationId xmlns:p14="http://schemas.microsoft.com/office/powerpoint/2010/main" val="38188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9</a:t>
            </a:fld>
            <a:endParaRPr lang="en-US"/>
          </a:p>
        </p:txBody>
      </p:sp>
    </p:spTree>
    <p:extLst>
      <p:ext uri="{BB962C8B-B14F-4D97-AF65-F5344CB8AC3E}">
        <p14:creationId xmlns:p14="http://schemas.microsoft.com/office/powerpoint/2010/main" val="283650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15</a:t>
            </a:fld>
            <a:endParaRPr lang="en-US"/>
          </a:p>
        </p:txBody>
      </p:sp>
    </p:spTree>
    <p:extLst>
      <p:ext uri="{BB962C8B-B14F-4D97-AF65-F5344CB8AC3E}">
        <p14:creationId xmlns:p14="http://schemas.microsoft.com/office/powerpoint/2010/main" val="1500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17</a:t>
            </a:fld>
            <a:endParaRPr lang="en-US"/>
          </a:p>
        </p:txBody>
      </p:sp>
    </p:spTree>
    <p:extLst>
      <p:ext uri="{BB962C8B-B14F-4D97-AF65-F5344CB8AC3E}">
        <p14:creationId xmlns:p14="http://schemas.microsoft.com/office/powerpoint/2010/main" val="283900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18</a:t>
            </a:fld>
            <a:endParaRPr lang="en-US"/>
          </a:p>
        </p:txBody>
      </p:sp>
    </p:spTree>
    <p:extLst>
      <p:ext uri="{BB962C8B-B14F-4D97-AF65-F5344CB8AC3E}">
        <p14:creationId xmlns:p14="http://schemas.microsoft.com/office/powerpoint/2010/main" val="186110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19</a:t>
            </a:fld>
            <a:endParaRPr lang="en-US"/>
          </a:p>
        </p:txBody>
      </p:sp>
    </p:spTree>
    <p:extLst>
      <p:ext uri="{BB962C8B-B14F-4D97-AF65-F5344CB8AC3E}">
        <p14:creationId xmlns:p14="http://schemas.microsoft.com/office/powerpoint/2010/main" val="92383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20</a:t>
            </a:fld>
            <a:endParaRPr lang="en-US"/>
          </a:p>
        </p:txBody>
      </p:sp>
    </p:spTree>
    <p:extLst>
      <p:ext uri="{BB962C8B-B14F-4D97-AF65-F5344CB8AC3E}">
        <p14:creationId xmlns:p14="http://schemas.microsoft.com/office/powerpoint/2010/main" val="373126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27</a:t>
            </a:fld>
            <a:endParaRPr lang="en-US"/>
          </a:p>
        </p:txBody>
      </p:sp>
    </p:spTree>
    <p:extLst>
      <p:ext uri="{BB962C8B-B14F-4D97-AF65-F5344CB8AC3E}">
        <p14:creationId xmlns:p14="http://schemas.microsoft.com/office/powerpoint/2010/main" val="56417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F4212-9329-41BE-9AB1-7282A79580D1}" type="slidenum">
              <a:rPr lang="en-US" smtClean="0"/>
              <a:t>28</a:t>
            </a:fld>
            <a:endParaRPr lang="en-US"/>
          </a:p>
        </p:txBody>
      </p:sp>
    </p:spTree>
    <p:extLst>
      <p:ext uri="{BB962C8B-B14F-4D97-AF65-F5344CB8AC3E}">
        <p14:creationId xmlns:p14="http://schemas.microsoft.com/office/powerpoint/2010/main" val="122920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DF267B-6D6C-4B20-892C-98F15328CE15}"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9E8E-B862-4100-BEAA-C83163F759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55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F267B-6D6C-4B20-892C-98F15328CE15}"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127224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F267B-6D6C-4B20-892C-98F15328CE15}"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149894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F267B-6D6C-4B20-892C-98F15328CE15}"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260194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F267B-6D6C-4B20-892C-98F15328CE15}"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9E8E-B862-4100-BEAA-C83163F759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32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F267B-6D6C-4B20-892C-98F15328CE15}"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300251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F267B-6D6C-4B20-892C-98F15328CE15}"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298960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DF267B-6D6C-4B20-892C-98F15328CE15}"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427497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DF267B-6D6C-4B20-892C-98F15328CE15}" type="datetimeFigureOut">
              <a:rPr lang="en-US" smtClean="0"/>
              <a:t>10/16/2023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255973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DF267B-6D6C-4B20-892C-98F15328CE15}" type="datetimeFigureOut">
              <a:rPr lang="en-US" smtClean="0"/>
              <a:t>10/16/2023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899E8E-B862-4100-BEAA-C83163F759C4}" type="slidenum">
              <a:rPr lang="en-US" smtClean="0"/>
              <a:t>‹#›</a:t>
            </a:fld>
            <a:endParaRPr lang="en-US"/>
          </a:p>
        </p:txBody>
      </p:sp>
    </p:spTree>
    <p:extLst>
      <p:ext uri="{BB962C8B-B14F-4D97-AF65-F5344CB8AC3E}">
        <p14:creationId xmlns:p14="http://schemas.microsoft.com/office/powerpoint/2010/main" val="213819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F267B-6D6C-4B20-892C-98F15328CE15}"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99E8E-B862-4100-BEAA-C83163F759C4}" type="slidenum">
              <a:rPr lang="en-US" smtClean="0"/>
              <a:t>‹#›</a:t>
            </a:fld>
            <a:endParaRPr lang="en-US"/>
          </a:p>
        </p:txBody>
      </p:sp>
    </p:spTree>
    <p:extLst>
      <p:ext uri="{BB962C8B-B14F-4D97-AF65-F5344CB8AC3E}">
        <p14:creationId xmlns:p14="http://schemas.microsoft.com/office/powerpoint/2010/main" val="253408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DF267B-6D6C-4B20-892C-98F15328CE15}" type="datetimeFigureOut">
              <a:rPr lang="en-US" smtClean="0"/>
              <a:t>10/16/2023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899E8E-B862-4100-BEAA-C83163F759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5735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image" Target="../media/image7.png"/><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1.xml"/><Relationship Id="rId7" Type="http://schemas.openxmlformats.org/officeDocument/2006/relationships/image" Target="../media/image9.pn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2.xml"/><Relationship Id="rId7" Type="http://schemas.openxmlformats.org/officeDocument/2006/relationships/image" Target="../media/image11.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3.xml"/><Relationship Id="rId7" Type="http://schemas.openxmlformats.org/officeDocument/2006/relationships/image" Target="../media/image10.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10" Type="http://schemas.openxmlformats.org/officeDocument/2006/relationships/hyperlink" Target="https://cancerbulletin.facs.org/forums/node/130846#post130877" TargetMode="External"/><Relationship Id="rId4" Type="http://schemas.openxmlformats.org/officeDocument/2006/relationships/diagramQuickStyle" Target="../diagrams/quickStyle23.xml"/><Relationship Id="rId9" Type="http://schemas.openxmlformats.org/officeDocument/2006/relationships/hyperlink" Target="https://cancerbulletin.facs.org/forums/node/111546" TargetMode="Externa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10.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11.pn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8.xml"/><Relationship Id="rId7" Type="http://schemas.openxmlformats.org/officeDocument/2006/relationships/image" Target="../media/image13.png"/><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10" Type="http://schemas.openxmlformats.org/officeDocument/2006/relationships/image" Target="../media/image15.png"/><Relationship Id="rId4" Type="http://schemas.openxmlformats.org/officeDocument/2006/relationships/diagramQuickStyle" Target="../diagrams/quickStyle28.xml"/><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9.xml"/><Relationship Id="rId7" Type="http://schemas.openxmlformats.org/officeDocument/2006/relationships/image" Target="../media/image13.png"/><Relationship Id="rId2" Type="http://schemas.openxmlformats.org/officeDocument/2006/relationships/diagramData" Target="../diagrams/data29.xml"/><Relationship Id="rId1" Type="http://schemas.openxmlformats.org/officeDocument/2006/relationships/slideLayout" Target="../slideLayouts/slideLayout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1.png"/><Relationship Id="rId2" Type="http://schemas.openxmlformats.org/officeDocument/2006/relationships/diagramData" Target="../diagrams/data31.xml"/><Relationship Id="rId1" Type="http://schemas.openxmlformats.org/officeDocument/2006/relationships/slideLayout" Target="../slideLayouts/slideLayout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image" Target="../media/image11.png"/><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4.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40.xml"/><Relationship Id="rId13" Type="http://schemas.openxmlformats.org/officeDocument/2006/relationships/image" Target="../media/image11.png"/><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72A4C-60BF-6176-9CE2-9488E7655111}"/>
              </a:ext>
            </a:extLst>
          </p:cNvPr>
          <p:cNvSpPr>
            <a:spLocks noGrp="1"/>
          </p:cNvSpPr>
          <p:nvPr>
            <p:ph type="ctrTitle"/>
          </p:nvPr>
        </p:nvSpPr>
        <p:spPr>
          <a:xfrm>
            <a:off x="1097280" y="758952"/>
            <a:ext cx="10058400" cy="3892168"/>
          </a:xfrm>
        </p:spPr>
        <p:txBody>
          <a:bodyPr>
            <a:normAutofit/>
          </a:bodyPr>
          <a:lstStyle/>
          <a:p>
            <a:r>
              <a:rPr lang="en-US" dirty="0"/>
              <a:t>Abstracting Rectal Cancer</a:t>
            </a:r>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D131A660-7006-89CC-667E-FD499A079F72}"/>
              </a:ext>
            </a:extLst>
          </p:cNvPr>
          <p:cNvSpPr>
            <a:spLocks noGrp="1"/>
          </p:cNvSpPr>
          <p:nvPr>
            <p:ph type="subTitle" idx="1"/>
          </p:nvPr>
        </p:nvSpPr>
        <p:spPr>
          <a:xfrm>
            <a:off x="1100051" y="5017008"/>
            <a:ext cx="10058400" cy="1665828"/>
          </a:xfrm>
        </p:spPr>
        <p:txBody>
          <a:bodyPr>
            <a:normAutofit/>
          </a:bodyPr>
          <a:lstStyle/>
          <a:p>
            <a:r>
              <a:rPr lang="en-US" sz="1800" b="1" dirty="0">
                <a:solidFill>
                  <a:srgbClr val="FFFFFF"/>
                </a:solidFill>
              </a:rPr>
              <a:t>Leslie Woodard, CTR</a:t>
            </a:r>
          </a:p>
          <a:p>
            <a:r>
              <a:rPr lang="en-US" sz="1800" b="1" dirty="0">
                <a:solidFill>
                  <a:srgbClr val="FFFFFF"/>
                </a:solidFill>
              </a:rPr>
              <a:t>ICRA Education Chair</a:t>
            </a:r>
          </a:p>
          <a:p>
            <a:r>
              <a:rPr lang="en-US" sz="1800" b="1" dirty="0">
                <a:solidFill>
                  <a:srgbClr val="FFFFFF"/>
                </a:solidFill>
              </a:rPr>
              <a:t>Tumor registry Manager, Franciscan Health System</a:t>
            </a:r>
          </a:p>
          <a:p>
            <a:r>
              <a:rPr lang="en-US" sz="1800" b="1" dirty="0">
                <a:solidFill>
                  <a:srgbClr val="FFFFFF"/>
                </a:solidFill>
              </a:rPr>
              <a:t>November 2023</a:t>
            </a:r>
          </a:p>
        </p:txBody>
      </p:sp>
      <p:pic>
        <p:nvPicPr>
          <p:cNvPr id="4" name="Picture 3">
            <a:extLst>
              <a:ext uri="{FF2B5EF4-FFF2-40B4-BE49-F238E27FC236}">
                <a16:creationId xmlns:a16="http://schemas.microsoft.com/office/drawing/2014/main" id="{3C37C486-6F59-0026-C8D9-94E6FC2CB171}"/>
              </a:ext>
            </a:extLst>
          </p:cNvPr>
          <p:cNvPicPr>
            <a:picLocks noChangeAspect="1"/>
          </p:cNvPicPr>
          <p:nvPr/>
        </p:nvPicPr>
        <p:blipFill rotWithShape="1">
          <a:blip r:embed="rId2"/>
          <a:srcRect l="6196" t="14286" r="80266" b="64898"/>
          <a:stretch/>
        </p:blipFill>
        <p:spPr bwMode="auto">
          <a:xfrm>
            <a:off x="10128473" y="5072586"/>
            <a:ext cx="1926951" cy="16658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595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030" y="963997"/>
            <a:ext cx="3254691" cy="4938361"/>
          </a:xfrm>
        </p:spPr>
        <p:txBody>
          <a:bodyPr vert="horz" lIns="91440" tIns="45720" rIns="91440" bIns="45720" rtlCol="0" anchor="ctr">
            <a:normAutofit/>
          </a:bodyPr>
          <a:lstStyle/>
          <a:p>
            <a:pPr algn="r" defTabSz="457200">
              <a:spcBef>
                <a:spcPts val="1000"/>
              </a:spcBef>
              <a:buClr>
                <a:srgbClr val="1E5155">
                  <a:lumMod val="40000"/>
                  <a:lumOff val="60000"/>
                </a:srgbClr>
              </a:buClr>
              <a:buSzPct val="80000"/>
              <a:buFont typeface="Wingdings 3" charset="2"/>
            </a:pPr>
            <a:r>
              <a:rPr lang="en-US" sz="4400">
                <a:latin typeface="Century Gothic" panose="020B0502020202020204"/>
              </a:rPr>
              <a:t>Summary Stage</a:t>
            </a:r>
          </a:p>
        </p:txBody>
      </p:sp>
      <p:cxnSp>
        <p:nvCxnSpPr>
          <p:cNvPr id="7"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4882" y="963507"/>
            <a:ext cx="6135097" cy="4938851"/>
          </a:xfrm>
        </p:spPr>
        <p:txBody>
          <a:bodyPr anchor="ctr">
            <a:normAutofit/>
          </a:bodyPr>
          <a:lstStyle/>
          <a:p>
            <a:r>
              <a:rPr lang="en-US" sz="1800" dirty="0"/>
              <a:t>4 Regional by BOTH direct extension AND regional lymph node(s) involved</a:t>
            </a:r>
          </a:p>
        </p:txBody>
      </p:sp>
      <p:sp>
        <p:nvSpPr>
          <p:cNvPr id="11" name="TextBox 10">
            <a:extLst>
              <a:ext uri="{FF2B5EF4-FFF2-40B4-BE49-F238E27FC236}">
                <a16:creationId xmlns:a16="http://schemas.microsoft.com/office/drawing/2014/main" id="{C08FFFA4-6DFF-09D5-FB35-7B0E4108CA06}"/>
              </a:ext>
            </a:extLst>
          </p:cNvPr>
          <p:cNvSpPr txBox="1"/>
          <p:nvPr/>
        </p:nvSpPr>
        <p:spPr>
          <a:xfrm>
            <a:off x="5660133" y="149412"/>
            <a:ext cx="6094476" cy="2677656"/>
          </a:xfrm>
          <a:prstGeom prst="rect">
            <a:avLst/>
          </a:prstGeom>
          <a:noFill/>
        </p:spPr>
        <p:txBody>
          <a:bodyPr wrap="square">
            <a:spAutoFit/>
          </a:bodyPr>
          <a:lstStyle/>
          <a:p>
            <a:pPr>
              <a:buFont typeface="Arial" panose="020B0604020202020204" pitchFamily="34" charset="0"/>
              <a:buChar char="•"/>
            </a:pPr>
            <a:r>
              <a:rPr lang="en-US" sz="1200" dirty="0"/>
              <a:t>4/9/21 Rectal bx @ Outside Facility = Adenocarcinoma, moderately well-differentiated. Negative for angiolymphatic invasion. IHC stable.</a:t>
            </a:r>
          </a:p>
          <a:p>
            <a:pPr>
              <a:buFont typeface="Arial" panose="020B0604020202020204" pitchFamily="34" charset="0"/>
              <a:buChar char="•"/>
            </a:pPr>
            <a:r>
              <a:rPr lang="en-US" sz="1200" dirty="0"/>
              <a:t>4/16/21 CT CAP: Circumferential rectal thickening with subtle perirectal stranding. No focal fluid collection or pelvic lymphadenopathy. No evidence for metastatic disease.</a:t>
            </a:r>
          </a:p>
          <a:p>
            <a:pPr>
              <a:buFont typeface="Arial" panose="020B0604020202020204" pitchFamily="34" charset="0"/>
              <a:buChar char="•"/>
            </a:pPr>
            <a:r>
              <a:rPr lang="en-US" sz="1200" dirty="0"/>
              <a:t>4/16/11 CEA: 8.7 (elevated)</a:t>
            </a:r>
          </a:p>
          <a:p>
            <a:pPr>
              <a:buFont typeface="Arial" panose="020B0604020202020204" pitchFamily="34" charset="0"/>
              <a:buChar char="•"/>
            </a:pPr>
            <a:r>
              <a:rPr lang="en-US" sz="1200" dirty="0"/>
              <a:t>4/23/21 Rectal cancer MRI: Tumor penetrates through surface of visceral peritoneum with no evidence for tumor invasion into pelvic organs or sacrum. T4a N2 rectal tumor with at least 7 suspicious mesorectal nodes. </a:t>
            </a:r>
          </a:p>
          <a:p>
            <a:pPr>
              <a:buFont typeface="Arial" panose="020B0604020202020204" pitchFamily="34" charset="0"/>
              <a:buChar char="•"/>
            </a:pPr>
            <a:r>
              <a:rPr lang="en-US" sz="1200" dirty="0"/>
              <a:t>1/5/22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a:p>
            <a:pPr>
              <a:buFont typeface="Arial" panose="020B0604020202020204" pitchFamily="34" charset="0"/>
              <a:buChar char="•"/>
            </a:pPr>
            <a:endParaRPr lang="en-US" sz="1200" dirty="0"/>
          </a:p>
        </p:txBody>
      </p:sp>
      <p:pic>
        <p:nvPicPr>
          <p:cNvPr id="15" name="Picture 14">
            <a:extLst>
              <a:ext uri="{FF2B5EF4-FFF2-40B4-BE49-F238E27FC236}">
                <a16:creationId xmlns:a16="http://schemas.microsoft.com/office/drawing/2014/main" id="{D55FCFC6-8363-80AF-ECC7-0399036CFD63}"/>
              </a:ext>
            </a:extLst>
          </p:cNvPr>
          <p:cNvPicPr>
            <a:picLocks noChangeAspect="1"/>
          </p:cNvPicPr>
          <p:nvPr/>
        </p:nvPicPr>
        <p:blipFill>
          <a:blip r:embed="rId2"/>
          <a:stretch>
            <a:fillRect/>
          </a:stretch>
        </p:blipFill>
        <p:spPr>
          <a:xfrm>
            <a:off x="2253041" y="3639312"/>
            <a:ext cx="7341393" cy="1415605"/>
          </a:xfrm>
          <a:prstGeom prst="rect">
            <a:avLst/>
          </a:prstGeom>
        </p:spPr>
      </p:pic>
    </p:spTree>
    <p:extLst>
      <p:ext uri="{BB962C8B-B14F-4D97-AF65-F5344CB8AC3E}">
        <p14:creationId xmlns:p14="http://schemas.microsoft.com/office/powerpoint/2010/main" val="423215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29">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1">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3">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3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 name="Rectangle 3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3600" dirty="0">
                <a:solidFill>
                  <a:srgbClr val="FFFFFF"/>
                </a:solidFill>
              </a:rPr>
              <a:t>SSDIs</a:t>
            </a:r>
          </a:p>
        </p:txBody>
      </p:sp>
      <p:sp>
        <p:nvSpPr>
          <p:cNvPr id="41" name="Rectangle 39">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204880007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2F09200-7EED-3DCC-50C3-53C2024FFCAC}"/>
              </a:ext>
            </a:extLst>
          </p:cNvPr>
          <p:cNvSpPr txBox="1"/>
          <p:nvPr/>
        </p:nvSpPr>
        <p:spPr>
          <a:xfrm>
            <a:off x="82536" y="153413"/>
            <a:ext cx="3812808" cy="2123658"/>
          </a:xfrm>
          <a:prstGeom prst="rect">
            <a:avLst/>
          </a:prstGeom>
          <a:noFill/>
        </p:spPr>
        <p:txBody>
          <a:bodyPr wrap="square">
            <a:spAutoFit/>
          </a:bodyPr>
          <a:lstStyle/>
          <a:p>
            <a:pPr>
              <a:buFont typeface="Arial" panose="020B0604020202020204" pitchFamily="34" charset="0"/>
              <a:buChar char="•"/>
            </a:pPr>
            <a:r>
              <a:rPr lang="en-US" sz="1100" dirty="0"/>
              <a:t>4/9/21 Rectal bx @ Outside Facility = Adenocarcinoma, moderately well-differentiated. Negative for angiolymphatic invasion. IHC stable.</a:t>
            </a:r>
          </a:p>
          <a:p>
            <a:pPr>
              <a:buFont typeface="Arial" panose="020B0604020202020204" pitchFamily="34" charset="0"/>
              <a:buChar char="•"/>
            </a:pPr>
            <a:r>
              <a:rPr lang="en-US" sz="1100" dirty="0"/>
              <a:t>4/16/11 CEA: 8.7 (elevated)</a:t>
            </a:r>
          </a:p>
          <a:p>
            <a:pPr>
              <a:buFont typeface="Arial" panose="020B0604020202020204" pitchFamily="34" charset="0"/>
              <a:buChar char="•"/>
            </a:pPr>
            <a:r>
              <a:rPr lang="en-US" sz="1100" dirty="0"/>
              <a:t> 1/5/22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a:p>
            <a:pPr>
              <a:buFont typeface="Arial" panose="020B0604020202020204" pitchFamily="34" charset="0"/>
              <a:buChar char="•"/>
            </a:pPr>
            <a:endParaRPr lang="en-US" sz="1100" dirty="0"/>
          </a:p>
        </p:txBody>
      </p:sp>
    </p:spTree>
    <p:extLst>
      <p:ext uri="{BB962C8B-B14F-4D97-AF65-F5344CB8AC3E}">
        <p14:creationId xmlns:p14="http://schemas.microsoft.com/office/powerpoint/2010/main" val="41536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9E28C867-6688-4624-8817-3DFCB4C826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6693893-06AD-43EB-A6BD-1F7916F04B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7EF718BA-4418-4526-AE1E-EB843F7370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B1FF634F-37BE-40E0-8C21-3526410700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485088A1-8B43-4B3E-8A43-2A92137A56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195BD555-DD34-49A4-AE63-6267766C4F1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026934A8-1AED-4379-BFCE-A65A38ED5B2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958D9447-D3AF-4AF4-B41C-B421031E6A4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0BD34FAA-2874-4DCA-9290-F07CC31CA4B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AECDEB46-7EAA-4DBD-BB57-A6825920B21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D6F90B0B-4698-4101-80BB-2E6D2C826F6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D905385E-F2D0-406A-A469-0FAFEACE99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a:xfrm>
            <a:off x="1" y="0"/>
            <a:ext cx="4547936" cy="6400800"/>
          </a:xfrm>
          <a:solidFill>
            <a:schemeClr val="accent1"/>
          </a:solidFill>
        </p:spPr>
        <p:txBody>
          <a:bodyPr vert="horz" lIns="91440" tIns="45720" rIns="91440" bIns="45720" rtlCol="0" anchor="ctr">
            <a:normAutofit/>
          </a:bodyPr>
          <a:lstStyle/>
          <a:p>
            <a:pPr algn="ctr"/>
            <a:r>
              <a:rPr lang="en-US" sz="3600" dirty="0">
                <a:solidFill>
                  <a:srgbClr val="FFFFFF"/>
                </a:solidFill>
              </a:rPr>
              <a:t>SSDIs</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20399410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B1E1C15-578B-1534-BC4E-E0483BEB592D}"/>
              </a:ext>
            </a:extLst>
          </p:cNvPr>
          <p:cNvSpPr txBox="1"/>
          <p:nvPr/>
        </p:nvSpPr>
        <p:spPr>
          <a:xfrm>
            <a:off x="82536" y="153413"/>
            <a:ext cx="3812808" cy="2123658"/>
          </a:xfrm>
          <a:prstGeom prst="rect">
            <a:avLst/>
          </a:prstGeom>
          <a:noFill/>
        </p:spPr>
        <p:txBody>
          <a:bodyPr wrap="square">
            <a:spAutoFit/>
          </a:bodyPr>
          <a:lstStyle/>
          <a:p>
            <a:pPr>
              <a:buFont typeface="Arial" panose="020B0604020202020204" pitchFamily="34" charset="0"/>
              <a:buChar char="•"/>
            </a:pPr>
            <a:r>
              <a:rPr lang="en-US" sz="1100" dirty="0"/>
              <a:t>4/9/21 Rectal bx @ Outside Facility = Adenocarcinoma, moderately well-differentiated. Negative for angiolymphatic invasion. IHC stable.</a:t>
            </a:r>
          </a:p>
          <a:p>
            <a:pPr>
              <a:buFont typeface="Arial" panose="020B0604020202020204" pitchFamily="34" charset="0"/>
              <a:buChar char="•"/>
            </a:pPr>
            <a:r>
              <a:rPr lang="en-US" sz="1100" dirty="0"/>
              <a:t>4/16/11 CEA: 8.7 (elevated)</a:t>
            </a:r>
          </a:p>
          <a:p>
            <a:pPr>
              <a:buFont typeface="Arial" panose="020B0604020202020204" pitchFamily="34" charset="0"/>
              <a:buChar char="•"/>
            </a:pPr>
            <a:r>
              <a:rPr lang="en-US" sz="1100" dirty="0"/>
              <a:t> 1/5/22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a:p>
            <a:pPr>
              <a:buFont typeface="Arial" panose="020B0604020202020204" pitchFamily="34" charset="0"/>
              <a:buChar char="•"/>
            </a:pPr>
            <a:endParaRPr lang="en-US" sz="1100" dirty="0"/>
          </a:p>
        </p:txBody>
      </p:sp>
      <p:sp>
        <p:nvSpPr>
          <p:cNvPr id="5" name="TextBox 4">
            <a:extLst>
              <a:ext uri="{FF2B5EF4-FFF2-40B4-BE49-F238E27FC236}">
                <a16:creationId xmlns:a16="http://schemas.microsoft.com/office/drawing/2014/main" id="{B2407D01-9935-6B94-08E0-26BF65280DF1}"/>
              </a:ext>
            </a:extLst>
          </p:cNvPr>
          <p:cNvSpPr txBox="1"/>
          <p:nvPr/>
        </p:nvSpPr>
        <p:spPr>
          <a:xfrm>
            <a:off x="10479024" y="6488668"/>
            <a:ext cx="1515618" cy="369332"/>
          </a:xfrm>
          <a:prstGeom prst="rect">
            <a:avLst/>
          </a:prstGeom>
          <a:noFill/>
        </p:spPr>
        <p:txBody>
          <a:bodyPr wrap="square">
            <a:spAutoFit/>
          </a:bodyPr>
          <a:lstStyle/>
          <a:p>
            <a:r>
              <a:rPr lang="en-US" b="1" dirty="0">
                <a:solidFill>
                  <a:schemeClr val="bg1"/>
                </a:solidFill>
              </a:rPr>
              <a:t>*Not a SSDI</a:t>
            </a:r>
          </a:p>
        </p:txBody>
      </p:sp>
    </p:spTree>
    <p:extLst>
      <p:ext uri="{BB962C8B-B14F-4D97-AF65-F5344CB8AC3E}">
        <p14:creationId xmlns:p14="http://schemas.microsoft.com/office/powerpoint/2010/main" val="306838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9E28C867-6688-4624-8817-3DFCB4C826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6693893-06AD-43EB-A6BD-1F7916F04B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7EF718BA-4418-4526-AE1E-EB843F7370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B1FF634F-37BE-40E0-8C21-3526410700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485088A1-8B43-4B3E-8A43-2A92137A56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195BD555-DD34-49A4-AE63-6267766C4F1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5444979C-D39D-4980-B338-8192E0C7027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5452C892-3281-447F-95EB-C59D2295A4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p:txBody>
          <a:bodyPr/>
          <a:lstStyle/>
          <a:p>
            <a:r>
              <a:rPr lang="en-US" dirty="0"/>
              <a:t>Surgery</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3676341298"/>
              </p:ext>
            </p:extLst>
          </p:nvPr>
        </p:nvGraphicFramePr>
        <p:xfrm>
          <a:off x="597969" y="1887287"/>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7E99240-76F5-202D-7254-27122947F94A}"/>
              </a:ext>
            </a:extLst>
          </p:cNvPr>
          <p:cNvSpPr txBox="1"/>
          <p:nvPr/>
        </p:nvSpPr>
        <p:spPr>
          <a:xfrm>
            <a:off x="5550408" y="118194"/>
            <a:ext cx="6736842" cy="1600438"/>
          </a:xfrm>
          <a:prstGeom prst="rect">
            <a:avLst/>
          </a:prstGeom>
          <a:noFill/>
        </p:spPr>
        <p:txBody>
          <a:bodyPr wrap="square">
            <a:spAutoFit/>
          </a:bodyPr>
          <a:lstStyle/>
          <a:p>
            <a:pPr>
              <a:buFont typeface="Arial" panose="020B0604020202020204" pitchFamily="34" charset="0"/>
              <a:buChar char="•"/>
            </a:pPr>
            <a:r>
              <a:rPr lang="en-US" sz="1400" dirty="0"/>
              <a:t>4/9/21 Rectal bx @ Outside Facility = Adenocarcinoma, moderately well-differentiated. Negative for angiolymphatic invasion. IHC stable.</a:t>
            </a:r>
          </a:p>
          <a:p>
            <a:pPr>
              <a:buFont typeface="Arial" panose="020B0604020202020204" pitchFamily="34" charset="0"/>
              <a:buChar char="•"/>
            </a:pPr>
            <a:r>
              <a:rPr lang="en-US" sz="1400" dirty="0"/>
              <a:t> 1/5/22-1/8/22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p:txBody>
      </p:sp>
    </p:spTree>
    <p:extLst>
      <p:ext uri="{BB962C8B-B14F-4D97-AF65-F5344CB8AC3E}">
        <p14:creationId xmlns:p14="http://schemas.microsoft.com/office/powerpoint/2010/main" val="26007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4D6ACBA2-4E5E-48B3-A93D-E91FEA6927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82C18BC1-4464-490B-BA31-7B29421EF06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2CCEF942-5D10-455A-8900-94709C8D708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3F719F33-0156-4957-87BB-FB9AFA2B37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C70D864-8A84-4490-B2E6-8DAC550DDCC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320ECCFD-31A6-4FDC-AA90-44F9EDCA7A4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30E5C9CD-0D45-4D9B-AF18-A4BB9232B26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E68B7483-A456-4DB9-AE8E-ED345D33D7B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E0616F1A-7BB1-4239-9B55-0F2271CA657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4DA591B1-9F08-47B5-9E07-C8529DF3921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5BDA43E4-0387-44FB-AF98-4053E75E7E2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F2FF424B-2529-4381-A502-05C8660DBD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p:txBody>
          <a:bodyPr/>
          <a:lstStyle/>
          <a:p>
            <a:r>
              <a:rPr lang="en-US" dirty="0"/>
              <a:t>Surgery</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3145052204"/>
              </p:ext>
            </p:extLst>
          </p:nvPr>
        </p:nvGraphicFramePr>
        <p:xfrm>
          <a:off x="597969" y="1887287"/>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2EE3570-6E33-411B-114D-8E3090762B35}"/>
              </a:ext>
            </a:extLst>
          </p:cNvPr>
          <p:cNvSpPr txBox="1"/>
          <p:nvPr/>
        </p:nvSpPr>
        <p:spPr>
          <a:xfrm>
            <a:off x="5550408" y="118194"/>
            <a:ext cx="6736842" cy="1600438"/>
          </a:xfrm>
          <a:prstGeom prst="rect">
            <a:avLst/>
          </a:prstGeom>
          <a:noFill/>
        </p:spPr>
        <p:txBody>
          <a:bodyPr wrap="square">
            <a:spAutoFit/>
          </a:bodyPr>
          <a:lstStyle/>
          <a:p>
            <a:pPr>
              <a:buFont typeface="Arial" panose="020B0604020202020204" pitchFamily="34" charset="0"/>
              <a:buChar char="•"/>
            </a:pPr>
            <a:r>
              <a:rPr lang="en-US" sz="1400" dirty="0"/>
              <a:t>4/9/21 Rectal bx @ Outside Facility = Adenocarcinoma, moderately well-differentiated. Negative for angiolymphatic invasion. IHC stable.</a:t>
            </a:r>
          </a:p>
          <a:p>
            <a:pPr>
              <a:buFont typeface="Arial" panose="020B0604020202020204" pitchFamily="34" charset="0"/>
              <a:buChar char="•"/>
            </a:pPr>
            <a:r>
              <a:rPr lang="en-US" sz="1400" dirty="0"/>
              <a:t> 1/5/22-1/8/22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p:txBody>
      </p:sp>
    </p:spTree>
    <p:extLst>
      <p:ext uri="{BB962C8B-B14F-4D97-AF65-F5344CB8AC3E}">
        <p14:creationId xmlns:p14="http://schemas.microsoft.com/office/powerpoint/2010/main" val="10048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AC70D864-8A84-4490-B2E6-8DAC550DDC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320ECCFD-31A6-4FDC-AA90-44F9EDCA7A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66D04523-09C7-42C2-9012-24CBFAEE8FE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23BAF2E4-381D-45A0-8023-74731AFA9F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F910B7FC-8DA8-4283-9161-D5D204D24EE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6C6476D6-1D05-4713-955D-CE18966F572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30E5C9CD-0D45-4D9B-AF18-A4BB9232B26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E68B7483-A456-4DB9-AE8E-ED345D33D7B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47373890-6932-44C1-B7D9-228001ABB48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DC81AAED-0824-4D6D-BA24-65FB14352D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Treatment</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3240132521"/>
              </p:ext>
            </p:extLst>
          </p:nvPr>
        </p:nvGraphicFramePr>
        <p:xfrm>
          <a:off x="685800" y="2002053"/>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1958218983"/>
              </p:ext>
            </p:extLst>
          </p:nvPr>
        </p:nvGraphicFramePr>
        <p:xfrm>
          <a:off x="6332621" y="2002054"/>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BD14DC3C-2338-4C91-17D7-79D8D2F6910C}"/>
              </a:ext>
            </a:extLst>
          </p:cNvPr>
          <p:cNvSpPr txBox="1"/>
          <p:nvPr/>
        </p:nvSpPr>
        <p:spPr>
          <a:xfrm>
            <a:off x="5424678" y="286603"/>
            <a:ext cx="6094476" cy="1200329"/>
          </a:xfrm>
          <a:prstGeom prst="rect">
            <a:avLst/>
          </a:prstGeom>
          <a:noFill/>
        </p:spPr>
        <p:txBody>
          <a:bodyPr wrap="square">
            <a:spAutoFit/>
          </a:bodyPr>
          <a:lstStyle/>
          <a:p>
            <a:pPr>
              <a:buFont typeface="Arial" panose="020B0604020202020204" pitchFamily="34" charset="0"/>
              <a:buChar char="•"/>
            </a:pPr>
            <a:r>
              <a:rPr lang="en-US" dirty="0"/>
              <a:t>4/9/21 Rectal bx @ Outside facility</a:t>
            </a:r>
          </a:p>
          <a:p>
            <a:pPr>
              <a:buFont typeface="Arial" panose="020B0604020202020204" pitchFamily="34" charset="0"/>
              <a:buChar char="•"/>
            </a:pPr>
            <a:r>
              <a:rPr lang="en-US" dirty="0"/>
              <a:t>5/12/21-8/25/21: 8 cycles FOLFOX @ my facility</a:t>
            </a:r>
          </a:p>
          <a:p>
            <a:pPr>
              <a:buFont typeface="Arial" panose="020B0604020202020204" pitchFamily="34" charset="0"/>
              <a:buChar char="•"/>
            </a:pPr>
            <a:r>
              <a:rPr lang="en-US" dirty="0"/>
              <a:t>9/20/21: Capecitabine w/ XRT @ my facility</a:t>
            </a:r>
          </a:p>
          <a:p>
            <a:pPr>
              <a:buFont typeface="Arial" panose="020B0604020202020204" pitchFamily="34" charset="0"/>
              <a:buChar char="•"/>
            </a:pPr>
            <a:r>
              <a:rPr lang="en-US" dirty="0"/>
              <a:t>1/5/22 LAR @ my facility</a:t>
            </a:r>
          </a:p>
        </p:txBody>
      </p:sp>
    </p:spTree>
    <p:extLst>
      <p:ext uri="{BB962C8B-B14F-4D97-AF65-F5344CB8AC3E}">
        <p14:creationId xmlns:p14="http://schemas.microsoft.com/office/powerpoint/2010/main" val="406379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p:txBody>
          <a:bodyPr/>
          <a:lstStyle/>
          <a:p>
            <a:r>
              <a:rPr lang="en-US"/>
              <a:t>Radiation</a:t>
            </a:r>
            <a:endParaRPr lang="en-US" dirty="0"/>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2556993238"/>
              </p:ext>
            </p:extLst>
          </p:nvPr>
        </p:nvGraphicFramePr>
        <p:xfrm>
          <a:off x="597969" y="1887287"/>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27E1127-5679-18E2-0099-E4B051F78618}"/>
              </a:ext>
            </a:extLst>
          </p:cNvPr>
          <p:cNvPicPr>
            <a:picLocks noChangeAspect="1"/>
          </p:cNvPicPr>
          <p:nvPr/>
        </p:nvPicPr>
        <p:blipFill>
          <a:blip r:embed="rId7"/>
          <a:stretch>
            <a:fillRect/>
          </a:stretch>
        </p:blipFill>
        <p:spPr>
          <a:xfrm>
            <a:off x="4995931" y="286603"/>
            <a:ext cx="6926175" cy="1086110"/>
          </a:xfrm>
          <a:prstGeom prst="rect">
            <a:avLst/>
          </a:prstGeom>
        </p:spPr>
      </p:pic>
    </p:spTree>
    <p:extLst>
      <p:ext uri="{BB962C8B-B14F-4D97-AF65-F5344CB8AC3E}">
        <p14:creationId xmlns:p14="http://schemas.microsoft.com/office/powerpoint/2010/main" val="19708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0C60A03F-6F74-4771-8DC2-16EC8E7146C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AD52E706-C23B-43EE-8020-C446D65CAB3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graphicEl>
                                              <a:dgm id="{A2F0BBE1-055C-48E5-A6DF-959D4CD7E0A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2C4D7034-183B-4A06-8BB8-07A73E4485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dgm id="{3106FCB6-04A8-4299-8F0C-3480D846532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graphicEl>
                                              <a:dgm id="{185AB2B1-8A98-4A61-B042-9CAEDEB8C7E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graphicEl>
                                              <a:dgm id="{628C91BF-3210-4991-A191-F1FD624C36D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graphicEl>
                                              <a:dgm id="{4B7EFE6B-E9D8-49D8-BD7B-9C6046BA410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FE246676-E727-4D08-87E1-342F71481C6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graphicEl>
                                              <a:dgm id="{26B97A1D-E518-4B25-B469-BD053E4CC66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graphicEl>
                                              <a:dgm id="{45B1118F-5417-4736-BC3E-B31B89C9B7B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dgm id="{B98831EE-95CF-410A-86FE-AA46554EC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Phase I</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1544707352"/>
              </p:ext>
            </p:extLst>
          </p:nvPr>
        </p:nvGraphicFramePr>
        <p:xfrm>
          <a:off x="685800" y="2194559"/>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3101836886"/>
              </p:ext>
            </p:extLst>
          </p:nvPr>
        </p:nvGraphicFramePr>
        <p:xfrm>
          <a:off x="6324600" y="2346959"/>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9D954FAC-964A-9289-2C58-BDFE01AF789A}"/>
              </a:ext>
            </a:extLst>
          </p:cNvPr>
          <p:cNvPicPr>
            <a:picLocks noChangeAspect="1"/>
          </p:cNvPicPr>
          <p:nvPr/>
        </p:nvPicPr>
        <p:blipFill>
          <a:blip r:embed="rId13"/>
          <a:stretch>
            <a:fillRect/>
          </a:stretch>
        </p:blipFill>
        <p:spPr>
          <a:xfrm>
            <a:off x="4995931" y="286603"/>
            <a:ext cx="6926175" cy="1086110"/>
          </a:xfrm>
          <a:prstGeom prst="rect">
            <a:avLst/>
          </a:prstGeom>
        </p:spPr>
      </p:pic>
      <p:pic>
        <p:nvPicPr>
          <p:cNvPr id="5" name="Picture 4">
            <a:extLst>
              <a:ext uri="{FF2B5EF4-FFF2-40B4-BE49-F238E27FC236}">
                <a16:creationId xmlns:a16="http://schemas.microsoft.com/office/drawing/2014/main" id="{FA127CD3-D7B7-0744-2B81-CC03966B89A7}"/>
              </a:ext>
            </a:extLst>
          </p:cNvPr>
          <p:cNvPicPr>
            <a:picLocks noChangeAspect="1"/>
          </p:cNvPicPr>
          <p:nvPr/>
        </p:nvPicPr>
        <p:blipFill>
          <a:blip r:embed="rId14"/>
          <a:stretch>
            <a:fillRect/>
          </a:stretch>
        </p:blipFill>
        <p:spPr>
          <a:xfrm>
            <a:off x="2733675" y="2781682"/>
            <a:ext cx="6724650" cy="2466975"/>
          </a:xfrm>
          <a:prstGeom prst="rect">
            <a:avLst/>
          </a:prstGeom>
        </p:spPr>
      </p:pic>
      <p:pic>
        <p:nvPicPr>
          <p:cNvPr id="1025" name="Picture 1" descr="Treatment Modality code &#10;• Treatment summa1Y refers to beam energy such as 6X, &#10;12 MV. &#10;• CTR codes treatment modality to 01: Extemal beam, &#10;NOS- Incorrect! &#10;• The X or MV in the treatment summary tells us that &#10;photon therapy was delivered. Treatment modality code &#10;should be 02: External beam. photons ">
            <a:extLst>
              <a:ext uri="{FF2B5EF4-FFF2-40B4-BE49-F238E27FC236}">
                <a16:creationId xmlns:a16="http://schemas.microsoft.com/office/drawing/2014/main" id="{984A2369-E68A-EA18-191A-D4D2A681DF4E}"/>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66000"/>
          <a:stretch/>
        </p:blipFill>
        <p:spPr bwMode="auto">
          <a:xfrm>
            <a:off x="2433637" y="2303528"/>
            <a:ext cx="7172325" cy="13018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DC85D1-4219-A52D-7C5F-55A6E0CBF942}"/>
              </a:ext>
            </a:extLst>
          </p:cNvPr>
          <p:cNvPicPr>
            <a:picLocks noChangeAspect="1"/>
          </p:cNvPicPr>
          <p:nvPr/>
        </p:nvPicPr>
        <p:blipFill>
          <a:blip r:embed="rId16"/>
          <a:stretch>
            <a:fillRect/>
          </a:stretch>
        </p:blipFill>
        <p:spPr>
          <a:xfrm>
            <a:off x="3062287" y="2057400"/>
            <a:ext cx="6067425" cy="2743200"/>
          </a:xfrm>
          <a:prstGeom prst="rect">
            <a:avLst/>
          </a:prstGeom>
        </p:spPr>
      </p:pic>
    </p:spTree>
    <p:extLst>
      <p:ext uri="{BB962C8B-B14F-4D97-AF65-F5344CB8AC3E}">
        <p14:creationId xmlns:p14="http://schemas.microsoft.com/office/powerpoint/2010/main" val="39539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9"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Phase II</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98680229"/>
              </p:ext>
            </p:extLst>
          </p:nvPr>
        </p:nvGraphicFramePr>
        <p:xfrm>
          <a:off x="685800" y="2194559"/>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3730851130"/>
              </p:ext>
            </p:extLst>
          </p:nvPr>
        </p:nvGraphicFramePr>
        <p:xfrm>
          <a:off x="6324600" y="2346959"/>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9BAC06C8-CAFD-596F-EB7A-3515C45F6B95}"/>
              </a:ext>
            </a:extLst>
          </p:cNvPr>
          <p:cNvPicPr>
            <a:picLocks noChangeAspect="1"/>
          </p:cNvPicPr>
          <p:nvPr/>
        </p:nvPicPr>
        <p:blipFill>
          <a:blip r:embed="rId13"/>
          <a:stretch>
            <a:fillRect/>
          </a:stretch>
        </p:blipFill>
        <p:spPr>
          <a:xfrm>
            <a:off x="4995931" y="286603"/>
            <a:ext cx="6926175" cy="1086110"/>
          </a:xfrm>
          <a:prstGeom prst="rect">
            <a:avLst/>
          </a:prstGeom>
        </p:spPr>
      </p:pic>
    </p:spTree>
    <p:extLst>
      <p:ext uri="{BB962C8B-B14F-4D97-AF65-F5344CB8AC3E}">
        <p14:creationId xmlns:p14="http://schemas.microsoft.com/office/powerpoint/2010/main" val="39967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8712-FBDB-4948-B496-5211F92FFE68}"/>
              </a:ext>
            </a:extLst>
          </p:cNvPr>
          <p:cNvSpPr>
            <a:spLocks noGrp="1"/>
          </p:cNvSpPr>
          <p:nvPr>
            <p:ph type="title"/>
          </p:nvPr>
        </p:nvSpPr>
        <p:spPr/>
        <p:txBody>
          <a:bodyPr/>
          <a:lstStyle/>
          <a:p>
            <a:r>
              <a:rPr lang="en-US" dirty="0"/>
              <a:t>Phase III</a:t>
            </a:r>
          </a:p>
        </p:txBody>
      </p:sp>
      <p:sp>
        <p:nvSpPr>
          <p:cNvPr id="4" name="Content Placeholder 3">
            <a:extLst>
              <a:ext uri="{FF2B5EF4-FFF2-40B4-BE49-F238E27FC236}">
                <a16:creationId xmlns:a16="http://schemas.microsoft.com/office/drawing/2014/main" id="{3844689D-AE6A-4D79-A61D-C25A00D1EC4A}"/>
              </a:ext>
            </a:extLst>
          </p:cNvPr>
          <p:cNvSpPr>
            <a:spLocks noGrp="1"/>
          </p:cNvSpPr>
          <p:nvPr>
            <p:ph sz="half" idx="1"/>
          </p:nvPr>
        </p:nvSpPr>
        <p:spPr>
          <a:effectLst>
            <a:outerShdw blurRad="50800" dist="50800" dir="5400000" algn="ctr" rotWithShape="0">
              <a:schemeClr val="bg2">
                <a:alpha val="0"/>
              </a:schemeClr>
            </a:outerShdw>
          </a:effectLst>
        </p:spPr>
        <p:txBody>
          <a:bodyPr>
            <a:normAutofit/>
          </a:bodyPr>
          <a:lstStyle/>
          <a:p>
            <a:r>
              <a:rPr lang="en-US" dirty="0">
                <a:solidFill>
                  <a:schemeClr val="bg2">
                    <a:alpha val="22000"/>
                  </a:schemeClr>
                </a:solidFill>
              </a:rPr>
              <a:t>Radiation Primary Treatment Volume</a:t>
            </a:r>
          </a:p>
          <a:p>
            <a:r>
              <a:rPr lang="en-US" dirty="0">
                <a:solidFill>
                  <a:schemeClr val="bg2">
                    <a:alpha val="22000"/>
                  </a:schemeClr>
                </a:solidFill>
              </a:rPr>
              <a:t>Radiation to Draining Lymph Nodes</a:t>
            </a:r>
          </a:p>
          <a:p>
            <a:r>
              <a:rPr lang="en-US" dirty="0">
                <a:solidFill>
                  <a:schemeClr val="bg2">
                    <a:alpha val="22000"/>
                  </a:schemeClr>
                </a:solidFill>
              </a:rPr>
              <a:t>Radiation Treatment Modality</a:t>
            </a:r>
          </a:p>
          <a:p>
            <a:pPr marL="457200" lvl="1" indent="0">
              <a:buNone/>
            </a:pPr>
            <a:endParaRPr lang="en-US" dirty="0">
              <a:solidFill>
                <a:schemeClr val="bg2">
                  <a:alpha val="22000"/>
                </a:schemeClr>
              </a:solidFill>
            </a:endParaRPr>
          </a:p>
          <a:p>
            <a:endParaRPr lang="en-US" dirty="0"/>
          </a:p>
        </p:txBody>
      </p:sp>
      <p:sp>
        <p:nvSpPr>
          <p:cNvPr id="8" name="Content Placeholder 7">
            <a:extLst>
              <a:ext uri="{FF2B5EF4-FFF2-40B4-BE49-F238E27FC236}">
                <a16:creationId xmlns:a16="http://schemas.microsoft.com/office/drawing/2014/main" id="{03701F43-28BB-444E-93F6-FBA217648B41}"/>
              </a:ext>
            </a:extLst>
          </p:cNvPr>
          <p:cNvSpPr>
            <a:spLocks noGrp="1"/>
          </p:cNvSpPr>
          <p:nvPr>
            <p:ph sz="half" idx="2"/>
          </p:nvPr>
        </p:nvSpPr>
        <p:spPr>
          <a:effectLst>
            <a:outerShdw blurRad="50800" dist="50800" dir="5400000" algn="ctr" rotWithShape="0">
              <a:schemeClr val="bg2">
                <a:alpha val="0"/>
              </a:schemeClr>
            </a:outerShdw>
          </a:effectLst>
        </p:spPr>
        <p:txBody>
          <a:bodyPr>
            <a:normAutofit/>
          </a:bodyPr>
          <a:lstStyle/>
          <a:p>
            <a:r>
              <a:rPr lang="en-US" dirty="0">
                <a:solidFill>
                  <a:schemeClr val="bg2">
                    <a:alpha val="26000"/>
                  </a:schemeClr>
                </a:solidFill>
                <a:effectLst>
                  <a:reflection blurRad="1270000" stA="1000" endPos="65000" dist="50800" dir="5400000" sy="-100000" algn="bl" rotWithShape="0"/>
                </a:effectLst>
              </a:rPr>
              <a:t>External beam Radiation Planning Technique</a:t>
            </a:r>
          </a:p>
          <a:p>
            <a:r>
              <a:rPr lang="en-US" dirty="0">
                <a:solidFill>
                  <a:schemeClr val="bg2">
                    <a:alpha val="26000"/>
                  </a:schemeClr>
                </a:solidFill>
                <a:effectLst>
                  <a:reflection blurRad="1270000" stA="1000" endPos="65000" dist="50800" dir="5400000" sy="-100000" algn="bl" rotWithShape="0"/>
                </a:effectLst>
              </a:rPr>
              <a:t>Dose per Fraction</a:t>
            </a:r>
          </a:p>
          <a:p>
            <a:r>
              <a:rPr lang="en-US" dirty="0">
                <a:solidFill>
                  <a:schemeClr val="bg2">
                    <a:alpha val="26000"/>
                  </a:schemeClr>
                </a:solidFill>
                <a:effectLst>
                  <a:reflection blurRad="1270000" stA="1000" endPos="65000" dist="50800" dir="5400000" sy="-100000" algn="bl" rotWithShape="0"/>
                </a:effectLst>
              </a:rPr>
              <a:t>Number of Fractions</a:t>
            </a:r>
          </a:p>
          <a:p>
            <a:r>
              <a:rPr lang="en-US" dirty="0">
                <a:solidFill>
                  <a:schemeClr val="bg2">
                    <a:alpha val="26000"/>
                  </a:schemeClr>
                </a:solidFill>
                <a:effectLst>
                  <a:reflection blurRad="1270000" stA="1000" endPos="65000" dist="50800" dir="5400000" sy="-100000" algn="bl" rotWithShape="0"/>
                </a:effectLst>
              </a:rPr>
              <a:t>Total Dose</a:t>
            </a:r>
          </a:p>
          <a:p>
            <a:pPr lvl="1"/>
            <a:endParaRPr lang="en-US" b="1" dirty="0"/>
          </a:p>
        </p:txBody>
      </p:sp>
      <p:sp>
        <p:nvSpPr>
          <p:cNvPr id="3" name="TextBox 2">
            <a:extLst>
              <a:ext uri="{FF2B5EF4-FFF2-40B4-BE49-F238E27FC236}">
                <a16:creationId xmlns:a16="http://schemas.microsoft.com/office/drawing/2014/main" id="{B7D860A5-78D6-44E6-9A93-58827D66A2DE}"/>
              </a:ext>
            </a:extLst>
          </p:cNvPr>
          <p:cNvSpPr txBox="1"/>
          <p:nvPr/>
        </p:nvSpPr>
        <p:spPr>
          <a:xfrm rot="20151903">
            <a:off x="1556596" y="2910434"/>
            <a:ext cx="8682605" cy="1446550"/>
          </a:xfrm>
          <a:prstGeom prst="rect">
            <a:avLst/>
          </a:prstGeom>
          <a:noFill/>
        </p:spPr>
        <p:txBody>
          <a:bodyPr wrap="square" rtlCol="0">
            <a:spAutoFit/>
          </a:bodyPr>
          <a:lstStyle/>
          <a:p>
            <a:pPr algn="ctr"/>
            <a:r>
              <a:rPr lang="en-US" sz="8800" dirty="0">
                <a:solidFill>
                  <a:schemeClr val="accent2"/>
                </a:solidFill>
              </a:rPr>
              <a:t>LEAVE BLANK</a:t>
            </a:r>
          </a:p>
        </p:txBody>
      </p:sp>
    </p:spTree>
    <p:extLst>
      <p:ext uri="{BB962C8B-B14F-4D97-AF65-F5344CB8AC3E}">
        <p14:creationId xmlns:p14="http://schemas.microsoft.com/office/powerpoint/2010/main" val="17715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1707-67F7-9BDE-3360-0D1C4C468DE1}"/>
              </a:ext>
            </a:extLst>
          </p:cNvPr>
          <p:cNvSpPr>
            <a:spLocks noGrp="1"/>
          </p:cNvSpPr>
          <p:nvPr>
            <p:ph type="title"/>
          </p:nvPr>
        </p:nvSpPr>
        <p:spPr/>
        <p:txBody>
          <a:bodyPr/>
          <a:lstStyle/>
          <a:p>
            <a:r>
              <a:rPr lang="en-US" dirty="0"/>
              <a:t>Case #1</a:t>
            </a:r>
          </a:p>
        </p:txBody>
      </p:sp>
      <p:sp>
        <p:nvSpPr>
          <p:cNvPr id="3" name="Text Placeholder 2">
            <a:extLst>
              <a:ext uri="{FF2B5EF4-FFF2-40B4-BE49-F238E27FC236}">
                <a16:creationId xmlns:a16="http://schemas.microsoft.com/office/drawing/2014/main" id="{A82E8112-8CD1-C31A-5327-A5BC060E22C3}"/>
              </a:ext>
            </a:extLst>
          </p:cNvPr>
          <p:cNvSpPr>
            <a:spLocks noGrp="1"/>
          </p:cNvSpPr>
          <p:nvPr>
            <p:ph type="body" idx="1"/>
          </p:nvPr>
        </p:nvSpPr>
        <p:spPr/>
        <p:txBody>
          <a:bodyPr>
            <a:normAutofit fontScale="92500" lnSpcReduction="20000"/>
          </a:bodyPr>
          <a:lstStyle/>
          <a:p>
            <a:r>
              <a:rPr lang="en-US" dirty="0"/>
              <a:t>For the purposes of training/registry coding, we are following the store 2023 rules, even though the case was not diagnosed in 2023. if this was a case you were abstracting, you would follow the store manual from the year of diagnosis.</a:t>
            </a:r>
          </a:p>
        </p:txBody>
      </p:sp>
    </p:spTree>
    <p:extLst>
      <p:ext uri="{BB962C8B-B14F-4D97-AF65-F5344CB8AC3E}">
        <p14:creationId xmlns:p14="http://schemas.microsoft.com/office/powerpoint/2010/main" val="213941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Outcomes</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1502502842"/>
              </p:ext>
            </p:extLst>
          </p:nvPr>
        </p:nvGraphicFramePr>
        <p:xfrm>
          <a:off x="685800" y="2194559"/>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896185420"/>
              </p:ext>
            </p:extLst>
          </p:nvPr>
        </p:nvGraphicFramePr>
        <p:xfrm>
          <a:off x="6324600" y="2346959"/>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84DE0D84-2E5D-37F0-0E9F-A7AD7E830DD9}"/>
              </a:ext>
            </a:extLst>
          </p:cNvPr>
          <p:cNvSpPr txBox="1"/>
          <p:nvPr/>
        </p:nvSpPr>
        <p:spPr>
          <a:xfrm>
            <a:off x="5715000" y="159895"/>
            <a:ext cx="6323838" cy="1384995"/>
          </a:xfrm>
          <a:prstGeom prst="rect">
            <a:avLst/>
          </a:prstGeom>
          <a:noFill/>
        </p:spPr>
        <p:txBody>
          <a:bodyPr wrap="square">
            <a:spAutoFit/>
          </a:bodyPr>
          <a:lstStyle/>
          <a:p>
            <a:pPr>
              <a:buFont typeface="Arial" panose="020B0604020202020204" pitchFamily="34" charset="0"/>
              <a:buChar char="•"/>
            </a:pPr>
            <a:r>
              <a:rPr lang="en-US" sz="1200" dirty="0"/>
              <a:t>1/5/22-1/8/22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a:p>
            <a:pPr>
              <a:buFont typeface="Arial" panose="020B0604020202020204" pitchFamily="34" charset="0"/>
              <a:buChar char="•"/>
            </a:pPr>
            <a:r>
              <a:rPr lang="en-US" sz="1200" dirty="0"/>
              <a:t>3/2/22 Dr. Bhave follow-up states NED</a:t>
            </a:r>
          </a:p>
          <a:p>
            <a:pPr>
              <a:buFont typeface="Arial" panose="020B0604020202020204" pitchFamily="34" charset="0"/>
              <a:buChar char="•"/>
            </a:pPr>
            <a:r>
              <a:rPr lang="en-US" sz="1200" dirty="0"/>
              <a:t>9/22/23 Dr. Bhave follow-up states doing well with interval CT scan and CEA showing NED</a:t>
            </a:r>
          </a:p>
        </p:txBody>
      </p:sp>
    </p:spTree>
    <p:extLst>
      <p:ext uri="{BB962C8B-B14F-4D97-AF65-F5344CB8AC3E}">
        <p14:creationId xmlns:p14="http://schemas.microsoft.com/office/powerpoint/2010/main" val="15408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1707-67F7-9BDE-3360-0D1C4C468DE1}"/>
              </a:ext>
            </a:extLst>
          </p:cNvPr>
          <p:cNvSpPr>
            <a:spLocks noGrp="1"/>
          </p:cNvSpPr>
          <p:nvPr>
            <p:ph type="title"/>
          </p:nvPr>
        </p:nvSpPr>
        <p:spPr/>
        <p:txBody>
          <a:bodyPr/>
          <a:lstStyle/>
          <a:p>
            <a:r>
              <a:rPr lang="en-US" dirty="0"/>
              <a:t>Case #2</a:t>
            </a:r>
          </a:p>
        </p:txBody>
      </p:sp>
      <p:sp>
        <p:nvSpPr>
          <p:cNvPr id="3" name="Text Placeholder 2">
            <a:extLst>
              <a:ext uri="{FF2B5EF4-FFF2-40B4-BE49-F238E27FC236}">
                <a16:creationId xmlns:a16="http://schemas.microsoft.com/office/drawing/2014/main" id="{A82E8112-8CD1-C31A-5327-A5BC060E22C3}"/>
              </a:ext>
            </a:extLst>
          </p:cNvPr>
          <p:cNvSpPr>
            <a:spLocks noGrp="1"/>
          </p:cNvSpPr>
          <p:nvPr>
            <p:ph type="body" idx="1"/>
          </p:nvPr>
        </p:nvSpPr>
        <p:spPr/>
        <p:txBody>
          <a:bodyPr>
            <a:normAutofit fontScale="92500" lnSpcReduction="20000"/>
          </a:bodyPr>
          <a:lstStyle/>
          <a:p>
            <a:r>
              <a:rPr lang="en-US" dirty="0"/>
              <a:t>For the purposes of training/registry coding, we are following the store 2023 rules, even though the case was not diagnosed in 2023. if this was a case you were abstracting, you would follow the store manual from the year of diagnosis.</a:t>
            </a:r>
          </a:p>
        </p:txBody>
      </p:sp>
    </p:spTree>
    <p:extLst>
      <p:ext uri="{BB962C8B-B14F-4D97-AF65-F5344CB8AC3E}">
        <p14:creationId xmlns:p14="http://schemas.microsoft.com/office/powerpoint/2010/main" val="271762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2FAD-371F-46D0-787E-279555A1E248}"/>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AB15DBD3-8AB0-72BA-DBF0-6F93A5F97549}"/>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US" sz="2000" dirty="0"/>
              <a:t>9/30/21 Screening Colonoscopy @ Outside Hospital = In the distal rectum there was an ulcerated sizable approximately 3 cm mass with a central ulceration.  The edges were friable, and the central area appeared necrotic.  This is consistent with a rectal cancer.</a:t>
            </a:r>
          </a:p>
          <a:p>
            <a:pPr>
              <a:buFont typeface="Arial" panose="020B0604020202020204" pitchFamily="34" charset="0"/>
              <a:buChar char="•"/>
            </a:pPr>
            <a:r>
              <a:rPr lang="en-US" sz="2000" dirty="0"/>
              <a:t>9/30/21 Biopsy of rectal mass @ Outside Hospital = Fragments of tubular adenoma, positive for high-grade dysplasia</a:t>
            </a:r>
          </a:p>
          <a:p>
            <a:pPr>
              <a:buFont typeface="Arial" panose="020B0604020202020204" pitchFamily="34" charset="0"/>
              <a:buChar char="•"/>
            </a:pPr>
            <a:r>
              <a:rPr lang="en-US" dirty="0"/>
              <a:t>10/11/21 CT CAP </a:t>
            </a:r>
            <a:r>
              <a:rPr lang="en-US" sz="2000" b="1" dirty="0"/>
              <a:t>[Clinical indication: Malignant neoplasm of rectum] </a:t>
            </a:r>
            <a:r>
              <a:rPr lang="en-US" sz="2000" dirty="0"/>
              <a:t>@ Outside Hospita</a:t>
            </a:r>
            <a:r>
              <a:rPr lang="en-US" dirty="0"/>
              <a:t>l</a:t>
            </a:r>
            <a:r>
              <a:rPr lang="en-US" sz="2000" b="1" dirty="0"/>
              <a:t> </a:t>
            </a:r>
            <a:r>
              <a:rPr lang="en-US" dirty="0"/>
              <a:t>= Asymmetric rectal wall thickening raising concern for rectal neoplasm given the current setting; no destructive fatty infiltration or pelvic lymphadenopathy. Negative chest CT. </a:t>
            </a:r>
          </a:p>
          <a:p>
            <a:pPr>
              <a:buFont typeface="Arial" panose="020B0604020202020204" pitchFamily="34" charset="0"/>
              <a:buChar char="•"/>
            </a:pPr>
            <a:r>
              <a:rPr lang="en-US" dirty="0"/>
              <a:t>10/14/21 Sigmoidoscopy w/ rectal bx @ My Facility = Superficial disrupted fragments of adenomatous epithelium with at least high-grade dysplasia. </a:t>
            </a:r>
            <a:r>
              <a:rPr lang="en-US" sz="2000" b="0" i="0" u="none" strike="noStrike" baseline="0" dirty="0">
                <a:solidFill>
                  <a:srgbClr val="000000"/>
                </a:solidFill>
              </a:rPr>
              <a:t>The patient's clinical history of a "rectal mass clinically suspicious for rectal cancer" is noted.  Histologic sections demonstrate only superficial fragments of glandular type mucosa with adenomatous change and high-grade dysplasia.  No definitive evidence </a:t>
            </a:r>
            <a:br>
              <a:rPr lang="en-US" sz="2000" b="0" i="0" u="none" strike="noStrike" baseline="0" dirty="0">
                <a:solidFill>
                  <a:srgbClr val="000000"/>
                </a:solidFill>
              </a:rPr>
            </a:br>
            <a:r>
              <a:rPr lang="en-US" sz="2000" b="0" i="0" u="none" strike="noStrike" baseline="0" dirty="0">
                <a:solidFill>
                  <a:srgbClr val="000000"/>
                </a:solidFill>
              </a:rPr>
              <a:t>of invasion and/or desmoplastic response is identified in the sections examined.</a:t>
            </a:r>
            <a:endParaRPr lang="en-US" dirty="0"/>
          </a:p>
          <a:p>
            <a:pPr>
              <a:buFont typeface="Arial" panose="020B0604020202020204" pitchFamily="34" charset="0"/>
              <a:buChar char="•"/>
            </a:pPr>
            <a:r>
              <a:rPr lang="en-US" dirty="0"/>
              <a:t>10/15/21 MRI Pelvis = T2/early T3 rectal cancer. No tumor deposits or lymph nodes. </a:t>
            </a:r>
          </a:p>
          <a:p>
            <a:pPr>
              <a:buFont typeface="Arial" panose="020B0604020202020204" pitchFamily="34" charset="0"/>
              <a:buChar char="•"/>
            </a:pPr>
            <a:r>
              <a:rPr lang="en-US" dirty="0"/>
              <a:t>Surgeon notes: Stage II rectal cancer based on all current available imaging.</a:t>
            </a:r>
          </a:p>
          <a:p>
            <a:pPr>
              <a:buFont typeface="Arial" panose="020B0604020202020204" pitchFamily="34" charset="0"/>
              <a:buChar char="•"/>
            </a:pPr>
            <a:r>
              <a:rPr lang="en-US" dirty="0"/>
              <a:t>11/3/21 Consult @ Outside facility #2 = Rectal mass concerning for rectal adenocarcinoma on endoscopic exam. Repeated biopsy. MRI consistent with T3 N0 disease, recommend TNT.</a:t>
            </a:r>
          </a:p>
          <a:p>
            <a:pPr>
              <a:buFont typeface="Arial" panose="020B0604020202020204" pitchFamily="34" charset="0"/>
              <a:buChar char="•"/>
            </a:pPr>
            <a:r>
              <a:rPr lang="en-US" dirty="0"/>
              <a:t>11/3/21 Rectal mass bx @ Outside facility #2 = Invasive adenocarcinoma, well differentiated, arising from </a:t>
            </a:r>
            <a:r>
              <a:rPr lang="en-US" dirty="0" err="1"/>
              <a:t>tubulovillous</a:t>
            </a:r>
            <a:r>
              <a:rPr lang="en-US" dirty="0"/>
              <a:t> adenoma. Mismatch Repair Protein Immunohistochemistry = Normal expression of MLH1, MSH2, MSH6, and PMS2</a:t>
            </a:r>
          </a:p>
          <a:p>
            <a:pPr>
              <a:buFont typeface="Arial" panose="020B0604020202020204" pitchFamily="34" charset="0"/>
              <a:buChar char="•"/>
            </a:pPr>
            <a:r>
              <a:rPr lang="en-US" dirty="0"/>
              <a:t>11/30/21 CEA = 2.4 (normal)</a:t>
            </a:r>
          </a:p>
        </p:txBody>
      </p:sp>
    </p:spTree>
    <p:extLst>
      <p:ext uri="{BB962C8B-B14F-4D97-AF65-F5344CB8AC3E}">
        <p14:creationId xmlns:p14="http://schemas.microsoft.com/office/powerpoint/2010/main" val="167791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2FAD-371F-46D0-787E-279555A1E248}"/>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AB15DBD3-8AB0-72BA-DBF0-6F93A5F97549}"/>
              </a:ext>
            </a:extLst>
          </p:cNvPr>
          <p:cNvSpPr>
            <a:spLocks noGrp="1"/>
          </p:cNvSpPr>
          <p:nvPr>
            <p:ph idx="1"/>
          </p:nvPr>
        </p:nvSpPr>
        <p:spPr/>
        <p:txBody>
          <a:bodyPr>
            <a:normAutofit/>
          </a:bodyPr>
          <a:lstStyle/>
          <a:p>
            <a:pPr marL="91440" indent="-91440" defTabSz="914400">
              <a:lnSpc>
                <a:spcPct val="70000"/>
              </a:lnSpc>
              <a:spcBef>
                <a:spcPts val="1200"/>
              </a:spcBef>
              <a:spcAft>
                <a:spcPts val="200"/>
              </a:spcAft>
              <a:buClr>
                <a:schemeClr val="accent1"/>
              </a:buClr>
              <a:buSzPct val="100000"/>
              <a:buFont typeface="Arial" panose="020B0604020202020204" pitchFamily="34" charset="0"/>
              <a:buChar char="•"/>
            </a:pPr>
            <a:r>
              <a:rPr lang="en-US" sz="2000" dirty="0">
                <a:solidFill>
                  <a:schemeClr val="tx1">
                    <a:lumMod val="75000"/>
                    <a:lumOff val="25000"/>
                  </a:schemeClr>
                </a:solidFill>
              </a:rPr>
              <a:t>FOLFOX 11/17/21-2/23/22 for T3 rectal cancer @ Outside facility</a:t>
            </a:r>
          </a:p>
          <a:p>
            <a:pPr marL="91440" indent="-91440" defTabSz="914400">
              <a:lnSpc>
                <a:spcPct val="70000"/>
              </a:lnSpc>
              <a:spcBef>
                <a:spcPts val="1200"/>
              </a:spcBef>
              <a:spcAft>
                <a:spcPts val="200"/>
              </a:spcAft>
              <a:buClr>
                <a:schemeClr val="accent1"/>
              </a:buClr>
              <a:buSzPct val="100000"/>
              <a:buFont typeface="Arial" panose="020B0604020202020204" pitchFamily="34" charset="0"/>
              <a:buChar char="•"/>
            </a:pPr>
            <a:r>
              <a:rPr lang="en-US" sz="2000" dirty="0">
                <a:solidFill>
                  <a:schemeClr val="tx1">
                    <a:lumMod val="75000"/>
                    <a:lumOff val="25000"/>
                  </a:schemeClr>
                </a:solidFill>
              </a:rPr>
              <a:t>Xeloda + radiation 3/28/22-5/4/22 @ Outside facility. No radiation details available. </a:t>
            </a:r>
          </a:p>
          <a:p>
            <a:pPr marL="91440" indent="-91440" defTabSz="914400">
              <a:lnSpc>
                <a:spcPct val="70000"/>
              </a:lnSpc>
              <a:spcBef>
                <a:spcPts val="1200"/>
              </a:spcBef>
              <a:spcAft>
                <a:spcPts val="200"/>
              </a:spcAft>
              <a:buClr>
                <a:schemeClr val="accent1"/>
              </a:buClr>
              <a:buSzPct val="100000"/>
              <a:buFont typeface="Arial" panose="020B0604020202020204" pitchFamily="34" charset="0"/>
              <a:buChar char="•"/>
            </a:pPr>
            <a:r>
              <a:rPr lang="en-US" sz="2000" dirty="0">
                <a:solidFill>
                  <a:schemeClr val="tx1">
                    <a:lumMod val="75000"/>
                    <a:lumOff val="25000"/>
                  </a:schemeClr>
                </a:solidFill>
              </a:rPr>
              <a:t>6/22/22 Sigmoidoscopy @ My facility = Flat scar noted in the rectum, smooth, consistent with complete clinical response.</a:t>
            </a:r>
          </a:p>
          <a:p>
            <a:pPr marL="91440" indent="-91440" defTabSz="914400">
              <a:lnSpc>
                <a:spcPct val="70000"/>
              </a:lnSpc>
              <a:spcBef>
                <a:spcPts val="1200"/>
              </a:spcBef>
              <a:spcAft>
                <a:spcPts val="200"/>
              </a:spcAft>
              <a:buClr>
                <a:schemeClr val="accent1"/>
              </a:buClr>
              <a:buSzPct val="100000"/>
              <a:buFont typeface="Arial" panose="020B0604020202020204" pitchFamily="34" charset="0"/>
              <a:buChar char="•"/>
            </a:pPr>
            <a:r>
              <a:rPr lang="en-US" sz="2000" dirty="0">
                <a:solidFill>
                  <a:schemeClr val="tx1">
                    <a:lumMod val="75000"/>
                    <a:lumOff val="25000"/>
                  </a:schemeClr>
                </a:solidFill>
              </a:rPr>
              <a:t>6/22/22 Post-treatment MRI = No residual tumor. Discussed watch ‘n wait vs. surgery. Plan on repeat FFS and MRI in 3-4 months.</a:t>
            </a:r>
          </a:p>
        </p:txBody>
      </p:sp>
    </p:spTree>
    <p:extLst>
      <p:ext uri="{BB962C8B-B14F-4D97-AF65-F5344CB8AC3E}">
        <p14:creationId xmlns:p14="http://schemas.microsoft.com/office/powerpoint/2010/main" val="350557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4294967295"/>
            <p:extLst>
              <p:ext uri="{D42A27DB-BD31-4B8C-83A1-F6EECF244321}">
                <p14:modId xmlns:p14="http://schemas.microsoft.com/office/powerpoint/2010/main" val="302872376"/>
              </p:ext>
            </p:extLst>
          </p:nvPr>
        </p:nvGraphicFramePr>
        <p:xfrm>
          <a:off x="264694" y="693737"/>
          <a:ext cx="11058525"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97EEB89F-8A42-B082-C014-4234015DEE6B}"/>
              </a:ext>
            </a:extLst>
          </p:cNvPr>
          <p:cNvPicPr>
            <a:picLocks noChangeAspect="1"/>
          </p:cNvPicPr>
          <p:nvPr/>
        </p:nvPicPr>
        <p:blipFill>
          <a:blip r:embed="rId7"/>
          <a:stretch>
            <a:fillRect/>
          </a:stretch>
        </p:blipFill>
        <p:spPr>
          <a:xfrm>
            <a:off x="2176463" y="2007017"/>
            <a:ext cx="6924675" cy="3838575"/>
          </a:xfrm>
          <a:prstGeom prst="rect">
            <a:avLst/>
          </a:prstGeom>
        </p:spPr>
      </p:pic>
      <p:pic>
        <p:nvPicPr>
          <p:cNvPr id="9" name="Picture 8">
            <a:extLst>
              <a:ext uri="{FF2B5EF4-FFF2-40B4-BE49-F238E27FC236}">
                <a16:creationId xmlns:a16="http://schemas.microsoft.com/office/drawing/2014/main" id="{A04DB1C9-335D-0174-35F3-D06FB4345750}"/>
              </a:ext>
            </a:extLst>
          </p:cNvPr>
          <p:cNvPicPr>
            <a:picLocks noChangeAspect="1"/>
          </p:cNvPicPr>
          <p:nvPr/>
        </p:nvPicPr>
        <p:blipFill>
          <a:blip r:embed="rId8"/>
          <a:stretch>
            <a:fillRect/>
          </a:stretch>
        </p:blipFill>
        <p:spPr>
          <a:xfrm>
            <a:off x="7085900" y="14329"/>
            <a:ext cx="5031404" cy="1840079"/>
          </a:xfrm>
          <a:prstGeom prst="rect">
            <a:avLst/>
          </a:prstGeom>
        </p:spPr>
      </p:pic>
    </p:spTree>
    <p:extLst>
      <p:ext uri="{BB962C8B-B14F-4D97-AF65-F5344CB8AC3E}">
        <p14:creationId xmlns:p14="http://schemas.microsoft.com/office/powerpoint/2010/main" val="32711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A3D2E07-89A1-4FD0-8883-58C3154DE0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87678E39-A25D-4AD8-B35F-65A1897FD6F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40A37A97-FC50-474F-8FE3-DC88F8BB289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32E9713E-E821-4D0D-8ACF-3B1F82FBF8F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A0580977-700D-42B3-868F-E2DAA4F86C4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2A1DF2A6-2836-4412-84B6-4AC73B79D5D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B035723B-3F3B-4BB0-A77D-9D61FA8470E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DE143196-9B8A-4B94-8230-E95EFAC01AE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76E607EA-7168-4245-AF32-69C7C8F0567D}"/>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E0C7467F-B080-409A-9F1F-749AB31395C9}"/>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graphicEl>
                                              <a:dgm id="{7B99E9B6-819B-43D3-95C5-8F5A0E600711}"/>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graphicEl>
                                              <a:dgm id="{04DC1F1C-663D-4717-8DA8-D23DCE7E97C5}"/>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graphicEl>
                                              <a:dgm id="{F3D5A658-30D4-4928-8CC4-8301BD416D5C}"/>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graphicEl>
                                              <a:dgm id="{485873E1-F7E1-484C-9223-2CD582B6FCD4}"/>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graphicEl>
                                              <a:dgm id="{A715334C-25CA-4C57-B80C-8BE8CEB1E3CA}"/>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graphicEl>
                                              <a:dgm id="{DFE8C65B-E5D2-4645-BEE4-258132F920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1705123220"/>
              </p:ext>
            </p:extLst>
          </p:nvPr>
        </p:nvGraphicFramePr>
        <p:xfrm>
          <a:off x="567489" y="1477712"/>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608D388-C23F-EF8A-7D01-C39F7A8CB325}"/>
              </a:ext>
            </a:extLst>
          </p:cNvPr>
          <p:cNvPicPr>
            <a:picLocks noChangeAspect="1"/>
          </p:cNvPicPr>
          <p:nvPr/>
        </p:nvPicPr>
        <p:blipFill>
          <a:blip r:embed="rId7"/>
          <a:stretch>
            <a:fillRect/>
          </a:stretch>
        </p:blipFill>
        <p:spPr>
          <a:xfrm>
            <a:off x="6729662" y="485273"/>
            <a:ext cx="5378617" cy="1182955"/>
          </a:xfrm>
          <a:prstGeom prst="rect">
            <a:avLst/>
          </a:prstGeom>
        </p:spPr>
      </p:pic>
      <p:pic>
        <p:nvPicPr>
          <p:cNvPr id="6" name="Picture 5">
            <a:extLst>
              <a:ext uri="{FF2B5EF4-FFF2-40B4-BE49-F238E27FC236}">
                <a16:creationId xmlns:a16="http://schemas.microsoft.com/office/drawing/2014/main" id="{FCC0AD80-5C88-6FEA-0785-E6973D215FFA}"/>
              </a:ext>
            </a:extLst>
          </p:cNvPr>
          <p:cNvPicPr>
            <a:picLocks noChangeAspect="1"/>
          </p:cNvPicPr>
          <p:nvPr/>
        </p:nvPicPr>
        <p:blipFill>
          <a:blip r:embed="rId8"/>
          <a:stretch>
            <a:fillRect/>
          </a:stretch>
        </p:blipFill>
        <p:spPr>
          <a:xfrm>
            <a:off x="567489" y="98125"/>
            <a:ext cx="5351787" cy="1957249"/>
          </a:xfrm>
          <a:prstGeom prst="rect">
            <a:avLst/>
          </a:prstGeom>
        </p:spPr>
      </p:pic>
    </p:spTree>
    <p:extLst>
      <p:ext uri="{BB962C8B-B14F-4D97-AF65-F5344CB8AC3E}">
        <p14:creationId xmlns:p14="http://schemas.microsoft.com/office/powerpoint/2010/main" val="34813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44A591FB-F98C-4228-8C73-F56F81922FC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0173F418-4CE7-4394-813B-67495F8ACA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graphicEl>
                                              <a:dgm id="{4E68E232-2F59-4091-B421-E956F079608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dgm id="{F653D9D9-10F0-42BB-B4E4-3185762BF08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graphicEl>
                                              <a:dgm id="{D5877E91-873A-45C9-8157-C1C62FBA7B1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graphicEl>
                                              <a:dgm id="{89FF8DB3-3057-4A71-B86F-0335ED264F3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graphicEl>
                                              <a:dgm id="{2B0D45A6-16C6-4097-8C6F-6C13930956F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91FC2F0D-C534-44B3-9968-2B154BDDB7C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graphicEl>
                                              <a:dgm id="{8033836F-4B02-44E7-8687-FB280C7362F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095FC130-FA5B-47B6-BAE9-EF3E7C0B5ED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E24D02D7-6CC6-4860-A730-00A348DFBA8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graphicEl>
                                              <a:dgm id="{6A6979A2-C34B-4B59-895F-3DAE6320AD1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dgm id="{C4183B66-00BA-4976-9FEA-89F52860BBC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graphicEl>
                                              <a:dgm id="{E13E3DA7-9750-4EF4-932B-5C58268DCDA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graphicEl>
                                              <a:dgm id="{B03FB844-80D6-4EFB-8CF4-0F9DDF2EA63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graphicEl>
                                              <a:dgm id="{BAC470C9-23EF-470E-8CD8-1C93EA98898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graphicEl>
                                              <a:dgm id="{C7DC7288-F3E5-4072-904C-93AC8523940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graphicEl>
                                              <a:dgm id="{29057CF6-623D-4BA0-9959-9608955F35EB}"/>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graphicEl>
                                              <a:dgm id="{1722F6AF-006C-4A8A-AF41-FE735BD150F4}"/>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graphicEl>
                                              <a:dgm id="{D2C7F9BD-90F4-42F8-B04F-E0FD05AFC4E7}"/>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graphicEl>
                                              <a:dgm id="{69B6528D-7F08-4423-ADB0-7516703BB191}"/>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graphicEl>
                                              <a:dgm id="{4D77FE22-65F8-4851-9E39-1C7D0B3A484A}"/>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graphicEl>
                                              <a:dgm id="{1391B44B-1434-4DCF-BD68-1C956B45F4FD}"/>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
                                            <p:graphicEl>
                                              <a:dgm id="{D3EEA173-6D52-4A61-977E-29DEBA6A80B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graphicEl>
                                              <a:dgm id="{5D245EB1-07AF-4727-874E-E5C299A3A790}"/>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graphicEl>
                                              <a:dgm id="{E67FF5B7-098D-4589-8DB6-1B49D0BDC612}"/>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graphicEl>
                                              <a:dgm id="{97E5305C-5A0F-4D7C-9F0E-FE3B35DD2915}"/>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graphicEl>
                                              <a:dgm id="{7A392E0B-2402-4C64-A0B2-1A51E72877CE}"/>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
                                            <p:graphicEl>
                                              <a:dgm id="{A7501791-3800-4E9B-BAFD-C22352B76CAC}"/>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
                                            <p:graphicEl>
                                              <a:dgm id="{D4C7E840-FF52-43D1-B221-DE7500CEF8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1914923250"/>
              </p:ext>
            </p:extLst>
          </p:nvPr>
        </p:nvGraphicFramePr>
        <p:xfrm>
          <a:off x="567489" y="836529"/>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F77CFBB-C073-C8AF-673C-EB49CFE88682}"/>
              </a:ext>
            </a:extLst>
          </p:cNvPr>
          <p:cNvPicPr>
            <a:picLocks noChangeAspect="1"/>
          </p:cNvPicPr>
          <p:nvPr/>
        </p:nvPicPr>
        <p:blipFill>
          <a:blip r:embed="rId7"/>
          <a:stretch>
            <a:fillRect/>
          </a:stretch>
        </p:blipFill>
        <p:spPr>
          <a:xfrm>
            <a:off x="6459513" y="224589"/>
            <a:ext cx="5601643" cy="2048626"/>
          </a:xfrm>
          <a:prstGeom prst="rect">
            <a:avLst/>
          </a:prstGeom>
        </p:spPr>
      </p:pic>
      <p:pic>
        <p:nvPicPr>
          <p:cNvPr id="7" name="Picture 6">
            <a:extLst>
              <a:ext uri="{FF2B5EF4-FFF2-40B4-BE49-F238E27FC236}">
                <a16:creationId xmlns:a16="http://schemas.microsoft.com/office/drawing/2014/main" id="{40A0EE27-9FA0-A6DD-3223-7417D9480CFE}"/>
              </a:ext>
            </a:extLst>
          </p:cNvPr>
          <p:cNvPicPr>
            <a:picLocks noChangeAspect="1"/>
          </p:cNvPicPr>
          <p:nvPr/>
        </p:nvPicPr>
        <p:blipFill>
          <a:blip r:embed="rId8"/>
          <a:stretch>
            <a:fillRect/>
          </a:stretch>
        </p:blipFill>
        <p:spPr>
          <a:xfrm>
            <a:off x="6459513" y="2428366"/>
            <a:ext cx="4833184" cy="1062994"/>
          </a:xfrm>
          <a:prstGeom prst="rect">
            <a:avLst/>
          </a:prstGeom>
        </p:spPr>
      </p:pic>
      <p:sp>
        <p:nvSpPr>
          <p:cNvPr id="13" name="TextBox 12">
            <a:extLst>
              <a:ext uri="{FF2B5EF4-FFF2-40B4-BE49-F238E27FC236}">
                <a16:creationId xmlns:a16="http://schemas.microsoft.com/office/drawing/2014/main" id="{934A16E1-EDEF-33A1-0607-81D6D13A2A26}"/>
              </a:ext>
            </a:extLst>
          </p:cNvPr>
          <p:cNvSpPr txBox="1"/>
          <p:nvPr/>
        </p:nvSpPr>
        <p:spPr>
          <a:xfrm>
            <a:off x="256672" y="6400799"/>
            <a:ext cx="6866023" cy="461665"/>
          </a:xfrm>
          <a:prstGeom prst="rect">
            <a:avLst/>
          </a:prstGeom>
          <a:noFill/>
        </p:spPr>
        <p:txBody>
          <a:bodyPr wrap="square">
            <a:spAutoFit/>
          </a:bodyPr>
          <a:lstStyle/>
          <a:p>
            <a:r>
              <a:rPr lang="en-US" sz="1200" dirty="0">
                <a:solidFill>
                  <a:schemeClr val="bg1"/>
                </a:solidFill>
                <a:hlinkClick r:id="rId9">
                  <a:extLst>
                    <a:ext uri="{A12FA001-AC4F-418D-AE19-62706E023703}">
                      <ahyp:hlinkClr xmlns:ahyp="http://schemas.microsoft.com/office/drawing/2018/hyperlinkcolor" val="tx"/>
                    </a:ext>
                  </a:extLst>
                </a:hlinkClick>
              </a:rPr>
              <a:t>https://cancerbulletin.facs.org/forums/node/111546</a:t>
            </a:r>
            <a:endParaRPr lang="en-US" sz="1200" dirty="0">
              <a:solidFill>
                <a:schemeClr val="bg1"/>
              </a:solidFill>
            </a:endParaRPr>
          </a:p>
          <a:p>
            <a:r>
              <a:rPr lang="en-US" sz="1200" dirty="0">
                <a:solidFill>
                  <a:schemeClr val="bg1"/>
                </a:solidFill>
                <a:hlinkClick r:id="rId10">
                  <a:extLst>
                    <a:ext uri="{A12FA001-AC4F-418D-AE19-62706E023703}">
                      <ahyp:hlinkClr xmlns:ahyp="http://schemas.microsoft.com/office/drawing/2018/hyperlinkcolor" val="tx"/>
                    </a:ext>
                  </a:extLst>
                </a:hlinkClick>
              </a:rPr>
              <a:t>https://cancerbulletin.facs.org/forums/node/130846#post130877</a:t>
            </a:r>
            <a:r>
              <a:rPr lang="en-US" sz="1200" dirty="0">
                <a:solidFill>
                  <a:schemeClr val="bg1"/>
                </a:solidFill>
              </a:rPr>
              <a:t> </a:t>
            </a:r>
          </a:p>
        </p:txBody>
      </p:sp>
    </p:spTree>
    <p:extLst>
      <p:ext uri="{BB962C8B-B14F-4D97-AF65-F5344CB8AC3E}">
        <p14:creationId xmlns:p14="http://schemas.microsoft.com/office/powerpoint/2010/main" val="32806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57C8238-7B03-43E3-B8B7-3AABAB81051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DD38AD1D-D253-4AAC-B9C1-B76B04AD40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E89F5E12-AE16-4C9F-A622-C0254C6806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D02E01DF-EA96-4D87-93A1-552A1DD88E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AJCC Staging</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3399881736"/>
              </p:ext>
            </p:extLst>
          </p:nvPr>
        </p:nvGraphicFramePr>
        <p:xfrm>
          <a:off x="685800" y="2002053"/>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2639982006"/>
              </p:ext>
            </p:extLst>
          </p:nvPr>
        </p:nvGraphicFramePr>
        <p:xfrm>
          <a:off x="6332621" y="2002054"/>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13116F88-3188-068B-16CB-0C677B70B1E5}"/>
              </a:ext>
            </a:extLst>
          </p:cNvPr>
          <p:cNvPicPr>
            <a:picLocks noChangeAspect="1"/>
          </p:cNvPicPr>
          <p:nvPr/>
        </p:nvPicPr>
        <p:blipFill>
          <a:blip r:embed="rId13"/>
          <a:stretch>
            <a:fillRect/>
          </a:stretch>
        </p:blipFill>
        <p:spPr>
          <a:xfrm>
            <a:off x="6377799" y="86076"/>
            <a:ext cx="5601643" cy="2048626"/>
          </a:xfrm>
          <a:prstGeom prst="rect">
            <a:avLst/>
          </a:prstGeom>
        </p:spPr>
      </p:pic>
      <p:pic>
        <p:nvPicPr>
          <p:cNvPr id="5" name="Picture 4">
            <a:extLst>
              <a:ext uri="{FF2B5EF4-FFF2-40B4-BE49-F238E27FC236}">
                <a16:creationId xmlns:a16="http://schemas.microsoft.com/office/drawing/2014/main" id="{A2871D8F-8AD3-FF07-05E7-4EC0EBE95ACE}"/>
              </a:ext>
            </a:extLst>
          </p:cNvPr>
          <p:cNvPicPr>
            <a:picLocks noChangeAspect="1"/>
          </p:cNvPicPr>
          <p:nvPr/>
        </p:nvPicPr>
        <p:blipFill>
          <a:blip r:embed="rId14"/>
          <a:stretch>
            <a:fillRect/>
          </a:stretch>
        </p:blipFill>
        <p:spPr>
          <a:xfrm>
            <a:off x="6680495" y="578892"/>
            <a:ext cx="4833184" cy="1062994"/>
          </a:xfrm>
          <a:prstGeom prst="rect">
            <a:avLst/>
          </a:prstGeom>
        </p:spPr>
      </p:pic>
    </p:spTree>
    <p:extLst>
      <p:ext uri="{BB962C8B-B14F-4D97-AF65-F5344CB8AC3E}">
        <p14:creationId xmlns:p14="http://schemas.microsoft.com/office/powerpoint/2010/main" val="16798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C502CAC-6859-4342-A9E6-7450415DF8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AA9D60B-17E8-46AA-BAFD-F9C6F3DFB3B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86776AA-5B3A-4CAE-A7F5-221513AA37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A46727F9-7FAE-4CD8-8ED0-CB8A5170329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50735C93-1DB6-444F-B810-E52C7AC67BFC}"/>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30561B4B-FD47-4EF2-882A-8B7E6ED2172D}"/>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graphicEl>
                                              <a:dgm id="{189A8AFB-FF04-497B-A81C-692159758154}"/>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graphicEl>
                                              <a:dgm id="{81BF311A-F598-4550-8760-B9AF5FF41A14}"/>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graphicEl>
                                              <a:dgm id="{BCCA0229-C655-47EB-8B0F-CA24CE9A4A31}"/>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AJCC Staging</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3184743126"/>
              </p:ext>
            </p:extLst>
          </p:nvPr>
        </p:nvGraphicFramePr>
        <p:xfrm>
          <a:off x="685800" y="2002053"/>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999473440"/>
              </p:ext>
            </p:extLst>
          </p:nvPr>
        </p:nvGraphicFramePr>
        <p:xfrm>
          <a:off x="6332621" y="2002054"/>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79C2B2B4-91F6-F1CF-A4C7-859AE71DBA31}"/>
              </a:ext>
            </a:extLst>
          </p:cNvPr>
          <p:cNvPicPr>
            <a:picLocks noChangeAspect="1"/>
          </p:cNvPicPr>
          <p:nvPr/>
        </p:nvPicPr>
        <p:blipFill>
          <a:blip r:embed="rId13"/>
          <a:stretch>
            <a:fillRect/>
          </a:stretch>
        </p:blipFill>
        <p:spPr>
          <a:xfrm>
            <a:off x="6676082" y="300324"/>
            <a:ext cx="4833184" cy="1062994"/>
          </a:xfrm>
          <a:prstGeom prst="rect">
            <a:avLst/>
          </a:prstGeom>
        </p:spPr>
      </p:pic>
    </p:spTree>
    <p:extLst>
      <p:ext uri="{BB962C8B-B14F-4D97-AF65-F5344CB8AC3E}">
        <p14:creationId xmlns:p14="http://schemas.microsoft.com/office/powerpoint/2010/main" val="385805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C502CAC-6859-4342-A9E6-7450415DF8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2A0629B-3554-4AAD-A452-BF51B4E833E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35C6746E-0840-4315-BFDC-61A6DD4152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A46727F9-7FAE-4CD8-8ED0-CB8A5170329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50735C93-1DB6-444F-B810-E52C7AC67BF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81BF311A-F598-4550-8760-B9AF5FF41A14}"/>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2C4E9A98-E3C3-4297-8212-D4C4B83CA10D}"/>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621E6C3C-0FA9-43EE-93DD-BB6B23E0F64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D2897A67-1FE5-4883-B8E6-3656AA37C6E9}"/>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030" y="963997"/>
            <a:ext cx="3254691" cy="4938361"/>
          </a:xfrm>
        </p:spPr>
        <p:txBody>
          <a:bodyPr vert="horz" lIns="91440" tIns="45720" rIns="91440" bIns="45720" rtlCol="0" anchor="ctr">
            <a:normAutofit/>
          </a:bodyPr>
          <a:lstStyle/>
          <a:p>
            <a:pPr algn="r" defTabSz="457200">
              <a:spcBef>
                <a:spcPts val="1000"/>
              </a:spcBef>
              <a:buClr>
                <a:srgbClr val="1E5155">
                  <a:lumMod val="40000"/>
                  <a:lumOff val="60000"/>
                </a:srgbClr>
              </a:buClr>
              <a:buSzPct val="80000"/>
              <a:buFont typeface="Wingdings 3" charset="2"/>
            </a:pPr>
            <a:r>
              <a:rPr lang="en-US" sz="4400">
                <a:latin typeface="Century Gothic" panose="020B0502020202020204"/>
              </a:rPr>
              <a:t>Summary Stage</a:t>
            </a:r>
          </a:p>
        </p:txBody>
      </p:sp>
      <p:sp>
        <p:nvSpPr>
          <p:cNvPr id="3" name="Content Placeholder 2"/>
          <p:cNvSpPr>
            <a:spLocks noGrp="1"/>
          </p:cNvSpPr>
          <p:nvPr>
            <p:ph idx="1"/>
          </p:nvPr>
        </p:nvSpPr>
        <p:spPr>
          <a:xfrm>
            <a:off x="5134882" y="963507"/>
            <a:ext cx="6135097" cy="4938851"/>
          </a:xfrm>
        </p:spPr>
        <p:txBody>
          <a:bodyPr anchor="ctr">
            <a:normAutofit/>
          </a:bodyPr>
          <a:lstStyle/>
          <a:p>
            <a:r>
              <a:rPr lang="en-US" sz="1800" dirty="0"/>
              <a:t>1</a:t>
            </a:r>
          </a:p>
        </p:txBody>
      </p:sp>
      <p:sp>
        <p:nvSpPr>
          <p:cNvPr id="6" name="TextBox 5">
            <a:extLst>
              <a:ext uri="{FF2B5EF4-FFF2-40B4-BE49-F238E27FC236}">
                <a16:creationId xmlns:a16="http://schemas.microsoft.com/office/drawing/2014/main" id="{6BC51803-7BE9-DD3F-FA7B-CD139B70DF95}"/>
              </a:ext>
            </a:extLst>
          </p:cNvPr>
          <p:cNvSpPr txBox="1"/>
          <p:nvPr/>
        </p:nvSpPr>
        <p:spPr>
          <a:xfrm>
            <a:off x="3585411" y="89920"/>
            <a:ext cx="7684568" cy="738664"/>
          </a:xfrm>
          <a:prstGeom prst="rect">
            <a:avLst/>
          </a:prstGeom>
          <a:noFill/>
        </p:spPr>
        <p:txBody>
          <a:bodyPr wrap="square">
            <a:spAutoFit/>
          </a:bodyPr>
          <a:lstStyle/>
          <a:p>
            <a:pPr algn="l" rtl="0"/>
            <a:r>
              <a:rPr lang="en-US" sz="1400" b="0" i="0" u="none" strike="noStrike" baseline="0" dirty="0">
                <a:solidFill>
                  <a:srgbClr val="404040"/>
                </a:solidFill>
                <a:latin typeface="Calibri" panose="020F0502020204030204" pitchFamily="34" charset="0"/>
              </a:rPr>
              <a:t>10/15/21 MRI Pelvis = T2/early T3 low rectal cancer (the muscularis propria appears invaded and indistinct at several sites. Depth of extramural invasion is less than 1 mm). No tumor deposits or lymph nodes. </a:t>
            </a:r>
            <a:endParaRPr lang="en-US" sz="1100" b="0" i="0" u="none" strike="noStrike" baseline="0" dirty="0">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10E326CD-BE70-D2EE-D72C-C9164E236DEE}"/>
              </a:ext>
            </a:extLst>
          </p:cNvPr>
          <p:cNvPicPr>
            <a:picLocks noChangeAspect="1"/>
          </p:cNvPicPr>
          <p:nvPr/>
        </p:nvPicPr>
        <p:blipFill>
          <a:blip r:embed="rId2"/>
          <a:stretch>
            <a:fillRect/>
          </a:stretch>
        </p:blipFill>
        <p:spPr>
          <a:xfrm>
            <a:off x="4829031" y="1181350"/>
            <a:ext cx="6286500" cy="5153025"/>
          </a:xfrm>
          <a:prstGeom prst="rect">
            <a:avLst/>
          </a:prstGeom>
        </p:spPr>
      </p:pic>
    </p:spTree>
    <p:extLst>
      <p:ext uri="{BB962C8B-B14F-4D97-AF65-F5344CB8AC3E}">
        <p14:creationId xmlns:p14="http://schemas.microsoft.com/office/powerpoint/2010/main" val="67912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2FAD-371F-46D0-787E-279555A1E248}"/>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AB15DBD3-8AB0-72BA-DBF0-6F93A5F97549}"/>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4/9/21 Rectal bx @ Outside Facility = Adenocarcinoma, moderately well-differentiated. Negative for angiolymphatic invasion. IHC stable.</a:t>
            </a:r>
          </a:p>
          <a:p>
            <a:pPr>
              <a:buFont typeface="Arial" panose="020B0604020202020204" pitchFamily="34" charset="0"/>
              <a:buChar char="•"/>
            </a:pPr>
            <a:r>
              <a:rPr lang="en-US" dirty="0"/>
              <a:t>4/16/21 CT CAP: Circumferential rectal thickening with subtle perirectal stranding. No focal fluid collection or pelvic lymphadenopathy. No evidence for metastatic disease.</a:t>
            </a:r>
          </a:p>
          <a:p>
            <a:pPr>
              <a:buFont typeface="Arial" panose="020B0604020202020204" pitchFamily="34" charset="0"/>
              <a:buChar char="•"/>
            </a:pPr>
            <a:r>
              <a:rPr lang="en-US" dirty="0"/>
              <a:t>4/16/11 CEA: 8.7 (elevated)</a:t>
            </a:r>
          </a:p>
          <a:p>
            <a:pPr>
              <a:buFont typeface="Arial" panose="020B0604020202020204" pitchFamily="34" charset="0"/>
              <a:buChar char="•"/>
            </a:pPr>
            <a:r>
              <a:rPr lang="en-US" dirty="0"/>
              <a:t>4/23/21 Rectal cancer MRI: Tumor penetrates through surface of </a:t>
            </a:r>
            <a:r>
              <a:rPr lang="en-US" sz="2000" dirty="0"/>
              <a:t>visceral peritoneum </a:t>
            </a:r>
            <a:r>
              <a:rPr lang="en-US" dirty="0"/>
              <a:t>with no evidence for tumor invasion into pelvic organs or sacrum. T4a N2 rectal tumor </a:t>
            </a:r>
            <a:r>
              <a:rPr lang="en-US" sz="2000" dirty="0"/>
              <a:t>with at least 7 suspicious mesorectal nodes.</a:t>
            </a:r>
            <a:endParaRPr lang="en-US" dirty="0"/>
          </a:p>
          <a:p>
            <a:pPr>
              <a:buFont typeface="Arial" panose="020B0604020202020204" pitchFamily="34" charset="0"/>
              <a:buChar char="•"/>
            </a:pPr>
            <a:r>
              <a:rPr lang="en-US" dirty="0"/>
              <a:t>5/12/21-8/25/21: 8 cycles FOLFOX @ my facility</a:t>
            </a:r>
          </a:p>
          <a:p>
            <a:pPr>
              <a:buFont typeface="Arial" panose="020B0604020202020204" pitchFamily="34" charset="0"/>
              <a:buChar char="•"/>
            </a:pPr>
            <a:r>
              <a:rPr lang="en-US" dirty="0"/>
              <a:t>9/20/21: Capecitabine w/ XRT @ my facility</a:t>
            </a:r>
          </a:p>
          <a:p>
            <a:pPr>
              <a:buFont typeface="Arial" panose="020B0604020202020204" pitchFamily="34" charset="0"/>
              <a:buChar char="•"/>
            </a:pPr>
            <a:r>
              <a:rPr lang="en-US" dirty="0"/>
              <a:t>Radiation:</a:t>
            </a:r>
          </a:p>
          <a:p>
            <a:pPr lvl="1">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D67319B-A66E-564F-A658-CCDF36908A48}"/>
              </a:ext>
            </a:extLst>
          </p:cNvPr>
          <p:cNvPicPr>
            <a:picLocks noChangeAspect="1"/>
          </p:cNvPicPr>
          <p:nvPr/>
        </p:nvPicPr>
        <p:blipFill>
          <a:blip r:embed="rId2"/>
          <a:stretch>
            <a:fillRect/>
          </a:stretch>
        </p:blipFill>
        <p:spPr>
          <a:xfrm>
            <a:off x="2362459" y="5177530"/>
            <a:ext cx="6926175" cy="1086110"/>
          </a:xfrm>
          <a:prstGeom prst="rect">
            <a:avLst/>
          </a:prstGeom>
        </p:spPr>
      </p:pic>
    </p:spTree>
    <p:extLst>
      <p:ext uri="{BB962C8B-B14F-4D97-AF65-F5344CB8AC3E}">
        <p14:creationId xmlns:p14="http://schemas.microsoft.com/office/powerpoint/2010/main" val="3514294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3600" dirty="0">
                <a:solidFill>
                  <a:srgbClr val="FFFFFF"/>
                </a:solidFill>
              </a:rPr>
              <a:t>SSDIs</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34316482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47B36946-6FA2-653F-28D8-ADF1053F8843}"/>
              </a:ext>
            </a:extLst>
          </p:cNvPr>
          <p:cNvSpPr txBox="1">
            <a:spLocks/>
          </p:cNvSpPr>
          <p:nvPr/>
        </p:nvSpPr>
        <p:spPr>
          <a:xfrm>
            <a:off x="1" y="0"/>
            <a:ext cx="4547936" cy="6400800"/>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3600" dirty="0">
              <a:solidFill>
                <a:srgbClr val="FFFFFF"/>
              </a:solidFill>
            </a:endParaRPr>
          </a:p>
          <a:p>
            <a:pPr algn="ctr"/>
            <a:endParaRPr lang="en-US" sz="3600" dirty="0">
              <a:solidFill>
                <a:srgbClr val="FFFFFF"/>
              </a:solidFill>
            </a:endParaRPr>
          </a:p>
          <a:p>
            <a:pPr algn="ctr"/>
            <a:r>
              <a:rPr lang="en-US" sz="3600" dirty="0">
                <a:solidFill>
                  <a:srgbClr val="FFFFFF"/>
                </a:solidFill>
              </a:rPr>
              <a:t>SSDIs</a:t>
            </a:r>
          </a:p>
        </p:txBody>
      </p:sp>
      <p:pic>
        <p:nvPicPr>
          <p:cNvPr id="4" name="Picture 3">
            <a:extLst>
              <a:ext uri="{FF2B5EF4-FFF2-40B4-BE49-F238E27FC236}">
                <a16:creationId xmlns:a16="http://schemas.microsoft.com/office/drawing/2014/main" id="{3306442F-D762-B3E1-25CD-22F1BDAFD173}"/>
              </a:ext>
            </a:extLst>
          </p:cNvPr>
          <p:cNvPicPr>
            <a:picLocks noChangeAspect="1"/>
          </p:cNvPicPr>
          <p:nvPr/>
        </p:nvPicPr>
        <p:blipFill>
          <a:blip r:embed="rId7"/>
          <a:stretch>
            <a:fillRect/>
          </a:stretch>
        </p:blipFill>
        <p:spPr>
          <a:xfrm>
            <a:off x="80889" y="104273"/>
            <a:ext cx="4660974" cy="1876927"/>
          </a:xfrm>
          <a:prstGeom prst="rect">
            <a:avLst/>
          </a:prstGeom>
        </p:spPr>
      </p:pic>
      <p:pic>
        <p:nvPicPr>
          <p:cNvPr id="5" name="Picture 4">
            <a:extLst>
              <a:ext uri="{FF2B5EF4-FFF2-40B4-BE49-F238E27FC236}">
                <a16:creationId xmlns:a16="http://schemas.microsoft.com/office/drawing/2014/main" id="{64AFEE2E-9E3B-454F-9993-E245F1D8D4C4}"/>
              </a:ext>
            </a:extLst>
          </p:cNvPr>
          <p:cNvPicPr>
            <a:picLocks noChangeAspect="1"/>
          </p:cNvPicPr>
          <p:nvPr/>
        </p:nvPicPr>
        <p:blipFill>
          <a:blip r:embed="rId8"/>
          <a:stretch>
            <a:fillRect/>
          </a:stretch>
        </p:blipFill>
        <p:spPr>
          <a:xfrm>
            <a:off x="80889" y="1981200"/>
            <a:ext cx="4421703" cy="972494"/>
          </a:xfrm>
          <a:prstGeom prst="rect">
            <a:avLst/>
          </a:prstGeom>
        </p:spPr>
      </p:pic>
      <p:pic>
        <p:nvPicPr>
          <p:cNvPr id="7" name="Picture 6">
            <a:extLst>
              <a:ext uri="{FF2B5EF4-FFF2-40B4-BE49-F238E27FC236}">
                <a16:creationId xmlns:a16="http://schemas.microsoft.com/office/drawing/2014/main" id="{CCA2B639-35C9-E2FC-5B6A-C41B45BA8FD1}"/>
              </a:ext>
            </a:extLst>
          </p:cNvPr>
          <p:cNvPicPr>
            <a:picLocks noChangeAspect="1"/>
          </p:cNvPicPr>
          <p:nvPr/>
        </p:nvPicPr>
        <p:blipFill>
          <a:blip r:embed="rId9"/>
          <a:stretch>
            <a:fillRect/>
          </a:stretch>
        </p:blipFill>
        <p:spPr>
          <a:xfrm>
            <a:off x="4959418" y="4036845"/>
            <a:ext cx="6305550" cy="581025"/>
          </a:xfrm>
          <a:prstGeom prst="rect">
            <a:avLst/>
          </a:prstGeom>
        </p:spPr>
      </p:pic>
      <p:pic>
        <p:nvPicPr>
          <p:cNvPr id="9" name="Picture 8">
            <a:extLst>
              <a:ext uri="{FF2B5EF4-FFF2-40B4-BE49-F238E27FC236}">
                <a16:creationId xmlns:a16="http://schemas.microsoft.com/office/drawing/2014/main" id="{25CF6321-CDE5-E66E-3FE2-4AD4EEC19E8D}"/>
              </a:ext>
            </a:extLst>
          </p:cNvPr>
          <p:cNvPicPr>
            <a:picLocks noChangeAspect="1"/>
          </p:cNvPicPr>
          <p:nvPr/>
        </p:nvPicPr>
        <p:blipFill>
          <a:blip r:embed="rId10"/>
          <a:stretch>
            <a:fillRect/>
          </a:stretch>
        </p:blipFill>
        <p:spPr>
          <a:xfrm>
            <a:off x="5295073" y="2604336"/>
            <a:ext cx="6381750" cy="2419350"/>
          </a:xfrm>
          <a:prstGeom prst="rect">
            <a:avLst/>
          </a:prstGeom>
        </p:spPr>
      </p:pic>
    </p:spTree>
    <p:extLst>
      <p:ext uri="{BB962C8B-B14F-4D97-AF65-F5344CB8AC3E}">
        <p14:creationId xmlns:p14="http://schemas.microsoft.com/office/powerpoint/2010/main" val="36366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9E28C867-6688-4624-8817-3DFCB4C826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66693893-06AD-43EB-A6BD-1F7916F04B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7EF718BA-4418-4526-AE1E-EB843F7370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B1FF634F-37BE-40E0-8C21-3526410700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485088A1-8B43-4B3E-8A43-2A92137A56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195BD555-DD34-49A4-AE63-6267766C4F1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026934A8-1AED-4379-BFCE-A65A38ED5B2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958D9447-D3AF-4AF4-B41C-B421031E6A46}"/>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graphicEl>
                                              <a:dgm id="{0BD34FAA-2874-4DCA-9290-F07CC31CA4B8}"/>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graphicEl>
                                              <a:dgm id="{AECDEB46-7EAA-4DBD-BB57-A6825920B21B}"/>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graphicEl>
                                              <a:dgm id="{D6F90B0B-4698-4101-80BB-2E6D2C826F66}"/>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graphicEl>
                                              <a:dgm id="{D905385E-F2D0-406A-A469-0FAFEACE99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a:xfrm>
            <a:off x="1" y="0"/>
            <a:ext cx="4547936" cy="6400800"/>
          </a:xfrm>
          <a:solidFill>
            <a:schemeClr val="accent1"/>
          </a:solidFill>
        </p:spPr>
        <p:txBody>
          <a:bodyPr vert="horz" lIns="91440" tIns="45720" rIns="91440" bIns="45720" rtlCol="0" anchor="ctr">
            <a:normAutofit/>
          </a:bodyPr>
          <a:lstStyle/>
          <a:p>
            <a:pPr algn="ctr"/>
            <a:br>
              <a:rPr lang="en-US" sz="3600" dirty="0">
                <a:solidFill>
                  <a:srgbClr val="FFFFFF"/>
                </a:solidFill>
              </a:rPr>
            </a:br>
            <a:br>
              <a:rPr lang="en-US" sz="3600" dirty="0">
                <a:solidFill>
                  <a:srgbClr val="FFFFFF"/>
                </a:solidFill>
              </a:rPr>
            </a:br>
            <a:r>
              <a:rPr lang="en-US" sz="3600" dirty="0">
                <a:solidFill>
                  <a:srgbClr val="FFFFFF"/>
                </a:solidFill>
              </a:rPr>
              <a:t>SSDIs</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21620405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1A22F7-9A69-C6DC-59A0-CEB4546E8F0F}"/>
              </a:ext>
            </a:extLst>
          </p:cNvPr>
          <p:cNvSpPr txBox="1"/>
          <p:nvPr/>
        </p:nvSpPr>
        <p:spPr>
          <a:xfrm>
            <a:off x="10479024" y="6488668"/>
            <a:ext cx="1515618" cy="369332"/>
          </a:xfrm>
          <a:prstGeom prst="rect">
            <a:avLst/>
          </a:prstGeom>
          <a:noFill/>
        </p:spPr>
        <p:txBody>
          <a:bodyPr wrap="square">
            <a:spAutoFit/>
          </a:bodyPr>
          <a:lstStyle/>
          <a:p>
            <a:r>
              <a:rPr lang="en-US" b="1" dirty="0">
                <a:solidFill>
                  <a:schemeClr val="bg1"/>
                </a:solidFill>
              </a:rPr>
              <a:t>*Not a SSDI</a:t>
            </a:r>
          </a:p>
        </p:txBody>
      </p:sp>
      <p:pic>
        <p:nvPicPr>
          <p:cNvPr id="5" name="Picture 4">
            <a:extLst>
              <a:ext uri="{FF2B5EF4-FFF2-40B4-BE49-F238E27FC236}">
                <a16:creationId xmlns:a16="http://schemas.microsoft.com/office/drawing/2014/main" id="{CED9BE8A-CC69-29E8-DB0C-598335E8F628}"/>
              </a:ext>
            </a:extLst>
          </p:cNvPr>
          <p:cNvPicPr>
            <a:picLocks noChangeAspect="1"/>
          </p:cNvPicPr>
          <p:nvPr/>
        </p:nvPicPr>
        <p:blipFill>
          <a:blip r:embed="rId7"/>
          <a:stretch>
            <a:fillRect/>
          </a:stretch>
        </p:blipFill>
        <p:spPr>
          <a:xfrm>
            <a:off x="80889" y="104273"/>
            <a:ext cx="4660974" cy="1876927"/>
          </a:xfrm>
          <a:prstGeom prst="rect">
            <a:avLst/>
          </a:prstGeom>
        </p:spPr>
      </p:pic>
      <p:pic>
        <p:nvPicPr>
          <p:cNvPr id="6" name="Picture 5">
            <a:extLst>
              <a:ext uri="{FF2B5EF4-FFF2-40B4-BE49-F238E27FC236}">
                <a16:creationId xmlns:a16="http://schemas.microsoft.com/office/drawing/2014/main" id="{236A1179-916B-5103-BBBF-21A305D04FA3}"/>
              </a:ext>
            </a:extLst>
          </p:cNvPr>
          <p:cNvPicPr>
            <a:picLocks noChangeAspect="1"/>
          </p:cNvPicPr>
          <p:nvPr/>
        </p:nvPicPr>
        <p:blipFill>
          <a:blip r:embed="rId8"/>
          <a:stretch>
            <a:fillRect/>
          </a:stretch>
        </p:blipFill>
        <p:spPr>
          <a:xfrm>
            <a:off x="80889" y="1981200"/>
            <a:ext cx="4421703" cy="972494"/>
          </a:xfrm>
          <a:prstGeom prst="rect">
            <a:avLst/>
          </a:prstGeom>
        </p:spPr>
      </p:pic>
      <p:pic>
        <p:nvPicPr>
          <p:cNvPr id="8" name="Picture 7">
            <a:extLst>
              <a:ext uri="{FF2B5EF4-FFF2-40B4-BE49-F238E27FC236}">
                <a16:creationId xmlns:a16="http://schemas.microsoft.com/office/drawing/2014/main" id="{A99ACF53-D11B-5C40-5B91-C0B77382D85E}"/>
              </a:ext>
            </a:extLst>
          </p:cNvPr>
          <p:cNvPicPr>
            <a:picLocks noChangeAspect="1"/>
          </p:cNvPicPr>
          <p:nvPr/>
        </p:nvPicPr>
        <p:blipFill>
          <a:blip r:embed="rId9"/>
          <a:stretch>
            <a:fillRect/>
          </a:stretch>
        </p:blipFill>
        <p:spPr>
          <a:xfrm>
            <a:off x="5518734" y="1428750"/>
            <a:ext cx="5534025" cy="2000250"/>
          </a:xfrm>
          <a:prstGeom prst="rect">
            <a:avLst/>
          </a:prstGeom>
        </p:spPr>
      </p:pic>
    </p:spTree>
    <p:extLst>
      <p:ext uri="{BB962C8B-B14F-4D97-AF65-F5344CB8AC3E}">
        <p14:creationId xmlns:p14="http://schemas.microsoft.com/office/powerpoint/2010/main" val="21197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9E28C867-6688-4624-8817-3DFCB4C826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66693893-06AD-43EB-A6BD-1F7916F04B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7EF718BA-4418-4526-AE1E-EB843F7370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B1FF634F-37BE-40E0-8C21-3526410700A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485088A1-8B43-4B3E-8A43-2A92137A56F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195BD555-DD34-49A4-AE63-6267766C4F1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FFE3DF2C-47BE-4D3A-B444-0FD0E3E9003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B307C29F-56D2-4B99-9BDC-A3FFFF0664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p:txBody>
          <a:bodyPr/>
          <a:lstStyle/>
          <a:p>
            <a:r>
              <a:rPr lang="en-US" dirty="0"/>
              <a:t>Surgery</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1947987617"/>
              </p:ext>
            </p:extLst>
          </p:nvPr>
        </p:nvGraphicFramePr>
        <p:xfrm>
          <a:off x="597969" y="1887287"/>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E97A741-001C-C016-3ED2-B83C294E53CB}"/>
              </a:ext>
            </a:extLst>
          </p:cNvPr>
          <p:cNvSpPr txBox="1"/>
          <p:nvPr/>
        </p:nvSpPr>
        <p:spPr>
          <a:xfrm>
            <a:off x="5735052" y="154088"/>
            <a:ext cx="6096000" cy="2169825"/>
          </a:xfrm>
          <a:prstGeom prst="rect">
            <a:avLst/>
          </a:prstGeom>
          <a:noFill/>
        </p:spPr>
        <p:txBody>
          <a:bodyPr wrap="square">
            <a:spAutoFit/>
          </a:bodyPr>
          <a:lstStyle/>
          <a:p>
            <a:pPr>
              <a:buFont typeface="Arial" panose="020B0604020202020204" pitchFamily="34" charset="0"/>
              <a:buChar char="•"/>
            </a:pPr>
            <a:r>
              <a:rPr lang="en-US" sz="1100" dirty="0"/>
              <a:t>9/30/21 Biopsy of rectal mass @ Outside Hospital = Fragments of tubular adenoma, positive for high-grade dysplasia</a:t>
            </a:r>
          </a:p>
          <a:p>
            <a:pPr>
              <a:buFont typeface="Arial" panose="020B0604020202020204" pitchFamily="34" charset="0"/>
              <a:buChar char="•"/>
            </a:pPr>
            <a:r>
              <a:rPr lang="en-US" sz="1100" dirty="0"/>
              <a:t>10/14/21 Sigmoidoscopy w/ rectal bx @ My Facility = Superficial disrupted fragments of adenomatous epithelium with at least high-grade dysplasia. </a:t>
            </a:r>
            <a:r>
              <a:rPr lang="en-US" sz="1100" b="0" i="0" u="none" strike="noStrike" baseline="0" dirty="0">
                <a:solidFill>
                  <a:srgbClr val="000000"/>
                </a:solidFill>
              </a:rPr>
              <a:t>The patient's clinical history of a "rectal mass clinically suspicious for rectal cancer" is noted.  Histologic sections demonstrate only superficial fragments of glandular type mucosa with adenomatous change and high-grade dysplasia.  No definitive evidence </a:t>
            </a:r>
            <a:br>
              <a:rPr lang="en-US" sz="1100" b="0" i="0" u="none" strike="noStrike" baseline="0" dirty="0">
                <a:solidFill>
                  <a:srgbClr val="000000"/>
                </a:solidFill>
              </a:rPr>
            </a:br>
            <a:r>
              <a:rPr lang="en-US" sz="1100" b="0" i="0" u="none" strike="noStrike" baseline="0" dirty="0">
                <a:solidFill>
                  <a:srgbClr val="000000"/>
                </a:solidFill>
              </a:rPr>
              <a:t>of invasion and/or desmoplastic response is identified in the sections examined.</a:t>
            </a:r>
          </a:p>
          <a:p>
            <a:pPr>
              <a:buFont typeface="Arial" panose="020B0604020202020204" pitchFamily="34" charset="0"/>
              <a:buChar char="•"/>
            </a:pPr>
            <a:r>
              <a:rPr lang="en-US" sz="1100" dirty="0"/>
              <a:t>11/3/21 Rectal mass bx @ Outside facility #2 = Invasive adenocarcinoma, well differentiated, arising from </a:t>
            </a:r>
            <a:r>
              <a:rPr lang="en-US" sz="1100" dirty="0" err="1"/>
              <a:t>tubulovillous</a:t>
            </a:r>
            <a:r>
              <a:rPr lang="en-US" sz="1100" dirty="0"/>
              <a:t> adenoma. Mismatch Repair Protein Immunohistochemistry = Normal expression of MLH1, MSH2, MSH6, and PMS2</a:t>
            </a:r>
          </a:p>
          <a:p>
            <a:pPr>
              <a:buFont typeface="Arial" panose="020B0604020202020204" pitchFamily="34" charset="0"/>
              <a:buChar char="•"/>
            </a:pPr>
            <a:endParaRPr lang="en-US" sz="1100" dirty="0"/>
          </a:p>
          <a:p>
            <a:pPr>
              <a:buFont typeface="Arial" panose="020B0604020202020204" pitchFamily="34" charset="0"/>
              <a:buChar char="•"/>
            </a:pPr>
            <a:endParaRPr lang="en-US" sz="1100" dirty="0"/>
          </a:p>
        </p:txBody>
      </p:sp>
    </p:spTree>
    <p:extLst>
      <p:ext uri="{BB962C8B-B14F-4D97-AF65-F5344CB8AC3E}">
        <p14:creationId xmlns:p14="http://schemas.microsoft.com/office/powerpoint/2010/main" val="41428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AC70D864-8A84-4490-B2E6-8DAC550DDC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320ECCFD-31A6-4FDC-AA90-44F9EDCA7A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FD362F00-ED66-4129-813D-04CED524A2E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A5278F84-1E24-484D-B097-D7D28C34E11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4BAA28A2-59C4-40E2-9A2D-EC99B57A20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744C826E-B4EC-4329-87FA-BF63320703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30E5C9CD-0D45-4D9B-AF18-A4BB9232B26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E68B7483-A456-4DB9-AE8E-ED345D33D7B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E0616F1A-7BB1-4239-9B55-0F2271CA657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4DA591B1-9F08-47B5-9E07-C8529DF3921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5BDA43E4-0387-44FB-AF98-4053E75E7E2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F2FF424B-2529-4381-A502-05C8660DBD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p:txBody>
          <a:bodyPr/>
          <a:lstStyle/>
          <a:p>
            <a:r>
              <a:rPr lang="en-US" dirty="0"/>
              <a:t>Surgery</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2693501445"/>
              </p:ext>
            </p:extLst>
          </p:nvPr>
        </p:nvGraphicFramePr>
        <p:xfrm>
          <a:off x="597969" y="1887287"/>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1B52DF3-ABEE-95CD-4760-89D723D14CBA}"/>
              </a:ext>
            </a:extLst>
          </p:cNvPr>
          <p:cNvPicPr>
            <a:picLocks noChangeAspect="1"/>
          </p:cNvPicPr>
          <p:nvPr/>
        </p:nvPicPr>
        <p:blipFill>
          <a:blip r:embed="rId7"/>
          <a:stretch>
            <a:fillRect/>
          </a:stretch>
        </p:blipFill>
        <p:spPr>
          <a:xfrm>
            <a:off x="6336633" y="438335"/>
            <a:ext cx="5216466" cy="1147291"/>
          </a:xfrm>
          <a:prstGeom prst="rect">
            <a:avLst/>
          </a:prstGeom>
        </p:spPr>
      </p:pic>
    </p:spTree>
    <p:extLst>
      <p:ext uri="{BB962C8B-B14F-4D97-AF65-F5344CB8AC3E}">
        <p14:creationId xmlns:p14="http://schemas.microsoft.com/office/powerpoint/2010/main" val="27490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AC70D864-8A84-4490-B2E6-8DAC550DDC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320ECCFD-31A6-4FDC-AA90-44F9EDCA7A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66D04523-09C7-42C2-9012-24CBFAEE8FE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23BAF2E4-381D-45A0-8023-74731AFA9F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F910B7FC-8DA8-4283-9161-D5D204D24EE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6C6476D6-1D05-4713-955D-CE18966F572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30E5C9CD-0D45-4D9B-AF18-A4BB9232B26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E68B7483-A456-4DB9-AE8E-ED345D33D7B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B3CC118C-9EFD-4BB3-8CA3-E66FCC66121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99E14CFE-2671-439A-814E-B3D9BC4BF8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Treatment</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1074800184"/>
              </p:ext>
            </p:extLst>
          </p:nvPr>
        </p:nvGraphicFramePr>
        <p:xfrm>
          <a:off x="685800" y="2002053"/>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3401920931"/>
              </p:ext>
            </p:extLst>
          </p:nvPr>
        </p:nvGraphicFramePr>
        <p:xfrm>
          <a:off x="6332621" y="2002054"/>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D0488127-AE4B-3D15-6BC7-CB8E23075ACF}"/>
              </a:ext>
            </a:extLst>
          </p:cNvPr>
          <p:cNvPicPr>
            <a:picLocks noChangeAspect="1"/>
          </p:cNvPicPr>
          <p:nvPr/>
        </p:nvPicPr>
        <p:blipFill>
          <a:blip r:embed="rId13"/>
          <a:stretch>
            <a:fillRect/>
          </a:stretch>
        </p:blipFill>
        <p:spPr>
          <a:xfrm>
            <a:off x="6049756" y="360947"/>
            <a:ext cx="5816164" cy="1279187"/>
          </a:xfrm>
          <a:prstGeom prst="rect">
            <a:avLst/>
          </a:prstGeom>
        </p:spPr>
      </p:pic>
    </p:spTree>
    <p:extLst>
      <p:ext uri="{BB962C8B-B14F-4D97-AF65-F5344CB8AC3E}">
        <p14:creationId xmlns:p14="http://schemas.microsoft.com/office/powerpoint/2010/main" val="37089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C1B9-D47C-492D-AF19-6AD89B0BBBD3}"/>
              </a:ext>
            </a:extLst>
          </p:cNvPr>
          <p:cNvSpPr>
            <a:spLocks noGrp="1"/>
          </p:cNvSpPr>
          <p:nvPr>
            <p:ph type="title"/>
          </p:nvPr>
        </p:nvSpPr>
        <p:spPr/>
        <p:txBody>
          <a:bodyPr/>
          <a:lstStyle/>
          <a:p>
            <a:r>
              <a:rPr lang="en-US" dirty="0"/>
              <a:t>Radiation</a:t>
            </a:r>
          </a:p>
        </p:txBody>
      </p:sp>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1608227646"/>
              </p:ext>
            </p:extLst>
          </p:nvPr>
        </p:nvGraphicFramePr>
        <p:xfrm>
          <a:off x="597969" y="1887287"/>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A055E31-0B4B-44A0-2FFD-F91C2233EE9C}"/>
              </a:ext>
            </a:extLst>
          </p:cNvPr>
          <p:cNvSpPr txBox="1"/>
          <p:nvPr/>
        </p:nvSpPr>
        <p:spPr>
          <a:xfrm>
            <a:off x="5638800" y="224135"/>
            <a:ext cx="6096000" cy="1200329"/>
          </a:xfrm>
          <a:prstGeom prst="rect">
            <a:avLst/>
          </a:prstGeom>
          <a:noFill/>
        </p:spPr>
        <p:txBody>
          <a:bodyPr wrap="square">
            <a:spAutoFit/>
          </a:bodyPr>
          <a:lstStyle/>
          <a:p>
            <a:r>
              <a:rPr lang="en-US" i="1" dirty="0"/>
              <a:t>Contacted outside facility CTR for details:</a:t>
            </a:r>
          </a:p>
          <a:p>
            <a:r>
              <a:rPr lang="en-US" dirty="0"/>
              <a:t>3/28/22 to 5/4/22: 3D Conformal/Photons to rectum/pelvis, total 5040 </a:t>
            </a:r>
            <a:r>
              <a:rPr lang="en-US" dirty="0" err="1"/>
              <a:t>cGy</a:t>
            </a:r>
            <a:r>
              <a:rPr lang="en-US" dirty="0"/>
              <a:t> in 28 </a:t>
            </a:r>
            <a:r>
              <a:rPr lang="en-US" dirty="0" err="1"/>
              <a:t>fx</a:t>
            </a:r>
            <a:r>
              <a:rPr lang="en-US" dirty="0"/>
              <a:t>. Initial dose of 4500 </a:t>
            </a:r>
            <a:r>
              <a:rPr lang="en-US" dirty="0" err="1"/>
              <a:t>cGy</a:t>
            </a:r>
            <a:r>
              <a:rPr lang="en-US" dirty="0"/>
              <a:t> in 25 </a:t>
            </a:r>
            <a:r>
              <a:rPr lang="en-US" dirty="0" err="1"/>
              <a:t>fx</a:t>
            </a:r>
            <a:r>
              <a:rPr lang="en-US" dirty="0"/>
              <a:t> to rectum/pelvis, boost to rectum of 540 </a:t>
            </a:r>
            <a:r>
              <a:rPr lang="en-US" dirty="0" err="1"/>
              <a:t>cGy</a:t>
            </a:r>
            <a:r>
              <a:rPr lang="en-US" dirty="0"/>
              <a:t> in 3 </a:t>
            </a:r>
            <a:r>
              <a:rPr lang="en-US" dirty="0" err="1"/>
              <a:t>fx</a:t>
            </a:r>
            <a:r>
              <a:rPr lang="en-US" dirty="0"/>
              <a:t>. </a:t>
            </a:r>
          </a:p>
        </p:txBody>
      </p:sp>
    </p:spTree>
    <p:extLst>
      <p:ext uri="{BB962C8B-B14F-4D97-AF65-F5344CB8AC3E}">
        <p14:creationId xmlns:p14="http://schemas.microsoft.com/office/powerpoint/2010/main" val="35411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0C60A03F-6F74-4771-8DC2-16EC8E7146C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AD52E706-C23B-43EE-8020-C446D65CAB3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graphicEl>
                                              <a:dgm id="{A2F0BBE1-055C-48E5-A6DF-959D4CD7E0A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2C4D7034-183B-4A06-8BB8-07A73E4485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dgm id="{3106FCB6-04A8-4299-8F0C-3480D846532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graphicEl>
                                              <a:dgm id="{185AB2B1-8A98-4A61-B042-9CAEDEB8C7E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graphicEl>
                                              <a:dgm id="{628C91BF-3210-4991-A191-F1FD624C36D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graphicEl>
                                              <a:dgm id="{4B7EFE6B-E9D8-49D8-BD7B-9C6046BA410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FE246676-E727-4D08-87E1-342F71481C6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graphicEl>
                                              <a:dgm id="{26B97A1D-E518-4B25-B469-BD053E4CC66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graphicEl>
                                              <a:dgm id="{45B1118F-5417-4736-BC3E-B31B89C9B7B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dgm id="{B98831EE-95CF-410A-86FE-AA46554EC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lvlAtOnc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Phase I</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2760266118"/>
              </p:ext>
            </p:extLst>
          </p:nvPr>
        </p:nvGraphicFramePr>
        <p:xfrm>
          <a:off x="685800" y="2194559"/>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3268759368"/>
              </p:ext>
            </p:extLst>
          </p:nvPr>
        </p:nvGraphicFramePr>
        <p:xfrm>
          <a:off x="6324600" y="2346959"/>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A5A6D51E-2136-8678-A1F7-C23D08C67520}"/>
              </a:ext>
            </a:extLst>
          </p:cNvPr>
          <p:cNvSpPr txBox="1"/>
          <p:nvPr/>
        </p:nvSpPr>
        <p:spPr>
          <a:xfrm>
            <a:off x="5638800" y="224135"/>
            <a:ext cx="6096000" cy="1200329"/>
          </a:xfrm>
          <a:prstGeom prst="rect">
            <a:avLst/>
          </a:prstGeom>
          <a:noFill/>
        </p:spPr>
        <p:txBody>
          <a:bodyPr wrap="square">
            <a:spAutoFit/>
          </a:bodyPr>
          <a:lstStyle/>
          <a:p>
            <a:r>
              <a:rPr lang="en-US" i="1" dirty="0"/>
              <a:t>Contacted outside facility CTR for details:</a:t>
            </a:r>
          </a:p>
          <a:p>
            <a:r>
              <a:rPr lang="en-US" dirty="0"/>
              <a:t>3/28/22 to 5/4/22: 3D Conformal/Photons to rectum/pelvis, total 5040 </a:t>
            </a:r>
            <a:r>
              <a:rPr lang="en-US" dirty="0" err="1"/>
              <a:t>cGy</a:t>
            </a:r>
            <a:r>
              <a:rPr lang="en-US" dirty="0"/>
              <a:t> in 28 </a:t>
            </a:r>
            <a:r>
              <a:rPr lang="en-US" dirty="0" err="1"/>
              <a:t>fx</a:t>
            </a:r>
            <a:r>
              <a:rPr lang="en-US" dirty="0"/>
              <a:t>. Initial dose of 4500 </a:t>
            </a:r>
            <a:r>
              <a:rPr lang="en-US" dirty="0" err="1"/>
              <a:t>cGy</a:t>
            </a:r>
            <a:r>
              <a:rPr lang="en-US" dirty="0"/>
              <a:t> in 25 </a:t>
            </a:r>
            <a:r>
              <a:rPr lang="en-US" dirty="0" err="1"/>
              <a:t>fx</a:t>
            </a:r>
            <a:r>
              <a:rPr lang="en-US" dirty="0"/>
              <a:t> to rectum/pelvis, boost to rectum of 540 </a:t>
            </a:r>
            <a:r>
              <a:rPr lang="en-US" dirty="0" err="1"/>
              <a:t>cGy</a:t>
            </a:r>
            <a:r>
              <a:rPr lang="en-US" dirty="0"/>
              <a:t> in 3 </a:t>
            </a:r>
            <a:r>
              <a:rPr lang="en-US" dirty="0" err="1"/>
              <a:t>fx</a:t>
            </a:r>
            <a:r>
              <a:rPr lang="en-US" dirty="0"/>
              <a:t>. </a:t>
            </a:r>
          </a:p>
        </p:txBody>
      </p:sp>
    </p:spTree>
    <p:extLst>
      <p:ext uri="{BB962C8B-B14F-4D97-AF65-F5344CB8AC3E}">
        <p14:creationId xmlns:p14="http://schemas.microsoft.com/office/powerpoint/2010/main" val="9432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Phase II</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1479529361"/>
              </p:ext>
            </p:extLst>
          </p:nvPr>
        </p:nvGraphicFramePr>
        <p:xfrm>
          <a:off x="685800" y="2194559"/>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796866395"/>
              </p:ext>
            </p:extLst>
          </p:nvPr>
        </p:nvGraphicFramePr>
        <p:xfrm>
          <a:off x="6324600" y="2346959"/>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3A1C84FD-45AB-7DDA-E5C0-0ADDFBE17F57}"/>
              </a:ext>
            </a:extLst>
          </p:cNvPr>
          <p:cNvSpPr txBox="1"/>
          <p:nvPr/>
        </p:nvSpPr>
        <p:spPr>
          <a:xfrm>
            <a:off x="5638800" y="224135"/>
            <a:ext cx="6096000" cy="1200329"/>
          </a:xfrm>
          <a:prstGeom prst="rect">
            <a:avLst/>
          </a:prstGeom>
          <a:noFill/>
        </p:spPr>
        <p:txBody>
          <a:bodyPr wrap="square">
            <a:spAutoFit/>
          </a:bodyPr>
          <a:lstStyle/>
          <a:p>
            <a:r>
              <a:rPr lang="en-US" i="1" dirty="0"/>
              <a:t>Contacted outside facility CTR for details:</a:t>
            </a:r>
          </a:p>
          <a:p>
            <a:r>
              <a:rPr lang="en-US" dirty="0"/>
              <a:t>3/28/22 to 5/4/22: 3D Conformal/Photons to rectum/pelvis, total 5040 </a:t>
            </a:r>
            <a:r>
              <a:rPr lang="en-US" dirty="0" err="1"/>
              <a:t>cGy</a:t>
            </a:r>
            <a:r>
              <a:rPr lang="en-US" dirty="0"/>
              <a:t> in 28 </a:t>
            </a:r>
            <a:r>
              <a:rPr lang="en-US" dirty="0" err="1"/>
              <a:t>fx</a:t>
            </a:r>
            <a:r>
              <a:rPr lang="en-US" dirty="0"/>
              <a:t>. Initial dose of 4500 </a:t>
            </a:r>
            <a:r>
              <a:rPr lang="en-US" dirty="0" err="1"/>
              <a:t>cGy</a:t>
            </a:r>
            <a:r>
              <a:rPr lang="en-US" dirty="0"/>
              <a:t> in 25 </a:t>
            </a:r>
            <a:r>
              <a:rPr lang="en-US" dirty="0" err="1"/>
              <a:t>fx</a:t>
            </a:r>
            <a:r>
              <a:rPr lang="en-US" dirty="0"/>
              <a:t> to rectum/pelvis, boost to rectum of 540 </a:t>
            </a:r>
            <a:r>
              <a:rPr lang="en-US" dirty="0" err="1"/>
              <a:t>cGy</a:t>
            </a:r>
            <a:r>
              <a:rPr lang="en-US" dirty="0"/>
              <a:t> in 3 </a:t>
            </a:r>
            <a:r>
              <a:rPr lang="en-US" dirty="0" err="1"/>
              <a:t>fx</a:t>
            </a:r>
            <a:r>
              <a:rPr lang="en-US" dirty="0"/>
              <a:t>. </a:t>
            </a:r>
          </a:p>
        </p:txBody>
      </p:sp>
    </p:spTree>
    <p:extLst>
      <p:ext uri="{BB962C8B-B14F-4D97-AF65-F5344CB8AC3E}">
        <p14:creationId xmlns:p14="http://schemas.microsoft.com/office/powerpoint/2010/main" val="17977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8712-FBDB-4948-B496-5211F92FFE68}"/>
              </a:ext>
            </a:extLst>
          </p:cNvPr>
          <p:cNvSpPr>
            <a:spLocks noGrp="1"/>
          </p:cNvSpPr>
          <p:nvPr>
            <p:ph type="title"/>
          </p:nvPr>
        </p:nvSpPr>
        <p:spPr/>
        <p:txBody>
          <a:bodyPr/>
          <a:lstStyle/>
          <a:p>
            <a:r>
              <a:rPr lang="en-US" dirty="0"/>
              <a:t>Phase III</a:t>
            </a:r>
          </a:p>
        </p:txBody>
      </p:sp>
      <p:sp>
        <p:nvSpPr>
          <p:cNvPr id="4" name="Content Placeholder 3">
            <a:extLst>
              <a:ext uri="{FF2B5EF4-FFF2-40B4-BE49-F238E27FC236}">
                <a16:creationId xmlns:a16="http://schemas.microsoft.com/office/drawing/2014/main" id="{3844689D-AE6A-4D79-A61D-C25A00D1EC4A}"/>
              </a:ext>
            </a:extLst>
          </p:cNvPr>
          <p:cNvSpPr>
            <a:spLocks noGrp="1"/>
          </p:cNvSpPr>
          <p:nvPr>
            <p:ph sz="half" idx="1"/>
          </p:nvPr>
        </p:nvSpPr>
        <p:spPr>
          <a:effectLst>
            <a:outerShdw blurRad="50800" dist="50800" dir="5400000" algn="ctr" rotWithShape="0">
              <a:schemeClr val="bg2">
                <a:alpha val="0"/>
              </a:schemeClr>
            </a:outerShdw>
          </a:effectLst>
        </p:spPr>
        <p:txBody>
          <a:bodyPr>
            <a:normAutofit/>
          </a:bodyPr>
          <a:lstStyle/>
          <a:p>
            <a:r>
              <a:rPr lang="en-US" dirty="0">
                <a:solidFill>
                  <a:schemeClr val="bg2">
                    <a:alpha val="22000"/>
                  </a:schemeClr>
                </a:solidFill>
              </a:rPr>
              <a:t>Radiation Primary Treatment Volume</a:t>
            </a:r>
          </a:p>
          <a:p>
            <a:r>
              <a:rPr lang="en-US" dirty="0">
                <a:solidFill>
                  <a:schemeClr val="bg2">
                    <a:alpha val="22000"/>
                  </a:schemeClr>
                </a:solidFill>
              </a:rPr>
              <a:t>Radiation to Draining Lymph Nodes</a:t>
            </a:r>
          </a:p>
          <a:p>
            <a:r>
              <a:rPr lang="en-US" dirty="0">
                <a:solidFill>
                  <a:schemeClr val="bg2">
                    <a:alpha val="22000"/>
                  </a:schemeClr>
                </a:solidFill>
              </a:rPr>
              <a:t>Radiation Treatment Modality</a:t>
            </a:r>
          </a:p>
          <a:p>
            <a:pPr marL="457200" lvl="1" indent="0">
              <a:buNone/>
            </a:pPr>
            <a:endParaRPr lang="en-US" dirty="0">
              <a:solidFill>
                <a:schemeClr val="bg2">
                  <a:alpha val="22000"/>
                </a:schemeClr>
              </a:solidFill>
            </a:endParaRPr>
          </a:p>
          <a:p>
            <a:endParaRPr lang="en-US" dirty="0"/>
          </a:p>
        </p:txBody>
      </p:sp>
      <p:sp>
        <p:nvSpPr>
          <p:cNvPr id="8" name="Content Placeholder 7">
            <a:extLst>
              <a:ext uri="{FF2B5EF4-FFF2-40B4-BE49-F238E27FC236}">
                <a16:creationId xmlns:a16="http://schemas.microsoft.com/office/drawing/2014/main" id="{03701F43-28BB-444E-93F6-FBA217648B41}"/>
              </a:ext>
            </a:extLst>
          </p:cNvPr>
          <p:cNvSpPr>
            <a:spLocks noGrp="1"/>
          </p:cNvSpPr>
          <p:nvPr>
            <p:ph sz="half" idx="2"/>
          </p:nvPr>
        </p:nvSpPr>
        <p:spPr>
          <a:effectLst>
            <a:outerShdw blurRad="50800" dist="50800" dir="5400000" algn="ctr" rotWithShape="0">
              <a:schemeClr val="bg2">
                <a:alpha val="0"/>
              </a:schemeClr>
            </a:outerShdw>
          </a:effectLst>
        </p:spPr>
        <p:txBody>
          <a:bodyPr>
            <a:normAutofit/>
          </a:bodyPr>
          <a:lstStyle/>
          <a:p>
            <a:r>
              <a:rPr lang="en-US" dirty="0">
                <a:solidFill>
                  <a:schemeClr val="bg2">
                    <a:alpha val="26000"/>
                  </a:schemeClr>
                </a:solidFill>
                <a:effectLst>
                  <a:reflection blurRad="1270000" stA="1000" endPos="65000" dist="50800" dir="5400000" sy="-100000" algn="bl" rotWithShape="0"/>
                </a:effectLst>
              </a:rPr>
              <a:t>External beam Radiation Planning Technique</a:t>
            </a:r>
          </a:p>
          <a:p>
            <a:r>
              <a:rPr lang="en-US" dirty="0">
                <a:solidFill>
                  <a:schemeClr val="bg2">
                    <a:alpha val="26000"/>
                  </a:schemeClr>
                </a:solidFill>
                <a:effectLst>
                  <a:reflection blurRad="1270000" stA="1000" endPos="65000" dist="50800" dir="5400000" sy="-100000" algn="bl" rotWithShape="0"/>
                </a:effectLst>
              </a:rPr>
              <a:t>Dose per Fraction</a:t>
            </a:r>
          </a:p>
          <a:p>
            <a:r>
              <a:rPr lang="en-US" dirty="0">
                <a:solidFill>
                  <a:schemeClr val="bg2">
                    <a:alpha val="26000"/>
                  </a:schemeClr>
                </a:solidFill>
                <a:effectLst>
                  <a:reflection blurRad="1270000" stA="1000" endPos="65000" dist="50800" dir="5400000" sy="-100000" algn="bl" rotWithShape="0"/>
                </a:effectLst>
              </a:rPr>
              <a:t>Number of Fractions</a:t>
            </a:r>
          </a:p>
          <a:p>
            <a:r>
              <a:rPr lang="en-US" dirty="0">
                <a:solidFill>
                  <a:schemeClr val="bg2">
                    <a:alpha val="26000"/>
                  </a:schemeClr>
                </a:solidFill>
                <a:effectLst>
                  <a:reflection blurRad="1270000" stA="1000" endPos="65000" dist="50800" dir="5400000" sy="-100000" algn="bl" rotWithShape="0"/>
                </a:effectLst>
              </a:rPr>
              <a:t>Total Dose</a:t>
            </a:r>
          </a:p>
          <a:p>
            <a:pPr lvl="1"/>
            <a:endParaRPr lang="en-US" b="1" dirty="0"/>
          </a:p>
        </p:txBody>
      </p:sp>
      <p:sp>
        <p:nvSpPr>
          <p:cNvPr id="3" name="TextBox 2">
            <a:extLst>
              <a:ext uri="{FF2B5EF4-FFF2-40B4-BE49-F238E27FC236}">
                <a16:creationId xmlns:a16="http://schemas.microsoft.com/office/drawing/2014/main" id="{B7D860A5-78D6-44E6-9A93-58827D66A2DE}"/>
              </a:ext>
            </a:extLst>
          </p:cNvPr>
          <p:cNvSpPr txBox="1"/>
          <p:nvPr/>
        </p:nvSpPr>
        <p:spPr>
          <a:xfrm rot="20151903">
            <a:off x="1556596" y="2910434"/>
            <a:ext cx="8682605" cy="1446550"/>
          </a:xfrm>
          <a:prstGeom prst="rect">
            <a:avLst/>
          </a:prstGeom>
          <a:noFill/>
        </p:spPr>
        <p:txBody>
          <a:bodyPr wrap="square" rtlCol="0">
            <a:spAutoFit/>
          </a:bodyPr>
          <a:lstStyle/>
          <a:p>
            <a:pPr algn="ctr"/>
            <a:r>
              <a:rPr lang="en-US" sz="8800" dirty="0">
                <a:solidFill>
                  <a:schemeClr val="accent2"/>
                </a:solidFill>
              </a:rPr>
              <a:t>LEAVE BLANK</a:t>
            </a:r>
          </a:p>
        </p:txBody>
      </p:sp>
    </p:spTree>
    <p:extLst>
      <p:ext uri="{BB962C8B-B14F-4D97-AF65-F5344CB8AC3E}">
        <p14:creationId xmlns:p14="http://schemas.microsoft.com/office/powerpoint/2010/main" val="34146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Outcomes</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4052189419"/>
              </p:ext>
            </p:extLst>
          </p:nvPr>
        </p:nvGraphicFramePr>
        <p:xfrm>
          <a:off x="685800" y="2194559"/>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1680636802"/>
              </p:ext>
            </p:extLst>
          </p:nvPr>
        </p:nvGraphicFramePr>
        <p:xfrm>
          <a:off x="6324600" y="2346959"/>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B739D71C-EA1A-34F4-B17C-EDC3C32A4BC9}"/>
              </a:ext>
            </a:extLst>
          </p:cNvPr>
          <p:cNvPicPr>
            <a:picLocks noChangeAspect="1"/>
          </p:cNvPicPr>
          <p:nvPr/>
        </p:nvPicPr>
        <p:blipFill>
          <a:blip r:embed="rId13"/>
          <a:stretch>
            <a:fillRect/>
          </a:stretch>
        </p:blipFill>
        <p:spPr>
          <a:xfrm>
            <a:off x="6049756" y="360947"/>
            <a:ext cx="5816164" cy="1279187"/>
          </a:xfrm>
          <a:prstGeom prst="rect">
            <a:avLst/>
          </a:prstGeom>
        </p:spPr>
      </p:pic>
    </p:spTree>
    <p:extLst>
      <p:ext uri="{BB962C8B-B14F-4D97-AF65-F5344CB8AC3E}">
        <p14:creationId xmlns:p14="http://schemas.microsoft.com/office/powerpoint/2010/main" val="24276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DEFAA7C-DA98-40CD-8CB4-B872EEDE94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2FAD-371F-46D0-787E-279555A1E248}"/>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AB15DBD3-8AB0-72BA-DBF0-6F93A5F97549}"/>
              </a:ext>
            </a:extLst>
          </p:cNvPr>
          <p:cNvSpPr>
            <a:spLocks noGrp="1"/>
          </p:cNvSpPr>
          <p:nvPr>
            <p:ph idx="1"/>
          </p:nvPr>
        </p:nvSpPr>
        <p:spPr/>
        <p:txBody>
          <a:bodyPr>
            <a:normAutofit fontScale="85000" lnSpcReduction="10000"/>
          </a:bodyPr>
          <a:lstStyle/>
          <a:p>
            <a:pPr lvl="1">
              <a:buFont typeface="Arial" panose="020B0604020202020204" pitchFamily="34" charset="0"/>
              <a:buChar char="•"/>
            </a:pPr>
            <a:endParaRPr lang="en-US" dirty="0"/>
          </a:p>
          <a:p>
            <a:pPr>
              <a:buFont typeface="Arial" panose="020B0604020202020204" pitchFamily="34" charset="0"/>
              <a:buChar char="•"/>
            </a:pPr>
            <a:r>
              <a:rPr lang="en-US" dirty="0"/>
              <a:t>12/1/21 Rectal cancer MRI: Compared to 04/23/2021, the patient's </a:t>
            </a:r>
            <a:r>
              <a:rPr lang="en-US" dirty="0" err="1"/>
              <a:t>semiannular</a:t>
            </a:r>
            <a:r>
              <a:rPr lang="en-US" dirty="0"/>
              <a:t> rectal mass is significantly decreased in size.  The mass is now characterized by areas of fibrosis with small volume of suspected residual viable tumor.  Tumor/fibrosis extends beyond the muscularis propria with spiculations extending to the anterior peritoneal reflection, which is not clearly involved by residual tumor. Markedly decreased size of previously enlarged suspicious mesorectal lymph nodes.  No suspicious mesorectal or extra mesorectal lymph nodes are identified.</a:t>
            </a:r>
          </a:p>
          <a:p>
            <a:pPr>
              <a:buFont typeface="Arial" panose="020B0604020202020204" pitchFamily="34" charset="0"/>
              <a:buChar char="•"/>
            </a:pPr>
            <a:r>
              <a:rPr lang="en-US" dirty="0"/>
              <a:t>1/4/22 Colonoscopy: Minimal residual tumor/scar in mid rectum, otherwise clear colon.</a:t>
            </a:r>
          </a:p>
          <a:p>
            <a:pPr>
              <a:buFont typeface="Arial" panose="020B0604020202020204" pitchFamily="34" charset="0"/>
              <a:buChar char="•"/>
            </a:pPr>
            <a:r>
              <a:rPr lang="en-US" dirty="0"/>
              <a:t>1/5/22-1/8/22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a:p>
            <a:pPr>
              <a:buFont typeface="Arial" panose="020B0604020202020204" pitchFamily="34" charset="0"/>
              <a:buChar char="•"/>
            </a:pPr>
            <a:r>
              <a:rPr lang="en-US" dirty="0"/>
              <a:t>3/2/22 Dr. Bhave follow-up states NED</a:t>
            </a:r>
          </a:p>
          <a:p>
            <a:pPr>
              <a:buFont typeface="Arial" panose="020B0604020202020204" pitchFamily="34" charset="0"/>
              <a:buChar char="•"/>
            </a:pPr>
            <a:r>
              <a:rPr lang="en-US" dirty="0"/>
              <a:t>9/22/23 Dr. Bhave follow-up states doing well with interval CT scan and CEA showing NED</a:t>
            </a:r>
          </a:p>
        </p:txBody>
      </p:sp>
    </p:spTree>
    <p:extLst>
      <p:ext uri="{BB962C8B-B14F-4D97-AF65-F5344CB8AC3E}">
        <p14:creationId xmlns:p14="http://schemas.microsoft.com/office/powerpoint/2010/main" val="3284132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BEED-F086-4F3E-A386-4AC29496AAB3}"/>
              </a:ext>
            </a:extLst>
          </p:cNvPr>
          <p:cNvSpPr>
            <a:spLocks noGrp="1"/>
          </p:cNvSpPr>
          <p:nvPr>
            <p:ph type="title"/>
          </p:nvPr>
        </p:nvSpPr>
        <p:spPr>
          <a:xfrm>
            <a:off x="741947" y="2032700"/>
            <a:ext cx="3306744" cy="1396300"/>
          </a:xfrm>
        </p:spPr>
        <p:txBody>
          <a:bodyPr>
            <a:normAutofit/>
          </a:bodyPr>
          <a:lstStyle/>
          <a:p>
            <a:r>
              <a:rPr lang="en-US">
                <a:solidFill>
                  <a:schemeClr val="tx1"/>
                </a:solidFill>
              </a:rPr>
              <a:t>Use Your Resources!</a:t>
            </a:r>
          </a:p>
        </p:txBody>
      </p:sp>
      <p:graphicFrame>
        <p:nvGraphicFramePr>
          <p:cNvPr id="7" name="Content Placeholder 2">
            <a:extLst>
              <a:ext uri="{FF2B5EF4-FFF2-40B4-BE49-F238E27FC236}">
                <a16:creationId xmlns:a16="http://schemas.microsoft.com/office/drawing/2014/main" id="{23697731-34C7-4596-D66C-9A721F4DA50E}"/>
              </a:ext>
            </a:extLst>
          </p:cNvPr>
          <p:cNvGraphicFramePr>
            <a:graphicFrameLocks noGrp="1"/>
          </p:cNvGraphicFramePr>
          <p:nvPr>
            <p:ph idx="1"/>
            <p:extLst>
              <p:ext uri="{D42A27DB-BD31-4B8C-83A1-F6EECF244321}">
                <p14:modId xmlns:p14="http://schemas.microsoft.com/office/powerpoint/2010/main" val="165391454"/>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489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2DD8-EFAE-4E35-8AED-9207CB3ADCDF}"/>
              </a:ext>
            </a:extLst>
          </p:cNvPr>
          <p:cNvSpPr>
            <a:spLocks noGrp="1"/>
          </p:cNvSpPr>
          <p:nvPr>
            <p:ph type="title"/>
          </p:nvPr>
        </p:nvSpPr>
        <p:spPr>
          <a:xfrm>
            <a:off x="4687410" y="1803405"/>
            <a:ext cx="6132990" cy="1825096"/>
          </a:xfrm>
        </p:spPr>
        <p:txBody>
          <a:bodyPr vert="horz" lIns="91440" tIns="45720" rIns="91440" bIns="45720" rtlCol="0" anchor="b">
            <a:normAutofit/>
          </a:bodyPr>
          <a:lstStyle/>
          <a:p>
            <a:pPr algn="l"/>
            <a:r>
              <a:rPr lang="en-US" sz="6000"/>
              <a:t>Questions?</a:t>
            </a:r>
          </a:p>
        </p:txBody>
      </p:sp>
      <p:pic>
        <p:nvPicPr>
          <p:cNvPr id="19" name="Graphic 18" descr="Questions">
            <a:extLst>
              <a:ext uri="{FF2B5EF4-FFF2-40B4-BE49-F238E27FC236}">
                <a16:creationId xmlns:a16="http://schemas.microsoft.com/office/drawing/2014/main" id="{44E83AC5-6133-9E5D-DD5C-354C24C1E0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1659" y="1803405"/>
            <a:ext cx="2662321" cy="2662321"/>
          </a:xfrm>
          <a:prstGeom prst="rect">
            <a:avLst/>
          </a:prstGeom>
        </p:spPr>
      </p:pic>
    </p:spTree>
    <p:extLst>
      <p:ext uri="{BB962C8B-B14F-4D97-AF65-F5344CB8AC3E}">
        <p14:creationId xmlns:p14="http://schemas.microsoft.com/office/powerpoint/2010/main" val="240665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4294967295"/>
            <p:extLst>
              <p:ext uri="{D42A27DB-BD31-4B8C-83A1-F6EECF244321}">
                <p14:modId xmlns:p14="http://schemas.microsoft.com/office/powerpoint/2010/main" val="2078850842"/>
              </p:ext>
            </p:extLst>
          </p:nvPr>
        </p:nvGraphicFramePr>
        <p:xfrm>
          <a:off x="566737" y="513207"/>
          <a:ext cx="11058525"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AD6BD58-5D41-49CC-4BC0-93C0773E1A45}"/>
              </a:ext>
            </a:extLst>
          </p:cNvPr>
          <p:cNvPicPr>
            <a:picLocks noChangeAspect="1"/>
          </p:cNvPicPr>
          <p:nvPr/>
        </p:nvPicPr>
        <p:blipFill>
          <a:blip r:embed="rId7"/>
          <a:stretch>
            <a:fillRect/>
          </a:stretch>
        </p:blipFill>
        <p:spPr>
          <a:xfrm>
            <a:off x="195261" y="699072"/>
            <a:ext cx="11801475" cy="5191125"/>
          </a:xfrm>
          <a:prstGeom prst="rect">
            <a:avLst/>
          </a:prstGeom>
        </p:spPr>
      </p:pic>
      <p:sp>
        <p:nvSpPr>
          <p:cNvPr id="5" name="TextBox 4">
            <a:extLst>
              <a:ext uri="{FF2B5EF4-FFF2-40B4-BE49-F238E27FC236}">
                <a16:creationId xmlns:a16="http://schemas.microsoft.com/office/drawing/2014/main" id="{28E010C1-B975-0545-69FB-5C575FFC0C67}"/>
              </a:ext>
            </a:extLst>
          </p:cNvPr>
          <p:cNvSpPr txBox="1"/>
          <p:nvPr/>
        </p:nvSpPr>
        <p:spPr>
          <a:xfrm>
            <a:off x="701802" y="51540"/>
            <a:ext cx="10993374" cy="553998"/>
          </a:xfrm>
          <a:prstGeom prst="rect">
            <a:avLst/>
          </a:prstGeom>
          <a:noFill/>
        </p:spPr>
        <p:txBody>
          <a:bodyPr wrap="square">
            <a:spAutoFit/>
          </a:bodyPr>
          <a:lstStyle/>
          <a:p>
            <a:pPr>
              <a:buFont typeface="Arial" panose="020B0604020202020204" pitchFamily="34" charset="0"/>
              <a:buChar char="•"/>
            </a:pPr>
            <a:r>
              <a:rPr lang="en-US" sz="1000" dirty="0"/>
              <a:t>4/9/21 Rectal bx @ Outside Facility = Adenocarcinoma, moderately well-differentiated. Negative for angiolymphatic invasion. IHC stable.</a:t>
            </a:r>
          </a:p>
          <a:p>
            <a:pPr>
              <a:buFont typeface="Arial" panose="020B0604020202020204" pitchFamily="34" charset="0"/>
              <a:buChar char="•"/>
            </a:pPr>
            <a:r>
              <a:rPr lang="en-US" sz="1000" dirty="0"/>
              <a:t>1/5/22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p:txBody>
      </p:sp>
    </p:spTree>
    <p:extLst>
      <p:ext uri="{BB962C8B-B14F-4D97-AF65-F5344CB8AC3E}">
        <p14:creationId xmlns:p14="http://schemas.microsoft.com/office/powerpoint/2010/main" val="21729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A3D2E07-89A1-4FD0-8883-58C3154DE0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87678E39-A25D-4AD8-B35F-65A1897FD6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40A37A97-FC50-474F-8FE3-DC88F8BB28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32E9713E-E821-4D0D-8ACF-3B1F82FBF8F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0580977-700D-42B3-868F-E2DAA4F86C4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2A1DF2A6-2836-4412-84B6-4AC73B79D5D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B035723B-3F3B-4BB0-A77D-9D61FA8470E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DE143196-9B8A-4B94-8230-E95EFAC01AE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76E607EA-7168-4245-AF32-69C7C8F0567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E0C7467F-B080-409A-9F1F-749AB31395C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7B99E9B6-819B-43D3-95C5-8F5A0E60071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04DC1F1C-663D-4717-8DA8-D23DCE7E97C5}"/>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graphicEl>
                                              <a:dgm id="{F3D5A658-30D4-4928-8CC4-8301BD416D5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graphicEl>
                                              <a:dgm id="{485873E1-F7E1-484C-9223-2CD582B6FCD4}"/>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graphicEl>
                                              <a:dgm id="{A715334C-25CA-4C57-B80C-8BE8CEB1E3CA}"/>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graphicEl>
                                              <a:dgm id="{DFE8C65B-E5D2-4645-BEE4-258132F920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458144088"/>
              </p:ext>
            </p:extLst>
          </p:nvPr>
        </p:nvGraphicFramePr>
        <p:xfrm>
          <a:off x="567489" y="1477712"/>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5DB5667-B330-303B-6D83-36C0EB0F53D4}"/>
              </a:ext>
            </a:extLst>
          </p:cNvPr>
          <p:cNvSpPr txBox="1"/>
          <p:nvPr/>
        </p:nvSpPr>
        <p:spPr>
          <a:xfrm>
            <a:off x="770382" y="163915"/>
            <a:ext cx="10449306" cy="1077218"/>
          </a:xfrm>
          <a:prstGeom prst="rect">
            <a:avLst/>
          </a:prstGeom>
          <a:noFill/>
        </p:spPr>
        <p:txBody>
          <a:bodyPr wrap="square">
            <a:spAutoFit/>
          </a:bodyPr>
          <a:lstStyle/>
          <a:p>
            <a:pPr>
              <a:buFont typeface="Arial" panose="020B0604020202020204" pitchFamily="34" charset="0"/>
              <a:buChar char="•"/>
            </a:pPr>
            <a:r>
              <a:rPr lang="en-US" sz="1600" dirty="0"/>
              <a:t>1/5/22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p:txBody>
      </p:sp>
    </p:spTree>
    <p:extLst>
      <p:ext uri="{BB962C8B-B14F-4D97-AF65-F5344CB8AC3E}">
        <p14:creationId xmlns:p14="http://schemas.microsoft.com/office/powerpoint/2010/main" val="155222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44A591FB-F98C-4228-8C73-F56F81922FC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0173F418-4CE7-4394-813B-67495F8ACA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graphicEl>
                                              <a:dgm id="{4E68E232-2F59-4091-B421-E956F079608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dgm id="{F653D9D9-10F0-42BB-B4E4-3185762BF08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graphicEl>
                                              <a:dgm id="{D5877E91-873A-45C9-8157-C1C62FBA7B1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graphicEl>
                                              <a:dgm id="{89FF8DB3-3057-4A71-B86F-0335ED264F3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graphicEl>
                                              <a:dgm id="{2B0D45A6-16C6-4097-8C6F-6C13930956F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91FC2F0D-C534-44B3-9968-2B154BDDB7C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graphicEl>
                                              <a:dgm id="{8033836F-4B02-44E7-8687-FB280C7362F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095FC130-FA5B-47B6-BAE9-EF3E7C0B5ED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E24D02D7-6CC6-4860-A730-00A348DFBA8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graphicEl>
                                              <a:dgm id="{6A6979A2-C34B-4B59-895F-3DAE6320AD1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dgm id="{C4183B66-00BA-4976-9FEA-89F52860BBC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graphicEl>
                                              <a:dgm id="{E13E3DA7-9750-4EF4-932B-5C58268DCDA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graphicEl>
                                              <a:dgm id="{B03FB844-80D6-4EFB-8CF4-0F9DDF2EA63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graphicEl>
                                              <a:dgm id="{BAC470C9-23EF-470E-8CD8-1C93EA98898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graphicEl>
                                              <a:dgm id="{C7DC7288-F3E5-4072-904C-93AC8523940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graphicEl>
                                              <a:dgm id="{29057CF6-623D-4BA0-9959-9608955F35EB}"/>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graphicEl>
                                              <a:dgm id="{1722F6AF-006C-4A8A-AF41-FE735BD150F4}"/>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graphicEl>
                                              <a:dgm id="{D2C7F9BD-90F4-42F8-B04F-E0FD05AFC4E7}"/>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graphicEl>
                                              <a:dgm id="{69B6528D-7F08-4423-ADB0-7516703BB191}"/>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graphicEl>
                                              <a:dgm id="{4D77FE22-65F8-4851-9E39-1C7D0B3A484A}"/>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graphicEl>
                                              <a:dgm id="{1391B44B-1434-4DCF-BD68-1C956B45F4FD}"/>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
                                            <p:graphicEl>
                                              <a:dgm id="{D3EEA173-6D52-4A61-977E-29DEBA6A80B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graphicEl>
                                              <a:dgm id="{5D245EB1-07AF-4727-874E-E5C299A3A790}"/>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graphicEl>
                                              <a:dgm id="{E67FF5B7-098D-4589-8DB6-1B49D0BDC612}"/>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graphicEl>
                                              <a:dgm id="{97E5305C-5A0F-4D7C-9F0E-FE3B35DD2915}"/>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graphicEl>
                                              <a:dgm id="{7A392E0B-2402-4C64-A0B2-1A51E72877CE}"/>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
                                            <p:graphicEl>
                                              <a:dgm id="{A7501791-3800-4E9B-BAFD-C22352B76CAC}"/>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
                                            <p:graphicEl>
                                              <a:dgm id="{D4C7E840-FF52-43D1-B221-DE7500CEF8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C1D34F0-1F5A-651A-1D66-0C61F6509815}"/>
              </a:ext>
            </a:extLst>
          </p:cNvPr>
          <p:cNvGraphicFramePr>
            <a:graphicFrameLocks noGrp="1"/>
          </p:cNvGraphicFramePr>
          <p:nvPr>
            <p:ph sz="half" idx="1"/>
            <p:extLst>
              <p:ext uri="{D42A27DB-BD31-4B8C-83A1-F6EECF244321}">
                <p14:modId xmlns:p14="http://schemas.microsoft.com/office/powerpoint/2010/main" val="3332515782"/>
              </p:ext>
            </p:extLst>
          </p:nvPr>
        </p:nvGraphicFramePr>
        <p:xfrm>
          <a:off x="567489" y="1010265"/>
          <a:ext cx="11057021" cy="447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8C83E9B-82D7-D7C3-FAD0-D1868925E216}"/>
              </a:ext>
            </a:extLst>
          </p:cNvPr>
          <p:cNvSpPr txBox="1"/>
          <p:nvPr/>
        </p:nvSpPr>
        <p:spPr>
          <a:xfrm>
            <a:off x="715518" y="81619"/>
            <a:ext cx="9973818" cy="738664"/>
          </a:xfrm>
          <a:prstGeom prst="rect">
            <a:avLst/>
          </a:prstGeom>
          <a:noFill/>
        </p:spPr>
        <p:txBody>
          <a:bodyPr wrap="square">
            <a:spAutoFit/>
          </a:bodyPr>
          <a:lstStyle/>
          <a:p>
            <a:pPr>
              <a:buFont typeface="Arial" panose="020B0604020202020204" pitchFamily="34" charset="0"/>
              <a:buChar char="•"/>
            </a:pPr>
            <a:r>
              <a:rPr lang="en-US" sz="1400" dirty="0"/>
              <a:t>Diagnosed via colonoscopy w/ biopsy outside facility 4/9/21</a:t>
            </a:r>
          </a:p>
          <a:p>
            <a:pPr>
              <a:buFont typeface="Arial" panose="020B0604020202020204" pitchFamily="34" charset="0"/>
              <a:buChar char="•"/>
            </a:pPr>
            <a:r>
              <a:rPr lang="en-US" sz="1400" dirty="0"/>
              <a:t>Chemoradiation at my facility 5/12/21-10/27/21</a:t>
            </a:r>
          </a:p>
          <a:p>
            <a:pPr>
              <a:buFont typeface="Arial" panose="020B0604020202020204" pitchFamily="34" charset="0"/>
              <a:buChar char="•"/>
            </a:pPr>
            <a:r>
              <a:rPr lang="en-US" sz="1400" dirty="0"/>
              <a:t>Surgery at my facility 1/5/22</a:t>
            </a:r>
          </a:p>
        </p:txBody>
      </p:sp>
    </p:spTree>
    <p:extLst>
      <p:ext uri="{BB962C8B-B14F-4D97-AF65-F5344CB8AC3E}">
        <p14:creationId xmlns:p14="http://schemas.microsoft.com/office/powerpoint/2010/main" val="387103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57C8238-7B03-43E3-B8B7-3AABAB81051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DD38AD1D-D253-4AAC-B9C1-B76B04AD40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E89F5E12-AE16-4C9F-A622-C0254C6806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D02E01DF-EA96-4D87-93A1-552A1DD88E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idx="4294967295"/>
          </p:nvPr>
        </p:nvSpPr>
        <p:spPr>
          <a:xfrm>
            <a:off x="525379" y="232474"/>
            <a:ext cx="10058400" cy="1449387"/>
          </a:xfrm>
        </p:spPr>
        <p:txBody>
          <a:bodyPr/>
          <a:lstStyle/>
          <a:p>
            <a:r>
              <a:rPr lang="en-US" dirty="0"/>
              <a:t>AJCC Staging</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4294967295"/>
            <p:extLst>
              <p:ext uri="{D42A27DB-BD31-4B8C-83A1-F6EECF244321}">
                <p14:modId xmlns:p14="http://schemas.microsoft.com/office/powerpoint/2010/main" val="2771020464"/>
              </p:ext>
            </p:extLst>
          </p:nvPr>
        </p:nvGraphicFramePr>
        <p:xfrm>
          <a:off x="384048" y="2203006"/>
          <a:ext cx="5334000" cy="4024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4260361220"/>
              </p:ext>
            </p:extLst>
          </p:nvPr>
        </p:nvGraphicFramePr>
        <p:xfrm>
          <a:off x="6332621" y="2203193"/>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3144C3C5-BF06-9FA3-CBB7-38724C747A74}"/>
              </a:ext>
            </a:extLst>
          </p:cNvPr>
          <p:cNvSpPr txBox="1"/>
          <p:nvPr/>
        </p:nvSpPr>
        <p:spPr>
          <a:xfrm>
            <a:off x="4855464" y="119269"/>
            <a:ext cx="6811157" cy="2092881"/>
          </a:xfrm>
          <a:prstGeom prst="rect">
            <a:avLst/>
          </a:prstGeom>
          <a:noFill/>
        </p:spPr>
        <p:txBody>
          <a:bodyPr wrap="square">
            <a:spAutoFit/>
          </a:bodyPr>
          <a:lstStyle/>
          <a:p>
            <a:pPr>
              <a:buFont typeface="Arial" panose="020B0604020202020204" pitchFamily="34" charset="0"/>
              <a:buChar char="•"/>
            </a:pPr>
            <a:r>
              <a:rPr lang="en-US" sz="1000" dirty="0"/>
              <a:t>4/9/21 Rectal bx @ Outside Facility = Adenocarcinoma, moderately well-differentiated. Negative for angiolymphatic invasion. IHC stable.</a:t>
            </a:r>
          </a:p>
          <a:p>
            <a:pPr>
              <a:buFont typeface="Arial" panose="020B0604020202020204" pitchFamily="34" charset="0"/>
              <a:buChar char="•"/>
            </a:pPr>
            <a:r>
              <a:rPr lang="en-US" sz="1000" dirty="0"/>
              <a:t>4/16/21 CT CAP: Circumferential rectal thickening with subtle perirectal stranding. No focal fluid collection or pelvic lymphadenopathy. No evidence for metastatic disease.</a:t>
            </a:r>
          </a:p>
          <a:p>
            <a:pPr>
              <a:buFont typeface="Arial" panose="020B0604020202020204" pitchFamily="34" charset="0"/>
              <a:buChar char="•"/>
            </a:pPr>
            <a:r>
              <a:rPr lang="en-US" sz="1000" dirty="0"/>
              <a:t>4/16/11 CEA: 8.7 (elevated)</a:t>
            </a:r>
          </a:p>
          <a:p>
            <a:pPr>
              <a:buFont typeface="Arial" panose="020B0604020202020204" pitchFamily="34" charset="0"/>
              <a:buChar char="•"/>
            </a:pPr>
            <a:r>
              <a:rPr lang="en-US" sz="1000" dirty="0"/>
              <a:t>4/23/21 Rectal cancer MRI: T4a N2 rectal tumor with at least 7 suspicious mesorectal nodes.</a:t>
            </a:r>
          </a:p>
          <a:p>
            <a:pPr>
              <a:buFont typeface="Arial" panose="020B0604020202020204" pitchFamily="34" charset="0"/>
              <a:buChar char="•"/>
            </a:pPr>
            <a:r>
              <a:rPr lang="en-US" sz="1000" dirty="0"/>
              <a:t>12/1/21 Rectal cancer MRI: Compared to 04/23/2021, the patient's </a:t>
            </a:r>
            <a:r>
              <a:rPr lang="en-US" sz="1000" dirty="0" err="1"/>
              <a:t>semiannular</a:t>
            </a:r>
            <a:r>
              <a:rPr lang="en-US" sz="1000" dirty="0"/>
              <a:t> rectal mass is significantly decreased in size.  The mass is now characterized by areas of fibrosis with small volume of suspected residual viable tumor.  Tumor/fibrosis extends beyond the muscularis propria with spiculations extending to the anterior peritoneal reflection, which is not clearly involved by residual tumor. Markedly decreased size of previously enlarged suspicious mesorectal lymph nodes.  No suspicious mesorectal or extra mesorectal lymph nodes are identified.</a:t>
            </a:r>
          </a:p>
          <a:p>
            <a:pPr>
              <a:buFont typeface="Arial" panose="020B0604020202020204" pitchFamily="34" charset="0"/>
              <a:buChar char="•"/>
            </a:pPr>
            <a:r>
              <a:rPr lang="en-US" sz="1000" dirty="0"/>
              <a:t>1/4/22 Colonoscopy: Minimal residual tumor/scar in mid rectum, otherwise clear colon.</a:t>
            </a:r>
          </a:p>
          <a:p>
            <a:pPr>
              <a:buFont typeface="Arial" panose="020B0604020202020204" pitchFamily="34" charset="0"/>
              <a:buChar char="•"/>
            </a:pPr>
            <a:endParaRPr lang="en-US" sz="1000" dirty="0"/>
          </a:p>
        </p:txBody>
      </p:sp>
      <p:pic>
        <p:nvPicPr>
          <p:cNvPr id="6" name="Picture 5">
            <a:extLst>
              <a:ext uri="{FF2B5EF4-FFF2-40B4-BE49-F238E27FC236}">
                <a16:creationId xmlns:a16="http://schemas.microsoft.com/office/drawing/2014/main" id="{9287EDE1-7080-A538-0581-F0C5E9147E03}"/>
              </a:ext>
            </a:extLst>
          </p:cNvPr>
          <p:cNvPicPr>
            <a:picLocks noChangeAspect="1"/>
          </p:cNvPicPr>
          <p:nvPr/>
        </p:nvPicPr>
        <p:blipFill>
          <a:blip r:embed="rId13"/>
          <a:stretch>
            <a:fillRect/>
          </a:stretch>
        </p:blipFill>
        <p:spPr>
          <a:xfrm>
            <a:off x="5610997" y="2801683"/>
            <a:ext cx="6162675" cy="3248025"/>
          </a:xfrm>
          <a:prstGeom prst="rect">
            <a:avLst/>
          </a:prstGeom>
        </p:spPr>
      </p:pic>
    </p:spTree>
    <p:extLst>
      <p:ext uri="{BB962C8B-B14F-4D97-AF65-F5344CB8AC3E}">
        <p14:creationId xmlns:p14="http://schemas.microsoft.com/office/powerpoint/2010/main" val="32008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C502CAC-6859-4342-A9E6-7450415DF8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5985B41-6B9B-499D-ACB2-368BA9D1B45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FD3ABA77-1CFC-4691-8959-55A04FD7321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D2024C07-86F2-4FB7-A45B-74F93A524D2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A46727F9-7FAE-4CD8-8ED0-CB8A5170329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50735C93-1DB6-444F-B810-E52C7AC67BF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CF0F30DA-134A-46ED-9A5F-C54E0E1B41F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CEC99481-0B74-493E-AE1D-920D32BBF7E7}"/>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graphicEl>
                                              <a:dgm id="{81BF311A-F598-4550-8760-B9AF5FF41A14}"/>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graphicEl>
                                              <a:dgm id="{BCCA0229-C655-47EB-8B0F-CA24CE9A4A31}"/>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12A7-5269-4783-90B0-657843066C1B}"/>
              </a:ext>
            </a:extLst>
          </p:cNvPr>
          <p:cNvSpPr>
            <a:spLocks noGrp="1"/>
          </p:cNvSpPr>
          <p:nvPr>
            <p:ph type="title"/>
          </p:nvPr>
        </p:nvSpPr>
        <p:spPr/>
        <p:txBody>
          <a:bodyPr/>
          <a:lstStyle/>
          <a:p>
            <a:r>
              <a:rPr lang="en-US" dirty="0"/>
              <a:t>AJCC Staging</a:t>
            </a:r>
          </a:p>
        </p:txBody>
      </p:sp>
      <p:graphicFrame>
        <p:nvGraphicFramePr>
          <p:cNvPr id="8" name="Content Placeholder 3">
            <a:extLst>
              <a:ext uri="{FF2B5EF4-FFF2-40B4-BE49-F238E27FC236}">
                <a16:creationId xmlns:a16="http://schemas.microsoft.com/office/drawing/2014/main" id="{7948F051-5703-6036-60BB-B7F7B648FFE6}"/>
              </a:ext>
            </a:extLst>
          </p:cNvPr>
          <p:cNvGraphicFramePr>
            <a:graphicFrameLocks noGrp="1"/>
          </p:cNvGraphicFramePr>
          <p:nvPr>
            <p:ph sz="half" idx="1"/>
            <p:extLst>
              <p:ext uri="{D42A27DB-BD31-4B8C-83A1-F6EECF244321}">
                <p14:modId xmlns:p14="http://schemas.microsoft.com/office/powerpoint/2010/main" val="1223888029"/>
              </p:ext>
            </p:extLst>
          </p:nvPr>
        </p:nvGraphicFramePr>
        <p:xfrm>
          <a:off x="685800" y="2002053"/>
          <a:ext cx="53340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ext Placeholder 2">
            <a:extLst>
              <a:ext uri="{FF2B5EF4-FFF2-40B4-BE49-F238E27FC236}">
                <a16:creationId xmlns:a16="http://schemas.microsoft.com/office/drawing/2014/main" id="{C47D8585-865A-42A1-9C8A-BF9DA40FFD5E}"/>
              </a:ext>
            </a:extLst>
          </p:cNvPr>
          <p:cNvGraphicFramePr>
            <a:graphicFrameLocks/>
          </p:cNvGraphicFramePr>
          <p:nvPr>
            <p:extLst>
              <p:ext uri="{D42A27DB-BD31-4B8C-83A1-F6EECF244321}">
                <p14:modId xmlns:p14="http://schemas.microsoft.com/office/powerpoint/2010/main" val="38680011"/>
              </p:ext>
            </p:extLst>
          </p:nvPr>
        </p:nvGraphicFramePr>
        <p:xfrm>
          <a:off x="6332621" y="2002054"/>
          <a:ext cx="5334000" cy="4024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63908AB9-8CC6-B249-752C-A16A3E1A3D2D}"/>
              </a:ext>
            </a:extLst>
          </p:cNvPr>
          <p:cNvSpPr txBox="1"/>
          <p:nvPr/>
        </p:nvSpPr>
        <p:spPr>
          <a:xfrm>
            <a:off x="5859380" y="118194"/>
            <a:ext cx="6094476" cy="1015663"/>
          </a:xfrm>
          <a:prstGeom prst="rect">
            <a:avLst/>
          </a:prstGeom>
          <a:noFill/>
        </p:spPr>
        <p:txBody>
          <a:bodyPr wrap="square">
            <a:spAutoFit/>
          </a:bodyPr>
          <a:lstStyle/>
          <a:p>
            <a:pPr>
              <a:buFont typeface="Arial" panose="020B0604020202020204" pitchFamily="34" charset="0"/>
              <a:buChar char="•"/>
            </a:pPr>
            <a:r>
              <a:rPr lang="en-US" sz="1200" dirty="0"/>
              <a:t>1/5/22 Robotic-assisted laparoscopic LAR @ My Facility: Grade 2 adenocarcinoma, 1.9 cm, invades through muscularis propria into pericolorectal tissue. No LVI pr PNI. Treatment effect present (partial response, score 2). Macroscopic evaluation of mesorectum complete. Margins all negative, distance from invasive carcinoma to radial margin is 1.3 cm. 0/17 lymph nodes. No tumor deposits. ypT3 N0 M N/A. </a:t>
            </a:r>
          </a:p>
        </p:txBody>
      </p:sp>
    </p:spTree>
    <p:extLst>
      <p:ext uri="{BB962C8B-B14F-4D97-AF65-F5344CB8AC3E}">
        <p14:creationId xmlns:p14="http://schemas.microsoft.com/office/powerpoint/2010/main" val="41404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C502CAC-6859-4342-A9E6-7450415DF8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F6EE7D5-A9A0-46D3-A7C5-9321AF388E9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555ABDDD-522E-435E-9B1E-461D378F034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33CA61A4-A5FA-42EC-A449-D51F79757D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A4B3DCF-75A5-4B2C-BFC7-70989BEDA03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B29AC9C-9464-48D2-9B35-ED2FFE015D3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BFD03675-B0E3-43E9-AD76-F4E5AF7D989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D27642D7-E153-4C72-83E0-00EEA221232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0D30B544-A589-4D38-A14C-C92307FD721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A46727F9-7FAE-4CD8-8ED0-CB8A5170329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50735C93-1DB6-444F-B810-E52C7AC67BF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EAE5A95D-2B5A-419B-BD33-6778F472942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4244CD3F-FEF2-48E2-8623-91BB3A75CD9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graphicEl>
                                              <a:dgm id="{1C6A3DB5-9FDE-41C8-8EDC-5A39F93CDC24}"/>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81BF311A-F598-4550-8760-B9AF5FF41A14}"/>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graphicEl>
                                              <a:dgm id="{BCCA0229-C655-47EB-8B0F-CA24CE9A4A31}"/>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graphicEl>
                                              <a:dgm id="{A8BF312C-5B8E-40DC-8D30-CF932D551B29}"/>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graphicEl>
                                              <a:dgm id="{BCFDC4CA-8045-4DC9-B248-7B11A8A1EA82}"/>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graphicEl>
                                              <a:dgm id="{FF828BE0-0E99-48F9-B94D-4CF2DD3A6061}"/>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graphicEl>
                                              <a:dgm id="{959663A1-3DD3-40F0-B196-F2FDF53EBB40}"/>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graphicEl>
                                              <a:dgm id="{2E3EC0AA-17F2-45E0-B660-B1637F8AD639}"/>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graphicEl>
                                              <a:dgm id="{3FB8490F-F286-4C65-9F41-492B7E4F0B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9" grpId="0">
        <p:bldSub>
          <a:bldDgm bld="one"/>
        </p:bldSub>
      </p:bldGraphic>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TotalTime>
  <Words>3266</Words>
  <Application>Microsoft Office PowerPoint</Application>
  <PresentationFormat>Widescreen</PresentationFormat>
  <Paragraphs>501</Paragraphs>
  <Slides>41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Century Gothic</vt:lpstr>
      <vt:lpstr>Wingdings 3</vt:lpstr>
      <vt:lpstr>Retrospect</vt:lpstr>
      <vt:lpstr>Abstracting Rectal Cancer</vt:lpstr>
      <vt:lpstr>Case #1</vt:lpstr>
      <vt:lpstr>Presentation</vt:lpstr>
      <vt:lpstr>Presentation</vt:lpstr>
      <vt:lpstr>PowerPoint Presentation</vt:lpstr>
      <vt:lpstr>PowerPoint Presentation</vt:lpstr>
      <vt:lpstr>PowerPoint Presentation</vt:lpstr>
      <vt:lpstr>AJCC Staging</vt:lpstr>
      <vt:lpstr>AJCC Staging</vt:lpstr>
      <vt:lpstr>Summary Stage</vt:lpstr>
      <vt:lpstr>SSDIs</vt:lpstr>
      <vt:lpstr>SSDIs</vt:lpstr>
      <vt:lpstr>Surgery</vt:lpstr>
      <vt:lpstr>Surgery</vt:lpstr>
      <vt:lpstr>Treatment</vt:lpstr>
      <vt:lpstr>Radiation</vt:lpstr>
      <vt:lpstr>Phase I</vt:lpstr>
      <vt:lpstr>Phase II</vt:lpstr>
      <vt:lpstr>Phase III</vt:lpstr>
      <vt:lpstr>Outcomes</vt:lpstr>
      <vt:lpstr>Case #2</vt:lpstr>
      <vt:lpstr>Presentation</vt:lpstr>
      <vt:lpstr>Presentation</vt:lpstr>
      <vt:lpstr>PowerPoint Presentation</vt:lpstr>
      <vt:lpstr>PowerPoint Presentation</vt:lpstr>
      <vt:lpstr>PowerPoint Presentation</vt:lpstr>
      <vt:lpstr>AJCC Staging</vt:lpstr>
      <vt:lpstr>AJCC Staging</vt:lpstr>
      <vt:lpstr>Summary Stage</vt:lpstr>
      <vt:lpstr>SSDIs</vt:lpstr>
      <vt:lpstr>  SSDIs</vt:lpstr>
      <vt:lpstr>Surgery</vt:lpstr>
      <vt:lpstr>Surgery</vt:lpstr>
      <vt:lpstr>Treatment</vt:lpstr>
      <vt:lpstr>Radiation</vt:lpstr>
      <vt:lpstr>Phase I</vt:lpstr>
      <vt:lpstr>Phase II</vt:lpstr>
      <vt:lpstr>Phase III</vt:lpstr>
      <vt:lpstr>Outcomes</vt:lpstr>
      <vt:lpstr>Use Your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Abstracting Rectal Cancer</dc:title>
  <dc:creator>Woodard Leslie N</dc:creator>
  <cp:lastModifiedBy>Leslie Woodard</cp:lastModifiedBy>
  <cp:revision>1</cp:revision>
  <dcterms:created xsi:type="dcterms:W3CDTF">2023-10-05T19:25:05Z</dcterms:created>
  <dcterms:modified xsi:type="dcterms:W3CDTF">2023-10-16T19:10:47Z</dcterms:modified>
</cp:coreProperties>
</file>