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6"/>
  </p:notesMasterIdLst>
  <p:handoutMasterIdLst>
    <p:handoutMasterId r:id="rId87"/>
  </p:handoutMasterIdLst>
  <p:sldIdLst>
    <p:sldId id="277" r:id="rId5"/>
    <p:sldId id="258" r:id="rId6"/>
    <p:sldId id="342" r:id="rId7"/>
    <p:sldId id="290" r:id="rId8"/>
    <p:sldId id="264" r:id="rId9"/>
    <p:sldId id="293" r:id="rId10"/>
    <p:sldId id="294" r:id="rId11"/>
    <p:sldId id="295" r:id="rId12"/>
    <p:sldId id="296" r:id="rId13"/>
    <p:sldId id="268" r:id="rId14"/>
    <p:sldId id="286" r:id="rId15"/>
    <p:sldId id="297" r:id="rId16"/>
    <p:sldId id="298" r:id="rId17"/>
    <p:sldId id="262" r:id="rId18"/>
    <p:sldId id="308" r:id="rId19"/>
    <p:sldId id="316" r:id="rId20"/>
    <p:sldId id="309" r:id="rId21"/>
    <p:sldId id="310" r:id="rId22"/>
    <p:sldId id="317" r:id="rId23"/>
    <p:sldId id="311" r:id="rId24"/>
    <p:sldId id="312" r:id="rId25"/>
    <p:sldId id="318" r:id="rId26"/>
    <p:sldId id="313" r:id="rId27"/>
    <p:sldId id="314" r:id="rId28"/>
    <p:sldId id="315" r:id="rId29"/>
    <p:sldId id="319" r:id="rId30"/>
    <p:sldId id="321" r:id="rId31"/>
    <p:sldId id="292" r:id="rId32"/>
    <p:sldId id="328" r:id="rId33"/>
    <p:sldId id="325" r:id="rId34"/>
    <p:sldId id="323" r:id="rId35"/>
    <p:sldId id="327" r:id="rId36"/>
    <p:sldId id="324" r:id="rId37"/>
    <p:sldId id="279" r:id="rId38"/>
    <p:sldId id="299" r:id="rId39"/>
    <p:sldId id="329" r:id="rId40"/>
    <p:sldId id="330" r:id="rId41"/>
    <p:sldId id="300" r:id="rId42"/>
    <p:sldId id="339" r:id="rId43"/>
    <p:sldId id="322" r:id="rId44"/>
    <p:sldId id="331" r:id="rId45"/>
    <p:sldId id="338" r:id="rId46"/>
    <p:sldId id="337" r:id="rId47"/>
    <p:sldId id="333" r:id="rId48"/>
    <p:sldId id="340" r:id="rId49"/>
    <p:sldId id="336" r:id="rId50"/>
    <p:sldId id="335" r:id="rId51"/>
    <p:sldId id="334" r:id="rId52"/>
    <p:sldId id="301" r:id="rId53"/>
    <p:sldId id="302" r:id="rId54"/>
    <p:sldId id="303" r:id="rId55"/>
    <p:sldId id="304" r:id="rId56"/>
    <p:sldId id="345" r:id="rId57"/>
    <p:sldId id="305" r:id="rId58"/>
    <p:sldId id="346" r:id="rId59"/>
    <p:sldId id="320" r:id="rId60"/>
    <p:sldId id="341" r:id="rId61"/>
    <p:sldId id="306" r:id="rId62"/>
    <p:sldId id="349" r:id="rId63"/>
    <p:sldId id="351" r:id="rId64"/>
    <p:sldId id="350" r:id="rId65"/>
    <p:sldId id="353" r:id="rId66"/>
    <p:sldId id="352" r:id="rId67"/>
    <p:sldId id="354" r:id="rId68"/>
    <p:sldId id="355" r:id="rId69"/>
    <p:sldId id="307" r:id="rId70"/>
    <p:sldId id="356" r:id="rId71"/>
    <p:sldId id="357" r:id="rId72"/>
    <p:sldId id="358" r:id="rId73"/>
    <p:sldId id="359" r:id="rId74"/>
    <p:sldId id="361" r:id="rId75"/>
    <p:sldId id="360" r:id="rId76"/>
    <p:sldId id="362" r:id="rId77"/>
    <p:sldId id="347" r:id="rId78"/>
    <p:sldId id="363" r:id="rId79"/>
    <p:sldId id="364" r:id="rId80"/>
    <p:sldId id="365" r:id="rId81"/>
    <p:sldId id="291" r:id="rId82"/>
    <p:sldId id="348" r:id="rId83"/>
    <p:sldId id="260" r:id="rId84"/>
    <p:sldId id="27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F9C5F-F5D4-4FA7-91D2-81DED45F308E}" v="614" dt="2024-03-15T15:18:57.798"/>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80227" autoAdjust="0"/>
  </p:normalViewPr>
  <p:slideViewPr>
    <p:cSldViewPr snapToGrid="0">
      <p:cViewPr varScale="1">
        <p:scale>
          <a:sx n="104" d="100"/>
          <a:sy n="104" d="100"/>
        </p:scale>
        <p:origin x="672" y="108"/>
      </p:cViewPr>
      <p:guideLst>
        <p:guide orient="horz" pos="792"/>
        <p:guide pos="3144"/>
        <p:guide orient="horz" pos="960"/>
      </p:guideLst>
    </p:cSldViewPr>
  </p:slideViewPr>
  <p:outlineViewPr>
    <p:cViewPr>
      <p:scale>
        <a:sx n="33" d="100"/>
        <a:sy n="33" d="100"/>
      </p:scale>
      <p:origin x="0" y="-11942"/>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95" Type="http://schemas.microsoft.com/office/2018/10/relationships/authors" Targe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ard Leslie N" userId="0215b3a3-2f11-4a9b-8dcf-81ec854199b6" providerId="ADAL" clId="{1BCF9C5F-F5D4-4FA7-91D2-81DED45F308E}"/>
    <pc:docChg chg="undo redo custSel addSld delSld modSld sldOrd addSection delSection">
      <pc:chgData name="Woodard Leslie N" userId="0215b3a3-2f11-4a9b-8dcf-81ec854199b6" providerId="ADAL" clId="{1BCF9C5F-F5D4-4FA7-91D2-81DED45F308E}" dt="2024-03-19T15:14:34.912" v="30477" actId="20577"/>
      <pc:docMkLst>
        <pc:docMk/>
      </pc:docMkLst>
      <pc:sldChg chg="addSp delSp modSp del mod modClrScheme chgLayout">
        <pc:chgData name="Woodard Leslie N" userId="0215b3a3-2f11-4a9b-8dcf-81ec854199b6" providerId="ADAL" clId="{1BCF9C5F-F5D4-4FA7-91D2-81DED45F308E}" dt="2024-02-23T17:36:32.392" v="227" actId="47"/>
        <pc:sldMkLst>
          <pc:docMk/>
          <pc:sldMk cId="1642425379" sldId="256"/>
        </pc:sldMkLst>
        <pc:spChg chg="mod ord">
          <ac:chgData name="Woodard Leslie N" userId="0215b3a3-2f11-4a9b-8dcf-81ec854199b6" providerId="ADAL" clId="{1BCF9C5F-F5D4-4FA7-91D2-81DED45F308E}" dt="2024-02-16T20:28:14.428" v="196" actId="1076"/>
          <ac:spMkLst>
            <pc:docMk/>
            <pc:sldMk cId="1642425379" sldId="256"/>
            <ac:spMk id="2" creationId="{216815C6-3AD0-46E6-A74A-1967BD91AF50}"/>
          </ac:spMkLst>
        </pc:spChg>
        <pc:spChg chg="add mod ord">
          <ac:chgData name="Woodard Leslie N" userId="0215b3a3-2f11-4a9b-8dcf-81ec854199b6" providerId="ADAL" clId="{1BCF9C5F-F5D4-4FA7-91D2-81DED45F308E}" dt="2024-02-16T20:24:05.970" v="106" actId="948"/>
          <ac:spMkLst>
            <pc:docMk/>
            <pc:sldMk cId="1642425379" sldId="256"/>
            <ac:spMk id="3" creationId="{B8B8FE1F-8019-6EB6-D903-D38962A5AD3A}"/>
          </ac:spMkLst>
        </pc:spChg>
        <pc:spChg chg="add del mod ord">
          <ac:chgData name="Woodard Leslie N" userId="0215b3a3-2f11-4a9b-8dcf-81ec854199b6" providerId="ADAL" clId="{1BCF9C5F-F5D4-4FA7-91D2-81DED45F308E}" dt="2024-02-16T20:26:08.276" v="134" actId="931"/>
          <ac:spMkLst>
            <pc:docMk/>
            <pc:sldMk cId="1642425379" sldId="256"/>
            <ac:spMk id="4" creationId="{004AFDBB-4A43-7F94-F74E-3E1E0118A7C5}"/>
          </ac:spMkLst>
        </pc:spChg>
        <pc:spChg chg="add del mod">
          <ac:chgData name="Woodard Leslie N" userId="0215b3a3-2f11-4a9b-8dcf-81ec854199b6" providerId="ADAL" clId="{1BCF9C5F-F5D4-4FA7-91D2-81DED45F308E}" dt="2024-02-23T17:35:27.864" v="224" actId="931"/>
          <ac:spMkLst>
            <pc:docMk/>
            <pc:sldMk cId="1642425379" sldId="256"/>
            <ac:spMk id="16" creationId="{2F6A92B9-4698-2BE5-7F77-53A664635CAB}"/>
          </ac:spMkLst>
        </pc:spChg>
        <pc:picChg chg="add del mod">
          <ac:chgData name="Woodard Leslie N" userId="0215b3a3-2f11-4a9b-8dcf-81ec854199b6" providerId="ADAL" clId="{1BCF9C5F-F5D4-4FA7-91D2-81DED45F308E}" dt="2024-02-23T17:34:38.768" v="215"/>
          <ac:picMkLst>
            <pc:docMk/>
            <pc:sldMk cId="1642425379" sldId="256"/>
            <ac:picMk id="4" creationId="{97EE2AF6-604F-59C9-A1C1-21665E7798AD}"/>
          </ac:picMkLst>
        </pc:picChg>
        <pc:picChg chg="add del mod">
          <ac:chgData name="Woodard Leslie N" userId="0215b3a3-2f11-4a9b-8dcf-81ec854199b6" providerId="ADAL" clId="{1BCF9C5F-F5D4-4FA7-91D2-81DED45F308E}" dt="2024-02-16T20:24:45.057" v="111" actId="931"/>
          <ac:picMkLst>
            <pc:docMk/>
            <pc:sldMk cId="1642425379" sldId="256"/>
            <ac:picMk id="6" creationId="{CF5D536F-8BAC-DCC9-4CC1-2E6029B1D44C}"/>
          </ac:picMkLst>
        </pc:picChg>
        <pc:picChg chg="add del mod ord">
          <ac:chgData name="Woodard Leslie N" userId="0215b3a3-2f11-4a9b-8dcf-81ec854199b6" providerId="ADAL" clId="{1BCF9C5F-F5D4-4FA7-91D2-81DED45F308E}" dt="2024-02-23T17:35:27.864" v="224" actId="931"/>
          <ac:picMkLst>
            <pc:docMk/>
            <pc:sldMk cId="1642425379" sldId="256"/>
            <ac:picMk id="6" creationId="{DC9C199D-B7A6-0D44-F409-B045B626A184}"/>
          </ac:picMkLst>
        </pc:picChg>
        <pc:picChg chg="add del mod">
          <ac:chgData name="Woodard Leslie N" userId="0215b3a3-2f11-4a9b-8dcf-81ec854199b6" providerId="ADAL" clId="{1BCF9C5F-F5D4-4FA7-91D2-81DED45F308E}" dt="2024-02-16T20:25:08.236" v="118" actId="931"/>
          <ac:picMkLst>
            <pc:docMk/>
            <pc:sldMk cId="1642425379" sldId="256"/>
            <ac:picMk id="8" creationId="{2B9E7FD2-1598-26B4-3F46-1E65B0819ACE}"/>
          </ac:picMkLst>
        </pc:picChg>
        <pc:picChg chg="add del mod">
          <ac:chgData name="Woodard Leslie N" userId="0215b3a3-2f11-4a9b-8dcf-81ec854199b6" providerId="ADAL" clId="{1BCF9C5F-F5D4-4FA7-91D2-81DED45F308E}" dt="2024-02-16T20:25:21.190" v="123" actId="931"/>
          <ac:picMkLst>
            <pc:docMk/>
            <pc:sldMk cId="1642425379" sldId="256"/>
            <ac:picMk id="10" creationId="{92226CE8-96C1-0D43-5BE4-00B143B5F65B}"/>
          </ac:picMkLst>
        </pc:picChg>
        <pc:picChg chg="add mod">
          <ac:chgData name="Woodard Leslie N" userId="0215b3a3-2f11-4a9b-8dcf-81ec854199b6" providerId="ADAL" clId="{1BCF9C5F-F5D4-4FA7-91D2-81DED45F308E}" dt="2024-02-16T20:25:38.220" v="129"/>
          <ac:picMkLst>
            <pc:docMk/>
            <pc:sldMk cId="1642425379" sldId="256"/>
            <ac:picMk id="11" creationId="{6115DD8B-7A14-48E4-97E6-603B1A6FA0FD}"/>
          </ac:picMkLst>
        </pc:picChg>
        <pc:picChg chg="add del mod">
          <ac:chgData name="Woodard Leslie N" userId="0215b3a3-2f11-4a9b-8dcf-81ec854199b6" providerId="ADAL" clId="{1BCF9C5F-F5D4-4FA7-91D2-81DED45F308E}" dt="2024-02-16T20:25:47.798" v="133"/>
          <ac:picMkLst>
            <pc:docMk/>
            <pc:sldMk cId="1642425379" sldId="256"/>
            <ac:picMk id="12" creationId="{D50A8C4E-E372-1A0C-6C92-392DD52F44BB}"/>
          </ac:picMkLst>
        </pc:picChg>
        <pc:picChg chg="add del mod ord">
          <ac:chgData name="Woodard Leslie N" userId="0215b3a3-2f11-4a9b-8dcf-81ec854199b6" providerId="ADAL" clId="{1BCF9C5F-F5D4-4FA7-91D2-81DED45F308E}" dt="2024-02-16T20:27:10.010" v="189" actId="478"/>
          <ac:picMkLst>
            <pc:docMk/>
            <pc:sldMk cId="1642425379" sldId="256"/>
            <ac:picMk id="14" creationId="{3C3A51C5-E750-6E90-2A82-EE59CC8965A1}"/>
          </ac:picMkLst>
        </pc:picChg>
        <pc:picChg chg="add del mod">
          <ac:chgData name="Woodard Leslie N" userId="0215b3a3-2f11-4a9b-8dcf-81ec854199b6" providerId="ADAL" clId="{1BCF9C5F-F5D4-4FA7-91D2-81DED45F308E}" dt="2024-02-16T20:29:46.032" v="209" actId="478"/>
          <ac:picMkLst>
            <pc:docMk/>
            <pc:sldMk cId="1642425379" sldId="256"/>
            <ac:picMk id="18" creationId="{420B71E8-20EB-B507-43F4-5611A9BCB318}"/>
          </ac:picMkLst>
        </pc:picChg>
        <pc:picChg chg="add mod">
          <ac:chgData name="Woodard Leslie N" userId="0215b3a3-2f11-4a9b-8dcf-81ec854199b6" providerId="ADAL" clId="{1BCF9C5F-F5D4-4FA7-91D2-81DED45F308E}" dt="2024-02-16T20:29:50.603" v="211" actId="1076"/>
          <ac:picMkLst>
            <pc:docMk/>
            <pc:sldMk cId="1642425379" sldId="256"/>
            <ac:picMk id="19" creationId="{47AA4A39-3947-229A-2BDD-6C4DAD3B2C2B}"/>
          </ac:picMkLst>
        </pc:picChg>
      </pc:sldChg>
      <pc:sldChg chg="addSp delSp modSp mod modClrScheme chgLayout">
        <pc:chgData name="Woodard Leslie N" userId="0215b3a3-2f11-4a9b-8dcf-81ec854199b6" providerId="ADAL" clId="{1BCF9C5F-F5D4-4FA7-91D2-81DED45F308E}" dt="2024-03-13T18:05:52.682" v="24072" actId="20577"/>
        <pc:sldMkLst>
          <pc:docMk/>
          <pc:sldMk cId="707789176" sldId="258"/>
        </pc:sldMkLst>
        <pc:spChg chg="del mod ord">
          <ac:chgData name="Woodard Leslie N" userId="0215b3a3-2f11-4a9b-8dcf-81ec854199b6" providerId="ADAL" clId="{1BCF9C5F-F5D4-4FA7-91D2-81DED45F308E}" dt="2024-02-23T17:36:49.121" v="228" actId="700"/>
          <ac:spMkLst>
            <pc:docMk/>
            <pc:sldMk cId="707789176" sldId="258"/>
            <ac:spMk id="2" creationId="{A29DE7F2-E890-4744-88DD-A75F5E300513}"/>
          </ac:spMkLst>
        </pc:spChg>
        <pc:spChg chg="add mod ord">
          <ac:chgData name="Woodard Leslie N" userId="0215b3a3-2f11-4a9b-8dcf-81ec854199b6" providerId="ADAL" clId="{1BCF9C5F-F5D4-4FA7-91D2-81DED45F308E}" dt="2024-02-23T17:39:04.115" v="347" actId="20577"/>
          <ac:spMkLst>
            <pc:docMk/>
            <pc:sldMk cId="707789176" sldId="258"/>
            <ac:spMk id="3" creationId="{7D7555A9-691E-CAB6-CD00-4FB975FCE768}"/>
          </ac:spMkLst>
        </pc:spChg>
        <pc:spChg chg="del mod ord">
          <ac:chgData name="Woodard Leslie N" userId="0215b3a3-2f11-4a9b-8dcf-81ec854199b6" providerId="ADAL" clId="{1BCF9C5F-F5D4-4FA7-91D2-81DED45F308E}" dt="2024-02-23T17:36:49.121" v="228" actId="700"/>
          <ac:spMkLst>
            <pc:docMk/>
            <pc:sldMk cId="707789176" sldId="258"/>
            <ac:spMk id="4" creationId="{814F8766-678F-3F6D-C555-8C28F4629D34}"/>
          </ac:spMkLst>
        </pc:spChg>
        <pc:spChg chg="add mod ord">
          <ac:chgData name="Woodard Leslie N" userId="0215b3a3-2f11-4a9b-8dcf-81ec854199b6" providerId="ADAL" clId="{1BCF9C5F-F5D4-4FA7-91D2-81DED45F308E}" dt="2024-03-13T18:05:52.682" v="24072" actId="20577"/>
          <ac:spMkLst>
            <pc:docMk/>
            <pc:sldMk cId="707789176" sldId="258"/>
            <ac:spMk id="5" creationId="{57C26FEE-BC02-2E61-D5B5-CAA622CAB74E}"/>
          </ac:spMkLst>
        </pc:spChg>
        <pc:spChg chg="mod">
          <ac:chgData name="Woodard Leslie N" userId="0215b3a3-2f11-4a9b-8dcf-81ec854199b6" providerId="ADAL" clId="{1BCF9C5F-F5D4-4FA7-91D2-81DED45F308E}" dt="2024-02-23T17:38:28.016" v="316" actId="1076"/>
          <ac:spMkLst>
            <pc:docMk/>
            <pc:sldMk cId="707789176" sldId="258"/>
            <ac:spMk id="31" creationId="{F466A906-2869-BB36-138E-D45F62E92210}"/>
          </ac:spMkLst>
        </pc:spChg>
        <pc:picChg chg="add del mod">
          <ac:chgData name="Woodard Leslie N" userId="0215b3a3-2f11-4a9b-8dcf-81ec854199b6" providerId="ADAL" clId="{1BCF9C5F-F5D4-4FA7-91D2-81DED45F308E}" dt="2024-02-27T13:34:57.390" v="8819" actId="478"/>
          <ac:picMkLst>
            <pc:docMk/>
            <pc:sldMk cId="707789176" sldId="258"/>
            <ac:picMk id="4" creationId="{1419F45F-A2DF-1C92-C2DE-73A25DB704E3}"/>
          </ac:picMkLst>
        </pc:picChg>
        <pc:picChg chg="add del mod">
          <ac:chgData name="Woodard Leslie N" userId="0215b3a3-2f11-4a9b-8dcf-81ec854199b6" providerId="ADAL" clId="{1BCF9C5F-F5D4-4FA7-91D2-81DED45F308E}" dt="2024-02-27T13:35:27.246" v="8830" actId="478"/>
          <ac:picMkLst>
            <pc:docMk/>
            <pc:sldMk cId="707789176" sldId="258"/>
            <ac:picMk id="7" creationId="{A9056086-EB6D-2353-0140-8E32E546085F}"/>
          </ac:picMkLst>
        </pc:picChg>
        <pc:picChg chg="add del mod">
          <ac:chgData name="Woodard Leslie N" userId="0215b3a3-2f11-4a9b-8dcf-81ec854199b6" providerId="ADAL" clId="{1BCF9C5F-F5D4-4FA7-91D2-81DED45F308E}" dt="2024-02-27T13:36:48.611" v="8833" actId="478"/>
          <ac:picMkLst>
            <pc:docMk/>
            <pc:sldMk cId="707789176" sldId="258"/>
            <ac:picMk id="3074" creationId="{D97E7046-B465-3ADC-C166-BA01B944F878}"/>
          </ac:picMkLst>
        </pc:picChg>
        <pc:cxnChg chg="mod">
          <ac:chgData name="Woodard Leslie N" userId="0215b3a3-2f11-4a9b-8dcf-81ec854199b6" providerId="ADAL" clId="{1BCF9C5F-F5D4-4FA7-91D2-81DED45F308E}" dt="2024-02-23T17:39:17.343" v="349" actId="1076"/>
          <ac:cxnSpMkLst>
            <pc:docMk/>
            <pc:sldMk cId="707789176" sldId="258"/>
            <ac:cxnSpMk id="32" creationId="{06186C3A-548E-AD87-3029-964123530768}"/>
          </ac:cxnSpMkLst>
        </pc:cxnChg>
      </pc:sldChg>
      <pc:sldChg chg="modSp mod">
        <pc:chgData name="Woodard Leslie N" userId="0215b3a3-2f11-4a9b-8dcf-81ec854199b6" providerId="ADAL" clId="{1BCF9C5F-F5D4-4FA7-91D2-81DED45F308E}" dt="2024-03-15T15:22:35.577" v="30117" actId="207"/>
        <pc:sldMkLst>
          <pc:docMk/>
          <pc:sldMk cId="566997565" sldId="260"/>
        </pc:sldMkLst>
        <pc:spChg chg="mod">
          <ac:chgData name="Woodard Leslie N" userId="0215b3a3-2f11-4a9b-8dcf-81ec854199b6" providerId="ADAL" clId="{1BCF9C5F-F5D4-4FA7-91D2-81DED45F308E}" dt="2024-03-15T15:22:35.577" v="30117" actId="207"/>
          <ac:spMkLst>
            <pc:docMk/>
            <pc:sldMk cId="566997565" sldId="260"/>
            <ac:spMk id="4" creationId="{E1593602-2C9B-2719-3419-E06F24C9C479}"/>
          </ac:spMkLst>
        </pc:spChg>
        <pc:spChg chg="mod">
          <ac:chgData name="Woodard Leslie N" userId="0215b3a3-2f11-4a9b-8dcf-81ec854199b6" providerId="ADAL" clId="{1BCF9C5F-F5D4-4FA7-91D2-81DED45F308E}" dt="2024-02-23T17:41:43.091" v="491" actId="20577"/>
          <ac:spMkLst>
            <pc:docMk/>
            <pc:sldMk cId="566997565" sldId="260"/>
            <ac:spMk id="11" creationId="{B1B29E87-9C2C-400B-834D-4E4BD6E944D0}"/>
          </ac:spMkLst>
        </pc:spChg>
      </pc:sldChg>
      <pc:sldChg chg="addSp delSp modSp mod">
        <pc:chgData name="Woodard Leslie N" userId="0215b3a3-2f11-4a9b-8dcf-81ec854199b6" providerId="ADAL" clId="{1BCF9C5F-F5D4-4FA7-91D2-81DED45F308E}" dt="2024-02-27T12:54:32.225" v="8579" actId="478"/>
        <pc:sldMkLst>
          <pc:docMk/>
          <pc:sldMk cId="1593920805" sldId="262"/>
        </pc:sldMkLst>
        <pc:spChg chg="mod">
          <ac:chgData name="Woodard Leslie N" userId="0215b3a3-2f11-4a9b-8dcf-81ec854199b6" providerId="ADAL" clId="{1BCF9C5F-F5D4-4FA7-91D2-81DED45F308E}" dt="2024-02-23T19:41:42.626" v="4234" actId="20577"/>
          <ac:spMkLst>
            <pc:docMk/>
            <pc:sldMk cId="1593920805" sldId="262"/>
            <ac:spMk id="2" creationId="{75031FE9-9059-4FE8-B4AC-9771F23A1B89}"/>
          </ac:spMkLst>
        </pc:spChg>
        <pc:spChg chg="add del mod">
          <ac:chgData name="Woodard Leslie N" userId="0215b3a3-2f11-4a9b-8dcf-81ec854199b6" providerId="ADAL" clId="{1BCF9C5F-F5D4-4FA7-91D2-81DED45F308E}" dt="2024-02-23T19:13:50.373" v="3720" actId="21"/>
          <ac:spMkLst>
            <pc:docMk/>
            <pc:sldMk cId="1593920805" sldId="262"/>
            <ac:spMk id="3" creationId="{F66162BE-95C9-C136-DE50-D40358AFDDE5}"/>
          </ac:spMkLst>
        </pc:spChg>
        <pc:spChg chg="add del mod">
          <ac:chgData name="Woodard Leslie N" userId="0215b3a3-2f11-4a9b-8dcf-81ec854199b6" providerId="ADAL" clId="{1BCF9C5F-F5D4-4FA7-91D2-81DED45F308E}" dt="2024-02-23T19:43:31.219" v="4240" actId="14826"/>
          <ac:spMkLst>
            <pc:docMk/>
            <pc:sldMk cId="1593920805" sldId="262"/>
            <ac:spMk id="4" creationId="{ED49AFA6-997E-C297-31EF-1C5E11F80050}"/>
          </ac:spMkLst>
        </pc:spChg>
        <pc:spChg chg="del">
          <ac:chgData name="Woodard Leslie N" userId="0215b3a3-2f11-4a9b-8dcf-81ec854199b6" providerId="ADAL" clId="{1BCF9C5F-F5D4-4FA7-91D2-81DED45F308E}" dt="2024-02-26T12:29:58.671" v="4645" actId="22"/>
          <ac:spMkLst>
            <pc:docMk/>
            <pc:sldMk cId="1593920805" sldId="262"/>
            <ac:spMk id="8" creationId="{87441910-6501-5C60-C05A-BAFF34C25798}"/>
          </ac:spMkLst>
        </pc:spChg>
        <pc:picChg chg="add mod ord">
          <ac:chgData name="Woodard Leslie N" userId="0215b3a3-2f11-4a9b-8dcf-81ec854199b6" providerId="ADAL" clId="{1BCF9C5F-F5D4-4FA7-91D2-81DED45F308E}" dt="2024-02-26T12:30:03.255" v="4647" actId="14100"/>
          <ac:picMkLst>
            <pc:docMk/>
            <pc:sldMk cId="1593920805" sldId="262"/>
            <ac:picMk id="4" creationId="{BF77E7EE-FB49-D494-7276-BB997E57D59F}"/>
          </ac:picMkLst>
        </pc:picChg>
        <pc:picChg chg="mod">
          <ac:chgData name="Woodard Leslie N" userId="0215b3a3-2f11-4a9b-8dcf-81ec854199b6" providerId="ADAL" clId="{1BCF9C5F-F5D4-4FA7-91D2-81DED45F308E}" dt="2024-02-23T19:43:31.219" v="4240" actId="14826"/>
          <ac:picMkLst>
            <pc:docMk/>
            <pc:sldMk cId="1593920805" sldId="262"/>
            <ac:picMk id="14" creationId="{206549BD-D8AF-D3BE-750E-5F8C50CCB5B9}"/>
          </ac:picMkLst>
        </pc:picChg>
        <pc:picChg chg="add del mod">
          <ac:chgData name="Woodard Leslie N" userId="0215b3a3-2f11-4a9b-8dcf-81ec854199b6" providerId="ADAL" clId="{1BCF9C5F-F5D4-4FA7-91D2-81DED45F308E}" dt="2024-02-27T12:54:32.225" v="8579" actId="478"/>
          <ac:picMkLst>
            <pc:docMk/>
            <pc:sldMk cId="1593920805" sldId="262"/>
            <ac:picMk id="1026" creationId="{C529BB4D-6046-A6A4-2665-4CE0C8539EAD}"/>
          </ac:picMkLst>
        </pc:picChg>
      </pc:sldChg>
      <pc:sldChg chg="addSp delSp modSp mod modClrScheme chgLayout modNotesTx">
        <pc:chgData name="Woodard Leslie N" userId="0215b3a3-2f11-4a9b-8dcf-81ec854199b6" providerId="ADAL" clId="{1BCF9C5F-F5D4-4FA7-91D2-81DED45F308E}" dt="2024-02-23T18:21:33.578" v="1964" actId="6549"/>
        <pc:sldMkLst>
          <pc:docMk/>
          <pc:sldMk cId="1346372204" sldId="264"/>
        </pc:sldMkLst>
        <pc:spChg chg="del mod ord">
          <ac:chgData name="Woodard Leslie N" userId="0215b3a3-2f11-4a9b-8dcf-81ec854199b6" providerId="ADAL" clId="{1BCF9C5F-F5D4-4FA7-91D2-81DED45F308E}" dt="2024-02-23T17:57:16.839" v="755" actId="700"/>
          <ac:spMkLst>
            <pc:docMk/>
            <pc:sldMk cId="1346372204" sldId="264"/>
            <ac:spMk id="2" creationId="{537E1C88-627C-4655-A4FB-0BB02EDB078A}"/>
          </ac:spMkLst>
        </pc:spChg>
        <pc:spChg chg="del mod ord">
          <ac:chgData name="Woodard Leslie N" userId="0215b3a3-2f11-4a9b-8dcf-81ec854199b6" providerId="ADAL" clId="{1BCF9C5F-F5D4-4FA7-91D2-81DED45F308E}" dt="2024-02-23T17:57:16.839" v="755" actId="700"/>
          <ac:spMkLst>
            <pc:docMk/>
            <pc:sldMk cId="1346372204" sldId="264"/>
            <ac:spMk id="3" creationId="{033634FE-ADF0-4BC3-A0A9-447EA9DD096B}"/>
          </ac:spMkLst>
        </pc:spChg>
        <pc:spChg chg="add mod ord">
          <ac:chgData name="Woodard Leslie N" userId="0215b3a3-2f11-4a9b-8dcf-81ec854199b6" providerId="ADAL" clId="{1BCF9C5F-F5D4-4FA7-91D2-81DED45F308E}" dt="2024-02-23T18:21:33.578" v="1964" actId="6549"/>
          <ac:spMkLst>
            <pc:docMk/>
            <pc:sldMk cId="1346372204" sldId="264"/>
            <ac:spMk id="4" creationId="{30F2CF25-5113-F632-7FCC-CC05A35F01D7}"/>
          </ac:spMkLst>
        </pc:spChg>
        <pc:spChg chg="add mod ord">
          <ac:chgData name="Woodard Leslie N" userId="0215b3a3-2f11-4a9b-8dcf-81ec854199b6" providerId="ADAL" clId="{1BCF9C5F-F5D4-4FA7-91D2-81DED45F308E}" dt="2024-02-23T18:19:57.326" v="1928" actId="1076"/>
          <ac:spMkLst>
            <pc:docMk/>
            <pc:sldMk cId="1346372204" sldId="264"/>
            <ac:spMk id="5" creationId="{D1B9ED38-7178-A762-A6B7-1379869C3480}"/>
          </ac:spMkLst>
        </pc:spChg>
        <pc:spChg chg="mod ord">
          <ac:chgData name="Woodard Leslie N" userId="0215b3a3-2f11-4a9b-8dcf-81ec854199b6" providerId="ADAL" clId="{1BCF9C5F-F5D4-4FA7-91D2-81DED45F308E}" dt="2024-02-23T17:57:16.839" v="755" actId="700"/>
          <ac:spMkLst>
            <pc:docMk/>
            <pc:sldMk cId="1346372204" sldId="264"/>
            <ac:spMk id="6" creationId="{A4AC050D-BAF4-C23C-F8EC-24DEC4293002}"/>
          </ac:spMkLst>
        </pc:spChg>
        <pc:spChg chg="add mod ord">
          <ac:chgData name="Woodard Leslie N" userId="0215b3a3-2f11-4a9b-8dcf-81ec854199b6" providerId="ADAL" clId="{1BCF9C5F-F5D4-4FA7-91D2-81DED45F308E}" dt="2024-02-23T18:19:47.666" v="1926" actId="5793"/>
          <ac:spMkLst>
            <pc:docMk/>
            <pc:sldMk cId="1346372204" sldId="264"/>
            <ac:spMk id="7" creationId="{D1136976-CE85-1B68-D3DB-884DDEDF0347}"/>
          </ac:spMkLst>
        </pc:spChg>
        <pc:picChg chg="add mod">
          <ac:chgData name="Woodard Leslie N" userId="0215b3a3-2f11-4a9b-8dcf-81ec854199b6" providerId="ADAL" clId="{1BCF9C5F-F5D4-4FA7-91D2-81DED45F308E}" dt="2024-02-23T18:19:50.567" v="1927" actId="1076"/>
          <ac:picMkLst>
            <pc:docMk/>
            <pc:sldMk cId="1346372204" sldId="264"/>
            <ac:picMk id="9" creationId="{0C1D7E5C-3B65-A9F8-0E6A-4040104FAE80}"/>
          </ac:picMkLst>
        </pc:picChg>
      </pc:sldChg>
      <pc:sldChg chg="addSp modSp mod">
        <pc:chgData name="Woodard Leslie N" userId="0215b3a3-2f11-4a9b-8dcf-81ec854199b6" providerId="ADAL" clId="{1BCF9C5F-F5D4-4FA7-91D2-81DED45F308E}" dt="2024-02-23T19:09:03.265" v="3625" actId="1076"/>
        <pc:sldMkLst>
          <pc:docMk/>
          <pc:sldMk cId="4151694508" sldId="268"/>
        </pc:sldMkLst>
        <pc:spChg chg="add mod">
          <ac:chgData name="Woodard Leslie N" userId="0215b3a3-2f11-4a9b-8dcf-81ec854199b6" providerId="ADAL" clId="{1BCF9C5F-F5D4-4FA7-91D2-81DED45F308E}" dt="2024-02-23T19:09:03.265" v="3625" actId="1076"/>
          <ac:spMkLst>
            <pc:docMk/>
            <pc:sldMk cId="4151694508" sldId="268"/>
            <ac:spMk id="2" creationId="{6C33DA71-1E6A-F4C2-BD67-70F8D7554362}"/>
          </ac:spMkLst>
        </pc:spChg>
        <pc:spChg chg="mod">
          <ac:chgData name="Woodard Leslie N" userId="0215b3a3-2f11-4a9b-8dcf-81ec854199b6" providerId="ADAL" clId="{1BCF9C5F-F5D4-4FA7-91D2-81DED45F308E}" dt="2024-02-23T18:25:22.002" v="2093" actId="20577"/>
          <ac:spMkLst>
            <pc:docMk/>
            <pc:sldMk cId="4151694508" sldId="268"/>
            <ac:spMk id="4" creationId="{FAD2AE59-5630-4D5C-83A9-4CDEF4D7DCFB}"/>
          </ac:spMkLst>
        </pc:spChg>
        <pc:spChg chg="mod">
          <ac:chgData name="Woodard Leslie N" userId="0215b3a3-2f11-4a9b-8dcf-81ec854199b6" providerId="ADAL" clId="{1BCF9C5F-F5D4-4FA7-91D2-81DED45F308E}" dt="2024-02-23T18:40:12.405" v="2913" actId="207"/>
          <ac:spMkLst>
            <pc:docMk/>
            <pc:sldMk cId="4151694508" sldId="268"/>
            <ac:spMk id="6" creationId="{5A6B31B0-7B84-475D-961F-09C0191F91A2}"/>
          </ac:spMkLst>
        </pc:spChg>
        <pc:spChg chg="mod">
          <ac:chgData name="Woodard Leslie N" userId="0215b3a3-2f11-4a9b-8dcf-81ec854199b6" providerId="ADAL" clId="{1BCF9C5F-F5D4-4FA7-91D2-81DED45F308E}" dt="2024-02-23T19:08:39.644" v="3619" actId="6549"/>
          <ac:spMkLst>
            <pc:docMk/>
            <pc:sldMk cId="4151694508" sldId="268"/>
            <ac:spMk id="8" creationId="{813F3455-E568-40C9-9F4D-8C89F4CD95F8}"/>
          </ac:spMkLst>
        </pc:spChg>
      </pc:sldChg>
      <pc:sldChg chg="add del">
        <pc:chgData name="Woodard Leslie N" userId="0215b3a3-2f11-4a9b-8dcf-81ec854199b6" providerId="ADAL" clId="{1BCF9C5F-F5D4-4FA7-91D2-81DED45F308E}" dt="2024-03-13T17:12:19.231" v="22924"/>
        <pc:sldMkLst>
          <pc:docMk/>
          <pc:sldMk cId="2860235795" sldId="270"/>
        </pc:sldMkLst>
      </pc:sldChg>
      <pc:sldChg chg="addSp modSp mod modNotesTx">
        <pc:chgData name="Woodard Leslie N" userId="0215b3a3-2f11-4a9b-8dcf-81ec854199b6" providerId="ADAL" clId="{1BCF9C5F-F5D4-4FA7-91D2-81DED45F308E}" dt="2024-03-14T11:59:36.587" v="24540" actId="1076"/>
        <pc:sldMkLst>
          <pc:docMk/>
          <pc:sldMk cId="2436493926" sldId="276"/>
        </pc:sldMkLst>
        <pc:spChg chg="mod">
          <ac:chgData name="Woodard Leslie N" userId="0215b3a3-2f11-4a9b-8dcf-81ec854199b6" providerId="ADAL" clId="{1BCF9C5F-F5D4-4FA7-91D2-81DED45F308E}" dt="2024-03-14T11:59:17.591" v="24537" actId="1076"/>
          <ac:spMkLst>
            <pc:docMk/>
            <pc:sldMk cId="2436493926" sldId="276"/>
            <ac:spMk id="2" creationId="{BCCAEE93-8585-46D4-A7EC-F184E317CB2E}"/>
          </ac:spMkLst>
        </pc:spChg>
        <pc:spChg chg="mod">
          <ac:chgData name="Woodard Leslie N" userId="0215b3a3-2f11-4a9b-8dcf-81ec854199b6" providerId="ADAL" clId="{1BCF9C5F-F5D4-4FA7-91D2-81DED45F308E}" dt="2024-03-14T11:57:59.090" v="24532" actId="1076"/>
          <ac:spMkLst>
            <pc:docMk/>
            <pc:sldMk cId="2436493926" sldId="276"/>
            <ac:spMk id="3" creationId="{24AFFC60-19C3-4901-93F7-7AAF4C09F8C6}"/>
          </ac:spMkLst>
        </pc:spChg>
        <pc:picChg chg="add mod">
          <ac:chgData name="Woodard Leslie N" userId="0215b3a3-2f11-4a9b-8dcf-81ec854199b6" providerId="ADAL" clId="{1BCF9C5F-F5D4-4FA7-91D2-81DED45F308E}" dt="2024-03-14T11:59:36.587" v="24540" actId="1076"/>
          <ac:picMkLst>
            <pc:docMk/>
            <pc:sldMk cId="2436493926" sldId="276"/>
            <ac:picMk id="4" creationId="{5527C94D-B0C1-4058-7843-9D0E6E0CDE24}"/>
          </ac:picMkLst>
        </pc:picChg>
        <pc:picChg chg="add mod">
          <ac:chgData name="Woodard Leslie N" userId="0215b3a3-2f11-4a9b-8dcf-81ec854199b6" providerId="ADAL" clId="{1BCF9C5F-F5D4-4FA7-91D2-81DED45F308E}" dt="2024-03-14T11:59:33.930" v="24539" actId="14100"/>
          <ac:picMkLst>
            <pc:docMk/>
            <pc:sldMk cId="2436493926" sldId="276"/>
            <ac:picMk id="2050" creationId="{4A3A2A43-9FC6-8AFF-597D-AAD500E0B5F3}"/>
          </ac:picMkLst>
        </pc:picChg>
      </pc:sldChg>
      <pc:sldChg chg="addSp modSp mod modNotesTx">
        <pc:chgData name="Woodard Leslie N" userId="0215b3a3-2f11-4a9b-8dcf-81ec854199b6" providerId="ADAL" clId="{1BCF9C5F-F5D4-4FA7-91D2-81DED45F308E}" dt="2024-03-19T15:14:34.912" v="30477" actId="20577"/>
        <pc:sldMkLst>
          <pc:docMk/>
          <pc:sldMk cId="2243494996" sldId="277"/>
        </pc:sldMkLst>
        <pc:spChg chg="mod">
          <ac:chgData name="Woodard Leslie N" userId="0215b3a3-2f11-4a9b-8dcf-81ec854199b6" providerId="ADAL" clId="{1BCF9C5F-F5D4-4FA7-91D2-81DED45F308E}" dt="2024-02-16T20:23:06.775" v="44" actId="20577"/>
          <ac:spMkLst>
            <pc:docMk/>
            <pc:sldMk cId="2243494996" sldId="277"/>
            <ac:spMk id="2" creationId="{6719F29B-F233-48AF-8261-F33A4E079E3E}"/>
          </ac:spMkLst>
        </pc:spChg>
        <pc:spChg chg="mod">
          <ac:chgData name="Woodard Leslie N" userId="0215b3a3-2f11-4a9b-8dcf-81ec854199b6" providerId="ADAL" clId="{1BCF9C5F-F5D4-4FA7-91D2-81DED45F308E}" dt="2024-02-16T20:23:30.097" v="102" actId="2710"/>
          <ac:spMkLst>
            <pc:docMk/>
            <pc:sldMk cId="2243494996" sldId="277"/>
            <ac:spMk id="3" creationId="{35E3EA69-4E0E-41BD-8095-A124225A2647}"/>
          </ac:spMkLst>
        </pc:spChg>
        <pc:picChg chg="add mod">
          <ac:chgData name="Woodard Leslie N" userId="0215b3a3-2f11-4a9b-8dcf-81ec854199b6" providerId="ADAL" clId="{1BCF9C5F-F5D4-4FA7-91D2-81DED45F308E}" dt="2024-02-23T17:36:30.296" v="226" actId="1076"/>
          <ac:picMkLst>
            <pc:docMk/>
            <pc:sldMk cId="2243494996" sldId="277"/>
            <ac:picMk id="4" creationId="{8BB79E1B-E754-47BD-D10A-AF76ECCC798A}"/>
          </ac:picMkLst>
        </pc:picChg>
        <pc:picChg chg="add mod">
          <ac:chgData name="Woodard Leslie N" userId="0215b3a3-2f11-4a9b-8dcf-81ec854199b6" providerId="ADAL" clId="{1BCF9C5F-F5D4-4FA7-91D2-81DED45F308E}" dt="2024-03-12T11:37:13.215" v="14917" actId="14100"/>
          <ac:picMkLst>
            <pc:docMk/>
            <pc:sldMk cId="2243494996" sldId="277"/>
            <ac:picMk id="1026" creationId="{B3CED72D-4F7B-420D-2E75-7C4D6F1A7DCD}"/>
          </ac:picMkLst>
        </pc:picChg>
      </pc:sldChg>
      <pc:sldChg chg="addSp delSp modSp mod modNotesTx">
        <pc:chgData name="Woodard Leslie N" userId="0215b3a3-2f11-4a9b-8dcf-81ec854199b6" providerId="ADAL" clId="{1BCF9C5F-F5D4-4FA7-91D2-81DED45F308E}" dt="2024-03-15T15:19:16.306" v="30081" actId="313"/>
        <pc:sldMkLst>
          <pc:docMk/>
          <pc:sldMk cId="4252466045" sldId="279"/>
        </pc:sldMkLst>
        <pc:spChg chg="mod">
          <ac:chgData name="Woodard Leslie N" userId="0215b3a3-2f11-4a9b-8dcf-81ec854199b6" providerId="ADAL" clId="{1BCF9C5F-F5D4-4FA7-91D2-81DED45F308E}" dt="2024-03-05T19:50:39.472" v="13183" actId="14100"/>
          <ac:spMkLst>
            <pc:docMk/>
            <pc:sldMk cId="4252466045" sldId="279"/>
            <ac:spMk id="7" creationId="{3FF2D739-E475-54F8-C832-F04A983D0F24}"/>
          </ac:spMkLst>
        </pc:spChg>
        <pc:spChg chg="del">
          <ac:chgData name="Woodard Leslie N" userId="0215b3a3-2f11-4a9b-8dcf-81ec854199b6" providerId="ADAL" clId="{1BCF9C5F-F5D4-4FA7-91D2-81DED45F308E}" dt="2024-03-05T19:47:09.804" v="12925" actId="478"/>
          <ac:spMkLst>
            <pc:docMk/>
            <pc:sldMk cId="4252466045" sldId="279"/>
            <ac:spMk id="8" creationId="{8E323639-65E1-FDBD-1BE3-374BB39C1971}"/>
          </ac:spMkLst>
        </pc:spChg>
        <pc:spChg chg="mod">
          <ac:chgData name="Woodard Leslie N" userId="0215b3a3-2f11-4a9b-8dcf-81ec854199b6" providerId="ADAL" clId="{1BCF9C5F-F5D4-4FA7-91D2-81DED45F308E}" dt="2024-03-05T19:50:30.650" v="13181" actId="26606"/>
          <ac:spMkLst>
            <pc:docMk/>
            <pc:sldMk cId="4252466045" sldId="279"/>
            <ac:spMk id="13" creationId="{A540B739-30F9-C86F-67ED-2197DC1E598B}"/>
          </ac:spMkLst>
        </pc:spChg>
        <pc:spChg chg="mod">
          <ac:chgData name="Woodard Leslie N" userId="0215b3a3-2f11-4a9b-8dcf-81ec854199b6" providerId="ADAL" clId="{1BCF9C5F-F5D4-4FA7-91D2-81DED45F308E}" dt="2024-03-05T19:50:30.650" v="13181" actId="26606"/>
          <ac:spMkLst>
            <pc:docMk/>
            <pc:sldMk cId="4252466045" sldId="279"/>
            <ac:spMk id="23" creationId="{5FB75C3E-5885-49DD-8190-BB1E8C511A7E}"/>
          </ac:spMkLst>
        </pc:spChg>
        <pc:graphicFrameChg chg="add mod modGraphic">
          <ac:chgData name="Woodard Leslie N" userId="0215b3a3-2f11-4a9b-8dcf-81ec854199b6" providerId="ADAL" clId="{1BCF9C5F-F5D4-4FA7-91D2-81DED45F308E}" dt="2024-03-15T15:19:16.306" v="30081" actId="313"/>
          <ac:graphicFrameMkLst>
            <pc:docMk/>
            <pc:sldMk cId="4252466045" sldId="279"/>
            <ac:graphicFrameMk id="2" creationId="{2195C198-EDBA-6EF9-AB7F-B85722F40579}"/>
          </ac:graphicFrameMkLst>
        </pc:graphicFrameChg>
      </pc:sldChg>
      <pc:sldChg chg="addSp delSp modSp mod modClrScheme chgLayout">
        <pc:chgData name="Woodard Leslie N" userId="0215b3a3-2f11-4a9b-8dcf-81ec854199b6" providerId="ADAL" clId="{1BCF9C5F-F5D4-4FA7-91D2-81DED45F308E}" dt="2024-02-23T18:46:01.287" v="3240" actId="207"/>
        <pc:sldMkLst>
          <pc:docMk/>
          <pc:sldMk cId="1418789964" sldId="286"/>
        </pc:sldMkLst>
        <pc:spChg chg="mod ord">
          <ac:chgData name="Woodard Leslie N" userId="0215b3a3-2f11-4a9b-8dcf-81ec854199b6" providerId="ADAL" clId="{1BCF9C5F-F5D4-4FA7-91D2-81DED45F308E}" dt="2024-02-23T18:41:56.548" v="3016" actId="700"/>
          <ac:spMkLst>
            <pc:docMk/>
            <pc:sldMk cId="1418789964" sldId="286"/>
            <ac:spMk id="2" creationId="{67708C79-A4AC-4B5D-92DF-600737E4D11A}"/>
          </ac:spMkLst>
        </pc:spChg>
        <pc:spChg chg="add del mod ord">
          <ac:chgData name="Woodard Leslie N" userId="0215b3a3-2f11-4a9b-8dcf-81ec854199b6" providerId="ADAL" clId="{1BCF9C5F-F5D4-4FA7-91D2-81DED45F308E}" dt="2024-02-23T18:41:52.636" v="3015" actId="700"/>
          <ac:spMkLst>
            <pc:docMk/>
            <pc:sldMk cId="1418789964" sldId="286"/>
            <ac:spMk id="3" creationId="{749B07B9-A46F-1E51-F698-1DA1F4ED02DF}"/>
          </ac:spMkLst>
        </pc:spChg>
        <pc:spChg chg="add del mod ord">
          <ac:chgData name="Woodard Leslie N" userId="0215b3a3-2f11-4a9b-8dcf-81ec854199b6" providerId="ADAL" clId="{1BCF9C5F-F5D4-4FA7-91D2-81DED45F308E}" dt="2024-02-23T18:41:56.548" v="3016" actId="700"/>
          <ac:spMkLst>
            <pc:docMk/>
            <pc:sldMk cId="1418789964" sldId="286"/>
            <ac:spMk id="4" creationId="{6DD2726B-B57D-37C9-0C1C-2E245EDB47EB}"/>
          </ac:spMkLst>
        </pc:spChg>
        <pc:spChg chg="add mod ord">
          <ac:chgData name="Woodard Leslie N" userId="0215b3a3-2f11-4a9b-8dcf-81ec854199b6" providerId="ADAL" clId="{1BCF9C5F-F5D4-4FA7-91D2-81DED45F308E}" dt="2024-02-23T18:45:49.805" v="3235" actId="207"/>
          <ac:spMkLst>
            <pc:docMk/>
            <pc:sldMk cId="1418789964" sldId="286"/>
            <ac:spMk id="5" creationId="{3D0939D0-72EA-EBDD-D9BF-021430B1FE03}"/>
          </ac:spMkLst>
        </pc:spChg>
        <pc:spChg chg="add mod">
          <ac:chgData name="Woodard Leslie N" userId="0215b3a3-2f11-4a9b-8dcf-81ec854199b6" providerId="ADAL" clId="{1BCF9C5F-F5D4-4FA7-91D2-81DED45F308E}" dt="2024-02-23T18:45:57.071" v="3238" actId="113"/>
          <ac:spMkLst>
            <pc:docMk/>
            <pc:sldMk cId="1418789964" sldId="286"/>
            <ac:spMk id="6" creationId="{A5FE042A-22A9-EC9F-22BD-BB89F2E5A1F9}"/>
          </ac:spMkLst>
        </pc:spChg>
        <pc:spChg chg="del mod ord">
          <ac:chgData name="Woodard Leslie N" userId="0215b3a3-2f11-4a9b-8dcf-81ec854199b6" providerId="ADAL" clId="{1BCF9C5F-F5D4-4FA7-91D2-81DED45F308E}" dt="2024-02-23T18:41:40.725" v="3014" actId="700"/>
          <ac:spMkLst>
            <pc:docMk/>
            <pc:sldMk cId="1418789964" sldId="286"/>
            <ac:spMk id="7" creationId="{02492136-277B-808E-9D1B-0527359207DB}"/>
          </ac:spMkLst>
        </pc:spChg>
        <pc:spChg chg="add mod">
          <ac:chgData name="Woodard Leslie N" userId="0215b3a3-2f11-4a9b-8dcf-81ec854199b6" providerId="ADAL" clId="{1BCF9C5F-F5D4-4FA7-91D2-81DED45F308E}" dt="2024-02-23T18:46:01.287" v="3240" actId="207"/>
          <ac:spMkLst>
            <pc:docMk/>
            <pc:sldMk cId="1418789964" sldId="286"/>
            <ac:spMk id="8" creationId="{9FBF12A1-59C0-AD64-FC23-375DA4103837}"/>
          </ac:spMkLst>
        </pc:spChg>
        <pc:spChg chg="mod ord">
          <ac:chgData name="Woodard Leslie N" userId="0215b3a3-2f11-4a9b-8dcf-81ec854199b6" providerId="ADAL" clId="{1BCF9C5F-F5D4-4FA7-91D2-81DED45F308E}" dt="2024-02-23T18:45:51.970" v="3236" actId="207"/>
          <ac:spMkLst>
            <pc:docMk/>
            <pc:sldMk cId="1418789964" sldId="286"/>
            <ac:spMk id="12" creationId="{D3251268-42B4-3B45-A59B-740E2DB97A00}"/>
          </ac:spMkLst>
        </pc:spChg>
        <pc:spChg chg="mod ord">
          <ac:chgData name="Woodard Leslie N" userId="0215b3a3-2f11-4a9b-8dcf-81ec854199b6" providerId="ADAL" clId="{1BCF9C5F-F5D4-4FA7-91D2-81DED45F308E}" dt="2024-02-23T18:41:56.548" v="3016" actId="700"/>
          <ac:spMkLst>
            <pc:docMk/>
            <pc:sldMk cId="1418789964" sldId="286"/>
            <ac:spMk id="14" creationId="{F3DE1AA4-0AE6-C6D5-E252-BBD5ED259E32}"/>
          </ac:spMkLst>
        </pc:spChg>
      </pc:sldChg>
      <pc:sldChg chg="addSp delSp modSp mod modClrScheme chgLayout modNotesTx">
        <pc:chgData name="Woodard Leslie N" userId="0215b3a3-2f11-4a9b-8dcf-81ec854199b6" providerId="ADAL" clId="{1BCF9C5F-F5D4-4FA7-91D2-81DED45F308E}" dt="2024-02-23T18:13:06.465" v="1803" actId="20577"/>
        <pc:sldMkLst>
          <pc:docMk/>
          <pc:sldMk cId="1329539271" sldId="290"/>
        </pc:sldMkLst>
        <pc:spChg chg="del mod ord">
          <ac:chgData name="Woodard Leslie N" userId="0215b3a3-2f11-4a9b-8dcf-81ec854199b6" providerId="ADAL" clId="{1BCF9C5F-F5D4-4FA7-91D2-81DED45F308E}" dt="2024-02-23T17:40:08.449" v="350" actId="700"/>
          <ac:spMkLst>
            <pc:docMk/>
            <pc:sldMk cId="1329539271" sldId="290"/>
            <ac:spMk id="2" creationId="{216815C6-3AD0-46E6-A74A-1967BD91AF50}"/>
          </ac:spMkLst>
        </pc:spChg>
        <pc:spChg chg="del mod ord">
          <ac:chgData name="Woodard Leslie N" userId="0215b3a3-2f11-4a9b-8dcf-81ec854199b6" providerId="ADAL" clId="{1BCF9C5F-F5D4-4FA7-91D2-81DED45F308E}" dt="2024-02-23T17:40:08.449" v="350" actId="700"/>
          <ac:spMkLst>
            <pc:docMk/>
            <pc:sldMk cId="1329539271" sldId="290"/>
            <ac:spMk id="3" creationId="{1901B20D-4C28-4DA3-ABBD-718C22A5E58B}"/>
          </ac:spMkLst>
        </pc:spChg>
        <pc:spChg chg="add mod ord">
          <ac:chgData name="Woodard Leslie N" userId="0215b3a3-2f11-4a9b-8dcf-81ec854199b6" providerId="ADAL" clId="{1BCF9C5F-F5D4-4FA7-91D2-81DED45F308E}" dt="2024-02-23T17:56:09.147" v="749" actId="14100"/>
          <ac:spMkLst>
            <pc:docMk/>
            <pc:sldMk cId="1329539271" sldId="290"/>
            <ac:spMk id="4" creationId="{3FA12ED9-F2FD-5365-2EF4-AC9A85AB7BA8}"/>
          </ac:spMkLst>
        </pc:spChg>
        <pc:spChg chg="del mod ord">
          <ac:chgData name="Woodard Leslie N" userId="0215b3a3-2f11-4a9b-8dcf-81ec854199b6" providerId="ADAL" clId="{1BCF9C5F-F5D4-4FA7-91D2-81DED45F308E}" dt="2024-02-23T17:40:08.449" v="350" actId="700"/>
          <ac:spMkLst>
            <pc:docMk/>
            <pc:sldMk cId="1329539271" sldId="290"/>
            <ac:spMk id="5" creationId="{F519DB3D-E378-F54C-6A46-C0066A450F01}"/>
          </ac:spMkLst>
        </pc:spChg>
        <pc:spChg chg="add mod ord">
          <ac:chgData name="Woodard Leslie N" userId="0215b3a3-2f11-4a9b-8dcf-81ec854199b6" providerId="ADAL" clId="{1BCF9C5F-F5D4-4FA7-91D2-81DED45F308E}" dt="2024-02-23T17:56:27.356" v="753" actId="14100"/>
          <ac:spMkLst>
            <pc:docMk/>
            <pc:sldMk cId="1329539271" sldId="290"/>
            <ac:spMk id="6" creationId="{66CBA15A-7ACA-739F-6FA0-6B0E80439F1C}"/>
          </ac:spMkLst>
        </pc:spChg>
        <pc:spChg chg="add del mod ord">
          <ac:chgData name="Woodard Leslie N" userId="0215b3a3-2f11-4a9b-8dcf-81ec854199b6" providerId="ADAL" clId="{1BCF9C5F-F5D4-4FA7-91D2-81DED45F308E}" dt="2024-02-23T17:55:52.072" v="746" actId="22"/>
          <ac:spMkLst>
            <pc:docMk/>
            <pc:sldMk cId="1329539271" sldId="290"/>
            <ac:spMk id="7" creationId="{C572E9E8-A491-D509-7632-32910AC890E9}"/>
          </ac:spMkLst>
        </pc:spChg>
        <pc:picChg chg="add mod ord">
          <ac:chgData name="Woodard Leslie N" userId="0215b3a3-2f11-4a9b-8dcf-81ec854199b6" providerId="ADAL" clId="{1BCF9C5F-F5D4-4FA7-91D2-81DED45F308E}" dt="2024-02-23T17:56:33.288" v="754" actId="1076"/>
          <ac:picMkLst>
            <pc:docMk/>
            <pc:sldMk cId="1329539271" sldId="290"/>
            <ac:picMk id="9" creationId="{3E032395-A517-9173-2DB0-AF6AD17F10EE}"/>
          </ac:picMkLst>
        </pc:picChg>
      </pc:sldChg>
      <pc:sldChg chg="modSp mod ord">
        <pc:chgData name="Woodard Leslie N" userId="0215b3a3-2f11-4a9b-8dcf-81ec854199b6" providerId="ADAL" clId="{1BCF9C5F-F5D4-4FA7-91D2-81DED45F308E}" dt="2024-03-14T19:05:42.614" v="28911" actId="20577"/>
        <pc:sldMkLst>
          <pc:docMk/>
          <pc:sldMk cId="2100004316" sldId="291"/>
        </pc:sldMkLst>
        <pc:spChg chg="mod">
          <ac:chgData name="Woodard Leslie N" userId="0215b3a3-2f11-4a9b-8dcf-81ec854199b6" providerId="ADAL" clId="{1BCF9C5F-F5D4-4FA7-91D2-81DED45F308E}" dt="2024-03-14T19:05:42.614" v="28911" actId="20577"/>
          <ac:spMkLst>
            <pc:docMk/>
            <pc:sldMk cId="2100004316" sldId="291"/>
            <ac:spMk id="2" creationId="{216815C6-3AD0-46E6-A74A-1967BD91AF50}"/>
          </ac:spMkLst>
        </pc:spChg>
      </pc:sldChg>
      <pc:sldChg chg="modSp del mod ord modNotesTx">
        <pc:chgData name="Woodard Leslie N" userId="0215b3a3-2f11-4a9b-8dcf-81ec854199b6" providerId="ADAL" clId="{1BCF9C5F-F5D4-4FA7-91D2-81DED45F308E}" dt="2024-03-14T11:46:07.102" v="24135" actId="2696"/>
        <pc:sldMkLst>
          <pc:docMk/>
          <pc:sldMk cId="3003251909" sldId="291"/>
        </pc:sldMkLst>
        <pc:spChg chg="mod">
          <ac:chgData name="Woodard Leslie N" userId="0215b3a3-2f11-4a9b-8dcf-81ec854199b6" providerId="ADAL" clId="{1BCF9C5F-F5D4-4FA7-91D2-81DED45F308E}" dt="2024-02-23T18:47:32.413" v="3290" actId="20577"/>
          <ac:spMkLst>
            <pc:docMk/>
            <pc:sldMk cId="3003251909" sldId="291"/>
            <ac:spMk id="2" creationId="{216815C6-3AD0-46E6-A74A-1967BD91AF50}"/>
          </ac:spMkLst>
        </pc:spChg>
        <pc:spChg chg="mod">
          <ac:chgData name="Woodard Leslie N" userId="0215b3a3-2f11-4a9b-8dcf-81ec854199b6" providerId="ADAL" clId="{1BCF9C5F-F5D4-4FA7-91D2-81DED45F308E}" dt="2024-02-23T18:08:14.233" v="1410" actId="20577"/>
          <ac:spMkLst>
            <pc:docMk/>
            <pc:sldMk cId="3003251909" sldId="291"/>
            <ac:spMk id="3" creationId="{1901B20D-4C28-4DA3-ABBD-718C22A5E58B}"/>
          </ac:spMkLst>
        </pc:spChg>
      </pc:sldChg>
      <pc:sldChg chg="addSp delSp modSp mod modClrScheme chgLayout modNotesTx">
        <pc:chgData name="Woodard Leslie N" userId="0215b3a3-2f11-4a9b-8dcf-81ec854199b6" providerId="ADAL" clId="{1BCF9C5F-F5D4-4FA7-91D2-81DED45F308E}" dt="2024-03-15T15:21:08.535" v="30104" actId="403"/>
        <pc:sldMkLst>
          <pc:docMk/>
          <pc:sldMk cId="2390678392" sldId="292"/>
        </pc:sldMkLst>
        <pc:spChg chg="mod ord">
          <ac:chgData name="Woodard Leslie N" userId="0215b3a3-2f11-4a9b-8dcf-81ec854199b6" providerId="ADAL" clId="{1BCF9C5F-F5D4-4FA7-91D2-81DED45F308E}" dt="2024-03-05T19:27:51.658" v="12533" actId="26606"/>
          <ac:spMkLst>
            <pc:docMk/>
            <pc:sldMk cId="2390678392" sldId="292"/>
            <ac:spMk id="2" creationId="{CC80C883-7528-F9C5-D6FA-15EC059A3021}"/>
          </ac:spMkLst>
        </pc:spChg>
        <pc:spChg chg="mod ord">
          <ac:chgData name="Woodard Leslie N" userId="0215b3a3-2f11-4a9b-8dcf-81ec854199b6" providerId="ADAL" clId="{1BCF9C5F-F5D4-4FA7-91D2-81DED45F308E}" dt="2024-03-05T19:27:51.658" v="12533" actId="26606"/>
          <ac:spMkLst>
            <pc:docMk/>
            <pc:sldMk cId="2390678392" sldId="292"/>
            <ac:spMk id="3" creationId="{8D3FE259-B742-148B-88EA-EAE84226FE5A}"/>
          </ac:spMkLst>
        </pc:spChg>
        <pc:spChg chg="add del mod ord">
          <ac:chgData name="Woodard Leslie N" userId="0215b3a3-2f11-4a9b-8dcf-81ec854199b6" providerId="ADAL" clId="{1BCF9C5F-F5D4-4FA7-91D2-81DED45F308E}" dt="2024-03-05T19:27:17.959" v="12529" actId="478"/>
          <ac:spMkLst>
            <pc:docMk/>
            <pc:sldMk cId="2390678392" sldId="292"/>
            <ac:spMk id="4" creationId="{4344F196-A73F-76D9-A773-9A42EE864772}"/>
          </ac:spMkLst>
        </pc:spChg>
        <pc:spChg chg="del mod ord">
          <ac:chgData name="Woodard Leslie N" userId="0215b3a3-2f11-4a9b-8dcf-81ec854199b6" providerId="ADAL" clId="{1BCF9C5F-F5D4-4FA7-91D2-81DED45F308E}" dt="2024-02-28T20:45:34.264" v="10171" actId="700"/>
          <ac:spMkLst>
            <pc:docMk/>
            <pc:sldMk cId="2390678392" sldId="292"/>
            <ac:spMk id="5" creationId="{D914BC69-D0E6-C69F-6EED-1DABB543A304}"/>
          </ac:spMkLst>
        </pc:spChg>
        <pc:spChg chg="add del mod ord">
          <ac:chgData name="Woodard Leslie N" userId="0215b3a3-2f11-4a9b-8dcf-81ec854199b6" providerId="ADAL" clId="{1BCF9C5F-F5D4-4FA7-91D2-81DED45F308E}" dt="2024-03-15T15:21:08.535" v="30104" actId="403"/>
          <ac:spMkLst>
            <pc:docMk/>
            <pc:sldMk cId="2390678392" sldId="292"/>
            <ac:spMk id="6" creationId="{3A7E69BA-FC91-08A5-671F-B53E6E989C6F}"/>
          </ac:spMkLst>
        </pc:spChg>
        <pc:spChg chg="add del mod">
          <ac:chgData name="Woodard Leslie N" userId="0215b3a3-2f11-4a9b-8dcf-81ec854199b6" providerId="ADAL" clId="{1BCF9C5F-F5D4-4FA7-91D2-81DED45F308E}" dt="2024-03-05T19:27:29.869" v="12531" actId="478"/>
          <ac:spMkLst>
            <pc:docMk/>
            <pc:sldMk cId="2390678392" sldId="292"/>
            <ac:spMk id="7" creationId="{ED025F5C-F9FF-63BA-8423-D0FA2258BA35}"/>
          </ac:spMkLst>
        </pc:spChg>
        <pc:spChg chg="add del mod ord">
          <ac:chgData name="Woodard Leslie N" userId="0215b3a3-2f11-4a9b-8dcf-81ec854199b6" providerId="ADAL" clId="{1BCF9C5F-F5D4-4FA7-91D2-81DED45F308E}" dt="2024-02-28T21:11:58.392" v="11114" actId="700"/>
          <ac:spMkLst>
            <pc:docMk/>
            <pc:sldMk cId="2390678392" sldId="292"/>
            <ac:spMk id="8" creationId="{84D25CDA-5459-CA7A-9B08-0AE75B1B2E27}"/>
          </ac:spMkLst>
        </pc:spChg>
        <pc:graphicFrameChg chg="add del mod">
          <ac:chgData name="Woodard Leslie N" userId="0215b3a3-2f11-4a9b-8dcf-81ec854199b6" providerId="ADAL" clId="{1BCF9C5F-F5D4-4FA7-91D2-81DED45F308E}" dt="2024-03-05T19:27:51.658" v="12533" actId="26606"/>
          <ac:graphicFrameMkLst>
            <pc:docMk/>
            <pc:sldMk cId="2390678392" sldId="292"/>
            <ac:graphicFrameMk id="9" creationId="{669D9BC1-7444-60FA-BB65-FD0585FF98A2}"/>
          </ac:graphicFrameMkLst>
        </pc:graphicFrameChg>
        <pc:picChg chg="add del mod">
          <ac:chgData name="Woodard Leslie N" userId="0215b3a3-2f11-4a9b-8dcf-81ec854199b6" providerId="ADAL" clId="{1BCF9C5F-F5D4-4FA7-91D2-81DED45F308E}" dt="2024-02-28T21:06:21.892" v="11066" actId="478"/>
          <ac:picMkLst>
            <pc:docMk/>
            <pc:sldMk cId="2390678392" sldId="292"/>
            <ac:picMk id="7" creationId="{AB5D981F-C9B1-3DA9-39F3-FCBDE0E1C070}"/>
          </ac:picMkLst>
        </pc:picChg>
        <pc:picChg chg="add del mod">
          <ac:chgData name="Woodard Leslie N" userId="0215b3a3-2f11-4a9b-8dcf-81ec854199b6" providerId="ADAL" clId="{1BCF9C5F-F5D4-4FA7-91D2-81DED45F308E}" dt="2024-02-28T21:06:50.453" v="11083" actId="478"/>
          <ac:picMkLst>
            <pc:docMk/>
            <pc:sldMk cId="2390678392" sldId="292"/>
            <ac:picMk id="2050" creationId="{50D51237-7464-78D5-B9EB-207BCBAD2D2A}"/>
          </ac:picMkLst>
        </pc:picChg>
        <pc:picChg chg="add del mod">
          <ac:chgData name="Woodard Leslie N" userId="0215b3a3-2f11-4a9b-8dcf-81ec854199b6" providerId="ADAL" clId="{1BCF9C5F-F5D4-4FA7-91D2-81DED45F308E}" dt="2024-02-28T21:11:45.720" v="11108" actId="478"/>
          <ac:picMkLst>
            <pc:docMk/>
            <pc:sldMk cId="2390678392" sldId="292"/>
            <ac:picMk id="2052" creationId="{2D53355F-1571-A76B-6CFB-3711965A2A28}"/>
          </ac:picMkLst>
        </pc:picChg>
        <pc:picChg chg="add del">
          <ac:chgData name="Woodard Leslie N" userId="0215b3a3-2f11-4a9b-8dcf-81ec854199b6" providerId="ADAL" clId="{1BCF9C5F-F5D4-4FA7-91D2-81DED45F308E}" dt="2024-02-28T21:11:50.505" v="11110" actId="21"/>
          <ac:picMkLst>
            <pc:docMk/>
            <pc:sldMk cId="2390678392" sldId="292"/>
            <ac:picMk id="2054" creationId="{8F630E6C-DBC7-168E-B83C-FA8C07A9D212}"/>
          </ac:picMkLst>
        </pc:picChg>
      </pc:sldChg>
      <pc:sldChg chg="addSp delSp modSp add mod">
        <pc:chgData name="Woodard Leslie N" userId="0215b3a3-2f11-4a9b-8dcf-81ec854199b6" providerId="ADAL" clId="{1BCF9C5F-F5D4-4FA7-91D2-81DED45F308E}" dt="2024-02-23T19:03:48.771" v="3470" actId="20577"/>
        <pc:sldMkLst>
          <pc:docMk/>
          <pc:sldMk cId="1962531034" sldId="293"/>
        </pc:sldMkLst>
        <pc:spChg chg="add del mod">
          <ac:chgData name="Woodard Leslie N" userId="0215b3a3-2f11-4a9b-8dcf-81ec854199b6" providerId="ADAL" clId="{1BCF9C5F-F5D4-4FA7-91D2-81DED45F308E}" dt="2024-02-23T18:24:54.433" v="2082" actId="478"/>
          <ac:spMkLst>
            <pc:docMk/>
            <pc:sldMk cId="1962531034" sldId="293"/>
            <ac:spMk id="3" creationId="{8DB25C54-896D-B78E-1B8B-CB456AE7CCDC}"/>
          </ac:spMkLst>
        </pc:spChg>
        <pc:spChg chg="mod">
          <ac:chgData name="Woodard Leslie N" userId="0215b3a3-2f11-4a9b-8dcf-81ec854199b6" providerId="ADAL" clId="{1BCF9C5F-F5D4-4FA7-91D2-81DED45F308E}" dt="2024-02-23T18:21:43.116" v="1965" actId="6549"/>
          <ac:spMkLst>
            <pc:docMk/>
            <pc:sldMk cId="1962531034" sldId="293"/>
            <ac:spMk id="4" creationId="{30F2CF25-5113-F632-7FCC-CC05A35F01D7}"/>
          </ac:spMkLst>
        </pc:spChg>
        <pc:spChg chg="del">
          <ac:chgData name="Woodard Leslie N" userId="0215b3a3-2f11-4a9b-8dcf-81ec854199b6" providerId="ADAL" clId="{1BCF9C5F-F5D4-4FA7-91D2-81DED45F308E}" dt="2024-02-23T18:20:26.094" v="1929" actId="478"/>
          <ac:spMkLst>
            <pc:docMk/>
            <pc:sldMk cId="1962531034" sldId="293"/>
            <ac:spMk id="5" creationId="{D1B9ED38-7178-A762-A6B7-1379869C3480}"/>
          </ac:spMkLst>
        </pc:spChg>
        <pc:spChg chg="mod">
          <ac:chgData name="Woodard Leslie N" userId="0215b3a3-2f11-4a9b-8dcf-81ec854199b6" providerId="ADAL" clId="{1BCF9C5F-F5D4-4FA7-91D2-81DED45F308E}" dt="2024-02-23T19:03:48.771" v="3470" actId="20577"/>
          <ac:spMkLst>
            <pc:docMk/>
            <pc:sldMk cId="1962531034" sldId="293"/>
            <ac:spMk id="7" creationId="{D1136976-CE85-1B68-D3DB-884DDEDF0347}"/>
          </ac:spMkLst>
        </pc:spChg>
        <pc:picChg chg="del">
          <ac:chgData name="Woodard Leslie N" userId="0215b3a3-2f11-4a9b-8dcf-81ec854199b6" providerId="ADAL" clId="{1BCF9C5F-F5D4-4FA7-91D2-81DED45F308E}" dt="2024-02-23T18:20:26.842" v="1930" actId="478"/>
          <ac:picMkLst>
            <pc:docMk/>
            <pc:sldMk cId="1962531034" sldId="293"/>
            <ac:picMk id="9" creationId="{0C1D7E5C-3B65-A9F8-0E6A-4040104FAE80}"/>
          </ac:picMkLst>
        </pc:picChg>
      </pc:sldChg>
      <pc:sldChg chg="addSp delSp modSp add mod setBg modClrScheme chgLayout">
        <pc:chgData name="Woodard Leslie N" userId="0215b3a3-2f11-4a9b-8dcf-81ec854199b6" providerId="ADAL" clId="{1BCF9C5F-F5D4-4FA7-91D2-81DED45F308E}" dt="2024-03-12T11:38:19.506" v="14919" actId="700"/>
        <pc:sldMkLst>
          <pc:docMk/>
          <pc:sldMk cId="2641022159" sldId="294"/>
        </pc:sldMkLst>
        <pc:spChg chg="add del mod ord">
          <ac:chgData name="Woodard Leslie N" userId="0215b3a3-2f11-4a9b-8dcf-81ec854199b6" providerId="ADAL" clId="{1BCF9C5F-F5D4-4FA7-91D2-81DED45F308E}" dt="2024-02-23T19:10:55.977" v="3636" actId="700"/>
          <ac:spMkLst>
            <pc:docMk/>
            <pc:sldMk cId="2641022159" sldId="294"/>
            <ac:spMk id="2" creationId="{494F5EBC-C2A1-F393-1F0E-D084D8CBCA38}"/>
          </ac:spMkLst>
        </pc:spChg>
        <pc:spChg chg="add del mod ord">
          <ac:chgData name="Woodard Leslie N" userId="0215b3a3-2f11-4a9b-8dcf-81ec854199b6" providerId="ADAL" clId="{1BCF9C5F-F5D4-4FA7-91D2-81DED45F308E}" dt="2024-03-12T11:38:19.506" v="14919" actId="700"/>
          <ac:spMkLst>
            <pc:docMk/>
            <pc:sldMk cId="2641022159" sldId="294"/>
            <ac:spMk id="2" creationId="{DD7992F0-06CC-1145-F02F-5F47DF9C6416}"/>
          </ac:spMkLst>
        </pc:spChg>
        <pc:spChg chg="add mod">
          <ac:chgData name="Woodard Leslie N" userId="0215b3a3-2f11-4a9b-8dcf-81ec854199b6" providerId="ADAL" clId="{1BCF9C5F-F5D4-4FA7-91D2-81DED45F308E}" dt="2024-02-23T19:13:35.193" v="3717" actId="20577"/>
          <ac:spMkLst>
            <pc:docMk/>
            <pc:sldMk cId="2641022159" sldId="294"/>
            <ac:spMk id="3" creationId="{591350FE-94BA-3608-7297-8A27CDDC0B55}"/>
          </ac:spMkLst>
        </pc:spChg>
        <pc:spChg chg="mod ord">
          <ac:chgData name="Woodard Leslie N" userId="0215b3a3-2f11-4a9b-8dcf-81ec854199b6" providerId="ADAL" clId="{1BCF9C5F-F5D4-4FA7-91D2-81DED45F308E}" dt="2024-03-12T11:38:19.506" v="14919" actId="700"/>
          <ac:spMkLst>
            <pc:docMk/>
            <pc:sldMk cId="2641022159" sldId="294"/>
            <ac:spMk id="4" creationId="{30F2CF25-5113-F632-7FCC-CC05A35F01D7}"/>
          </ac:spMkLst>
        </pc:spChg>
        <pc:spChg chg="add del mod">
          <ac:chgData name="Woodard Leslie N" userId="0215b3a3-2f11-4a9b-8dcf-81ec854199b6" providerId="ADAL" clId="{1BCF9C5F-F5D4-4FA7-91D2-81DED45F308E}" dt="2024-02-23T19:07:24.433" v="3553" actId="478"/>
          <ac:spMkLst>
            <pc:docMk/>
            <pc:sldMk cId="2641022159" sldId="294"/>
            <ac:spMk id="5" creationId="{E5AF81F1-51A7-CEFC-B382-D57E5621FA0D}"/>
          </ac:spMkLst>
        </pc:spChg>
        <pc:spChg chg="mod ord">
          <ac:chgData name="Woodard Leslie N" userId="0215b3a3-2f11-4a9b-8dcf-81ec854199b6" providerId="ADAL" clId="{1BCF9C5F-F5D4-4FA7-91D2-81DED45F308E}" dt="2024-03-12T11:38:19.506" v="14919" actId="700"/>
          <ac:spMkLst>
            <pc:docMk/>
            <pc:sldMk cId="2641022159" sldId="294"/>
            <ac:spMk id="6" creationId="{A4AC050D-BAF4-C23C-F8EC-24DEC4293002}"/>
          </ac:spMkLst>
        </pc:spChg>
        <pc:spChg chg="del mod ord">
          <ac:chgData name="Woodard Leslie N" userId="0215b3a3-2f11-4a9b-8dcf-81ec854199b6" providerId="ADAL" clId="{1BCF9C5F-F5D4-4FA7-91D2-81DED45F308E}" dt="2024-02-23T19:10:49.328" v="3635" actId="478"/>
          <ac:spMkLst>
            <pc:docMk/>
            <pc:sldMk cId="2641022159" sldId="294"/>
            <ac:spMk id="7" creationId="{D1136976-CE85-1B68-D3DB-884DDEDF0347}"/>
          </ac:spMkLst>
        </pc:spChg>
        <pc:spChg chg="add del mod">
          <ac:chgData name="Woodard Leslie N" userId="0215b3a3-2f11-4a9b-8dcf-81ec854199b6" providerId="ADAL" clId="{1BCF9C5F-F5D4-4FA7-91D2-81DED45F308E}" dt="2024-02-23T19:10:55.977" v="3636" actId="700"/>
          <ac:spMkLst>
            <pc:docMk/>
            <pc:sldMk cId="2641022159" sldId="294"/>
            <ac:spMk id="13" creationId="{BB4A057A-B7AC-5F48-61A7-F64D82BB82C6}"/>
          </ac:spMkLst>
        </pc:spChg>
        <pc:spChg chg="add del mod ord">
          <ac:chgData name="Woodard Leslie N" userId="0215b3a3-2f11-4a9b-8dcf-81ec854199b6" providerId="ADAL" clId="{1BCF9C5F-F5D4-4FA7-91D2-81DED45F308E}" dt="2024-02-23T19:11:12.829" v="3639" actId="478"/>
          <ac:spMkLst>
            <pc:docMk/>
            <pc:sldMk cId="2641022159" sldId="294"/>
            <ac:spMk id="14" creationId="{4B7BF4EE-2B3E-8371-FDEB-7A9640BEB3E2}"/>
          </ac:spMkLst>
        </pc:spChg>
        <pc:spChg chg="add del mod ord">
          <ac:chgData name="Woodard Leslie N" userId="0215b3a3-2f11-4a9b-8dcf-81ec854199b6" providerId="ADAL" clId="{1BCF9C5F-F5D4-4FA7-91D2-81DED45F308E}" dt="2024-02-23T19:11:11.523" v="3638" actId="478"/>
          <ac:spMkLst>
            <pc:docMk/>
            <pc:sldMk cId="2641022159" sldId="294"/>
            <ac:spMk id="15" creationId="{C09C771B-867B-DAF3-0170-046441A45C49}"/>
          </ac:spMkLst>
        </pc:spChg>
        <pc:picChg chg="add mod">
          <ac:chgData name="Woodard Leslie N" userId="0215b3a3-2f11-4a9b-8dcf-81ec854199b6" providerId="ADAL" clId="{1BCF9C5F-F5D4-4FA7-91D2-81DED45F308E}" dt="2024-02-23T19:17:39.868" v="3745" actId="1076"/>
          <ac:picMkLst>
            <pc:docMk/>
            <pc:sldMk cId="2641022159" sldId="294"/>
            <ac:picMk id="9" creationId="{8D8FFD9B-AAB5-BC0B-7BF4-30A0AC4E3170}"/>
          </ac:picMkLst>
        </pc:picChg>
        <pc:picChg chg="add mod">
          <ac:chgData name="Woodard Leslie N" userId="0215b3a3-2f11-4a9b-8dcf-81ec854199b6" providerId="ADAL" clId="{1BCF9C5F-F5D4-4FA7-91D2-81DED45F308E}" dt="2024-02-23T19:17:36.729" v="3744" actId="208"/>
          <ac:picMkLst>
            <pc:docMk/>
            <pc:sldMk cId="2641022159" sldId="294"/>
            <ac:picMk id="11" creationId="{6CF9E8D4-CC66-18EE-4987-96CA979ABA32}"/>
          </ac:picMkLst>
        </pc:picChg>
        <pc:picChg chg="add mod">
          <ac:chgData name="Woodard Leslie N" userId="0215b3a3-2f11-4a9b-8dcf-81ec854199b6" providerId="ADAL" clId="{1BCF9C5F-F5D4-4FA7-91D2-81DED45F308E}" dt="2024-02-23T19:17:36.729" v="3744" actId="208"/>
          <ac:picMkLst>
            <pc:docMk/>
            <pc:sldMk cId="2641022159" sldId="294"/>
            <ac:picMk id="17" creationId="{76FB93FE-642E-8D03-A38C-357A75058E42}"/>
          </ac:picMkLst>
        </pc:picChg>
      </pc:sldChg>
      <pc:sldChg chg="addSp delSp modSp add mod setBg">
        <pc:chgData name="Woodard Leslie N" userId="0215b3a3-2f11-4a9b-8dcf-81ec854199b6" providerId="ADAL" clId="{1BCF9C5F-F5D4-4FA7-91D2-81DED45F308E}" dt="2024-02-23T19:17:32.067" v="3743" actId="208"/>
        <pc:sldMkLst>
          <pc:docMk/>
          <pc:sldMk cId="514644583" sldId="295"/>
        </pc:sldMkLst>
        <pc:spChg chg="add mod">
          <ac:chgData name="Woodard Leslie N" userId="0215b3a3-2f11-4a9b-8dcf-81ec854199b6" providerId="ADAL" clId="{1BCF9C5F-F5D4-4FA7-91D2-81DED45F308E}" dt="2024-02-23T19:13:53.923" v="3722"/>
          <ac:spMkLst>
            <pc:docMk/>
            <pc:sldMk cId="514644583" sldId="295"/>
            <ac:spMk id="2" creationId="{BFD311AB-D6FE-4BBC-504D-3E0E78E2F21D}"/>
          </ac:spMkLst>
        </pc:spChg>
        <pc:spChg chg="del">
          <ac:chgData name="Woodard Leslie N" userId="0215b3a3-2f11-4a9b-8dcf-81ec854199b6" providerId="ADAL" clId="{1BCF9C5F-F5D4-4FA7-91D2-81DED45F308E}" dt="2024-02-23T19:13:53.614" v="3721" actId="478"/>
          <ac:spMkLst>
            <pc:docMk/>
            <pc:sldMk cId="514644583" sldId="295"/>
            <ac:spMk id="3" creationId="{591350FE-94BA-3608-7297-8A27CDDC0B55}"/>
          </ac:spMkLst>
        </pc:spChg>
        <pc:picChg chg="add mod">
          <ac:chgData name="Woodard Leslie N" userId="0215b3a3-2f11-4a9b-8dcf-81ec854199b6" providerId="ADAL" clId="{1BCF9C5F-F5D4-4FA7-91D2-81DED45F308E}" dt="2024-02-23T19:17:29.206" v="3741" actId="208"/>
          <ac:picMkLst>
            <pc:docMk/>
            <pc:sldMk cId="514644583" sldId="295"/>
            <ac:picMk id="7" creationId="{51132F4B-E018-C307-2DD8-8EC7F2512237}"/>
          </ac:picMkLst>
        </pc:picChg>
        <pc:picChg chg="del">
          <ac:chgData name="Woodard Leslie N" userId="0215b3a3-2f11-4a9b-8dcf-81ec854199b6" providerId="ADAL" clId="{1BCF9C5F-F5D4-4FA7-91D2-81DED45F308E}" dt="2024-02-23T19:13:56.253" v="3724" actId="478"/>
          <ac:picMkLst>
            <pc:docMk/>
            <pc:sldMk cId="514644583" sldId="295"/>
            <ac:picMk id="9" creationId="{8D8FFD9B-AAB5-BC0B-7BF4-30A0AC4E3170}"/>
          </ac:picMkLst>
        </pc:picChg>
        <pc:picChg chg="add mod">
          <ac:chgData name="Woodard Leslie N" userId="0215b3a3-2f11-4a9b-8dcf-81ec854199b6" providerId="ADAL" clId="{1BCF9C5F-F5D4-4FA7-91D2-81DED45F308E}" dt="2024-02-23T19:17:30.466" v="3742" actId="208"/>
          <ac:picMkLst>
            <pc:docMk/>
            <pc:sldMk cId="514644583" sldId="295"/>
            <ac:picMk id="10" creationId="{B7306C55-035B-DDED-8D7E-4F074F95198E}"/>
          </ac:picMkLst>
        </pc:picChg>
        <pc:picChg chg="del">
          <ac:chgData name="Woodard Leslie N" userId="0215b3a3-2f11-4a9b-8dcf-81ec854199b6" providerId="ADAL" clId="{1BCF9C5F-F5D4-4FA7-91D2-81DED45F308E}" dt="2024-02-23T19:13:56.798" v="3725" actId="478"/>
          <ac:picMkLst>
            <pc:docMk/>
            <pc:sldMk cId="514644583" sldId="295"/>
            <ac:picMk id="11" creationId="{6CF9E8D4-CC66-18EE-4987-96CA979ABA32}"/>
          </ac:picMkLst>
        </pc:picChg>
        <pc:picChg chg="add mod">
          <ac:chgData name="Woodard Leslie N" userId="0215b3a3-2f11-4a9b-8dcf-81ec854199b6" providerId="ADAL" clId="{1BCF9C5F-F5D4-4FA7-91D2-81DED45F308E}" dt="2024-02-23T19:17:25.787" v="3740" actId="208"/>
          <ac:picMkLst>
            <pc:docMk/>
            <pc:sldMk cId="514644583" sldId="295"/>
            <ac:picMk id="13" creationId="{C5F72A5B-24E4-3548-720F-A5DFBD2ECEFB}"/>
          </ac:picMkLst>
        </pc:picChg>
        <pc:picChg chg="add mod">
          <ac:chgData name="Woodard Leslie N" userId="0215b3a3-2f11-4a9b-8dcf-81ec854199b6" providerId="ADAL" clId="{1BCF9C5F-F5D4-4FA7-91D2-81DED45F308E}" dt="2024-02-23T19:17:32.067" v="3743" actId="208"/>
          <ac:picMkLst>
            <pc:docMk/>
            <pc:sldMk cId="514644583" sldId="295"/>
            <ac:picMk id="15" creationId="{BC58D8E7-1463-AFE4-6B21-67BC7FA2A564}"/>
          </ac:picMkLst>
        </pc:picChg>
        <pc:picChg chg="del">
          <ac:chgData name="Woodard Leslie N" userId="0215b3a3-2f11-4a9b-8dcf-81ec854199b6" providerId="ADAL" clId="{1BCF9C5F-F5D4-4FA7-91D2-81DED45F308E}" dt="2024-02-23T19:13:55.846" v="3723" actId="478"/>
          <ac:picMkLst>
            <pc:docMk/>
            <pc:sldMk cId="514644583" sldId="295"/>
            <ac:picMk id="17" creationId="{76FB93FE-642E-8D03-A38C-357A75058E42}"/>
          </ac:picMkLst>
        </pc:picChg>
      </pc:sldChg>
      <pc:sldChg chg="addSp delSp modSp add mod modNotesTx">
        <pc:chgData name="Woodard Leslie N" userId="0215b3a3-2f11-4a9b-8dcf-81ec854199b6" providerId="ADAL" clId="{1BCF9C5F-F5D4-4FA7-91D2-81DED45F308E}" dt="2024-02-23T19:24:52.559" v="4143" actId="208"/>
        <pc:sldMkLst>
          <pc:docMk/>
          <pc:sldMk cId="239890963" sldId="296"/>
        </pc:sldMkLst>
        <pc:spChg chg="mod">
          <ac:chgData name="Woodard Leslie N" userId="0215b3a3-2f11-4a9b-8dcf-81ec854199b6" providerId="ADAL" clId="{1BCF9C5F-F5D4-4FA7-91D2-81DED45F308E}" dt="2024-02-23T19:18:07.005" v="3807" actId="20577"/>
          <ac:spMkLst>
            <pc:docMk/>
            <pc:sldMk cId="239890963" sldId="296"/>
            <ac:spMk id="2" creationId="{BFD311AB-D6FE-4BBC-504D-3E0E78E2F21D}"/>
          </ac:spMkLst>
        </pc:spChg>
        <pc:picChg chg="add mod">
          <ac:chgData name="Woodard Leslie N" userId="0215b3a3-2f11-4a9b-8dcf-81ec854199b6" providerId="ADAL" clId="{1BCF9C5F-F5D4-4FA7-91D2-81DED45F308E}" dt="2024-02-23T19:24:52.559" v="4143" actId="208"/>
          <ac:picMkLst>
            <pc:docMk/>
            <pc:sldMk cId="239890963" sldId="296"/>
            <ac:picMk id="5" creationId="{C489F714-58BD-1AA3-1B74-E831AC6844EF}"/>
          </ac:picMkLst>
        </pc:picChg>
        <pc:picChg chg="del">
          <ac:chgData name="Woodard Leslie N" userId="0215b3a3-2f11-4a9b-8dcf-81ec854199b6" providerId="ADAL" clId="{1BCF9C5F-F5D4-4FA7-91D2-81DED45F308E}" dt="2024-02-23T19:19:59.054" v="3808" actId="478"/>
          <ac:picMkLst>
            <pc:docMk/>
            <pc:sldMk cId="239890963" sldId="296"/>
            <ac:picMk id="7" creationId="{51132F4B-E018-C307-2DD8-8EC7F2512237}"/>
          </ac:picMkLst>
        </pc:picChg>
        <pc:picChg chg="add mod">
          <ac:chgData name="Woodard Leslie N" userId="0215b3a3-2f11-4a9b-8dcf-81ec854199b6" providerId="ADAL" clId="{1BCF9C5F-F5D4-4FA7-91D2-81DED45F308E}" dt="2024-02-23T19:24:52.559" v="4143" actId="208"/>
          <ac:picMkLst>
            <pc:docMk/>
            <pc:sldMk cId="239890963" sldId="296"/>
            <ac:picMk id="9" creationId="{2400F494-E9C1-57C5-9490-E25EC81E60A3}"/>
          </ac:picMkLst>
        </pc:picChg>
        <pc:picChg chg="del">
          <ac:chgData name="Woodard Leslie N" userId="0215b3a3-2f11-4a9b-8dcf-81ec854199b6" providerId="ADAL" clId="{1BCF9C5F-F5D4-4FA7-91D2-81DED45F308E}" dt="2024-02-23T19:19:59.902" v="3810" actId="478"/>
          <ac:picMkLst>
            <pc:docMk/>
            <pc:sldMk cId="239890963" sldId="296"/>
            <ac:picMk id="10" creationId="{B7306C55-035B-DDED-8D7E-4F074F95198E}"/>
          </ac:picMkLst>
        </pc:picChg>
        <pc:picChg chg="add mod">
          <ac:chgData name="Woodard Leslie N" userId="0215b3a3-2f11-4a9b-8dcf-81ec854199b6" providerId="ADAL" clId="{1BCF9C5F-F5D4-4FA7-91D2-81DED45F308E}" dt="2024-02-23T19:24:52.559" v="4143" actId="208"/>
          <ac:picMkLst>
            <pc:docMk/>
            <pc:sldMk cId="239890963" sldId="296"/>
            <ac:picMk id="12" creationId="{0FCAD7C1-9657-32DD-BD6A-97E89A9FBFAB}"/>
          </ac:picMkLst>
        </pc:picChg>
        <pc:picChg chg="del">
          <ac:chgData name="Woodard Leslie N" userId="0215b3a3-2f11-4a9b-8dcf-81ec854199b6" providerId="ADAL" clId="{1BCF9C5F-F5D4-4FA7-91D2-81DED45F308E}" dt="2024-02-23T19:19:59.494" v="3809" actId="478"/>
          <ac:picMkLst>
            <pc:docMk/>
            <pc:sldMk cId="239890963" sldId="296"/>
            <ac:picMk id="13" creationId="{C5F72A5B-24E4-3548-720F-A5DFBD2ECEFB}"/>
          </ac:picMkLst>
        </pc:picChg>
        <pc:picChg chg="del">
          <ac:chgData name="Woodard Leslie N" userId="0215b3a3-2f11-4a9b-8dcf-81ec854199b6" providerId="ADAL" clId="{1BCF9C5F-F5D4-4FA7-91D2-81DED45F308E}" dt="2024-02-23T19:20:00.472" v="3811" actId="478"/>
          <ac:picMkLst>
            <pc:docMk/>
            <pc:sldMk cId="239890963" sldId="296"/>
            <ac:picMk id="15" creationId="{BC58D8E7-1463-AFE4-6B21-67BC7FA2A564}"/>
          </ac:picMkLst>
        </pc:picChg>
      </pc:sldChg>
      <pc:sldChg chg="addSp delSp modSp new mod">
        <pc:chgData name="Woodard Leslie N" userId="0215b3a3-2f11-4a9b-8dcf-81ec854199b6" providerId="ADAL" clId="{1BCF9C5F-F5D4-4FA7-91D2-81DED45F308E}" dt="2024-02-23T19:35:01.983" v="4200" actId="1076"/>
        <pc:sldMkLst>
          <pc:docMk/>
          <pc:sldMk cId="1496697685" sldId="297"/>
        </pc:sldMkLst>
        <pc:spChg chg="mod">
          <ac:chgData name="Woodard Leslie N" userId="0215b3a3-2f11-4a9b-8dcf-81ec854199b6" providerId="ADAL" clId="{1BCF9C5F-F5D4-4FA7-91D2-81DED45F308E}" dt="2024-02-23T19:25:28.830" v="4172" actId="20577"/>
          <ac:spMkLst>
            <pc:docMk/>
            <pc:sldMk cId="1496697685" sldId="297"/>
            <ac:spMk id="2" creationId="{D6E84A85-23C9-205F-D683-E31C1A4D3909}"/>
          </ac:spMkLst>
        </pc:spChg>
        <pc:spChg chg="del">
          <ac:chgData name="Woodard Leslie N" userId="0215b3a3-2f11-4a9b-8dcf-81ec854199b6" providerId="ADAL" clId="{1BCF9C5F-F5D4-4FA7-91D2-81DED45F308E}" dt="2024-02-23T19:33:05.905" v="4175" actId="478"/>
          <ac:spMkLst>
            <pc:docMk/>
            <pc:sldMk cId="1496697685" sldId="297"/>
            <ac:spMk id="3" creationId="{7732DED2-59C4-912A-8590-FE3B06F794A9}"/>
          </ac:spMkLst>
        </pc:spChg>
        <pc:spChg chg="del">
          <ac:chgData name="Woodard Leslie N" userId="0215b3a3-2f11-4a9b-8dcf-81ec854199b6" providerId="ADAL" clId="{1BCF9C5F-F5D4-4FA7-91D2-81DED45F308E}" dt="2024-02-23T19:33:47.873" v="4178" actId="478"/>
          <ac:spMkLst>
            <pc:docMk/>
            <pc:sldMk cId="1496697685" sldId="297"/>
            <ac:spMk id="4" creationId="{557D2C2F-9E67-4635-2B23-7E026C6CE5BA}"/>
          </ac:spMkLst>
        </pc:spChg>
        <pc:picChg chg="add mod">
          <ac:chgData name="Woodard Leslie N" userId="0215b3a3-2f11-4a9b-8dcf-81ec854199b6" providerId="ADAL" clId="{1BCF9C5F-F5D4-4FA7-91D2-81DED45F308E}" dt="2024-02-23T19:35:01.983" v="4200" actId="1076"/>
          <ac:picMkLst>
            <pc:docMk/>
            <pc:sldMk cId="1496697685" sldId="297"/>
            <ac:picMk id="7" creationId="{F9B65A1C-EE40-F876-058C-A3909BD58610}"/>
          </ac:picMkLst>
        </pc:picChg>
        <pc:picChg chg="add del mod">
          <ac:chgData name="Woodard Leslie N" userId="0215b3a3-2f11-4a9b-8dcf-81ec854199b6" providerId="ADAL" clId="{1BCF9C5F-F5D4-4FA7-91D2-81DED45F308E}" dt="2024-02-23T19:34:06.441" v="4182" actId="478"/>
          <ac:picMkLst>
            <pc:docMk/>
            <pc:sldMk cId="1496697685" sldId="297"/>
            <ac:picMk id="9" creationId="{1E9625F0-3E24-3C5E-2C04-F3CA4D28F371}"/>
          </ac:picMkLst>
        </pc:picChg>
        <pc:picChg chg="add del mod">
          <ac:chgData name="Woodard Leslie N" userId="0215b3a3-2f11-4a9b-8dcf-81ec854199b6" providerId="ADAL" clId="{1BCF9C5F-F5D4-4FA7-91D2-81DED45F308E}" dt="2024-02-23T19:34:06.977" v="4183" actId="478"/>
          <ac:picMkLst>
            <pc:docMk/>
            <pc:sldMk cId="1496697685" sldId="297"/>
            <ac:picMk id="11" creationId="{DD1A2240-7C51-C10F-9CA7-550E2684B982}"/>
          </ac:picMkLst>
        </pc:picChg>
      </pc:sldChg>
      <pc:sldChg chg="delSp modSp add mod">
        <pc:chgData name="Woodard Leslie N" userId="0215b3a3-2f11-4a9b-8dcf-81ec854199b6" providerId="ADAL" clId="{1BCF9C5F-F5D4-4FA7-91D2-81DED45F308E}" dt="2024-02-23T19:34:53.621" v="4199" actId="1076"/>
        <pc:sldMkLst>
          <pc:docMk/>
          <pc:sldMk cId="2026573454" sldId="298"/>
        </pc:sldMkLst>
        <pc:spChg chg="mod">
          <ac:chgData name="Woodard Leslie N" userId="0215b3a3-2f11-4a9b-8dcf-81ec854199b6" providerId="ADAL" clId="{1BCF9C5F-F5D4-4FA7-91D2-81DED45F308E}" dt="2024-02-23T19:34:38.516" v="4196" actId="1076"/>
          <ac:spMkLst>
            <pc:docMk/>
            <pc:sldMk cId="2026573454" sldId="298"/>
            <ac:spMk id="2" creationId="{D6E84A85-23C9-205F-D683-E31C1A4D3909}"/>
          </ac:spMkLst>
        </pc:spChg>
        <pc:picChg chg="del">
          <ac:chgData name="Woodard Leslie N" userId="0215b3a3-2f11-4a9b-8dcf-81ec854199b6" providerId="ADAL" clId="{1BCF9C5F-F5D4-4FA7-91D2-81DED45F308E}" dt="2024-02-23T19:34:18.249" v="4184" actId="478"/>
          <ac:picMkLst>
            <pc:docMk/>
            <pc:sldMk cId="2026573454" sldId="298"/>
            <ac:picMk id="7" creationId="{F9B65A1C-EE40-F876-058C-A3909BD58610}"/>
          </ac:picMkLst>
        </pc:picChg>
        <pc:picChg chg="mod">
          <ac:chgData name="Woodard Leslie N" userId="0215b3a3-2f11-4a9b-8dcf-81ec854199b6" providerId="ADAL" clId="{1BCF9C5F-F5D4-4FA7-91D2-81DED45F308E}" dt="2024-02-23T19:34:53.621" v="4199" actId="1076"/>
          <ac:picMkLst>
            <pc:docMk/>
            <pc:sldMk cId="2026573454" sldId="298"/>
            <ac:picMk id="9" creationId="{1E9625F0-3E24-3C5E-2C04-F3CA4D28F371}"/>
          </ac:picMkLst>
        </pc:picChg>
        <pc:picChg chg="mod">
          <ac:chgData name="Woodard Leslie N" userId="0215b3a3-2f11-4a9b-8dcf-81ec854199b6" providerId="ADAL" clId="{1BCF9C5F-F5D4-4FA7-91D2-81DED45F308E}" dt="2024-02-23T19:34:26.950" v="4188" actId="1076"/>
          <ac:picMkLst>
            <pc:docMk/>
            <pc:sldMk cId="2026573454" sldId="298"/>
            <ac:picMk id="11" creationId="{DD1A2240-7C51-C10F-9CA7-550E2684B982}"/>
          </ac:picMkLst>
        </pc:picChg>
      </pc:sldChg>
      <pc:sldChg chg="addSp delSp modSp add mod modNotesTx">
        <pc:chgData name="Woodard Leslie N" userId="0215b3a3-2f11-4a9b-8dcf-81ec854199b6" providerId="ADAL" clId="{1BCF9C5F-F5D4-4FA7-91D2-81DED45F308E}" dt="2024-03-15T15:21:30.810" v="30108" actId="207"/>
        <pc:sldMkLst>
          <pc:docMk/>
          <pc:sldMk cId="3214719594" sldId="299"/>
        </pc:sldMkLst>
        <pc:spChg chg="mod">
          <ac:chgData name="Woodard Leslie N" userId="0215b3a3-2f11-4a9b-8dcf-81ec854199b6" providerId="ADAL" clId="{1BCF9C5F-F5D4-4FA7-91D2-81DED45F308E}" dt="2024-02-23T19:44:30.363" v="4308" actId="20577"/>
          <ac:spMkLst>
            <pc:docMk/>
            <pc:sldMk cId="3214719594" sldId="299"/>
            <ac:spMk id="2" creationId="{CC80C883-7528-F9C5-D6FA-15EC059A3021}"/>
          </ac:spMkLst>
        </pc:spChg>
        <pc:spChg chg="del">
          <ac:chgData name="Woodard Leslie N" userId="0215b3a3-2f11-4a9b-8dcf-81ec854199b6" providerId="ADAL" clId="{1BCF9C5F-F5D4-4FA7-91D2-81DED45F308E}" dt="2024-03-05T20:32:03.818" v="13649" actId="3680"/>
          <ac:spMkLst>
            <pc:docMk/>
            <pc:sldMk cId="3214719594" sldId="299"/>
            <ac:spMk id="5" creationId="{D914BC69-D0E6-C69F-6EED-1DABB543A304}"/>
          </ac:spMkLst>
        </pc:spChg>
        <pc:spChg chg="mod">
          <ac:chgData name="Woodard Leslie N" userId="0215b3a3-2f11-4a9b-8dcf-81ec854199b6" providerId="ADAL" clId="{1BCF9C5F-F5D4-4FA7-91D2-81DED45F308E}" dt="2024-03-15T15:21:30.810" v="30108" actId="207"/>
          <ac:spMkLst>
            <pc:docMk/>
            <pc:sldMk cId="3214719594" sldId="299"/>
            <ac:spMk id="6" creationId="{3A7E69BA-FC91-08A5-671F-B53E6E989C6F}"/>
          </ac:spMkLst>
        </pc:spChg>
        <pc:graphicFrameChg chg="add mod ord modGraphic">
          <ac:chgData name="Woodard Leslie N" userId="0215b3a3-2f11-4a9b-8dcf-81ec854199b6" providerId="ADAL" clId="{1BCF9C5F-F5D4-4FA7-91D2-81DED45F308E}" dt="2024-03-05T20:41:46.937" v="13985" actId="6549"/>
          <ac:graphicFrameMkLst>
            <pc:docMk/>
            <pc:sldMk cId="3214719594" sldId="299"/>
            <ac:graphicFrameMk id="4" creationId="{D50A50D4-323F-B569-5651-E5E8A4149896}"/>
          </ac:graphicFrameMkLst>
        </pc:graphicFrameChg>
      </pc:sldChg>
      <pc:sldChg chg="delSp modSp add mod modClrScheme chgLayout">
        <pc:chgData name="Woodard Leslie N" userId="0215b3a3-2f11-4a9b-8dcf-81ec854199b6" providerId="ADAL" clId="{1BCF9C5F-F5D4-4FA7-91D2-81DED45F308E}" dt="2024-03-12T12:35:13.217" v="15450" actId="403"/>
        <pc:sldMkLst>
          <pc:docMk/>
          <pc:sldMk cId="2690848970" sldId="300"/>
        </pc:sldMkLst>
        <pc:spChg chg="mod ord">
          <ac:chgData name="Woodard Leslie N" userId="0215b3a3-2f11-4a9b-8dcf-81ec854199b6" providerId="ADAL" clId="{1BCF9C5F-F5D4-4FA7-91D2-81DED45F308E}" dt="2024-03-12T12:35:13.217" v="15450" actId="403"/>
          <ac:spMkLst>
            <pc:docMk/>
            <pc:sldMk cId="2690848970" sldId="300"/>
            <ac:spMk id="7" creationId="{3FF2D739-E475-54F8-C832-F04A983D0F24}"/>
          </ac:spMkLst>
        </pc:spChg>
        <pc:spChg chg="del">
          <ac:chgData name="Woodard Leslie N" userId="0215b3a3-2f11-4a9b-8dcf-81ec854199b6" providerId="ADAL" clId="{1BCF9C5F-F5D4-4FA7-91D2-81DED45F308E}" dt="2024-03-12T12:35:08.520" v="15448" actId="26606"/>
          <ac:spMkLst>
            <pc:docMk/>
            <pc:sldMk cId="2690848970" sldId="300"/>
            <ac:spMk id="8" creationId="{8E323639-65E1-FDBD-1BE3-374BB39C1971}"/>
          </ac:spMkLst>
        </pc:spChg>
        <pc:spChg chg="mod">
          <ac:chgData name="Woodard Leslie N" userId="0215b3a3-2f11-4a9b-8dcf-81ec854199b6" providerId="ADAL" clId="{1BCF9C5F-F5D4-4FA7-91D2-81DED45F308E}" dt="2024-03-12T12:35:08.520" v="15448" actId="26606"/>
          <ac:spMkLst>
            <pc:docMk/>
            <pc:sldMk cId="2690848970" sldId="300"/>
            <ac:spMk id="13" creationId="{A540B739-30F9-C86F-67ED-2197DC1E598B}"/>
          </ac:spMkLst>
        </pc:spChg>
        <pc:spChg chg="mod">
          <ac:chgData name="Woodard Leslie N" userId="0215b3a3-2f11-4a9b-8dcf-81ec854199b6" providerId="ADAL" clId="{1BCF9C5F-F5D4-4FA7-91D2-81DED45F308E}" dt="2024-03-12T12:35:08.520" v="15448" actId="26606"/>
          <ac:spMkLst>
            <pc:docMk/>
            <pc:sldMk cId="2690848970" sldId="300"/>
            <ac:spMk id="23" creationId="{5FB75C3E-5885-49DD-8190-BB1E8C511A7E}"/>
          </ac:spMkLst>
        </pc:spChg>
      </pc:sldChg>
      <pc:sldChg chg="addSp delSp modSp add mod modClrScheme chgLayout modNotesTx">
        <pc:chgData name="Woodard Leslie N" userId="0215b3a3-2f11-4a9b-8dcf-81ec854199b6" providerId="ADAL" clId="{1BCF9C5F-F5D4-4FA7-91D2-81DED45F308E}" dt="2024-03-12T18:36:59.392" v="20569" actId="12"/>
        <pc:sldMkLst>
          <pc:docMk/>
          <pc:sldMk cId="4070365953" sldId="301"/>
        </pc:sldMkLst>
        <pc:spChg chg="add del mod">
          <ac:chgData name="Woodard Leslie N" userId="0215b3a3-2f11-4a9b-8dcf-81ec854199b6" providerId="ADAL" clId="{1BCF9C5F-F5D4-4FA7-91D2-81DED45F308E}" dt="2024-02-27T12:56:22.967" v="8584"/>
          <ac:spMkLst>
            <pc:docMk/>
            <pc:sldMk cId="4070365953" sldId="301"/>
            <ac:spMk id="2" creationId="{E97E3A58-E601-C808-0E94-0CD1D95625B8}"/>
          </ac:spMkLst>
        </pc:spChg>
        <pc:spChg chg="add del mod">
          <ac:chgData name="Woodard Leslie N" userId="0215b3a3-2f11-4a9b-8dcf-81ec854199b6" providerId="ADAL" clId="{1BCF9C5F-F5D4-4FA7-91D2-81DED45F308E}" dt="2024-02-27T12:58:36.859" v="8643" actId="931"/>
          <ac:spMkLst>
            <pc:docMk/>
            <pc:sldMk cId="4070365953" sldId="301"/>
            <ac:spMk id="3" creationId="{2B69CDD8-930C-06B8-1A53-5D2F62889E2B}"/>
          </ac:spMkLst>
        </pc:spChg>
        <pc:spChg chg="add del mod">
          <ac:chgData name="Woodard Leslie N" userId="0215b3a3-2f11-4a9b-8dcf-81ec854199b6" providerId="ADAL" clId="{1BCF9C5F-F5D4-4FA7-91D2-81DED45F308E}" dt="2024-02-23T19:45:23.427" v="4321" actId="478"/>
          <ac:spMkLst>
            <pc:docMk/>
            <pc:sldMk cId="4070365953" sldId="301"/>
            <ac:spMk id="3" creationId="{3A984BF1-6BD8-2336-1217-BA02A07FB381}"/>
          </ac:spMkLst>
        </pc:spChg>
        <pc:spChg chg="mod ord">
          <ac:chgData name="Woodard Leslie N" userId="0215b3a3-2f11-4a9b-8dcf-81ec854199b6" providerId="ADAL" clId="{1BCF9C5F-F5D4-4FA7-91D2-81DED45F308E}" dt="2024-02-27T13:00:45.304" v="8655" actId="700"/>
          <ac:spMkLst>
            <pc:docMk/>
            <pc:sldMk cId="4070365953" sldId="301"/>
            <ac:spMk id="4" creationId="{3FA12ED9-F2FD-5365-2EF4-AC9A85AB7BA8}"/>
          </ac:spMkLst>
        </pc:spChg>
        <pc:spChg chg="add del mod ord">
          <ac:chgData name="Woodard Leslie N" userId="0215b3a3-2f11-4a9b-8dcf-81ec854199b6" providerId="ADAL" clId="{1BCF9C5F-F5D4-4FA7-91D2-81DED45F308E}" dt="2024-02-23T19:46:22.697" v="4455" actId="700"/>
          <ac:spMkLst>
            <pc:docMk/>
            <pc:sldMk cId="4070365953" sldId="301"/>
            <ac:spMk id="5" creationId="{A1FB1852-7558-AA09-EC81-A5BE5CFE70A1}"/>
          </ac:spMkLst>
        </pc:spChg>
        <pc:spChg chg="del mod ord">
          <ac:chgData name="Woodard Leslie N" userId="0215b3a3-2f11-4a9b-8dcf-81ec854199b6" providerId="ADAL" clId="{1BCF9C5F-F5D4-4FA7-91D2-81DED45F308E}" dt="2024-02-23T19:47:18.699" v="4469" actId="478"/>
          <ac:spMkLst>
            <pc:docMk/>
            <pc:sldMk cId="4070365953" sldId="301"/>
            <ac:spMk id="6" creationId="{66CBA15A-7ACA-739F-6FA0-6B0E80439F1C}"/>
          </ac:spMkLst>
        </pc:spChg>
        <pc:spChg chg="add del mod ord">
          <ac:chgData name="Woodard Leslie N" userId="0215b3a3-2f11-4a9b-8dcf-81ec854199b6" providerId="ADAL" clId="{1BCF9C5F-F5D4-4FA7-91D2-81DED45F308E}" dt="2024-02-23T19:46:56.207" v="4465" actId="700"/>
          <ac:spMkLst>
            <pc:docMk/>
            <pc:sldMk cId="4070365953" sldId="301"/>
            <ac:spMk id="7" creationId="{E01A5067-C40C-6AA4-B464-11D61E04FFC5}"/>
          </ac:spMkLst>
        </pc:spChg>
        <pc:spChg chg="add del mod ord">
          <ac:chgData name="Woodard Leslie N" userId="0215b3a3-2f11-4a9b-8dcf-81ec854199b6" providerId="ADAL" clId="{1BCF9C5F-F5D4-4FA7-91D2-81DED45F308E}" dt="2024-02-27T12:55:19.826" v="8580"/>
          <ac:spMkLst>
            <pc:docMk/>
            <pc:sldMk cId="4070365953" sldId="301"/>
            <ac:spMk id="8" creationId="{50CCE38F-0629-BBD1-BBC8-5B47ACEF06B5}"/>
          </ac:spMkLst>
        </pc:spChg>
        <pc:spChg chg="add del mod">
          <ac:chgData name="Woodard Leslie N" userId="0215b3a3-2f11-4a9b-8dcf-81ec854199b6" providerId="ADAL" clId="{1BCF9C5F-F5D4-4FA7-91D2-81DED45F308E}" dt="2024-02-27T13:00:11.798" v="8648" actId="931"/>
          <ac:spMkLst>
            <pc:docMk/>
            <pc:sldMk cId="4070365953" sldId="301"/>
            <ac:spMk id="9" creationId="{C8DF89A7-E75C-4C49-5B58-C1152DE3B57A}"/>
          </ac:spMkLst>
        </pc:spChg>
        <pc:spChg chg="add mod ord">
          <ac:chgData name="Woodard Leslie N" userId="0215b3a3-2f11-4a9b-8dcf-81ec854199b6" providerId="ADAL" clId="{1BCF9C5F-F5D4-4FA7-91D2-81DED45F308E}" dt="2024-03-12T18:36:59.392" v="20569" actId="12"/>
          <ac:spMkLst>
            <pc:docMk/>
            <pc:sldMk cId="4070365953" sldId="301"/>
            <ac:spMk id="12" creationId="{FEEBE877-85D8-1CD5-68CD-F219931C4F67}"/>
          </ac:spMkLst>
        </pc:spChg>
        <pc:picChg chg="add del mod">
          <ac:chgData name="Woodard Leslie N" userId="0215b3a3-2f11-4a9b-8dcf-81ec854199b6" providerId="ADAL" clId="{1BCF9C5F-F5D4-4FA7-91D2-81DED45F308E}" dt="2024-02-27T12:58:53.375" v="8647" actId="478"/>
          <ac:picMkLst>
            <pc:docMk/>
            <pc:sldMk cId="4070365953" sldId="301"/>
            <ac:picMk id="6" creationId="{F02BBCEA-DEE3-D42B-D755-77D658EA9943}"/>
          </ac:picMkLst>
        </pc:picChg>
        <pc:picChg chg="del">
          <ac:chgData name="Woodard Leslie N" userId="0215b3a3-2f11-4a9b-8dcf-81ec854199b6" providerId="ADAL" clId="{1BCF9C5F-F5D4-4FA7-91D2-81DED45F308E}" dt="2024-02-23T19:45:09.790" v="4319" actId="478"/>
          <ac:picMkLst>
            <pc:docMk/>
            <pc:sldMk cId="4070365953" sldId="301"/>
            <ac:picMk id="9" creationId="{3E032395-A517-9173-2DB0-AF6AD17F10EE}"/>
          </ac:picMkLst>
        </pc:picChg>
        <pc:picChg chg="add mod ord">
          <ac:chgData name="Woodard Leslie N" userId="0215b3a3-2f11-4a9b-8dcf-81ec854199b6" providerId="ADAL" clId="{1BCF9C5F-F5D4-4FA7-91D2-81DED45F308E}" dt="2024-02-27T13:33:23.072" v="8800" actId="14826"/>
          <ac:picMkLst>
            <pc:docMk/>
            <pc:sldMk cId="4070365953" sldId="301"/>
            <ac:picMk id="11" creationId="{FA67C4B0-1A1B-42A9-E701-92DD5A056AC3}"/>
          </ac:picMkLst>
        </pc:picChg>
        <pc:picChg chg="add del mod">
          <ac:chgData name="Woodard Leslie N" userId="0215b3a3-2f11-4a9b-8dcf-81ec854199b6" providerId="ADAL" clId="{1BCF9C5F-F5D4-4FA7-91D2-81DED45F308E}" dt="2024-02-27T13:34:06.284" v="8806" actId="478"/>
          <ac:picMkLst>
            <pc:docMk/>
            <pc:sldMk cId="4070365953" sldId="301"/>
            <ac:picMk id="14" creationId="{63A53B82-EDB3-6B9B-42D4-59648905073F}"/>
          </ac:picMkLst>
        </pc:picChg>
        <pc:picChg chg="add del mod">
          <ac:chgData name="Woodard Leslie N" userId="0215b3a3-2f11-4a9b-8dcf-81ec854199b6" providerId="ADAL" clId="{1BCF9C5F-F5D4-4FA7-91D2-81DED45F308E}" dt="2024-02-27T13:34:35.269" v="8815" actId="478"/>
          <ac:picMkLst>
            <pc:docMk/>
            <pc:sldMk cId="4070365953" sldId="301"/>
            <ac:picMk id="16" creationId="{B0D992F9-CD52-67C8-971D-C665F44C9F18}"/>
          </ac:picMkLst>
        </pc:picChg>
        <pc:picChg chg="add del mod">
          <ac:chgData name="Woodard Leslie N" userId="0215b3a3-2f11-4a9b-8dcf-81ec854199b6" providerId="ADAL" clId="{1BCF9C5F-F5D4-4FA7-91D2-81DED45F308E}" dt="2024-02-27T12:55:49.531" v="8583" actId="478"/>
          <ac:picMkLst>
            <pc:docMk/>
            <pc:sldMk cId="4070365953" sldId="301"/>
            <ac:picMk id="2050" creationId="{A039BCD0-B310-C4B8-5113-331496F56DB2}"/>
          </ac:picMkLst>
        </pc:picChg>
        <pc:picChg chg="add del mod">
          <ac:chgData name="Woodard Leslie N" userId="0215b3a3-2f11-4a9b-8dcf-81ec854199b6" providerId="ADAL" clId="{1BCF9C5F-F5D4-4FA7-91D2-81DED45F308E}" dt="2024-02-27T12:56:38.475" v="8588" actId="478"/>
          <ac:picMkLst>
            <pc:docMk/>
            <pc:sldMk cId="4070365953" sldId="301"/>
            <ac:picMk id="2052" creationId="{42B16FA6-E6D4-0466-7618-E4C4FFD8F33C}"/>
          </ac:picMkLst>
        </pc:picChg>
        <pc:picChg chg="add del mod">
          <ac:chgData name="Woodard Leslie N" userId="0215b3a3-2f11-4a9b-8dcf-81ec854199b6" providerId="ADAL" clId="{1BCF9C5F-F5D4-4FA7-91D2-81DED45F308E}" dt="2024-02-27T12:58:10.588" v="8642"/>
          <ac:picMkLst>
            <pc:docMk/>
            <pc:sldMk cId="4070365953" sldId="301"/>
            <ac:picMk id="2054" creationId="{7C6660ED-1407-1319-CA7D-D67D10D3B9D0}"/>
          </ac:picMkLst>
        </pc:picChg>
      </pc:sldChg>
      <pc:sldChg chg="addSp modSp add mod setBg modClrScheme chgLayout modNotesTx">
        <pc:chgData name="Woodard Leslie N" userId="0215b3a3-2f11-4a9b-8dcf-81ec854199b6" providerId="ADAL" clId="{1BCF9C5F-F5D4-4FA7-91D2-81DED45F308E}" dt="2024-03-15T15:19:57.100" v="30097" actId="20577"/>
        <pc:sldMkLst>
          <pc:docMk/>
          <pc:sldMk cId="3139818787" sldId="302"/>
        </pc:sldMkLst>
        <pc:spChg chg="add mod ord">
          <ac:chgData name="Woodard Leslie N" userId="0215b3a3-2f11-4a9b-8dcf-81ec854199b6" providerId="ADAL" clId="{1BCF9C5F-F5D4-4FA7-91D2-81DED45F308E}" dt="2024-03-12T19:08:28.311" v="21804" actId="27636"/>
          <ac:spMkLst>
            <pc:docMk/>
            <pc:sldMk cId="3139818787" sldId="302"/>
            <ac:spMk id="2" creationId="{493E1D52-280F-20A4-CE71-4E82C1A88B9E}"/>
          </ac:spMkLst>
        </pc:spChg>
        <pc:spChg chg="add mod">
          <ac:chgData name="Woodard Leslie N" userId="0215b3a3-2f11-4a9b-8dcf-81ec854199b6" providerId="ADAL" clId="{1BCF9C5F-F5D4-4FA7-91D2-81DED45F308E}" dt="2024-02-23T19:48:31.731" v="4539" actId="20577"/>
          <ac:spMkLst>
            <pc:docMk/>
            <pc:sldMk cId="3139818787" sldId="302"/>
            <ac:spMk id="3" creationId="{1FD87ED0-2DA6-46A9-54E2-19D2F9C00809}"/>
          </ac:spMkLst>
        </pc:spChg>
        <pc:spChg chg="mod ord">
          <ac:chgData name="Woodard Leslie N" userId="0215b3a3-2f11-4a9b-8dcf-81ec854199b6" providerId="ADAL" clId="{1BCF9C5F-F5D4-4FA7-91D2-81DED45F308E}" dt="2024-02-28T20:34:06.032" v="9572" actId="20577"/>
          <ac:spMkLst>
            <pc:docMk/>
            <pc:sldMk cId="3139818787" sldId="302"/>
            <ac:spMk id="4" creationId="{3FA12ED9-F2FD-5365-2EF4-AC9A85AB7BA8}"/>
          </ac:spMkLst>
        </pc:spChg>
        <pc:spChg chg="add mod">
          <ac:chgData name="Woodard Leslie N" userId="0215b3a3-2f11-4a9b-8dcf-81ec854199b6" providerId="ADAL" clId="{1BCF9C5F-F5D4-4FA7-91D2-81DED45F308E}" dt="2024-02-23T19:48:51.504" v="4577" actId="1076"/>
          <ac:spMkLst>
            <pc:docMk/>
            <pc:sldMk cId="3139818787" sldId="302"/>
            <ac:spMk id="5" creationId="{E4EBDD61-9733-1746-F675-10C28FDC7B4B}"/>
          </ac:spMkLst>
        </pc:spChg>
        <pc:spChg chg="mod ord">
          <ac:chgData name="Woodard Leslie N" userId="0215b3a3-2f11-4a9b-8dcf-81ec854199b6" providerId="ADAL" clId="{1BCF9C5F-F5D4-4FA7-91D2-81DED45F308E}" dt="2024-03-15T15:19:57.100" v="30097" actId="20577"/>
          <ac:spMkLst>
            <pc:docMk/>
            <pc:sldMk cId="3139818787" sldId="302"/>
            <ac:spMk id="6" creationId="{66CBA15A-7ACA-739F-6FA0-6B0E80439F1C}"/>
          </ac:spMkLst>
        </pc:spChg>
        <pc:spChg chg="mod">
          <ac:chgData name="Woodard Leslie N" userId="0215b3a3-2f11-4a9b-8dcf-81ec854199b6" providerId="ADAL" clId="{1BCF9C5F-F5D4-4FA7-91D2-81DED45F308E}" dt="2024-03-12T18:57:15.395" v="21081" actId="1076"/>
          <ac:spMkLst>
            <pc:docMk/>
            <pc:sldMk cId="3139818787" sldId="302"/>
            <ac:spMk id="44" creationId="{5F855448-57DF-E468-AF41-00CAAC2D7C74}"/>
          </ac:spMkLst>
        </pc:spChg>
        <pc:cxnChg chg="mod ord">
          <ac:chgData name="Woodard Leslie N" userId="0215b3a3-2f11-4a9b-8dcf-81ec854199b6" providerId="ADAL" clId="{1BCF9C5F-F5D4-4FA7-91D2-81DED45F308E}" dt="2024-03-12T18:57:11.800" v="21080" actId="14100"/>
          <ac:cxnSpMkLst>
            <pc:docMk/>
            <pc:sldMk cId="3139818787" sldId="302"/>
            <ac:cxnSpMk id="43" creationId="{752FDA21-768F-9929-E6D6-D78CD4F8EA24}"/>
          </ac:cxnSpMkLst>
        </pc:cxnChg>
      </pc:sldChg>
      <pc:sldChg chg="modSp add mod">
        <pc:chgData name="Woodard Leslie N" userId="0215b3a3-2f11-4a9b-8dcf-81ec854199b6" providerId="ADAL" clId="{1BCF9C5F-F5D4-4FA7-91D2-81DED45F308E}" dt="2024-03-13T14:42:35.320" v="22308" actId="20577"/>
        <pc:sldMkLst>
          <pc:docMk/>
          <pc:sldMk cId="1280321755" sldId="303"/>
        </pc:sldMkLst>
        <pc:spChg chg="mod">
          <ac:chgData name="Woodard Leslie N" userId="0215b3a3-2f11-4a9b-8dcf-81ec854199b6" providerId="ADAL" clId="{1BCF9C5F-F5D4-4FA7-91D2-81DED45F308E}" dt="2024-02-23T19:49:35.931" v="4597" actId="20577"/>
          <ac:spMkLst>
            <pc:docMk/>
            <pc:sldMk cId="1280321755" sldId="303"/>
            <ac:spMk id="4" creationId="{3FA12ED9-F2FD-5365-2EF4-AC9A85AB7BA8}"/>
          </ac:spMkLst>
        </pc:spChg>
        <pc:spChg chg="mod">
          <ac:chgData name="Woodard Leslie N" userId="0215b3a3-2f11-4a9b-8dcf-81ec854199b6" providerId="ADAL" clId="{1BCF9C5F-F5D4-4FA7-91D2-81DED45F308E}" dt="2024-03-13T14:42:35.320" v="22308" actId="20577"/>
          <ac:spMkLst>
            <pc:docMk/>
            <pc:sldMk cId="1280321755" sldId="303"/>
            <ac:spMk id="6" creationId="{66CBA15A-7ACA-739F-6FA0-6B0E80439F1C}"/>
          </ac:spMkLst>
        </pc:spChg>
      </pc:sldChg>
      <pc:sldChg chg="addSp modSp add mod setBg">
        <pc:chgData name="Woodard Leslie N" userId="0215b3a3-2f11-4a9b-8dcf-81ec854199b6" providerId="ADAL" clId="{1BCF9C5F-F5D4-4FA7-91D2-81DED45F308E}" dt="2024-03-13T17:18:39.394" v="23060" actId="1076"/>
        <pc:sldMkLst>
          <pc:docMk/>
          <pc:sldMk cId="1868892343" sldId="304"/>
        </pc:sldMkLst>
        <pc:spChg chg="mod">
          <ac:chgData name="Woodard Leslie N" userId="0215b3a3-2f11-4a9b-8dcf-81ec854199b6" providerId="ADAL" clId="{1BCF9C5F-F5D4-4FA7-91D2-81DED45F308E}" dt="2024-03-13T17:18:15.491" v="23056" actId="1076"/>
          <ac:spMkLst>
            <pc:docMk/>
            <pc:sldMk cId="1868892343" sldId="304"/>
            <ac:spMk id="4" creationId="{3FA12ED9-F2FD-5365-2EF4-AC9A85AB7BA8}"/>
          </ac:spMkLst>
        </pc:spChg>
        <pc:spChg chg="add mod">
          <ac:chgData name="Woodard Leslie N" userId="0215b3a3-2f11-4a9b-8dcf-81ec854199b6" providerId="ADAL" clId="{1BCF9C5F-F5D4-4FA7-91D2-81DED45F308E}" dt="2024-03-13T17:01:26.154" v="22919" actId="1076"/>
          <ac:spMkLst>
            <pc:docMk/>
            <pc:sldMk cId="1868892343" sldId="304"/>
            <ac:spMk id="5" creationId="{210FA955-AAF8-7312-F06A-BDB9F4B53CB5}"/>
          </ac:spMkLst>
        </pc:spChg>
        <pc:spChg chg="mod">
          <ac:chgData name="Woodard Leslie N" userId="0215b3a3-2f11-4a9b-8dcf-81ec854199b6" providerId="ADAL" clId="{1BCF9C5F-F5D4-4FA7-91D2-81DED45F308E}" dt="2024-03-13T17:18:28.396" v="23057" actId="1076"/>
          <ac:spMkLst>
            <pc:docMk/>
            <pc:sldMk cId="1868892343" sldId="304"/>
            <ac:spMk id="6" creationId="{66CBA15A-7ACA-739F-6FA0-6B0E80439F1C}"/>
          </ac:spMkLst>
        </pc:spChg>
        <pc:graphicFrameChg chg="add mod">
          <ac:chgData name="Woodard Leslie N" userId="0215b3a3-2f11-4a9b-8dcf-81ec854199b6" providerId="ADAL" clId="{1BCF9C5F-F5D4-4FA7-91D2-81DED45F308E}" dt="2024-03-13T14:52:34.789" v="22310"/>
          <ac:graphicFrameMkLst>
            <pc:docMk/>
            <pc:sldMk cId="1868892343" sldId="304"/>
            <ac:graphicFrameMk id="2" creationId="{C0386C72-56B7-76CC-B601-3D838C05E1C0}"/>
          </ac:graphicFrameMkLst>
        </pc:graphicFrameChg>
        <pc:picChg chg="add mod">
          <ac:chgData name="Woodard Leslie N" userId="0215b3a3-2f11-4a9b-8dcf-81ec854199b6" providerId="ADAL" clId="{1BCF9C5F-F5D4-4FA7-91D2-81DED45F308E}" dt="2024-03-13T17:18:39.394" v="23060" actId="1076"/>
          <ac:picMkLst>
            <pc:docMk/>
            <pc:sldMk cId="1868892343" sldId="304"/>
            <ac:picMk id="7" creationId="{AC37897A-7821-9050-6906-D4D8E24E8706}"/>
          </ac:picMkLst>
        </pc:picChg>
      </pc:sldChg>
      <pc:sldChg chg="modSp add mod setBg">
        <pc:chgData name="Woodard Leslie N" userId="0215b3a3-2f11-4a9b-8dcf-81ec854199b6" providerId="ADAL" clId="{1BCF9C5F-F5D4-4FA7-91D2-81DED45F308E}" dt="2024-03-13T17:44:26.701" v="23505" actId="207"/>
        <pc:sldMkLst>
          <pc:docMk/>
          <pc:sldMk cId="2835692947" sldId="305"/>
        </pc:sldMkLst>
        <pc:spChg chg="mod">
          <ac:chgData name="Woodard Leslie N" userId="0215b3a3-2f11-4a9b-8dcf-81ec854199b6" providerId="ADAL" clId="{1BCF9C5F-F5D4-4FA7-91D2-81DED45F308E}" dt="2024-03-13T17:44:26.701" v="23505" actId="207"/>
          <ac:spMkLst>
            <pc:docMk/>
            <pc:sldMk cId="2835692947" sldId="305"/>
            <ac:spMk id="4" creationId="{3FA12ED9-F2FD-5365-2EF4-AC9A85AB7BA8}"/>
          </ac:spMkLst>
        </pc:spChg>
        <pc:spChg chg="mod">
          <ac:chgData name="Woodard Leslie N" userId="0215b3a3-2f11-4a9b-8dcf-81ec854199b6" providerId="ADAL" clId="{1BCF9C5F-F5D4-4FA7-91D2-81DED45F308E}" dt="2024-03-13T17:44:03.433" v="23503" actId="20577"/>
          <ac:spMkLst>
            <pc:docMk/>
            <pc:sldMk cId="2835692947" sldId="305"/>
            <ac:spMk id="6" creationId="{66CBA15A-7ACA-739F-6FA0-6B0E80439F1C}"/>
          </ac:spMkLst>
        </pc:spChg>
      </pc:sldChg>
      <pc:sldChg chg="modSp new mod modNotesTx">
        <pc:chgData name="Woodard Leslie N" userId="0215b3a3-2f11-4a9b-8dcf-81ec854199b6" providerId="ADAL" clId="{1BCF9C5F-F5D4-4FA7-91D2-81DED45F308E}" dt="2024-03-14T11:51:14.712" v="24148" actId="20577"/>
        <pc:sldMkLst>
          <pc:docMk/>
          <pc:sldMk cId="3844317202" sldId="306"/>
        </pc:sldMkLst>
        <pc:spChg chg="mod">
          <ac:chgData name="Woodard Leslie N" userId="0215b3a3-2f11-4a9b-8dcf-81ec854199b6" providerId="ADAL" clId="{1BCF9C5F-F5D4-4FA7-91D2-81DED45F308E}" dt="2024-03-14T11:51:14.712" v="24148" actId="20577"/>
          <ac:spMkLst>
            <pc:docMk/>
            <pc:sldMk cId="3844317202" sldId="306"/>
            <ac:spMk id="2" creationId="{DC2F3A2C-956B-9F8E-AD6F-0E852588A7AC}"/>
          </ac:spMkLst>
        </pc:spChg>
      </pc:sldChg>
      <pc:sldChg chg="modSp new mod setBg">
        <pc:chgData name="Woodard Leslie N" userId="0215b3a3-2f11-4a9b-8dcf-81ec854199b6" providerId="ADAL" clId="{1BCF9C5F-F5D4-4FA7-91D2-81DED45F308E}" dt="2024-03-14T18:26:02.172" v="27251"/>
        <pc:sldMkLst>
          <pc:docMk/>
          <pc:sldMk cId="1603179879" sldId="307"/>
        </pc:sldMkLst>
        <pc:spChg chg="mod">
          <ac:chgData name="Woodard Leslie N" userId="0215b3a3-2f11-4a9b-8dcf-81ec854199b6" providerId="ADAL" clId="{1BCF9C5F-F5D4-4FA7-91D2-81DED45F308E}" dt="2024-02-23T19:50:42.213" v="4644" actId="20577"/>
          <ac:spMkLst>
            <pc:docMk/>
            <pc:sldMk cId="1603179879" sldId="307"/>
            <ac:spMk id="2" creationId="{FC4E5A17-4D73-9EC0-D252-665E0B1D0750}"/>
          </ac:spMkLst>
        </pc:spChg>
      </pc:sldChg>
      <pc:sldChg chg="modSp new mod">
        <pc:chgData name="Woodard Leslie N" userId="0215b3a3-2f11-4a9b-8dcf-81ec854199b6" providerId="ADAL" clId="{1BCF9C5F-F5D4-4FA7-91D2-81DED45F308E}" dt="2024-02-26T19:59:57.322" v="6462" actId="5793"/>
        <pc:sldMkLst>
          <pc:docMk/>
          <pc:sldMk cId="4126209760" sldId="308"/>
        </pc:sldMkLst>
        <pc:spChg chg="mod">
          <ac:chgData name="Woodard Leslie N" userId="0215b3a3-2f11-4a9b-8dcf-81ec854199b6" providerId="ADAL" clId="{1BCF9C5F-F5D4-4FA7-91D2-81DED45F308E}" dt="2024-02-26T12:34:40.013" v="4851" actId="20577"/>
          <ac:spMkLst>
            <pc:docMk/>
            <pc:sldMk cId="4126209760" sldId="308"/>
            <ac:spMk id="2" creationId="{C93C8E43-8B92-FEE8-73FB-E4B4906C0858}"/>
          </ac:spMkLst>
        </pc:spChg>
        <pc:spChg chg="mod">
          <ac:chgData name="Woodard Leslie N" userId="0215b3a3-2f11-4a9b-8dcf-81ec854199b6" providerId="ADAL" clId="{1BCF9C5F-F5D4-4FA7-91D2-81DED45F308E}" dt="2024-02-26T19:59:57.322" v="6462" actId="5793"/>
          <ac:spMkLst>
            <pc:docMk/>
            <pc:sldMk cId="4126209760" sldId="308"/>
            <ac:spMk id="4" creationId="{7A0144C4-A1A3-237D-BAB0-38F693E79967}"/>
          </ac:spMkLst>
        </pc:spChg>
      </pc:sldChg>
      <pc:sldChg chg="modSp add mod">
        <pc:chgData name="Woodard Leslie N" userId="0215b3a3-2f11-4a9b-8dcf-81ec854199b6" providerId="ADAL" clId="{1BCF9C5F-F5D4-4FA7-91D2-81DED45F308E}" dt="2024-02-26T20:06:17.299" v="6851" actId="20577"/>
        <pc:sldMkLst>
          <pc:docMk/>
          <pc:sldMk cId="2196802688" sldId="309"/>
        </pc:sldMkLst>
        <pc:spChg chg="mod">
          <ac:chgData name="Woodard Leslie N" userId="0215b3a3-2f11-4a9b-8dcf-81ec854199b6" providerId="ADAL" clId="{1BCF9C5F-F5D4-4FA7-91D2-81DED45F308E}" dt="2024-02-26T12:34:45.787" v="4861" actId="20577"/>
          <ac:spMkLst>
            <pc:docMk/>
            <pc:sldMk cId="2196802688" sldId="309"/>
            <ac:spMk id="2" creationId="{C93C8E43-8B92-FEE8-73FB-E4B4906C0858}"/>
          </ac:spMkLst>
        </pc:spChg>
        <pc:spChg chg="mod">
          <ac:chgData name="Woodard Leslie N" userId="0215b3a3-2f11-4a9b-8dcf-81ec854199b6" providerId="ADAL" clId="{1BCF9C5F-F5D4-4FA7-91D2-81DED45F308E}" dt="2024-02-26T20:06:17.299" v="6851" actId="20577"/>
          <ac:spMkLst>
            <pc:docMk/>
            <pc:sldMk cId="2196802688" sldId="309"/>
            <ac:spMk id="4" creationId="{7A0144C4-A1A3-237D-BAB0-38F693E79967}"/>
          </ac:spMkLst>
        </pc:spChg>
      </pc:sldChg>
      <pc:sldChg chg="modSp add mod ord modNotesTx">
        <pc:chgData name="Woodard Leslie N" userId="0215b3a3-2f11-4a9b-8dcf-81ec854199b6" providerId="ADAL" clId="{1BCF9C5F-F5D4-4FA7-91D2-81DED45F308E}" dt="2024-03-12T11:41:21.231" v="14959" actId="20577"/>
        <pc:sldMkLst>
          <pc:docMk/>
          <pc:sldMk cId="828130362" sldId="310"/>
        </pc:sldMkLst>
        <pc:spChg chg="mod">
          <ac:chgData name="Woodard Leslie N" userId="0215b3a3-2f11-4a9b-8dcf-81ec854199b6" providerId="ADAL" clId="{1BCF9C5F-F5D4-4FA7-91D2-81DED45F308E}" dt="2024-02-26T12:34:56.818" v="4874" actId="20577"/>
          <ac:spMkLst>
            <pc:docMk/>
            <pc:sldMk cId="828130362" sldId="310"/>
            <ac:spMk id="2" creationId="{C93C8E43-8B92-FEE8-73FB-E4B4906C0858}"/>
          </ac:spMkLst>
        </pc:spChg>
        <pc:spChg chg="mod">
          <ac:chgData name="Woodard Leslie N" userId="0215b3a3-2f11-4a9b-8dcf-81ec854199b6" providerId="ADAL" clId="{1BCF9C5F-F5D4-4FA7-91D2-81DED45F308E}" dt="2024-02-26T20:16:39.273" v="6855" actId="20577"/>
          <ac:spMkLst>
            <pc:docMk/>
            <pc:sldMk cId="828130362" sldId="310"/>
            <ac:spMk id="4" creationId="{7A0144C4-A1A3-237D-BAB0-38F693E79967}"/>
          </ac:spMkLst>
        </pc:spChg>
      </pc:sldChg>
      <pc:sldChg chg="modSp add mod">
        <pc:chgData name="Woodard Leslie N" userId="0215b3a3-2f11-4a9b-8dcf-81ec854199b6" providerId="ADAL" clId="{1BCF9C5F-F5D4-4FA7-91D2-81DED45F308E}" dt="2024-02-27T11:49:23.332" v="7604" actId="20577"/>
        <pc:sldMkLst>
          <pc:docMk/>
          <pc:sldMk cId="356692418" sldId="311"/>
        </pc:sldMkLst>
        <pc:spChg chg="mod">
          <ac:chgData name="Woodard Leslie N" userId="0215b3a3-2f11-4a9b-8dcf-81ec854199b6" providerId="ADAL" clId="{1BCF9C5F-F5D4-4FA7-91D2-81DED45F308E}" dt="2024-02-26T12:45:25.457" v="5581" actId="20577"/>
          <ac:spMkLst>
            <pc:docMk/>
            <pc:sldMk cId="356692418" sldId="311"/>
            <ac:spMk id="2" creationId="{C93C8E43-8B92-FEE8-73FB-E4B4906C0858}"/>
          </ac:spMkLst>
        </pc:spChg>
        <pc:spChg chg="mod">
          <ac:chgData name="Woodard Leslie N" userId="0215b3a3-2f11-4a9b-8dcf-81ec854199b6" providerId="ADAL" clId="{1BCF9C5F-F5D4-4FA7-91D2-81DED45F308E}" dt="2024-02-27T11:49:23.332" v="7604" actId="20577"/>
          <ac:spMkLst>
            <pc:docMk/>
            <pc:sldMk cId="356692418" sldId="311"/>
            <ac:spMk id="4" creationId="{7A0144C4-A1A3-237D-BAB0-38F693E79967}"/>
          </ac:spMkLst>
        </pc:spChg>
      </pc:sldChg>
      <pc:sldChg chg="modSp add mod">
        <pc:chgData name="Woodard Leslie N" userId="0215b3a3-2f11-4a9b-8dcf-81ec854199b6" providerId="ADAL" clId="{1BCF9C5F-F5D4-4FA7-91D2-81DED45F308E}" dt="2024-02-27T12:11:14.643" v="7638" actId="5793"/>
        <pc:sldMkLst>
          <pc:docMk/>
          <pc:sldMk cId="637370890" sldId="312"/>
        </pc:sldMkLst>
        <pc:spChg chg="mod">
          <ac:chgData name="Woodard Leslie N" userId="0215b3a3-2f11-4a9b-8dcf-81ec854199b6" providerId="ADAL" clId="{1BCF9C5F-F5D4-4FA7-91D2-81DED45F308E}" dt="2024-02-26T12:46:27.139" v="5813" actId="20577"/>
          <ac:spMkLst>
            <pc:docMk/>
            <pc:sldMk cId="637370890" sldId="312"/>
            <ac:spMk id="2" creationId="{C93C8E43-8B92-FEE8-73FB-E4B4906C0858}"/>
          </ac:spMkLst>
        </pc:spChg>
        <pc:spChg chg="mod">
          <ac:chgData name="Woodard Leslie N" userId="0215b3a3-2f11-4a9b-8dcf-81ec854199b6" providerId="ADAL" clId="{1BCF9C5F-F5D4-4FA7-91D2-81DED45F308E}" dt="2024-02-27T12:11:14.643" v="7638" actId="5793"/>
          <ac:spMkLst>
            <pc:docMk/>
            <pc:sldMk cId="637370890" sldId="312"/>
            <ac:spMk id="4" creationId="{7A0144C4-A1A3-237D-BAB0-38F693E79967}"/>
          </ac:spMkLst>
        </pc:spChg>
      </pc:sldChg>
      <pc:sldChg chg="modSp add mod">
        <pc:chgData name="Woodard Leslie N" userId="0215b3a3-2f11-4a9b-8dcf-81ec854199b6" providerId="ADAL" clId="{1BCF9C5F-F5D4-4FA7-91D2-81DED45F308E}" dt="2024-02-27T12:40:27.713" v="8196" actId="20577"/>
        <pc:sldMkLst>
          <pc:docMk/>
          <pc:sldMk cId="3821767606" sldId="313"/>
        </pc:sldMkLst>
        <pc:spChg chg="mod">
          <ac:chgData name="Woodard Leslie N" userId="0215b3a3-2f11-4a9b-8dcf-81ec854199b6" providerId="ADAL" clId="{1BCF9C5F-F5D4-4FA7-91D2-81DED45F308E}" dt="2024-02-26T12:46:36.625" v="5824" actId="20577"/>
          <ac:spMkLst>
            <pc:docMk/>
            <pc:sldMk cId="3821767606" sldId="313"/>
            <ac:spMk id="2" creationId="{C93C8E43-8B92-FEE8-73FB-E4B4906C0858}"/>
          </ac:spMkLst>
        </pc:spChg>
        <pc:spChg chg="mod">
          <ac:chgData name="Woodard Leslie N" userId="0215b3a3-2f11-4a9b-8dcf-81ec854199b6" providerId="ADAL" clId="{1BCF9C5F-F5D4-4FA7-91D2-81DED45F308E}" dt="2024-02-27T12:40:27.713" v="8196" actId="20577"/>
          <ac:spMkLst>
            <pc:docMk/>
            <pc:sldMk cId="3821767606" sldId="313"/>
            <ac:spMk id="4" creationId="{7A0144C4-A1A3-237D-BAB0-38F693E79967}"/>
          </ac:spMkLst>
        </pc:spChg>
      </pc:sldChg>
      <pc:sldChg chg="modSp add mod">
        <pc:chgData name="Woodard Leslie N" userId="0215b3a3-2f11-4a9b-8dcf-81ec854199b6" providerId="ADAL" clId="{1BCF9C5F-F5D4-4FA7-91D2-81DED45F308E}" dt="2024-02-27T12:46:11.227" v="8298" actId="20577"/>
        <pc:sldMkLst>
          <pc:docMk/>
          <pc:sldMk cId="2844202572" sldId="314"/>
        </pc:sldMkLst>
        <pc:spChg chg="mod">
          <ac:chgData name="Woodard Leslie N" userId="0215b3a3-2f11-4a9b-8dcf-81ec854199b6" providerId="ADAL" clId="{1BCF9C5F-F5D4-4FA7-91D2-81DED45F308E}" dt="2024-02-26T12:46:45.141" v="5835" actId="20577"/>
          <ac:spMkLst>
            <pc:docMk/>
            <pc:sldMk cId="2844202572" sldId="314"/>
            <ac:spMk id="2" creationId="{C93C8E43-8B92-FEE8-73FB-E4B4906C0858}"/>
          </ac:spMkLst>
        </pc:spChg>
        <pc:spChg chg="mod">
          <ac:chgData name="Woodard Leslie N" userId="0215b3a3-2f11-4a9b-8dcf-81ec854199b6" providerId="ADAL" clId="{1BCF9C5F-F5D4-4FA7-91D2-81DED45F308E}" dt="2024-02-27T12:46:11.227" v="8298" actId="20577"/>
          <ac:spMkLst>
            <pc:docMk/>
            <pc:sldMk cId="2844202572" sldId="314"/>
            <ac:spMk id="4" creationId="{7A0144C4-A1A3-237D-BAB0-38F693E79967}"/>
          </ac:spMkLst>
        </pc:spChg>
      </pc:sldChg>
      <pc:sldChg chg="modSp add mod modNotesTx">
        <pc:chgData name="Woodard Leslie N" userId="0215b3a3-2f11-4a9b-8dcf-81ec854199b6" providerId="ADAL" clId="{1BCF9C5F-F5D4-4FA7-91D2-81DED45F308E}" dt="2024-02-27T12:50:14.632" v="8445" actId="27636"/>
        <pc:sldMkLst>
          <pc:docMk/>
          <pc:sldMk cId="3763576348" sldId="315"/>
        </pc:sldMkLst>
        <pc:spChg chg="mod">
          <ac:chgData name="Woodard Leslie N" userId="0215b3a3-2f11-4a9b-8dcf-81ec854199b6" providerId="ADAL" clId="{1BCF9C5F-F5D4-4FA7-91D2-81DED45F308E}" dt="2024-02-26T12:46:54.076" v="5850" actId="20577"/>
          <ac:spMkLst>
            <pc:docMk/>
            <pc:sldMk cId="3763576348" sldId="315"/>
            <ac:spMk id="2" creationId="{C93C8E43-8B92-FEE8-73FB-E4B4906C0858}"/>
          </ac:spMkLst>
        </pc:spChg>
        <pc:spChg chg="mod">
          <ac:chgData name="Woodard Leslie N" userId="0215b3a3-2f11-4a9b-8dcf-81ec854199b6" providerId="ADAL" clId="{1BCF9C5F-F5D4-4FA7-91D2-81DED45F308E}" dt="2024-02-27T12:50:14.632" v="8445" actId="27636"/>
          <ac:spMkLst>
            <pc:docMk/>
            <pc:sldMk cId="3763576348" sldId="315"/>
            <ac:spMk id="4" creationId="{7A0144C4-A1A3-237D-BAB0-38F693E79967}"/>
          </ac:spMkLst>
        </pc:spChg>
      </pc:sldChg>
      <pc:sldChg chg="addSp delSp modSp new mod modClrScheme chgLayout">
        <pc:chgData name="Woodard Leslie N" userId="0215b3a3-2f11-4a9b-8dcf-81ec854199b6" providerId="ADAL" clId="{1BCF9C5F-F5D4-4FA7-91D2-81DED45F308E}" dt="2024-02-26T20:05:11.001" v="6651" actId="20577"/>
        <pc:sldMkLst>
          <pc:docMk/>
          <pc:sldMk cId="4093924887" sldId="316"/>
        </pc:sldMkLst>
        <pc:spChg chg="mod ord">
          <ac:chgData name="Woodard Leslie N" userId="0215b3a3-2f11-4a9b-8dcf-81ec854199b6" providerId="ADAL" clId="{1BCF9C5F-F5D4-4FA7-91D2-81DED45F308E}" dt="2024-02-26T20:04:45.010" v="6650" actId="26606"/>
          <ac:spMkLst>
            <pc:docMk/>
            <pc:sldMk cId="4093924887" sldId="316"/>
            <ac:spMk id="2" creationId="{D8E8ED44-FAC0-00E8-CDFF-903892397E54}"/>
          </ac:spMkLst>
        </pc:spChg>
        <pc:spChg chg="del mod ord">
          <ac:chgData name="Woodard Leslie N" userId="0215b3a3-2f11-4a9b-8dcf-81ec854199b6" providerId="ADAL" clId="{1BCF9C5F-F5D4-4FA7-91D2-81DED45F308E}" dt="2024-02-26T20:04:45.010" v="6650" actId="26606"/>
          <ac:spMkLst>
            <pc:docMk/>
            <pc:sldMk cId="4093924887" sldId="316"/>
            <ac:spMk id="3" creationId="{546C8678-7AA1-AE19-EA61-290C24790B14}"/>
          </ac:spMkLst>
        </pc:spChg>
        <pc:spChg chg="mod ord">
          <ac:chgData name="Woodard Leslie N" userId="0215b3a3-2f11-4a9b-8dcf-81ec854199b6" providerId="ADAL" clId="{1BCF9C5F-F5D4-4FA7-91D2-81DED45F308E}" dt="2024-02-26T20:04:45.010" v="6650" actId="26606"/>
          <ac:spMkLst>
            <pc:docMk/>
            <pc:sldMk cId="4093924887" sldId="316"/>
            <ac:spMk id="4" creationId="{F7EDD001-E2AA-21C1-59E0-48657B6DFE8F}"/>
          </ac:spMkLst>
        </pc:spChg>
        <pc:spChg chg="add del mod ord">
          <ac:chgData name="Woodard Leslie N" userId="0215b3a3-2f11-4a9b-8dcf-81ec854199b6" providerId="ADAL" clId="{1BCF9C5F-F5D4-4FA7-91D2-81DED45F308E}" dt="2024-02-26T20:04:45.010" v="6650" actId="26606"/>
          <ac:spMkLst>
            <pc:docMk/>
            <pc:sldMk cId="4093924887" sldId="316"/>
            <ac:spMk id="5" creationId="{11F036F2-6916-EEEF-BA94-9E32FB819D45}"/>
          </ac:spMkLst>
        </pc:spChg>
        <pc:graphicFrameChg chg="add mod">
          <ac:chgData name="Woodard Leslie N" userId="0215b3a3-2f11-4a9b-8dcf-81ec854199b6" providerId="ADAL" clId="{1BCF9C5F-F5D4-4FA7-91D2-81DED45F308E}" dt="2024-02-26T20:05:11.001" v="6651" actId="20577"/>
          <ac:graphicFrameMkLst>
            <pc:docMk/>
            <pc:sldMk cId="4093924887" sldId="316"/>
            <ac:graphicFrameMk id="7" creationId="{D62F4A6D-36BE-6F65-626A-EF33FB384988}"/>
          </ac:graphicFrameMkLst>
        </pc:graphicFrameChg>
      </pc:sldChg>
      <pc:sldChg chg="addSp delSp modSp new mod modClrScheme chgLayout">
        <pc:chgData name="Woodard Leslie N" userId="0215b3a3-2f11-4a9b-8dcf-81ec854199b6" providerId="ADAL" clId="{1BCF9C5F-F5D4-4FA7-91D2-81DED45F308E}" dt="2024-03-15T15:18:57.797" v="30080"/>
        <pc:sldMkLst>
          <pc:docMk/>
          <pc:sldMk cId="3290193156" sldId="317"/>
        </pc:sldMkLst>
        <pc:spChg chg="mod">
          <ac:chgData name="Woodard Leslie N" userId="0215b3a3-2f11-4a9b-8dcf-81ec854199b6" providerId="ADAL" clId="{1BCF9C5F-F5D4-4FA7-91D2-81DED45F308E}" dt="2024-02-26T20:29:32.566" v="7366" actId="26606"/>
          <ac:spMkLst>
            <pc:docMk/>
            <pc:sldMk cId="3290193156" sldId="317"/>
            <ac:spMk id="2" creationId="{A7A71810-74EF-3FD0-BDC8-C6421EC455A4}"/>
          </ac:spMkLst>
        </pc:spChg>
        <pc:spChg chg="del mod">
          <ac:chgData name="Woodard Leslie N" userId="0215b3a3-2f11-4a9b-8dcf-81ec854199b6" providerId="ADAL" clId="{1BCF9C5F-F5D4-4FA7-91D2-81DED45F308E}" dt="2024-02-26T20:29:32.566" v="7366" actId="26606"/>
          <ac:spMkLst>
            <pc:docMk/>
            <pc:sldMk cId="3290193156" sldId="317"/>
            <ac:spMk id="3" creationId="{268CEC0A-AB84-1130-CFF1-6B05D8369D11}"/>
          </ac:spMkLst>
        </pc:spChg>
        <pc:spChg chg="mod">
          <ac:chgData name="Woodard Leslie N" userId="0215b3a3-2f11-4a9b-8dcf-81ec854199b6" providerId="ADAL" clId="{1BCF9C5F-F5D4-4FA7-91D2-81DED45F308E}" dt="2024-02-26T20:29:32.566" v="7366" actId="26606"/>
          <ac:spMkLst>
            <pc:docMk/>
            <pc:sldMk cId="3290193156" sldId="317"/>
            <ac:spMk id="4" creationId="{0D05A917-F013-19F6-8867-20067B5863A3}"/>
          </ac:spMkLst>
        </pc:spChg>
        <pc:graphicFrameChg chg="add mod">
          <ac:chgData name="Woodard Leslie N" userId="0215b3a3-2f11-4a9b-8dcf-81ec854199b6" providerId="ADAL" clId="{1BCF9C5F-F5D4-4FA7-91D2-81DED45F308E}" dt="2024-03-15T15:18:57.797" v="30080"/>
          <ac:graphicFrameMkLst>
            <pc:docMk/>
            <pc:sldMk cId="3290193156" sldId="317"/>
            <ac:graphicFrameMk id="6" creationId="{36400CBB-A2B7-ED16-7499-2D4EDA70B702}"/>
          </ac:graphicFrameMkLst>
        </pc:graphicFrameChg>
      </pc:sldChg>
      <pc:sldChg chg="addSp delSp modSp new mod">
        <pc:chgData name="Woodard Leslie N" userId="0215b3a3-2f11-4a9b-8dcf-81ec854199b6" providerId="ADAL" clId="{1BCF9C5F-F5D4-4FA7-91D2-81DED45F308E}" dt="2024-03-15T15:20:50.954" v="30099" actId="207"/>
        <pc:sldMkLst>
          <pc:docMk/>
          <pc:sldMk cId="3308396482" sldId="318"/>
        </pc:sldMkLst>
        <pc:spChg chg="mod">
          <ac:chgData name="Woodard Leslie N" userId="0215b3a3-2f11-4a9b-8dcf-81ec854199b6" providerId="ADAL" clId="{1BCF9C5F-F5D4-4FA7-91D2-81DED45F308E}" dt="2024-02-27T12:10:57.662" v="7632" actId="20577"/>
          <ac:spMkLst>
            <pc:docMk/>
            <pc:sldMk cId="3308396482" sldId="318"/>
            <ac:spMk id="2" creationId="{CF1320E8-A700-167A-BBC4-ABF40DD4D417}"/>
          </ac:spMkLst>
        </pc:spChg>
        <pc:spChg chg="mod">
          <ac:chgData name="Woodard Leslie N" userId="0215b3a3-2f11-4a9b-8dcf-81ec854199b6" providerId="ADAL" clId="{1BCF9C5F-F5D4-4FA7-91D2-81DED45F308E}" dt="2024-03-15T15:20:50.954" v="30099" actId="207"/>
          <ac:spMkLst>
            <pc:docMk/>
            <pc:sldMk cId="3308396482" sldId="318"/>
            <ac:spMk id="4" creationId="{DB9E26F8-F318-6F1F-E47D-1BA0923AC3C8}"/>
          </ac:spMkLst>
        </pc:spChg>
        <pc:spChg chg="del">
          <ac:chgData name="Woodard Leslie N" userId="0215b3a3-2f11-4a9b-8dcf-81ec854199b6" providerId="ADAL" clId="{1BCF9C5F-F5D4-4FA7-91D2-81DED45F308E}" dt="2024-02-27T12:11:48.010" v="7639" actId="22"/>
          <ac:spMkLst>
            <pc:docMk/>
            <pc:sldMk cId="3308396482" sldId="318"/>
            <ac:spMk id="5" creationId="{AA4562DA-391F-5693-5F16-941C77BB7218}"/>
          </ac:spMkLst>
        </pc:spChg>
        <pc:spChg chg="add del">
          <ac:chgData name="Woodard Leslie N" userId="0215b3a3-2f11-4a9b-8dcf-81ec854199b6" providerId="ADAL" clId="{1BCF9C5F-F5D4-4FA7-91D2-81DED45F308E}" dt="2024-02-27T12:12:19.964" v="7646" actId="22"/>
          <ac:spMkLst>
            <pc:docMk/>
            <pc:sldMk cId="3308396482" sldId="318"/>
            <ac:spMk id="9" creationId="{6DB51716-638B-27F3-D235-84B4F3285343}"/>
          </ac:spMkLst>
        </pc:spChg>
        <pc:spChg chg="add mod">
          <ac:chgData name="Woodard Leslie N" userId="0215b3a3-2f11-4a9b-8dcf-81ec854199b6" providerId="ADAL" clId="{1BCF9C5F-F5D4-4FA7-91D2-81DED45F308E}" dt="2024-02-27T12:14:11.282" v="7657" actId="404"/>
          <ac:spMkLst>
            <pc:docMk/>
            <pc:sldMk cId="3308396482" sldId="318"/>
            <ac:spMk id="11" creationId="{13F913EC-F1DB-4B46-51C2-47E5878E7B92}"/>
          </ac:spMkLst>
        </pc:spChg>
        <pc:picChg chg="add mod ord">
          <ac:chgData name="Woodard Leslie N" userId="0215b3a3-2f11-4a9b-8dcf-81ec854199b6" providerId="ADAL" clId="{1BCF9C5F-F5D4-4FA7-91D2-81DED45F308E}" dt="2024-02-27T12:29:43.033" v="7862" actId="1076"/>
          <ac:picMkLst>
            <pc:docMk/>
            <pc:sldMk cId="3308396482" sldId="318"/>
            <ac:picMk id="7" creationId="{EA797F1B-9991-DF58-AE3C-8D9D9B467194}"/>
          </ac:picMkLst>
        </pc:picChg>
        <pc:picChg chg="add del mod">
          <ac:chgData name="Woodard Leslie N" userId="0215b3a3-2f11-4a9b-8dcf-81ec854199b6" providerId="ADAL" clId="{1BCF9C5F-F5D4-4FA7-91D2-81DED45F308E}" dt="2024-02-27T12:29:28.649" v="7855" actId="478"/>
          <ac:picMkLst>
            <pc:docMk/>
            <pc:sldMk cId="3308396482" sldId="318"/>
            <ac:picMk id="13" creationId="{1D68802D-EBBC-7A44-0722-710328F6121C}"/>
          </ac:picMkLst>
        </pc:picChg>
        <pc:picChg chg="add mod">
          <ac:chgData name="Woodard Leslie N" userId="0215b3a3-2f11-4a9b-8dcf-81ec854199b6" providerId="ADAL" clId="{1BCF9C5F-F5D4-4FA7-91D2-81DED45F308E}" dt="2024-02-27T12:29:41.253" v="7861" actId="14100"/>
          <ac:picMkLst>
            <pc:docMk/>
            <pc:sldMk cId="3308396482" sldId="318"/>
            <ac:picMk id="15" creationId="{34946AA1-8BCC-F762-CB17-ED4C72E1F404}"/>
          </ac:picMkLst>
        </pc:picChg>
      </pc:sldChg>
      <pc:sldChg chg="addSp delSp modSp new mod">
        <pc:chgData name="Woodard Leslie N" userId="0215b3a3-2f11-4a9b-8dcf-81ec854199b6" providerId="ADAL" clId="{1BCF9C5F-F5D4-4FA7-91D2-81DED45F308E}" dt="2024-03-15T15:21:00.359" v="30102" actId="207"/>
        <pc:sldMkLst>
          <pc:docMk/>
          <pc:sldMk cId="3005884744" sldId="319"/>
        </pc:sldMkLst>
        <pc:spChg chg="mod">
          <ac:chgData name="Woodard Leslie N" userId="0215b3a3-2f11-4a9b-8dcf-81ec854199b6" providerId="ADAL" clId="{1BCF9C5F-F5D4-4FA7-91D2-81DED45F308E}" dt="2024-02-27T12:50:10.167" v="8443" actId="20577"/>
          <ac:spMkLst>
            <pc:docMk/>
            <pc:sldMk cId="3005884744" sldId="319"/>
            <ac:spMk id="2" creationId="{9F8C4B1B-5D95-816D-63F9-2D01FF84B366}"/>
          </ac:spMkLst>
        </pc:spChg>
        <pc:spChg chg="mod">
          <ac:chgData name="Woodard Leslie N" userId="0215b3a3-2f11-4a9b-8dcf-81ec854199b6" providerId="ADAL" clId="{1BCF9C5F-F5D4-4FA7-91D2-81DED45F308E}" dt="2024-03-15T15:21:00.359" v="30102" actId="207"/>
          <ac:spMkLst>
            <pc:docMk/>
            <pc:sldMk cId="3005884744" sldId="319"/>
            <ac:spMk id="3" creationId="{75F1F494-FB3C-0149-40FF-07D7DC9F1D11}"/>
          </ac:spMkLst>
        </pc:spChg>
        <pc:spChg chg="add del">
          <ac:chgData name="Woodard Leslie N" userId="0215b3a3-2f11-4a9b-8dcf-81ec854199b6" providerId="ADAL" clId="{1BCF9C5F-F5D4-4FA7-91D2-81DED45F308E}" dt="2024-02-27T12:51:51.853" v="8569" actId="22"/>
          <ac:spMkLst>
            <pc:docMk/>
            <pc:sldMk cId="3005884744" sldId="319"/>
            <ac:spMk id="6" creationId="{77AF955B-C866-9578-0B0E-792E08F152DF}"/>
          </ac:spMkLst>
        </pc:spChg>
        <pc:spChg chg="add mod">
          <ac:chgData name="Woodard Leslie N" userId="0215b3a3-2f11-4a9b-8dcf-81ec854199b6" providerId="ADAL" clId="{1BCF9C5F-F5D4-4FA7-91D2-81DED45F308E}" dt="2024-02-27T12:51:59.747" v="8574" actId="1076"/>
          <ac:spMkLst>
            <pc:docMk/>
            <pc:sldMk cId="3005884744" sldId="319"/>
            <ac:spMk id="8" creationId="{C17AD030-1929-47B4-CD32-1A2D70098306}"/>
          </ac:spMkLst>
        </pc:spChg>
      </pc:sldChg>
      <pc:sldChg chg="modSp add mod setBg modNotesTx">
        <pc:chgData name="Woodard Leslie N" userId="0215b3a3-2f11-4a9b-8dcf-81ec854199b6" providerId="ADAL" clId="{1BCF9C5F-F5D4-4FA7-91D2-81DED45F308E}" dt="2024-03-13T15:13:14.484" v="22885" actId="20577"/>
        <pc:sldMkLst>
          <pc:docMk/>
          <pc:sldMk cId="2379127569" sldId="320"/>
        </pc:sldMkLst>
        <pc:spChg chg="mod">
          <ac:chgData name="Woodard Leslie N" userId="0215b3a3-2f11-4a9b-8dcf-81ec854199b6" providerId="ADAL" clId="{1BCF9C5F-F5D4-4FA7-91D2-81DED45F308E}" dt="2024-02-28T20:30:08.977" v="9236" actId="20577"/>
          <ac:spMkLst>
            <pc:docMk/>
            <pc:sldMk cId="2379127569" sldId="320"/>
            <ac:spMk id="4" creationId="{3FA12ED9-F2FD-5365-2EF4-AC9A85AB7BA8}"/>
          </ac:spMkLst>
        </pc:spChg>
        <pc:spChg chg="mod">
          <ac:chgData name="Woodard Leslie N" userId="0215b3a3-2f11-4a9b-8dcf-81ec854199b6" providerId="ADAL" clId="{1BCF9C5F-F5D4-4FA7-91D2-81DED45F308E}" dt="2024-03-13T15:13:14.484" v="22885" actId="20577"/>
          <ac:spMkLst>
            <pc:docMk/>
            <pc:sldMk cId="2379127569" sldId="320"/>
            <ac:spMk id="6" creationId="{66CBA15A-7ACA-739F-6FA0-6B0E80439F1C}"/>
          </ac:spMkLst>
        </pc:spChg>
      </pc:sldChg>
      <pc:sldChg chg="addSp delSp modSp new mod setBg modClrScheme chgLayout">
        <pc:chgData name="Woodard Leslie N" userId="0215b3a3-2f11-4a9b-8dcf-81ec854199b6" providerId="ADAL" clId="{1BCF9C5F-F5D4-4FA7-91D2-81DED45F308E}" dt="2024-02-28T21:04:45.131" v="11062" actId="21"/>
        <pc:sldMkLst>
          <pc:docMk/>
          <pc:sldMk cId="1534945523" sldId="321"/>
        </pc:sldMkLst>
        <pc:spChg chg="mod ord">
          <ac:chgData name="Woodard Leslie N" userId="0215b3a3-2f11-4a9b-8dcf-81ec854199b6" providerId="ADAL" clId="{1BCF9C5F-F5D4-4FA7-91D2-81DED45F308E}" dt="2024-02-28T20:39:56.879" v="9639" actId="700"/>
          <ac:spMkLst>
            <pc:docMk/>
            <pc:sldMk cId="1534945523" sldId="321"/>
            <ac:spMk id="2" creationId="{4A46653F-FA6C-A2B7-050A-1F4128A2B7FD}"/>
          </ac:spMkLst>
        </pc:spChg>
        <pc:spChg chg="del">
          <ac:chgData name="Woodard Leslie N" userId="0215b3a3-2f11-4a9b-8dcf-81ec854199b6" providerId="ADAL" clId="{1BCF9C5F-F5D4-4FA7-91D2-81DED45F308E}" dt="2024-02-28T20:35:30.167" v="9581" actId="931"/>
          <ac:spMkLst>
            <pc:docMk/>
            <pc:sldMk cId="1534945523" sldId="321"/>
            <ac:spMk id="3" creationId="{D7396159-4842-35A9-5333-82820E94FB58}"/>
          </ac:spMkLst>
        </pc:spChg>
        <pc:spChg chg="add del mod">
          <ac:chgData name="Woodard Leslie N" userId="0215b3a3-2f11-4a9b-8dcf-81ec854199b6" providerId="ADAL" clId="{1BCF9C5F-F5D4-4FA7-91D2-81DED45F308E}" dt="2024-02-28T20:39:39.682" v="9635"/>
          <ac:spMkLst>
            <pc:docMk/>
            <pc:sldMk cId="1534945523" sldId="321"/>
            <ac:spMk id="7" creationId="{04F7B45D-A42E-6812-8F0A-05B1F8D171ED}"/>
          </ac:spMkLst>
        </pc:spChg>
        <pc:spChg chg="add del mod">
          <ac:chgData name="Woodard Leslie N" userId="0215b3a3-2f11-4a9b-8dcf-81ec854199b6" providerId="ADAL" clId="{1BCF9C5F-F5D4-4FA7-91D2-81DED45F308E}" dt="2024-02-28T20:38:31.364" v="9617" actId="26606"/>
          <ac:spMkLst>
            <pc:docMk/>
            <pc:sldMk cId="1534945523" sldId="321"/>
            <ac:spMk id="8" creationId="{B9F15D83-0385-F3C8-ADFC-FD1DCE15A4BF}"/>
          </ac:spMkLst>
        </pc:spChg>
        <pc:spChg chg="add del mod ord">
          <ac:chgData name="Woodard Leslie N" userId="0215b3a3-2f11-4a9b-8dcf-81ec854199b6" providerId="ADAL" clId="{1BCF9C5F-F5D4-4FA7-91D2-81DED45F308E}" dt="2024-02-28T20:40:01.475" v="9640" actId="478"/>
          <ac:spMkLst>
            <pc:docMk/>
            <pc:sldMk cId="1534945523" sldId="321"/>
            <ac:spMk id="9" creationId="{301DF384-ABAE-E311-7256-4A22DB5A1782}"/>
          </ac:spMkLst>
        </pc:spChg>
        <pc:spChg chg="add del mod">
          <ac:chgData name="Woodard Leslie N" userId="0215b3a3-2f11-4a9b-8dcf-81ec854199b6" providerId="ADAL" clId="{1BCF9C5F-F5D4-4FA7-91D2-81DED45F308E}" dt="2024-02-28T20:35:53.872" v="9586" actId="26606"/>
          <ac:spMkLst>
            <pc:docMk/>
            <pc:sldMk cId="1534945523" sldId="321"/>
            <ac:spMk id="10" creationId="{71F79700-90A6-F72F-F26C-5595D09B55DC}"/>
          </ac:spMkLst>
        </pc:spChg>
        <pc:spChg chg="add del mod">
          <ac:chgData name="Woodard Leslie N" userId="0215b3a3-2f11-4a9b-8dcf-81ec854199b6" providerId="ADAL" clId="{1BCF9C5F-F5D4-4FA7-91D2-81DED45F308E}" dt="2024-02-28T20:35:57.167" v="9588" actId="26606"/>
          <ac:spMkLst>
            <pc:docMk/>
            <pc:sldMk cId="1534945523" sldId="321"/>
            <ac:spMk id="12" creationId="{B9F64ABD-FF83-53BF-6240-38D1EB0C57AE}"/>
          </ac:spMkLst>
        </pc:spChg>
        <pc:spChg chg="add del mod">
          <ac:chgData name="Woodard Leslie N" userId="0215b3a3-2f11-4a9b-8dcf-81ec854199b6" providerId="ADAL" clId="{1BCF9C5F-F5D4-4FA7-91D2-81DED45F308E}" dt="2024-02-28T20:35:57.167" v="9588" actId="26606"/>
          <ac:spMkLst>
            <pc:docMk/>
            <pc:sldMk cId="1534945523" sldId="321"/>
            <ac:spMk id="13" creationId="{2A7ABF0F-7C26-0231-DB1C-BC209409EB27}"/>
          </ac:spMkLst>
        </pc:spChg>
        <pc:spChg chg="add del mod">
          <ac:chgData name="Woodard Leslie N" userId="0215b3a3-2f11-4a9b-8dcf-81ec854199b6" providerId="ADAL" clId="{1BCF9C5F-F5D4-4FA7-91D2-81DED45F308E}" dt="2024-02-28T20:35:58.493" v="9590" actId="26606"/>
          <ac:spMkLst>
            <pc:docMk/>
            <pc:sldMk cId="1534945523" sldId="321"/>
            <ac:spMk id="15" creationId="{A4C7890E-A49D-7B7D-7FF4-8EC6F6E18D84}"/>
          </ac:spMkLst>
        </pc:spChg>
        <pc:spChg chg="add del mod">
          <ac:chgData name="Woodard Leslie N" userId="0215b3a3-2f11-4a9b-8dcf-81ec854199b6" providerId="ADAL" clId="{1BCF9C5F-F5D4-4FA7-91D2-81DED45F308E}" dt="2024-02-28T20:35:58.493" v="9590" actId="26606"/>
          <ac:spMkLst>
            <pc:docMk/>
            <pc:sldMk cId="1534945523" sldId="321"/>
            <ac:spMk id="16" creationId="{685FFD7E-431D-3BEE-8BFB-9E1653E03712}"/>
          </ac:spMkLst>
        </pc:spChg>
        <pc:spChg chg="add del mod">
          <ac:chgData name="Woodard Leslie N" userId="0215b3a3-2f11-4a9b-8dcf-81ec854199b6" providerId="ADAL" clId="{1BCF9C5F-F5D4-4FA7-91D2-81DED45F308E}" dt="2024-02-28T20:36:01.072" v="9592" actId="26606"/>
          <ac:spMkLst>
            <pc:docMk/>
            <pc:sldMk cId="1534945523" sldId="321"/>
            <ac:spMk id="18" creationId="{822D180C-8381-B0DE-B184-6AEF12084EA4}"/>
          </ac:spMkLst>
        </pc:spChg>
        <pc:spChg chg="add del mod">
          <ac:chgData name="Woodard Leslie N" userId="0215b3a3-2f11-4a9b-8dcf-81ec854199b6" providerId="ADAL" clId="{1BCF9C5F-F5D4-4FA7-91D2-81DED45F308E}" dt="2024-02-28T20:36:01.072" v="9592" actId="26606"/>
          <ac:spMkLst>
            <pc:docMk/>
            <pc:sldMk cId="1534945523" sldId="321"/>
            <ac:spMk id="19" creationId="{18E4CCBB-A14C-E32A-EE28-1DC130CF9982}"/>
          </ac:spMkLst>
        </pc:spChg>
        <pc:spChg chg="add del mod">
          <ac:chgData name="Woodard Leslie N" userId="0215b3a3-2f11-4a9b-8dcf-81ec854199b6" providerId="ADAL" clId="{1BCF9C5F-F5D4-4FA7-91D2-81DED45F308E}" dt="2024-02-28T20:36:26.311" v="9599" actId="26606"/>
          <ac:spMkLst>
            <pc:docMk/>
            <pc:sldMk cId="1534945523" sldId="321"/>
            <ac:spMk id="1031" creationId="{13373172-9DFF-3A3D-14F1-BED2F862C367}"/>
          </ac:spMkLst>
        </pc:spChg>
        <pc:spChg chg="add mod">
          <ac:chgData name="Woodard Leslie N" userId="0215b3a3-2f11-4a9b-8dcf-81ec854199b6" providerId="ADAL" clId="{1BCF9C5F-F5D4-4FA7-91D2-81DED45F308E}" dt="2024-02-28T20:38:31.364" v="9617" actId="26606"/>
          <ac:spMkLst>
            <pc:docMk/>
            <pc:sldMk cId="1534945523" sldId="321"/>
            <ac:spMk id="1035" creationId="{F9C62974-8328-E236-629E-5FFA5007F064}"/>
          </ac:spMkLst>
        </pc:spChg>
        <pc:picChg chg="add del mod">
          <ac:chgData name="Woodard Leslie N" userId="0215b3a3-2f11-4a9b-8dcf-81ec854199b6" providerId="ADAL" clId="{1BCF9C5F-F5D4-4FA7-91D2-81DED45F308E}" dt="2024-02-28T20:36:03.464" v="9593" actId="478"/>
          <ac:picMkLst>
            <pc:docMk/>
            <pc:sldMk cId="1534945523" sldId="321"/>
            <ac:picMk id="5" creationId="{79012218-D72F-3911-26DB-2B3DE120BC14}"/>
          </ac:picMkLst>
        </pc:picChg>
        <pc:picChg chg="add del mod">
          <ac:chgData name="Woodard Leslie N" userId="0215b3a3-2f11-4a9b-8dcf-81ec854199b6" providerId="ADAL" clId="{1BCF9C5F-F5D4-4FA7-91D2-81DED45F308E}" dt="2024-02-28T20:37:00.106" v="9600" actId="478"/>
          <ac:picMkLst>
            <pc:docMk/>
            <pc:sldMk cId="1534945523" sldId="321"/>
            <ac:picMk id="1026" creationId="{30498C23-24A0-3EFA-DACA-79CB45A341CD}"/>
          </ac:picMkLst>
        </pc:picChg>
        <pc:picChg chg="add del mod ord">
          <ac:chgData name="Woodard Leslie N" userId="0215b3a3-2f11-4a9b-8dcf-81ec854199b6" providerId="ADAL" clId="{1BCF9C5F-F5D4-4FA7-91D2-81DED45F308E}" dt="2024-02-28T21:04:45.131" v="11062" actId="21"/>
          <ac:picMkLst>
            <pc:docMk/>
            <pc:sldMk cId="1534945523" sldId="321"/>
            <ac:picMk id="1028" creationId="{1182B559-EF1C-5617-B802-CC96A4EFF813}"/>
          </ac:picMkLst>
        </pc:picChg>
        <pc:picChg chg="add mod">
          <ac:chgData name="Woodard Leslie N" userId="0215b3a3-2f11-4a9b-8dcf-81ec854199b6" providerId="ADAL" clId="{1BCF9C5F-F5D4-4FA7-91D2-81DED45F308E}" dt="2024-02-28T20:39:27.605" v="9620" actId="1076"/>
          <ac:picMkLst>
            <pc:docMk/>
            <pc:sldMk cId="1534945523" sldId="321"/>
            <ac:picMk id="1030" creationId="{A3A26772-E6C4-7AE7-1113-E88B72987E08}"/>
          </ac:picMkLst>
        </pc:picChg>
      </pc:sldChg>
      <pc:sldChg chg="modSp new mod ord">
        <pc:chgData name="Woodard Leslie N" userId="0215b3a3-2f11-4a9b-8dcf-81ec854199b6" providerId="ADAL" clId="{1BCF9C5F-F5D4-4FA7-91D2-81DED45F308E}" dt="2024-02-28T20:47:57.459" v="10222"/>
        <pc:sldMkLst>
          <pc:docMk/>
          <pc:sldMk cId="2446060266" sldId="322"/>
        </pc:sldMkLst>
        <pc:spChg chg="mod">
          <ac:chgData name="Woodard Leslie N" userId="0215b3a3-2f11-4a9b-8dcf-81ec854199b6" providerId="ADAL" clId="{1BCF9C5F-F5D4-4FA7-91D2-81DED45F308E}" dt="2024-02-28T20:47:44.917" v="10220" actId="20577"/>
          <ac:spMkLst>
            <pc:docMk/>
            <pc:sldMk cId="2446060266" sldId="322"/>
            <ac:spMk id="2" creationId="{1A58636B-4235-F149-BD0F-1808B2C6D48B}"/>
          </ac:spMkLst>
        </pc:spChg>
      </pc:sldChg>
      <pc:sldChg chg="addSp delSp modSp add mod ord modNotesTx">
        <pc:chgData name="Woodard Leslie N" userId="0215b3a3-2f11-4a9b-8dcf-81ec854199b6" providerId="ADAL" clId="{1BCF9C5F-F5D4-4FA7-91D2-81DED45F308E}" dt="2024-03-15T15:21:20.250" v="30106" actId="207"/>
        <pc:sldMkLst>
          <pc:docMk/>
          <pc:sldMk cId="4000886481" sldId="323"/>
        </pc:sldMkLst>
        <pc:spChg chg="mod">
          <ac:chgData name="Woodard Leslie N" userId="0215b3a3-2f11-4a9b-8dcf-81ec854199b6" providerId="ADAL" clId="{1BCF9C5F-F5D4-4FA7-91D2-81DED45F308E}" dt="2024-03-05T19:25:03.212" v="12494" actId="1076"/>
          <ac:spMkLst>
            <pc:docMk/>
            <pc:sldMk cId="4000886481" sldId="323"/>
            <ac:spMk id="2" creationId="{CC80C883-7528-F9C5-D6FA-15EC059A3021}"/>
          </ac:spMkLst>
        </pc:spChg>
        <pc:spChg chg="del mod">
          <ac:chgData name="Woodard Leslie N" userId="0215b3a3-2f11-4a9b-8dcf-81ec854199b6" providerId="ADAL" clId="{1BCF9C5F-F5D4-4FA7-91D2-81DED45F308E}" dt="2024-03-05T19:21:54.150" v="12418" actId="478"/>
          <ac:spMkLst>
            <pc:docMk/>
            <pc:sldMk cId="4000886481" sldId="323"/>
            <ac:spMk id="4" creationId="{4344F196-A73F-76D9-A773-9A42EE864772}"/>
          </ac:spMkLst>
        </pc:spChg>
        <pc:spChg chg="mod">
          <ac:chgData name="Woodard Leslie N" userId="0215b3a3-2f11-4a9b-8dcf-81ec854199b6" providerId="ADAL" clId="{1BCF9C5F-F5D4-4FA7-91D2-81DED45F308E}" dt="2024-03-15T15:21:20.250" v="30106" actId="207"/>
          <ac:spMkLst>
            <pc:docMk/>
            <pc:sldMk cId="4000886481" sldId="323"/>
            <ac:spMk id="6" creationId="{3A7E69BA-FC91-08A5-671F-B53E6E989C6F}"/>
          </ac:spMkLst>
        </pc:spChg>
        <pc:spChg chg="add mod">
          <ac:chgData name="Woodard Leslie N" userId="0215b3a3-2f11-4a9b-8dcf-81ec854199b6" providerId="ADAL" clId="{1BCF9C5F-F5D4-4FA7-91D2-81DED45F308E}" dt="2024-03-05T19:23:31.062" v="12475" actId="1076"/>
          <ac:spMkLst>
            <pc:docMk/>
            <pc:sldMk cId="4000886481" sldId="323"/>
            <ac:spMk id="7" creationId="{F24D2ECB-F759-696C-413D-9C8A30526A52}"/>
          </ac:spMkLst>
        </pc:spChg>
        <pc:picChg chg="add del mod">
          <ac:chgData name="Woodard Leslie N" userId="0215b3a3-2f11-4a9b-8dcf-81ec854199b6" providerId="ADAL" clId="{1BCF9C5F-F5D4-4FA7-91D2-81DED45F308E}" dt="2024-02-28T21:08:44.598" v="11088" actId="478"/>
          <ac:picMkLst>
            <pc:docMk/>
            <pc:sldMk cId="4000886481" sldId="323"/>
            <ac:picMk id="3074" creationId="{2F2DF817-3890-30B8-71F9-D9ED5FB60F6F}"/>
          </ac:picMkLst>
        </pc:picChg>
        <pc:picChg chg="add mod">
          <ac:chgData name="Woodard Leslie N" userId="0215b3a3-2f11-4a9b-8dcf-81ec854199b6" providerId="ADAL" clId="{1BCF9C5F-F5D4-4FA7-91D2-81DED45F308E}" dt="2024-03-05T19:24:59.017" v="12493" actId="1076"/>
          <ac:picMkLst>
            <pc:docMk/>
            <pc:sldMk cId="4000886481" sldId="323"/>
            <ac:picMk id="3074" creationId="{AD4EE4BF-B86B-B9FA-A8B4-0F2A5B958121}"/>
          </ac:picMkLst>
        </pc:picChg>
        <pc:picChg chg="add mod">
          <ac:chgData name="Woodard Leslie N" userId="0215b3a3-2f11-4a9b-8dcf-81ec854199b6" providerId="ADAL" clId="{1BCF9C5F-F5D4-4FA7-91D2-81DED45F308E}" dt="2024-03-05T19:22:27.561" v="12430" actId="14100"/>
          <ac:picMkLst>
            <pc:docMk/>
            <pc:sldMk cId="4000886481" sldId="323"/>
            <ac:picMk id="3076" creationId="{677F142F-7CF7-CB9B-FC55-1D8A93BDD5B0}"/>
          </ac:picMkLst>
        </pc:picChg>
        <pc:picChg chg="add mod">
          <ac:chgData name="Woodard Leslie N" userId="0215b3a3-2f11-4a9b-8dcf-81ec854199b6" providerId="ADAL" clId="{1BCF9C5F-F5D4-4FA7-91D2-81DED45F308E}" dt="2024-03-05T19:22:27.561" v="12430" actId="14100"/>
          <ac:picMkLst>
            <pc:docMk/>
            <pc:sldMk cId="4000886481" sldId="323"/>
            <ac:picMk id="3078" creationId="{783DCCE9-C9AE-0F31-3509-224E4861C380}"/>
          </ac:picMkLst>
        </pc:picChg>
        <pc:picChg chg="add mod">
          <ac:chgData name="Woodard Leslie N" userId="0215b3a3-2f11-4a9b-8dcf-81ec854199b6" providerId="ADAL" clId="{1BCF9C5F-F5D4-4FA7-91D2-81DED45F308E}" dt="2024-03-05T19:22:38.520" v="12434" actId="1076"/>
          <ac:picMkLst>
            <pc:docMk/>
            <pc:sldMk cId="4000886481" sldId="323"/>
            <ac:picMk id="3080" creationId="{51F933C9-8D2D-9A98-74F9-2DF09B216E63}"/>
          </ac:picMkLst>
        </pc:picChg>
      </pc:sldChg>
      <pc:sldChg chg="addSp delSp modSp new mod ord">
        <pc:chgData name="Woodard Leslie N" userId="0215b3a3-2f11-4a9b-8dcf-81ec854199b6" providerId="ADAL" clId="{1BCF9C5F-F5D4-4FA7-91D2-81DED45F308E}" dt="2024-03-05T19:26:00.086" v="12505"/>
        <pc:sldMkLst>
          <pc:docMk/>
          <pc:sldMk cId="1498651089" sldId="324"/>
        </pc:sldMkLst>
        <pc:spChg chg="mod">
          <ac:chgData name="Woodard Leslie N" userId="0215b3a3-2f11-4a9b-8dcf-81ec854199b6" providerId="ADAL" clId="{1BCF9C5F-F5D4-4FA7-91D2-81DED45F308E}" dt="2024-02-28T21:09:12.892" v="11102"/>
          <ac:spMkLst>
            <pc:docMk/>
            <pc:sldMk cId="1498651089" sldId="324"/>
            <ac:spMk id="2" creationId="{62EFA6CD-008D-A002-C3BB-1893169EEFFA}"/>
          </ac:spMkLst>
        </pc:spChg>
        <pc:spChg chg="del">
          <ac:chgData name="Woodard Leslie N" userId="0215b3a3-2f11-4a9b-8dcf-81ec854199b6" providerId="ADAL" clId="{1BCF9C5F-F5D4-4FA7-91D2-81DED45F308E}" dt="2024-02-28T21:08:55.253" v="11090"/>
          <ac:spMkLst>
            <pc:docMk/>
            <pc:sldMk cId="1498651089" sldId="324"/>
            <ac:spMk id="3" creationId="{03830E79-FA7C-1281-89DF-03C8A0CAA9B7}"/>
          </ac:spMkLst>
        </pc:spChg>
        <pc:spChg chg="add del">
          <ac:chgData name="Woodard Leslie N" userId="0215b3a3-2f11-4a9b-8dcf-81ec854199b6" providerId="ADAL" clId="{1BCF9C5F-F5D4-4FA7-91D2-81DED45F308E}" dt="2024-02-28T21:12:41.016" v="11121" actId="22"/>
          <ac:spMkLst>
            <pc:docMk/>
            <pc:sldMk cId="1498651089" sldId="324"/>
            <ac:spMk id="6" creationId="{A2F76A31-F682-A9E8-A117-7B557AFBE656}"/>
          </ac:spMkLst>
        </pc:spChg>
        <pc:spChg chg="add del mod">
          <ac:chgData name="Woodard Leslie N" userId="0215b3a3-2f11-4a9b-8dcf-81ec854199b6" providerId="ADAL" clId="{1BCF9C5F-F5D4-4FA7-91D2-81DED45F308E}" dt="2024-03-05T19:25:37.715" v="12496" actId="478"/>
          <ac:spMkLst>
            <pc:docMk/>
            <pc:sldMk cId="1498651089" sldId="324"/>
            <ac:spMk id="8" creationId="{B2778F1D-F983-E1A5-4CEF-62B6FD63D4DA}"/>
          </ac:spMkLst>
        </pc:spChg>
        <pc:spChg chg="add del mod">
          <ac:chgData name="Woodard Leslie N" userId="0215b3a3-2f11-4a9b-8dcf-81ec854199b6" providerId="ADAL" clId="{1BCF9C5F-F5D4-4FA7-91D2-81DED45F308E}" dt="2024-02-28T21:14:43.368" v="11151" actId="478"/>
          <ac:spMkLst>
            <pc:docMk/>
            <pc:sldMk cId="1498651089" sldId="324"/>
            <ac:spMk id="10" creationId="{9B0A66F8-9A4E-BD95-E896-521918DF7E76}"/>
          </ac:spMkLst>
        </pc:spChg>
        <pc:spChg chg="add del">
          <ac:chgData name="Woodard Leslie N" userId="0215b3a3-2f11-4a9b-8dcf-81ec854199b6" providerId="ADAL" clId="{1BCF9C5F-F5D4-4FA7-91D2-81DED45F308E}" dt="2024-02-28T21:14:47.740" v="11155" actId="22"/>
          <ac:spMkLst>
            <pc:docMk/>
            <pc:sldMk cId="1498651089" sldId="324"/>
            <ac:spMk id="12" creationId="{E569C0BE-7A7B-0D61-D659-0BB59C5156A0}"/>
          </ac:spMkLst>
        </pc:spChg>
        <pc:spChg chg="add mod">
          <ac:chgData name="Woodard Leslie N" userId="0215b3a3-2f11-4a9b-8dcf-81ec854199b6" providerId="ADAL" clId="{1BCF9C5F-F5D4-4FA7-91D2-81DED45F308E}" dt="2024-03-05T19:25:46.353" v="12497" actId="1076"/>
          <ac:spMkLst>
            <pc:docMk/>
            <pc:sldMk cId="1498651089" sldId="324"/>
            <ac:spMk id="14" creationId="{F05A0C95-7C3A-E1AB-FB60-DABAC73304AE}"/>
          </ac:spMkLst>
        </pc:spChg>
        <pc:picChg chg="add mod">
          <ac:chgData name="Woodard Leslie N" userId="0215b3a3-2f11-4a9b-8dcf-81ec854199b6" providerId="ADAL" clId="{1BCF9C5F-F5D4-4FA7-91D2-81DED45F308E}" dt="2024-03-05T19:25:54.990" v="12501" actId="1076"/>
          <ac:picMkLst>
            <pc:docMk/>
            <pc:sldMk cId="1498651089" sldId="324"/>
            <ac:picMk id="4098" creationId="{4C9215C1-3BF4-982A-05C2-DFAF16265CB4}"/>
          </ac:picMkLst>
        </pc:picChg>
        <pc:picChg chg="add del mod">
          <ac:chgData name="Woodard Leslie N" userId="0215b3a3-2f11-4a9b-8dcf-81ec854199b6" providerId="ADAL" clId="{1BCF9C5F-F5D4-4FA7-91D2-81DED45F308E}" dt="2024-03-05T19:25:35.119" v="12495" actId="478"/>
          <ac:picMkLst>
            <pc:docMk/>
            <pc:sldMk cId="1498651089" sldId="324"/>
            <ac:picMk id="4100" creationId="{5AA94483-6443-323C-C7E7-BA9B5E82CB95}"/>
          </ac:picMkLst>
        </pc:picChg>
      </pc:sldChg>
      <pc:sldChg chg="addSp delSp modSp new mod ord modNotesTx">
        <pc:chgData name="Woodard Leslie N" userId="0215b3a3-2f11-4a9b-8dcf-81ec854199b6" providerId="ADAL" clId="{1BCF9C5F-F5D4-4FA7-91D2-81DED45F308E}" dt="2024-03-05T19:26:22.225" v="12527" actId="20577"/>
        <pc:sldMkLst>
          <pc:docMk/>
          <pc:sldMk cId="2649103788" sldId="325"/>
        </pc:sldMkLst>
        <pc:spChg chg="mod">
          <ac:chgData name="Woodard Leslie N" userId="0215b3a3-2f11-4a9b-8dcf-81ec854199b6" providerId="ADAL" clId="{1BCF9C5F-F5D4-4FA7-91D2-81DED45F308E}" dt="2024-02-28T21:12:12.839" v="11119"/>
          <ac:spMkLst>
            <pc:docMk/>
            <pc:sldMk cId="2649103788" sldId="325"/>
            <ac:spMk id="2" creationId="{A98F0892-1765-4852-C044-97CC77C24D4F}"/>
          </ac:spMkLst>
        </pc:spChg>
        <pc:spChg chg="del">
          <ac:chgData name="Woodard Leslie N" userId="0215b3a3-2f11-4a9b-8dcf-81ec854199b6" providerId="ADAL" clId="{1BCF9C5F-F5D4-4FA7-91D2-81DED45F308E}" dt="2024-02-28T21:12:02.654" v="11116"/>
          <ac:spMkLst>
            <pc:docMk/>
            <pc:sldMk cId="2649103788" sldId="325"/>
            <ac:spMk id="3" creationId="{B2616882-373E-66C7-F143-417A4A282FA7}"/>
          </ac:spMkLst>
        </pc:spChg>
        <pc:spChg chg="add del">
          <ac:chgData name="Woodard Leslie N" userId="0215b3a3-2f11-4a9b-8dcf-81ec854199b6" providerId="ADAL" clId="{1BCF9C5F-F5D4-4FA7-91D2-81DED45F308E}" dt="2024-02-28T21:13:20.611" v="11138" actId="22"/>
          <ac:spMkLst>
            <pc:docMk/>
            <pc:sldMk cId="2649103788" sldId="325"/>
            <ac:spMk id="6" creationId="{0C7B0CA7-577F-099D-9743-9DA8FDA9D6B5}"/>
          </ac:spMkLst>
        </pc:spChg>
        <pc:spChg chg="add mod">
          <ac:chgData name="Woodard Leslie N" userId="0215b3a3-2f11-4a9b-8dcf-81ec854199b6" providerId="ADAL" clId="{1BCF9C5F-F5D4-4FA7-91D2-81DED45F308E}" dt="2024-02-28T21:13:25.986" v="11143" actId="404"/>
          <ac:spMkLst>
            <pc:docMk/>
            <pc:sldMk cId="2649103788" sldId="325"/>
            <ac:spMk id="8" creationId="{13F7C448-5A28-688B-DDBA-BF282553826E}"/>
          </ac:spMkLst>
        </pc:spChg>
        <pc:picChg chg="add mod">
          <ac:chgData name="Woodard Leslie N" userId="0215b3a3-2f11-4a9b-8dcf-81ec854199b6" providerId="ADAL" clId="{1BCF9C5F-F5D4-4FA7-91D2-81DED45F308E}" dt="2024-03-05T19:16:13.449" v="12116" actId="14100"/>
          <ac:picMkLst>
            <pc:docMk/>
            <pc:sldMk cId="2649103788" sldId="325"/>
            <ac:picMk id="2054" creationId="{8F630E6C-DBC7-168E-B83C-FA8C07A9D212}"/>
          </ac:picMkLst>
        </pc:picChg>
      </pc:sldChg>
      <pc:sldChg chg="modSp new del mod">
        <pc:chgData name="Woodard Leslie N" userId="0215b3a3-2f11-4a9b-8dcf-81ec854199b6" providerId="ADAL" clId="{1BCF9C5F-F5D4-4FA7-91D2-81DED45F308E}" dt="2024-03-05T19:32:09.065" v="12625" actId="47"/>
        <pc:sldMkLst>
          <pc:docMk/>
          <pc:sldMk cId="1402861221" sldId="326"/>
        </pc:sldMkLst>
        <pc:spChg chg="mod">
          <ac:chgData name="Woodard Leslie N" userId="0215b3a3-2f11-4a9b-8dcf-81ec854199b6" providerId="ADAL" clId="{1BCF9C5F-F5D4-4FA7-91D2-81DED45F308E}" dt="2024-03-05T19:22:56.426" v="12437" actId="21"/>
          <ac:spMkLst>
            <pc:docMk/>
            <pc:sldMk cId="1402861221" sldId="326"/>
            <ac:spMk id="3" creationId="{E6BF0329-6CD7-8E05-0594-452CD7C0F045}"/>
          </ac:spMkLst>
        </pc:spChg>
      </pc:sldChg>
      <pc:sldChg chg="addSp delSp modSp add mod">
        <pc:chgData name="Woodard Leslie N" userId="0215b3a3-2f11-4a9b-8dcf-81ec854199b6" providerId="ADAL" clId="{1BCF9C5F-F5D4-4FA7-91D2-81DED45F308E}" dt="2024-03-15T15:21:25.825" v="30107" actId="207"/>
        <pc:sldMkLst>
          <pc:docMk/>
          <pc:sldMk cId="1813932434" sldId="327"/>
        </pc:sldMkLst>
        <pc:spChg chg="mod">
          <ac:chgData name="Woodard Leslie N" userId="0215b3a3-2f11-4a9b-8dcf-81ec854199b6" providerId="ADAL" clId="{1BCF9C5F-F5D4-4FA7-91D2-81DED45F308E}" dt="2024-03-15T15:21:25.825" v="30107" actId="207"/>
          <ac:spMkLst>
            <pc:docMk/>
            <pc:sldMk cId="1813932434" sldId="327"/>
            <ac:spMk id="4" creationId="{4344F196-A73F-76D9-A773-9A42EE864772}"/>
          </ac:spMkLst>
        </pc:spChg>
        <pc:spChg chg="del">
          <ac:chgData name="Woodard Leslie N" userId="0215b3a3-2f11-4a9b-8dcf-81ec854199b6" providerId="ADAL" clId="{1BCF9C5F-F5D4-4FA7-91D2-81DED45F308E}" dt="2024-03-05T19:23:37.308" v="12476" actId="478"/>
          <ac:spMkLst>
            <pc:docMk/>
            <pc:sldMk cId="1813932434" sldId="327"/>
            <ac:spMk id="6" creationId="{3A7E69BA-FC91-08A5-671F-B53E6E989C6F}"/>
          </ac:spMkLst>
        </pc:spChg>
        <pc:spChg chg="add del mod">
          <ac:chgData name="Woodard Leslie N" userId="0215b3a3-2f11-4a9b-8dcf-81ec854199b6" providerId="ADAL" clId="{1BCF9C5F-F5D4-4FA7-91D2-81DED45F308E}" dt="2024-03-05T19:23:47.715" v="12477" actId="478"/>
          <ac:spMkLst>
            <pc:docMk/>
            <pc:sldMk cId="1813932434" sldId="327"/>
            <ac:spMk id="7" creationId="{3C617158-0DAC-5B2F-4A83-1A433EA939B9}"/>
          </ac:spMkLst>
        </pc:spChg>
        <pc:spChg chg="add mod">
          <ac:chgData name="Woodard Leslie N" userId="0215b3a3-2f11-4a9b-8dcf-81ec854199b6" providerId="ADAL" clId="{1BCF9C5F-F5D4-4FA7-91D2-81DED45F308E}" dt="2024-03-05T19:24:40.246" v="12491" actId="1076"/>
          <ac:spMkLst>
            <pc:docMk/>
            <pc:sldMk cId="1813932434" sldId="327"/>
            <ac:spMk id="8" creationId="{A0C857D9-EF21-3832-0988-B208809AE0E5}"/>
          </ac:spMkLst>
        </pc:spChg>
        <pc:picChg chg="add mod">
          <ac:chgData name="Woodard Leslie N" userId="0215b3a3-2f11-4a9b-8dcf-81ec854199b6" providerId="ADAL" clId="{1BCF9C5F-F5D4-4FA7-91D2-81DED45F308E}" dt="2024-03-05T19:24:21.294" v="12488" actId="1076"/>
          <ac:picMkLst>
            <pc:docMk/>
            <pc:sldMk cId="1813932434" sldId="327"/>
            <ac:picMk id="4098" creationId="{521B6E52-8596-9CC0-14F8-B196E1A62632}"/>
          </ac:picMkLst>
        </pc:picChg>
        <pc:picChg chg="add mod">
          <ac:chgData name="Woodard Leslie N" userId="0215b3a3-2f11-4a9b-8dcf-81ec854199b6" providerId="ADAL" clId="{1BCF9C5F-F5D4-4FA7-91D2-81DED45F308E}" dt="2024-03-05T19:24:27.128" v="12489" actId="1076"/>
          <ac:picMkLst>
            <pc:docMk/>
            <pc:sldMk cId="1813932434" sldId="327"/>
            <ac:picMk id="4100" creationId="{87DA5CFA-DC9F-86C2-0D98-705D852AA769}"/>
          </ac:picMkLst>
        </pc:picChg>
      </pc:sldChg>
      <pc:sldChg chg="addSp delSp modSp add mod modClrScheme chgLayout modNotesTx">
        <pc:chgData name="Woodard Leslie N" userId="0215b3a3-2f11-4a9b-8dcf-81ec854199b6" providerId="ADAL" clId="{1BCF9C5F-F5D4-4FA7-91D2-81DED45F308E}" dt="2024-03-15T15:21:15.494" v="30105" actId="207"/>
        <pc:sldMkLst>
          <pc:docMk/>
          <pc:sldMk cId="3272534129" sldId="328"/>
        </pc:sldMkLst>
        <pc:spChg chg="mod">
          <ac:chgData name="Woodard Leslie N" userId="0215b3a3-2f11-4a9b-8dcf-81ec854199b6" providerId="ADAL" clId="{1BCF9C5F-F5D4-4FA7-91D2-81DED45F308E}" dt="2024-03-05T19:31:08.487" v="12624" actId="26606"/>
          <ac:spMkLst>
            <pc:docMk/>
            <pc:sldMk cId="3272534129" sldId="328"/>
            <ac:spMk id="2" creationId="{CC80C883-7528-F9C5-D6FA-15EC059A3021}"/>
          </ac:spMkLst>
        </pc:spChg>
        <pc:spChg chg="mod">
          <ac:chgData name="Woodard Leslie N" userId="0215b3a3-2f11-4a9b-8dcf-81ec854199b6" providerId="ADAL" clId="{1BCF9C5F-F5D4-4FA7-91D2-81DED45F308E}" dt="2024-03-05T19:31:08.487" v="12624" actId="26606"/>
          <ac:spMkLst>
            <pc:docMk/>
            <pc:sldMk cId="3272534129" sldId="328"/>
            <ac:spMk id="3" creationId="{8D3FE259-B742-148B-88EA-EAE84226FE5A}"/>
          </ac:spMkLst>
        </pc:spChg>
        <pc:spChg chg="add del mod">
          <ac:chgData name="Woodard Leslie N" userId="0215b3a3-2f11-4a9b-8dcf-81ec854199b6" providerId="ADAL" clId="{1BCF9C5F-F5D4-4FA7-91D2-81DED45F308E}" dt="2024-03-15T15:21:15.494" v="30105" actId="207"/>
          <ac:spMkLst>
            <pc:docMk/>
            <pc:sldMk cId="3272534129" sldId="328"/>
            <ac:spMk id="4" creationId="{4344F196-A73F-76D9-A773-9A42EE864772}"/>
          </ac:spMkLst>
        </pc:spChg>
        <pc:spChg chg="del">
          <ac:chgData name="Woodard Leslie N" userId="0215b3a3-2f11-4a9b-8dcf-81ec854199b6" providerId="ADAL" clId="{1BCF9C5F-F5D4-4FA7-91D2-81DED45F308E}" dt="2024-03-05T19:27:21.061" v="12530" actId="478"/>
          <ac:spMkLst>
            <pc:docMk/>
            <pc:sldMk cId="3272534129" sldId="328"/>
            <ac:spMk id="6" creationId="{3A7E69BA-FC91-08A5-671F-B53E6E989C6F}"/>
          </ac:spMkLst>
        </pc:spChg>
        <pc:spChg chg="add del mod">
          <ac:chgData name="Woodard Leslie N" userId="0215b3a3-2f11-4a9b-8dcf-81ec854199b6" providerId="ADAL" clId="{1BCF9C5F-F5D4-4FA7-91D2-81DED45F308E}" dt="2024-03-05T19:28:05.092" v="12535" actId="478"/>
          <ac:spMkLst>
            <pc:docMk/>
            <pc:sldMk cId="3272534129" sldId="328"/>
            <ac:spMk id="7" creationId="{87E7B2C8-1017-C890-7E8B-99B5DFEA8337}"/>
          </ac:spMkLst>
        </pc:spChg>
        <pc:spChg chg="add del mod">
          <ac:chgData name="Woodard Leslie N" userId="0215b3a3-2f11-4a9b-8dcf-81ec854199b6" providerId="ADAL" clId="{1BCF9C5F-F5D4-4FA7-91D2-81DED45F308E}" dt="2024-03-05T19:31:08.487" v="12624" actId="26606"/>
          <ac:spMkLst>
            <pc:docMk/>
            <pc:sldMk cId="3272534129" sldId="328"/>
            <ac:spMk id="10" creationId="{80CAE993-6BAA-76C8-87BF-2E38E0442308}"/>
          </ac:spMkLst>
        </pc:spChg>
        <pc:graphicFrameChg chg="add del mod">
          <ac:chgData name="Woodard Leslie N" userId="0215b3a3-2f11-4a9b-8dcf-81ec854199b6" providerId="ADAL" clId="{1BCF9C5F-F5D4-4FA7-91D2-81DED45F308E}" dt="2024-03-05T19:29:03.138" v="12539" actId="26606"/>
          <ac:graphicFrameMkLst>
            <pc:docMk/>
            <pc:sldMk cId="3272534129" sldId="328"/>
            <ac:graphicFrameMk id="8" creationId="{3F4AF99B-A5B7-6823-8ACB-81260A98A0A9}"/>
          </ac:graphicFrameMkLst>
        </pc:graphicFrameChg>
        <pc:graphicFrameChg chg="add del mod">
          <ac:chgData name="Woodard Leslie N" userId="0215b3a3-2f11-4a9b-8dcf-81ec854199b6" providerId="ADAL" clId="{1BCF9C5F-F5D4-4FA7-91D2-81DED45F308E}" dt="2024-03-05T19:31:08.487" v="12624" actId="26606"/>
          <ac:graphicFrameMkLst>
            <pc:docMk/>
            <pc:sldMk cId="3272534129" sldId="328"/>
            <ac:graphicFrameMk id="9" creationId="{A5C06965-B3D5-090B-28FF-254CF1DF13F4}"/>
          </ac:graphicFrameMkLst>
        </pc:graphicFrameChg>
      </pc:sldChg>
      <pc:sldChg chg="addSp delSp modSp add mod modClrScheme chgLayout modNotesTx">
        <pc:chgData name="Woodard Leslie N" userId="0215b3a3-2f11-4a9b-8dcf-81ec854199b6" providerId="ADAL" clId="{1BCF9C5F-F5D4-4FA7-91D2-81DED45F308E}" dt="2024-03-15T15:21:33.993" v="30109" actId="207"/>
        <pc:sldMkLst>
          <pc:docMk/>
          <pc:sldMk cId="1352914956" sldId="329"/>
        </pc:sldMkLst>
        <pc:spChg chg="mod ord">
          <ac:chgData name="Woodard Leslie N" userId="0215b3a3-2f11-4a9b-8dcf-81ec854199b6" providerId="ADAL" clId="{1BCF9C5F-F5D4-4FA7-91D2-81DED45F308E}" dt="2024-03-05T20:48:58.084" v="14508" actId="700"/>
          <ac:spMkLst>
            <pc:docMk/>
            <pc:sldMk cId="1352914956" sldId="329"/>
            <ac:spMk id="2" creationId="{CC80C883-7528-F9C5-D6FA-15EC059A3021}"/>
          </ac:spMkLst>
        </pc:spChg>
        <pc:spChg chg="mod ord">
          <ac:chgData name="Woodard Leslie N" userId="0215b3a3-2f11-4a9b-8dcf-81ec854199b6" providerId="ADAL" clId="{1BCF9C5F-F5D4-4FA7-91D2-81DED45F308E}" dt="2024-03-05T20:48:58.084" v="14508" actId="700"/>
          <ac:spMkLst>
            <pc:docMk/>
            <pc:sldMk cId="1352914956" sldId="329"/>
            <ac:spMk id="3" creationId="{8D3FE259-B742-148B-88EA-EAE84226FE5A}"/>
          </ac:spMkLst>
        </pc:spChg>
        <pc:spChg chg="add mod">
          <ac:chgData name="Woodard Leslie N" userId="0215b3a3-2f11-4a9b-8dcf-81ec854199b6" providerId="ADAL" clId="{1BCF9C5F-F5D4-4FA7-91D2-81DED45F308E}" dt="2024-03-12T11:48:39.542" v="14983" actId="1076"/>
          <ac:spMkLst>
            <pc:docMk/>
            <pc:sldMk cId="1352914956" sldId="329"/>
            <ac:spMk id="5" creationId="{697D6CCA-1758-3BF9-EFE8-81F20A4C5B7B}"/>
          </ac:spMkLst>
        </pc:spChg>
        <pc:spChg chg="mod ord">
          <ac:chgData name="Woodard Leslie N" userId="0215b3a3-2f11-4a9b-8dcf-81ec854199b6" providerId="ADAL" clId="{1BCF9C5F-F5D4-4FA7-91D2-81DED45F308E}" dt="2024-03-15T15:21:33.993" v="30109" actId="207"/>
          <ac:spMkLst>
            <pc:docMk/>
            <pc:sldMk cId="1352914956" sldId="329"/>
            <ac:spMk id="6" creationId="{3A7E69BA-FC91-08A5-671F-B53E6E989C6F}"/>
          </ac:spMkLst>
        </pc:spChg>
        <pc:spChg chg="add del mod ord">
          <ac:chgData name="Woodard Leslie N" userId="0215b3a3-2f11-4a9b-8dcf-81ec854199b6" providerId="ADAL" clId="{1BCF9C5F-F5D4-4FA7-91D2-81DED45F308E}" dt="2024-03-05T20:48:00.316" v="14503" actId="700"/>
          <ac:spMkLst>
            <pc:docMk/>
            <pc:sldMk cId="1352914956" sldId="329"/>
            <ac:spMk id="7" creationId="{9850A1A2-0C16-1216-CF01-F2D8A27D093E}"/>
          </ac:spMkLst>
        </pc:spChg>
        <pc:spChg chg="add del mod ord">
          <ac:chgData name="Woodard Leslie N" userId="0215b3a3-2f11-4a9b-8dcf-81ec854199b6" providerId="ADAL" clId="{1BCF9C5F-F5D4-4FA7-91D2-81DED45F308E}" dt="2024-03-05T20:48:58.084" v="14508" actId="700"/>
          <ac:spMkLst>
            <pc:docMk/>
            <pc:sldMk cId="1352914956" sldId="329"/>
            <ac:spMk id="10" creationId="{064A8463-C43D-7833-8F1F-A274396D74D1}"/>
          </ac:spMkLst>
        </pc:spChg>
        <pc:spChg chg="add del mod ord">
          <ac:chgData name="Woodard Leslie N" userId="0215b3a3-2f11-4a9b-8dcf-81ec854199b6" providerId="ADAL" clId="{1BCF9C5F-F5D4-4FA7-91D2-81DED45F308E}" dt="2024-03-05T20:49:01.402" v="14510" actId="478"/>
          <ac:spMkLst>
            <pc:docMk/>
            <pc:sldMk cId="1352914956" sldId="329"/>
            <ac:spMk id="11" creationId="{5035F4B0-1262-6210-3F00-3D082E2E3F3D}"/>
          </ac:spMkLst>
        </pc:spChg>
        <pc:graphicFrameChg chg="del mod modGraphic">
          <ac:chgData name="Woodard Leslie N" userId="0215b3a3-2f11-4a9b-8dcf-81ec854199b6" providerId="ADAL" clId="{1BCF9C5F-F5D4-4FA7-91D2-81DED45F308E}" dt="2024-03-05T20:47:27.509" v="14498" actId="478"/>
          <ac:graphicFrameMkLst>
            <pc:docMk/>
            <pc:sldMk cId="1352914956" sldId="329"/>
            <ac:graphicFrameMk id="4" creationId="{D50A50D4-323F-B569-5651-E5E8A4149896}"/>
          </ac:graphicFrameMkLst>
        </pc:graphicFrameChg>
        <pc:picChg chg="add mod">
          <ac:chgData name="Woodard Leslie N" userId="0215b3a3-2f11-4a9b-8dcf-81ec854199b6" providerId="ADAL" clId="{1BCF9C5F-F5D4-4FA7-91D2-81DED45F308E}" dt="2024-03-05T20:53:26.166" v="14855" actId="14100"/>
          <ac:picMkLst>
            <pc:docMk/>
            <pc:sldMk cId="1352914956" sldId="329"/>
            <ac:picMk id="9" creationId="{3C1B0BA6-9731-D9AB-42D0-5F2C0C2138C9}"/>
          </ac:picMkLst>
        </pc:picChg>
      </pc:sldChg>
      <pc:sldChg chg="delSp modSp add mod modNotesTx">
        <pc:chgData name="Woodard Leslie N" userId="0215b3a3-2f11-4a9b-8dcf-81ec854199b6" providerId="ADAL" clId="{1BCF9C5F-F5D4-4FA7-91D2-81DED45F308E}" dt="2024-03-15T15:21:38.236" v="30110" actId="207"/>
        <pc:sldMkLst>
          <pc:docMk/>
          <pc:sldMk cId="1603119432" sldId="330"/>
        </pc:sldMkLst>
        <pc:spChg chg="mod">
          <ac:chgData name="Woodard Leslie N" userId="0215b3a3-2f11-4a9b-8dcf-81ec854199b6" providerId="ADAL" clId="{1BCF9C5F-F5D4-4FA7-91D2-81DED45F308E}" dt="2024-03-15T15:21:38.236" v="30110" actId="207"/>
          <ac:spMkLst>
            <pc:docMk/>
            <pc:sldMk cId="1603119432" sldId="330"/>
            <ac:spMk id="6" creationId="{3A7E69BA-FC91-08A5-671F-B53E6E989C6F}"/>
          </ac:spMkLst>
        </pc:spChg>
        <pc:spChg chg="del">
          <ac:chgData name="Woodard Leslie N" userId="0215b3a3-2f11-4a9b-8dcf-81ec854199b6" providerId="ADAL" clId="{1BCF9C5F-F5D4-4FA7-91D2-81DED45F308E}" dt="2024-03-12T12:00:10.092" v="15008" actId="478"/>
          <ac:spMkLst>
            <pc:docMk/>
            <pc:sldMk cId="1603119432" sldId="330"/>
            <ac:spMk id="10" creationId="{064A8463-C43D-7833-8F1F-A274396D74D1}"/>
          </ac:spMkLst>
        </pc:spChg>
        <pc:picChg chg="mod">
          <ac:chgData name="Woodard Leslie N" userId="0215b3a3-2f11-4a9b-8dcf-81ec854199b6" providerId="ADAL" clId="{1BCF9C5F-F5D4-4FA7-91D2-81DED45F308E}" dt="2024-03-12T12:08:15.631" v="15363" actId="1076"/>
          <ac:picMkLst>
            <pc:docMk/>
            <pc:sldMk cId="1603119432" sldId="330"/>
            <ac:picMk id="9" creationId="{3C1B0BA6-9731-D9AB-42D0-5F2C0C2138C9}"/>
          </ac:picMkLst>
        </pc:picChg>
      </pc:sldChg>
      <pc:sldChg chg="addSp delSp modSp new mod setBg modNotesTx">
        <pc:chgData name="Woodard Leslie N" userId="0215b3a3-2f11-4a9b-8dcf-81ec854199b6" providerId="ADAL" clId="{1BCF9C5F-F5D4-4FA7-91D2-81DED45F308E}" dt="2024-03-12T16:18:42.128" v="19124" actId="1076"/>
        <pc:sldMkLst>
          <pc:docMk/>
          <pc:sldMk cId="1945081430" sldId="331"/>
        </pc:sldMkLst>
        <pc:spChg chg="mod">
          <ac:chgData name="Woodard Leslie N" userId="0215b3a3-2f11-4a9b-8dcf-81ec854199b6" providerId="ADAL" clId="{1BCF9C5F-F5D4-4FA7-91D2-81DED45F308E}" dt="2024-03-12T15:19:41.058" v="15952" actId="20577"/>
          <ac:spMkLst>
            <pc:docMk/>
            <pc:sldMk cId="1945081430" sldId="331"/>
            <ac:spMk id="2" creationId="{FA8F8673-62D9-1146-E85E-2B7E65B58D62}"/>
          </ac:spMkLst>
        </pc:spChg>
        <pc:spChg chg="mod">
          <ac:chgData name="Woodard Leslie N" userId="0215b3a3-2f11-4a9b-8dcf-81ec854199b6" providerId="ADAL" clId="{1BCF9C5F-F5D4-4FA7-91D2-81DED45F308E}" dt="2024-03-12T15:41:13.598" v="17130" actId="404"/>
          <ac:spMkLst>
            <pc:docMk/>
            <pc:sldMk cId="1945081430" sldId="331"/>
            <ac:spMk id="4" creationId="{D46AADCA-E040-0B36-A818-C7D039E6B1D8}"/>
          </ac:spMkLst>
        </pc:spChg>
        <pc:spChg chg="mod">
          <ac:chgData name="Woodard Leslie N" userId="0215b3a3-2f11-4a9b-8dcf-81ec854199b6" providerId="ADAL" clId="{1BCF9C5F-F5D4-4FA7-91D2-81DED45F308E}" dt="2024-03-12T15:43:22.152" v="17144" actId="20577"/>
          <ac:spMkLst>
            <pc:docMk/>
            <pc:sldMk cId="1945081430" sldId="331"/>
            <ac:spMk id="5" creationId="{8A76C515-803B-E24E-1806-3567CD70646E}"/>
          </ac:spMkLst>
        </pc:spChg>
        <pc:spChg chg="add del">
          <ac:chgData name="Woodard Leslie N" userId="0215b3a3-2f11-4a9b-8dcf-81ec854199b6" providerId="ADAL" clId="{1BCF9C5F-F5D4-4FA7-91D2-81DED45F308E}" dt="2024-03-12T12:12:53.404" v="15384" actId="22"/>
          <ac:spMkLst>
            <pc:docMk/>
            <pc:sldMk cId="1945081430" sldId="331"/>
            <ac:spMk id="7" creationId="{6C092D96-A206-0018-8909-6214F6AD87E1}"/>
          </ac:spMkLst>
        </pc:spChg>
        <pc:spChg chg="add mod">
          <ac:chgData name="Woodard Leslie N" userId="0215b3a3-2f11-4a9b-8dcf-81ec854199b6" providerId="ADAL" clId="{1BCF9C5F-F5D4-4FA7-91D2-81DED45F308E}" dt="2024-03-12T16:17:37.141" v="19113" actId="14100"/>
          <ac:spMkLst>
            <pc:docMk/>
            <pc:sldMk cId="1945081430" sldId="331"/>
            <ac:spMk id="7" creationId="{A43A2A9E-0748-E420-5C2F-1AE2F96399B7}"/>
          </ac:spMkLst>
        </pc:spChg>
        <pc:spChg chg="add mod">
          <ac:chgData name="Woodard Leslie N" userId="0215b3a3-2f11-4a9b-8dcf-81ec854199b6" providerId="ADAL" clId="{1BCF9C5F-F5D4-4FA7-91D2-81DED45F308E}" dt="2024-03-12T16:18:05.158" v="19119" actId="14100"/>
          <ac:spMkLst>
            <pc:docMk/>
            <pc:sldMk cId="1945081430" sldId="331"/>
            <ac:spMk id="9" creationId="{3C704166-A6E0-1B73-7E94-3EDA4A6770CB}"/>
          </ac:spMkLst>
        </pc:spChg>
        <pc:spChg chg="add mod">
          <ac:chgData name="Woodard Leslie N" userId="0215b3a3-2f11-4a9b-8dcf-81ec854199b6" providerId="ADAL" clId="{1BCF9C5F-F5D4-4FA7-91D2-81DED45F308E}" dt="2024-03-12T16:18:42.128" v="19124" actId="1076"/>
          <ac:spMkLst>
            <pc:docMk/>
            <pc:sldMk cId="1945081430" sldId="331"/>
            <ac:spMk id="11" creationId="{9DC78A97-E03B-1E67-12D8-A20C857856AE}"/>
          </ac:spMkLst>
        </pc:spChg>
      </pc:sldChg>
      <pc:sldChg chg="add del setBg">
        <pc:chgData name="Woodard Leslie N" userId="0215b3a3-2f11-4a9b-8dcf-81ec854199b6" providerId="ADAL" clId="{1BCF9C5F-F5D4-4FA7-91D2-81DED45F308E}" dt="2024-03-12T12:12:58.770" v="15388"/>
        <pc:sldMkLst>
          <pc:docMk/>
          <pc:sldMk cId="36006851" sldId="332"/>
        </pc:sldMkLst>
      </pc:sldChg>
      <pc:sldChg chg="modSp del mod ord setBg">
        <pc:chgData name="Woodard Leslie N" userId="0215b3a3-2f11-4a9b-8dcf-81ec854199b6" providerId="ADAL" clId="{1BCF9C5F-F5D4-4FA7-91D2-81DED45F308E}" dt="2024-03-12T18:33:07.876" v="20285" actId="47"/>
        <pc:sldMkLst>
          <pc:docMk/>
          <pc:sldMk cId="2811563024" sldId="332"/>
        </pc:sldMkLst>
        <pc:spChg chg="mod">
          <ac:chgData name="Woodard Leslie N" userId="0215b3a3-2f11-4a9b-8dcf-81ec854199b6" providerId="ADAL" clId="{1BCF9C5F-F5D4-4FA7-91D2-81DED45F308E}" dt="2024-03-12T15:27:05.984" v="16415" actId="207"/>
          <ac:spMkLst>
            <pc:docMk/>
            <pc:sldMk cId="2811563024" sldId="332"/>
            <ac:spMk id="2" creationId="{FA8F8673-62D9-1146-E85E-2B7E65B58D62}"/>
          </ac:spMkLst>
        </pc:spChg>
      </pc:sldChg>
      <pc:sldChg chg="add del setBg">
        <pc:chgData name="Woodard Leslie N" userId="0215b3a3-2f11-4a9b-8dcf-81ec854199b6" providerId="ADAL" clId="{1BCF9C5F-F5D4-4FA7-91D2-81DED45F308E}" dt="2024-03-12T12:12:58.323" v="15387"/>
        <pc:sldMkLst>
          <pc:docMk/>
          <pc:sldMk cId="1172351699" sldId="333"/>
        </pc:sldMkLst>
      </pc:sldChg>
      <pc:sldChg chg="delSp modSp mod ord modNotesTx">
        <pc:chgData name="Woodard Leslie N" userId="0215b3a3-2f11-4a9b-8dcf-81ec854199b6" providerId="ADAL" clId="{1BCF9C5F-F5D4-4FA7-91D2-81DED45F308E}" dt="2024-03-12T16:20:19.369" v="19133" actId="5793"/>
        <pc:sldMkLst>
          <pc:docMk/>
          <pc:sldMk cId="2386642398" sldId="333"/>
        </pc:sldMkLst>
        <pc:spChg chg="mod">
          <ac:chgData name="Woodard Leslie N" userId="0215b3a3-2f11-4a9b-8dcf-81ec854199b6" providerId="ADAL" clId="{1BCF9C5F-F5D4-4FA7-91D2-81DED45F308E}" dt="2024-03-12T16:05:32.555" v="18122" actId="20577"/>
          <ac:spMkLst>
            <pc:docMk/>
            <pc:sldMk cId="2386642398" sldId="333"/>
            <ac:spMk id="2" creationId="{FA8F8673-62D9-1146-E85E-2B7E65B58D62}"/>
          </ac:spMkLst>
        </pc:spChg>
        <pc:spChg chg="mod">
          <ac:chgData name="Woodard Leslie N" userId="0215b3a3-2f11-4a9b-8dcf-81ec854199b6" providerId="ADAL" clId="{1BCF9C5F-F5D4-4FA7-91D2-81DED45F308E}" dt="2024-03-12T16:20:19.369" v="19133" actId="5793"/>
          <ac:spMkLst>
            <pc:docMk/>
            <pc:sldMk cId="2386642398" sldId="333"/>
            <ac:spMk id="4" creationId="{D46AADCA-E040-0B36-A818-C7D039E6B1D8}"/>
          </ac:spMkLst>
        </pc:spChg>
        <pc:spChg chg="del">
          <ac:chgData name="Woodard Leslie N" userId="0215b3a3-2f11-4a9b-8dcf-81ec854199b6" providerId="ADAL" clId="{1BCF9C5F-F5D4-4FA7-91D2-81DED45F308E}" dt="2024-03-12T16:05:26.967" v="18092" actId="478"/>
          <ac:spMkLst>
            <pc:docMk/>
            <pc:sldMk cId="2386642398" sldId="333"/>
            <ac:spMk id="5" creationId="{8A76C515-803B-E24E-1806-3567CD70646E}"/>
          </ac:spMkLst>
        </pc:spChg>
      </pc:sldChg>
      <pc:sldChg chg="modSp mod setBg">
        <pc:chgData name="Woodard Leslie N" userId="0215b3a3-2f11-4a9b-8dcf-81ec854199b6" providerId="ADAL" clId="{1BCF9C5F-F5D4-4FA7-91D2-81DED45F308E}" dt="2024-03-14T11:47:52.762" v="24143" actId="6549"/>
        <pc:sldMkLst>
          <pc:docMk/>
          <pc:sldMk cId="2590436901" sldId="334"/>
        </pc:sldMkLst>
        <pc:spChg chg="mod">
          <ac:chgData name="Woodard Leslie N" userId="0215b3a3-2f11-4a9b-8dcf-81ec854199b6" providerId="ADAL" clId="{1BCF9C5F-F5D4-4FA7-91D2-81DED45F308E}" dt="2024-03-12T15:25:08.258" v="16388" actId="20577"/>
          <ac:spMkLst>
            <pc:docMk/>
            <pc:sldMk cId="2590436901" sldId="334"/>
            <ac:spMk id="2" creationId="{FA8F8673-62D9-1146-E85E-2B7E65B58D62}"/>
          </ac:spMkLst>
        </pc:spChg>
        <pc:spChg chg="mod">
          <ac:chgData name="Woodard Leslie N" userId="0215b3a3-2f11-4a9b-8dcf-81ec854199b6" providerId="ADAL" clId="{1BCF9C5F-F5D4-4FA7-91D2-81DED45F308E}" dt="2024-03-12T18:34:52.048" v="20463" actId="12"/>
          <ac:spMkLst>
            <pc:docMk/>
            <pc:sldMk cId="2590436901" sldId="334"/>
            <ac:spMk id="4" creationId="{D46AADCA-E040-0B36-A818-C7D039E6B1D8}"/>
          </ac:spMkLst>
        </pc:spChg>
        <pc:spChg chg="mod">
          <ac:chgData name="Woodard Leslie N" userId="0215b3a3-2f11-4a9b-8dcf-81ec854199b6" providerId="ADAL" clId="{1BCF9C5F-F5D4-4FA7-91D2-81DED45F308E}" dt="2024-03-14T11:47:52.762" v="24143" actId="6549"/>
          <ac:spMkLst>
            <pc:docMk/>
            <pc:sldMk cId="2590436901" sldId="334"/>
            <ac:spMk id="5" creationId="{8A76C515-803B-E24E-1806-3567CD70646E}"/>
          </ac:spMkLst>
        </pc:spChg>
      </pc:sldChg>
      <pc:sldChg chg="addSp delSp modSp mod setBg chgLayout modNotesTx">
        <pc:chgData name="Woodard Leslie N" userId="0215b3a3-2f11-4a9b-8dcf-81ec854199b6" providerId="ADAL" clId="{1BCF9C5F-F5D4-4FA7-91D2-81DED45F308E}" dt="2024-03-15T15:21:58.476" v="30115" actId="207"/>
        <pc:sldMkLst>
          <pc:docMk/>
          <pc:sldMk cId="721063420" sldId="335"/>
        </pc:sldMkLst>
        <pc:spChg chg="mod ord">
          <ac:chgData name="Woodard Leslie N" userId="0215b3a3-2f11-4a9b-8dcf-81ec854199b6" providerId="ADAL" clId="{1BCF9C5F-F5D4-4FA7-91D2-81DED45F308E}" dt="2024-03-12T18:27:02.861" v="19849" actId="700"/>
          <ac:spMkLst>
            <pc:docMk/>
            <pc:sldMk cId="721063420" sldId="335"/>
            <ac:spMk id="2" creationId="{FA8F8673-62D9-1146-E85E-2B7E65B58D62}"/>
          </ac:spMkLst>
        </pc:spChg>
        <pc:spChg chg="mod ord">
          <ac:chgData name="Woodard Leslie N" userId="0215b3a3-2f11-4a9b-8dcf-81ec854199b6" providerId="ADAL" clId="{1BCF9C5F-F5D4-4FA7-91D2-81DED45F308E}" dt="2024-03-12T18:27:02.861" v="19849" actId="700"/>
          <ac:spMkLst>
            <pc:docMk/>
            <pc:sldMk cId="721063420" sldId="335"/>
            <ac:spMk id="3" creationId="{AD70E03E-D76B-AE24-596D-3335FCF36C8D}"/>
          </ac:spMkLst>
        </pc:spChg>
        <pc:spChg chg="mod ord">
          <ac:chgData name="Woodard Leslie N" userId="0215b3a3-2f11-4a9b-8dcf-81ec854199b6" providerId="ADAL" clId="{1BCF9C5F-F5D4-4FA7-91D2-81DED45F308E}" dt="2024-03-15T15:21:51.691" v="30113" actId="207"/>
          <ac:spMkLst>
            <pc:docMk/>
            <pc:sldMk cId="721063420" sldId="335"/>
            <ac:spMk id="4" creationId="{D46AADCA-E040-0B36-A818-C7D039E6B1D8}"/>
          </ac:spMkLst>
        </pc:spChg>
        <pc:spChg chg="del">
          <ac:chgData name="Woodard Leslie N" userId="0215b3a3-2f11-4a9b-8dcf-81ec854199b6" providerId="ADAL" clId="{1BCF9C5F-F5D4-4FA7-91D2-81DED45F308E}" dt="2024-03-12T18:24:58.733" v="19803" actId="478"/>
          <ac:spMkLst>
            <pc:docMk/>
            <pc:sldMk cId="721063420" sldId="335"/>
            <ac:spMk id="5" creationId="{8A76C515-803B-E24E-1806-3567CD70646E}"/>
          </ac:spMkLst>
        </pc:spChg>
        <pc:spChg chg="add mod ord">
          <ac:chgData name="Woodard Leslie N" userId="0215b3a3-2f11-4a9b-8dcf-81ec854199b6" providerId="ADAL" clId="{1BCF9C5F-F5D4-4FA7-91D2-81DED45F308E}" dt="2024-03-15T15:21:54.723" v="30114" actId="207"/>
          <ac:spMkLst>
            <pc:docMk/>
            <pc:sldMk cId="721063420" sldId="335"/>
            <ac:spMk id="6" creationId="{1B84BD63-238D-F41A-1045-552D0F64E627}"/>
          </ac:spMkLst>
        </pc:spChg>
        <pc:spChg chg="add mod">
          <ac:chgData name="Woodard Leslie N" userId="0215b3a3-2f11-4a9b-8dcf-81ec854199b6" providerId="ADAL" clId="{1BCF9C5F-F5D4-4FA7-91D2-81DED45F308E}" dt="2024-03-15T15:21:58.476" v="30115" actId="207"/>
          <ac:spMkLst>
            <pc:docMk/>
            <pc:sldMk cId="721063420" sldId="335"/>
            <ac:spMk id="8" creationId="{657836C9-CCC7-49F4-9D53-EAE710ABE07E}"/>
          </ac:spMkLst>
        </pc:spChg>
        <pc:spChg chg="add del mod">
          <ac:chgData name="Woodard Leslie N" userId="0215b3a3-2f11-4a9b-8dcf-81ec854199b6" providerId="ADAL" clId="{1BCF9C5F-F5D4-4FA7-91D2-81DED45F308E}" dt="2024-03-12T18:31:21.069" v="20193" actId="478"/>
          <ac:spMkLst>
            <pc:docMk/>
            <pc:sldMk cId="721063420" sldId="335"/>
            <ac:spMk id="11" creationId="{5F109AE4-2F50-2A31-B6F9-5E10E7120C84}"/>
          </ac:spMkLst>
        </pc:spChg>
        <pc:picChg chg="add mod">
          <ac:chgData name="Woodard Leslie N" userId="0215b3a3-2f11-4a9b-8dcf-81ec854199b6" providerId="ADAL" clId="{1BCF9C5F-F5D4-4FA7-91D2-81DED45F308E}" dt="2024-03-12T18:31:24.623" v="20194" actId="1076"/>
          <ac:picMkLst>
            <pc:docMk/>
            <pc:sldMk cId="721063420" sldId="335"/>
            <ac:picMk id="10" creationId="{BD719EC2-4A98-EF1C-4229-AEB11604AFA8}"/>
          </ac:picMkLst>
        </pc:picChg>
      </pc:sldChg>
      <pc:sldChg chg="addSp delSp modSp mod setBg">
        <pc:chgData name="Woodard Leslie N" userId="0215b3a3-2f11-4a9b-8dcf-81ec854199b6" providerId="ADAL" clId="{1BCF9C5F-F5D4-4FA7-91D2-81DED45F308E}" dt="2024-03-15T15:21:47.876" v="30112" actId="207"/>
        <pc:sldMkLst>
          <pc:docMk/>
          <pc:sldMk cId="3834981709" sldId="336"/>
        </pc:sldMkLst>
        <pc:spChg chg="mod">
          <ac:chgData name="Woodard Leslie N" userId="0215b3a3-2f11-4a9b-8dcf-81ec854199b6" providerId="ADAL" clId="{1BCF9C5F-F5D4-4FA7-91D2-81DED45F308E}" dt="2024-03-12T15:26:36.358" v="16411" actId="207"/>
          <ac:spMkLst>
            <pc:docMk/>
            <pc:sldMk cId="3834981709" sldId="336"/>
            <ac:spMk id="2" creationId="{FA8F8673-62D9-1146-E85E-2B7E65B58D62}"/>
          </ac:spMkLst>
        </pc:spChg>
        <pc:spChg chg="mod">
          <ac:chgData name="Woodard Leslie N" userId="0215b3a3-2f11-4a9b-8dcf-81ec854199b6" providerId="ADAL" clId="{1BCF9C5F-F5D4-4FA7-91D2-81DED45F308E}" dt="2024-03-15T15:21:47.876" v="30112" actId="207"/>
          <ac:spMkLst>
            <pc:docMk/>
            <pc:sldMk cId="3834981709" sldId="336"/>
            <ac:spMk id="4" creationId="{D46AADCA-E040-0B36-A818-C7D039E6B1D8}"/>
          </ac:spMkLst>
        </pc:spChg>
        <pc:spChg chg="del">
          <ac:chgData name="Woodard Leslie N" userId="0215b3a3-2f11-4a9b-8dcf-81ec854199b6" providerId="ADAL" clId="{1BCF9C5F-F5D4-4FA7-91D2-81DED45F308E}" dt="2024-03-12T18:22:04.722" v="19409" actId="3680"/>
          <ac:spMkLst>
            <pc:docMk/>
            <pc:sldMk cId="3834981709" sldId="336"/>
            <ac:spMk id="5" creationId="{8A76C515-803B-E24E-1806-3567CD70646E}"/>
          </ac:spMkLst>
        </pc:spChg>
        <pc:graphicFrameChg chg="add mod ord modGraphic">
          <ac:chgData name="Woodard Leslie N" userId="0215b3a3-2f11-4a9b-8dcf-81ec854199b6" providerId="ADAL" clId="{1BCF9C5F-F5D4-4FA7-91D2-81DED45F308E}" dt="2024-03-12T18:24:43.973" v="19802" actId="1076"/>
          <ac:graphicFrameMkLst>
            <pc:docMk/>
            <pc:sldMk cId="3834981709" sldId="336"/>
            <ac:graphicFrameMk id="6" creationId="{BDB94BFE-FAA1-2C0C-F136-E7DBFF650761}"/>
          </ac:graphicFrameMkLst>
        </pc:graphicFrameChg>
      </pc:sldChg>
      <pc:sldChg chg="addSp delSp modSp mod modNotesTx">
        <pc:chgData name="Woodard Leslie N" userId="0215b3a3-2f11-4a9b-8dcf-81ec854199b6" providerId="ADAL" clId="{1BCF9C5F-F5D4-4FA7-91D2-81DED45F308E}" dt="2024-03-12T16:19:30.657" v="19127"/>
        <pc:sldMkLst>
          <pc:docMk/>
          <pc:sldMk cId="1956716755" sldId="337"/>
        </pc:sldMkLst>
        <pc:spChg chg="mod">
          <ac:chgData name="Woodard Leslie N" userId="0215b3a3-2f11-4a9b-8dcf-81ec854199b6" providerId="ADAL" clId="{1BCF9C5F-F5D4-4FA7-91D2-81DED45F308E}" dt="2024-03-12T15:22:16.883" v="16061"/>
          <ac:spMkLst>
            <pc:docMk/>
            <pc:sldMk cId="1956716755" sldId="337"/>
            <ac:spMk id="2" creationId="{FA8F8673-62D9-1146-E85E-2B7E65B58D62}"/>
          </ac:spMkLst>
        </pc:spChg>
        <pc:spChg chg="mod">
          <ac:chgData name="Woodard Leslie N" userId="0215b3a3-2f11-4a9b-8dcf-81ec854199b6" providerId="ADAL" clId="{1BCF9C5F-F5D4-4FA7-91D2-81DED45F308E}" dt="2024-03-12T16:11:02.584" v="18615" actId="27636"/>
          <ac:spMkLst>
            <pc:docMk/>
            <pc:sldMk cId="1956716755" sldId="337"/>
            <ac:spMk id="4" creationId="{D46AADCA-E040-0B36-A818-C7D039E6B1D8}"/>
          </ac:spMkLst>
        </pc:spChg>
        <pc:spChg chg="del">
          <ac:chgData name="Woodard Leslie N" userId="0215b3a3-2f11-4a9b-8dcf-81ec854199b6" providerId="ADAL" clId="{1BCF9C5F-F5D4-4FA7-91D2-81DED45F308E}" dt="2024-03-12T16:00:07.723" v="17800" actId="478"/>
          <ac:spMkLst>
            <pc:docMk/>
            <pc:sldMk cId="1956716755" sldId="337"/>
            <ac:spMk id="5" creationId="{8A76C515-803B-E24E-1806-3567CD70646E}"/>
          </ac:spMkLst>
        </pc:spChg>
        <pc:spChg chg="add mod">
          <ac:chgData name="Woodard Leslie N" userId="0215b3a3-2f11-4a9b-8dcf-81ec854199b6" providerId="ADAL" clId="{1BCF9C5F-F5D4-4FA7-91D2-81DED45F308E}" dt="2024-03-12T16:05:15.227" v="18088" actId="1076"/>
          <ac:spMkLst>
            <pc:docMk/>
            <pc:sldMk cId="1956716755" sldId="337"/>
            <ac:spMk id="7" creationId="{4B163407-F7C5-6C23-CC2B-0E7CC6929C4B}"/>
          </ac:spMkLst>
        </pc:spChg>
      </pc:sldChg>
      <pc:sldChg chg="addSp delSp modSp mod setBg">
        <pc:chgData name="Woodard Leslie N" userId="0215b3a3-2f11-4a9b-8dcf-81ec854199b6" providerId="ADAL" clId="{1BCF9C5F-F5D4-4FA7-91D2-81DED45F308E}" dt="2024-03-12T15:53:41.329" v="17799" actId="14734"/>
        <pc:sldMkLst>
          <pc:docMk/>
          <pc:sldMk cId="2853828393" sldId="338"/>
        </pc:sldMkLst>
        <pc:spChg chg="mod">
          <ac:chgData name="Woodard Leslie N" userId="0215b3a3-2f11-4a9b-8dcf-81ec854199b6" providerId="ADAL" clId="{1BCF9C5F-F5D4-4FA7-91D2-81DED45F308E}" dt="2024-03-12T15:21:09.628" v="16041" actId="20577"/>
          <ac:spMkLst>
            <pc:docMk/>
            <pc:sldMk cId="2853828393" sldId="338"/>
            <ac:spMk id="2" creationId="{FA8F8673-62D9-1146-E85E-2B7E65B58D62}"/>
          </ac:spMkLst>
        </pc:spChg>
        <pc:spChg chg="mod">
          <ac:chgData name="Woodard Leslie N" userId="0215b3a3-2f11-4a9b-8dcf-81ec854199b6" providerId="ADAL" clId="{1BCF9C5F-F5D4-4FA7-91D2-81DED45F308E}" dt="2024-03-12T15:50:30.507" v="17511" actId="1076"/>
          <ac:spMkLst>
            <pc:docMk/>
            <pc:sldMk cId="2853828393" sldId="338"/>
            <ac:spMk id="4" creationId="{D46AADCA-E040-0B36-A818-C7D039E6B1D8}"/>
          </ac:spMkLst>
        </pc:spChg>
        <pc:spChg chg="del">
          <ac:chgData name="Woodard Leslie N" userId="0215b3a3-2f11-4a9b-8dcf-81ec854199b6" providerId="ADAL" clId="{1BCF9C5F-F5D4-4FA7-91D2-81DED45F308E}" dt="2024-03-12T15:22:21.637" v="16062" actId="478"/>
          <ac:spMkLst>
            <pc:docMk/>
            <pc:sldMk cId="2853828393" sldId="338"/>
            <ac:spMk id="5" creationId="{8A76C515-803B-E24E-1806-3567CD70646E}"/>
          </ac:spMkLst>
        </pc:spChg>
        <pc:spChg chg="add del">
          <ac:chgData name="Woodard Leslie N" userId="0215b3a3-2f11-4a9b-8dcf-81ec854199b6" providerId="ADAL" clId="{1BCF9C5F-F5D4-4FA7-91D2-81DED45F308E}" dt="2024-03-12T15:49:07.164" v="17418" actId="22"/>
          <ac:spMkLst>
            <pc:docMk/>
            <pc:sldMk cId="2853828393" sldId="338"/>
            <ac:spMk id="7" creationId="{CCEB6C5F-D170-A6D4-AEC3-8228505087B4}"/>
          </ac:spMkLst>
        </pc:spChg>
        <pc:graphicFrameChg chg="add mod modGraphic">
          <ac:chgData name="Woodard Leslie N" userId="0215b3a3-2f11-4a9b-8dcf-81ec854199b6" providerId="ADAL" clId="{1BCF9C5F-F5D4-4FA7-91D2-81DED45F308E}" dt="2024-03-12T15:53:41.329" v="17799" actId="14734"/>
          <ac:graphicFrameMkLst>
            <pc:docMk/>
            <pc:sldMk cId="2853828393" sldId="338"/>
            <ac:graphicFrameMk id="8" creationId="{5D7AFAEF-D4BF-C424-77B2-2BDBAC4670EE}"/>
          </ac:graphicFrameMkLst>
        </pc:graphicFrameChg>
      </pc:sldChg>
      <pc:sldChg chg="addSp delSp modSp new mod modClrScheme chgLayout">
        <pc:chgData name="Woodard Leslie N" userId="0215b3a3-2f11-4a9b-8dcf-81ec854199b6" providerId="ADAL" clId="{1BCF9C5F-F5D4-4FA7-91D2-81DED45F308E}" dt="2024-03-15T15:21:42.638" v="30111" actId="207"/>
        <pc:sldMkLst>
          <pc:docMk/>
          <pc:sldMk cId="3136212095" sldId="339"/>
        </pc:sldMkLst>
        <pc:spChg chg="del mod ord">
          <ac:chgData name="Woodard Leslie N" userId="0215b3a3-2f11-4a9b-8dcf-81ec854199b6" providerId="ADAL" clId="{1BCF9C5F-F5D4-4FA7-91D2-81DED45F308E}" dt="2024-03-12T12:34:55.885" v="15433" actId="700"/>
          <ac:spMkLst>
            <pc:docMk/>
            <pc:sldMk cId="3136212095" sldId="339"/>
            <ac:spMk id="2" creationId="{3508B474-1463-3FCE-734E-78A402595264}"/>
          </ac:spMkLst>
        </pc:spChg>
        <pc:spChg chg="del mod ord">
          <ac:chgData name="Woodard Leslie N" userId="0215b3a3-2f11-4a9b-8dcf-81ec854199b6" providerId="ADAL" clId="{1BCF9C5F-F5D4-4FA7-91D2-81DED45F308E}" dt="2024-03-12T12:34:55.885" v="15433" actId="700"/>
          <ac:spMkLst>
            <pc:docMk/>
            <pc:sldMk cId="3136212095" sldId="339"/>
            <ac:spMk id="3" creationId="{90B8817C-AA76-4F70-4D80-8CB07E143900}"/>
          </ac:spMkLst>
        </pc:spChg>
        <pc:spChg chg="mod ord">
          <ac:chgData name="Woodard Leslie N" userId="0215b3a3-2f11-4a9b-8dcf-81ec854199b6" providerId="ADAL" clId="{1BCF9C5F-F5D4-4FA7-91D2-81DED45F308E}" dt="2024-03-12T12:34:55.885" v="15433" actId="700"/>
          <ac:spMkLst>
            <pc:docMk/>
            <pc:sldMk cId="3136212095" sldId="339"/>
            <ac:spMk id="4" creationId="{E63A5AEE-B60D-16F4-4DB7-3C9CFAD6A6FA}"/>
          </ac:spMkLst>
        </pc:spChg>
        <pc:spChg chg="add mod ord">
          <ac:chgData name="Woodard Leslie N" userId="0215b3a3-2f11-4a9b-8dcf-81ec854199b6" providerId="ADAL" clId="{1BCF9C5F-F5D4-4FA7-91D2-81DED45F308E}" dt="2024-03-12T12:34:59.246" v="15447" actId="20577"/>
          <ac:spMkLst>
            <pc:docMk/>
            <pc:sldMk cId="3136212095" sldId="339"/>
            <ac:spMk id="5" creationId="{4A7E8BDE-EFBF-C822-65B0-D02B8EC2D07D}"/>
          </ac:spMkLst>
        </pc:spChg>
        <pc:spChg chg="add del mod ord">
          <ac:chgData name="Woodard Leslie N" userId="0215b3a3-2f11-4a9b-8dcf-81ec854199b6" providerId="ADAL" clId="{1BCF9C5F-F5D4-4FA7-91D2-81DED45F308E}" dt="2024-03-12T12:38:07.565" v="15453" actId="22"/>
          <ac:spMkLst>
            <pc:docMk/>
            <pc:sldMk cId="3136212095" sldId="339"/>
            <ac:spMk id="6" creationId="{06BCE3B9-CBD7-5EAC-5B42-F013A98FADF1}"/>
          </ac:spMkLst>
        </pc:spChg>
        <pc:spChg chg="add mod ord">
          <ac:chgData name="Woodard Leslie N" userId="0215b3a3-2f11-4a9b-8dcf-81ec854199b6" providerId="ADAL" clId="{1BCF9C5F-F5D4-4FA7-91D2-81DED45F308E}" dt="2024-03-15T15:21:42.638" v="30111" actId="207"/>
          <ac:spMkLst>
            <pc:docMk/>
            <pc:sldMk cId="3136212095" sldId="339"/>
            <ac:spMk id="7" creationId="{E997A7D8-CD62-8461-35BB-E1F54086B3B3}"/>
          </ac:spMkLst>
        </pc:spChg>
        <pc:spChg chg="add del mod">
          <ac:chgData name="Woodard Leslie N" userId="0215b3a3-2f11-4a9b-8dcf-81ec854199b6" providerId="ADAL" clId="{1BCF9C5F-F5D4-4FA7-91D2-81DED45F308E}" dt="2024-03-12T12:38:24.277" v="15455" actId="22"/>
          <ac:spMkLst>
            <pc:docMk/>
            <pc:sldMk cId="3136212095" sldId="339"/>
            <ac:spMk id="11" creationId="{A442C535-A1C1-821E-18EA-BA76A56021DD}"/>
          </ac:spMkLst>
        </pc:spChg>
        <pc:picChg chg="add del mod ord">
          <ac:chgData name="Woodard Leslie N" userId="0215b3a3-2f11-4a9b-8dcf-81ec854199b6" providerId="ADAL" clId="{1BCF9C5F-F5D4-4FA7-91D2-81DED45F308E}" dt="2024-03-12T12:38:11.201" v="15454" actId="478"/>
          <ac:picMkLst>
            <pc:docMk/>
            <pc:sldMk cId="3136212095" sldId="339"/>
            <ac:picMk id="9" creationId="{224D86BF-7C1F-B1EB-B080-A35CB3560546}"/>
          </ac:picMkLst>
        </pc:picChg>
        <pc:picChg chg="add mod ord modCrop">
          <ac:chgData name="Woodard Leslie N" userId="0215b3a3-2f11-4a9b-8dcf-81ec854199b6" providerId="ADAL" clId="{1BCF9C5F-F5D4-4FA7-91D2-81DED45F308E}" dt="2024-03-12T12:38:43.619" v="15462" actId="1076"/>
          <ac:picMkLst>
            <pc:docMk/>
            <pc:sldMk cId="3136212095" sldId="339"/>
            <ac:picMk id="13" creationId="{9A4D2375-DFDA-C9BE-A84E-B2A021D876A6}"/>
          </ac:picMkLst>
        </pc:picChg>
      </pc:sldChg>
      <pc:sldChg chg="addSp delSp modSp add mod modNotesTx">
        <pc:chgData name="Woodard Leslie N" userId="0215b3a3-2f11-4a9b-8dcf-81ec854199b6" providerId="ADAL" clId="{1BCF9C5F-F5D4-4FA7-91D2-81DED45F308E}" dt="2024-03-12T16:27:15.462" v="19276" actId="1076"/>
        <pc:sldMkLst>
          <pc:docMk/>
          <pc:sldMk cId="977207718" sldId="340"/>
        </pc:sldMkLst>
        <pc:spChg chg="mod">
          <ac:chgData name="Woodard Leslie N" userId="0215b3a3-2f11-4a9b-8dcf-81ec854199b6" providerId="ADAL" clId="{1BCF9C5F-F5D4-4FA7-91D2-81DED45F308E}" dt="2024-03-12T16:23:02.125" v="19254" actId="14100"/>
          <ac:spMkLst>
            <pc:docMk/>
            <pc:sldMk cId="977207718" sldId="340"/>
            <ac:spMk id="4" creationId="{D46AADCA-E040-0B36-A818-C7D039E6B1D8}"/>
          </ac:spMkLst>
        </pc:spChg>
        <pc:spChg chg="add mod">
          <ac:chgData name="Woodard Leslie N" userId="0215b3a3-2f11-4a9b-8dcf-81ec854199b6" providerId="ADAL" clId="{1BCF9C5F-F5D4-4FA7-91D2-81DED45F308E}" dt="2024-03-12T16:22:56.014" v="19252" actId="1076"/>
          <ac:spMkLst>
            <pc:docMk/>
            <pc:sldMk cId="977207718" sldId="340"/>
            <ac:spMk id="6" creationId="{D3FF5635-2CBF-D482-A2EC-EE2FE16CEE50}"/>
          </ac:spMkLst>
        </pc:spChg>
        <pc:picChg chg="add del mod">
          <ac:chgData name="Woodard Leslie N" userId="0215b3a3-2f11-4a9b-8dcf-81ec854199b6" providerId="ADAL" clId="{1BCF9C5F-F5D4-4FA7-91D2-81DED45F308E}" dt="2024-03-12T16:23:39.176" v="19258" actId="478"/>
          <ac:picMkLst>
            <pc:docMk/>
            <pc:sldMk cId="977207718" sldId="340"/>
            <ac:picMk id="8" creationId="{BBAE7A37-381E-4FC9-6EE3-CF89830185ED}"/>
          </ac:picMkLst>
        </pc:picChg>
        <pc:picChg chg="add del mod">
          <ac:chgData name="Woodard Leslie N" userId="0215b3a3-2f11-4a9b-8dcf-81ec854199b6" providerId="ADAL" clId="{1BCF9C5F-F5D4-4FA7-91D2-81DED45F308E}" dt="2024-03-12T16:16:54.713" v="19104" actId="478"/>
          <ac:picMkLst>
            <pc:docMk/>
            <pc:sldMk cId="977207718" sldId="340"/>
            <ac:picMk id="1026" creationId="{B8A257A3-2999-0F28-B078-F69AA92C3212}"/>
          </ac:picMkLst>
        </pc:picChg>
        <pc:picChg chg="add del mod">
          <ac:chgData name="Woodard Leslie N" userId="0215b3a3-2f11-4a9b-8dcf-81ec854199b6" providerId="ADAL" clId="{1BCF9C5F-F5D4-4FA7-91D2-81DED45F308E}" dt="2024-03-12T16:26:22.590" v="19270" actId="478"/>
          <ac:picMkLst>
            <pc:docMk/>
            <pc:sldMk cId="977207718" sldId="340"/>
            <ac:picMk id="1028" creationId="{A9C83DAE-A203-A35F-B7A1-FC91C849ACBD}"/>
          </ac:picMkLst>
        </pc:picChg>
        <pc:picChg chg="add mod">
          <ac:chgData name="Woodard Leslie N" userId="0215b3a3-2f11-4a9b-8dcf-81ec854199b6" providerId="ADAL" clId="{1BCF9C5F-F5D4-4FA7-91D2-81DED45F308E}" dt="2024-03-12T16:27:15.462" v="19276" actId="1076"/>
          <ac:picMkLst>
            <pc:docMk/>
            <pc:sldMk cId="977207718" sldId="340"/>
            <ac:picMk id="1030" creationId="{DCB31FC2-F3C7-D78D-C44E-18D7229CE4ED}"/>
          </ac:picMkLst>
        </pc:picChg>
        <pc:cxnChg chg="add mod">
          <ac:chgData name="Woodard Leslie N" userId="0215b3a3-2f11-4a9b-8dcf-81ec854199b6" providerId="ADAL" clId="{1BCF9C5F-F5D4-4FA7-91D2-81DED45F308E}" dt="2024-03-12T16:25:02.012" v="19268" actId="14100"/>
          <ac:cxnSpMkLst>
            <pc:docMk/>
            <pc:sldMk cId="977207718" sldId="340"/>
            <ac:cxnSpMk id="10" creationId="{D796697A-D420-6BA7-042C-416E4D86ABC4}"/>
          </ac:cxnSpMkLst>
        </pc:cxnChg>
      </pc:sldChg>
      <pc:sldChg chg="add del setBg">
        <pc:chgData name="Woodard Leslie N" userId="0215b3a3-2f11-4a9b-8dcf-81ec854199b6" providerId="ADAL" clId="{1BCF9C5F-F5D4-4FA7-91D2-81DED45F308E}" dt="2024-03-12T16:14:11.783" v="18979"/>
        <pc:sldMkLst>
          <pc:docMk/>
          <pc:sldMk cId="1714410213" sldId="340"/>
        </pc:sldMkLst>
      </pc:sldChg>
      <pc:sldChg chg="add del setBg">
        <pc:chgData name="Woodard Leslie N" userId="0215b3a3-2f11-4a9b-8dcf-81ec854199b6" providerId="ADAL" clId="{1BCF9C5F-F5D4-4FA7-91D2-81DED45F308E}" dt="2024-03-12T12:37:54.100" v="15452"/>
        <pc:sldMkLst>
          <pc:docMk/>
          <pc:sldMk cId="3967443126" sldId="340"/>
        </pc:sldMkLst>
      </pc:sldChg>
      <pc:sldChg chg="modSp new mod modNotesTx">
        <pc:chgData name="Woodard Leslie N" userId="0215b3a3-2f11-4a9b-8dcf-81ec854199b6" providerId="ADAL" clId="{1BCF9C5F-F5D4-4FA7-91D2-81DED45F308E}" dt="2024-03-15T15:22:19.318" v="30116" actId="207"/>
        <pc:sldMkLst>
          <pc:docMk/>
          <pc:sldMk cId="956254856" sldId="341"/>
        </pc:sldMkLst>
        <pc:spChg chg="mod">
          <ac:chgData name="Woodard Leslie N" userId="0215b3a3-2f11-4a9b-8dcf-81ec854199b6" providerId="ADAL" clId="{1BCF9C5F-F5D4-4FA7-91D2-81DED45F308E}" dt="2024-03-13T14:35:44.813" v="22128" actId="5793"/>
          <ac:spMkLst>
            <pc:docMk/>
            <pc:sldMk cId="956254856" sldId="341"/>
            <ac:spMk id="2" creationId="{F0A809BC-FCC0-AF34-73B0-802EDDC7C38D}"/>
          </ac:spMkLst>
        </pc:spChg>
        <pc:spChg chg="mod">
          <ac:chgData name="Woodard Leslie N" userId="0215b3a3-2f11-4a9b-8dcf-81ec854199b6" providerId="ADAL" clId="{1BCF9C5F-F5D4-4FA7-91D2-81DED45F308E}" dt="2024-03-15T15:22:19.318" v="30116" actId="207"/>
          <ac:spMkLst>
            <pc:docMk/>
            <pc:sldMk cId="956254856" sldId="341"/>
            <ac:spMk id="3" creationId="{42740A9B-393B-EA67-477C-C8A4ACBBA787}"/>
          </ac:spMkLst>
        </pc:spChg>
      </pc:sldChg>
      <pc:sldChg chg="delSp modSp new mod setBg">
        <pc:chgData name="Woodard Leslie N" userId="0215b3a3-2f11-4a9b-8dcf-81ec854199b6" providerId="ADAL" clId="{1BCF9C5F-F5D4-4FA7-91D2-81DED45F308E}" dt="2024-03-15T15:12:24.456" v="30065" actId="20577"/>
        <pc:sldMkLst>
          <pc:docMk/>
          <pc:sldMk cId="50640711" sldId="342"/>
        </pc:sldMkLst>
        <pc:spChg chg="mod">
          <ac:chgData name="Woodard Leslie N" userId="0215b3a3-2f11-4a9b-8dcf-81ec854199b6" providerId="ADAL" clId="{1BCF9C5F-F5D4-4FA7-91D2-81DED45F308E}" dt="2024-03-13T14:38:05.271" v="22155" actId="313"/>
          <ac:spMkLst>
            <pc:docMk/>
            <pc:sldMk cId="50640711" sldId="342"/>
            <ac:spMk id="2" creationId="{05186CF8-BF17-BA41-8DCE-1D93DC4777C0}"/>
          </ac:spMkLst>
        </pc:spChg>
        <pc:spChg chg="mod">
          <ac:chgData name="Woodard Leslie N" userId="0215b3a3-2f11-4a9b-8dcf-81ec854199b6" providerId="ADAL" clId="{1BCF9C5F-F5D4-4FA7-91D2-81DED45F308E}" dt="2024-03-15T15:12:24.456" v="30065" actId="20577"/>
          <ac:spMkLst>
            <pc:docMk/>
            <pc:sldMk cId="50640711" sldId="342"/>
            <ac:spMk id="3" creationId="{76D9AF6A-4445-0244-E415-4329D36BB71C}"/>
          </ac:spMkLst>
        </pc:spChg>
        <pc:spChg chg="del">
          <ac:chgData name="Woodard Leslie N" userId="0215b3a3-2f11-4a9b-8dcf-81ec854199b6" providerId="ADAL" clId="{1BCF9C5F-F5D4-4FA7-91D2-81DED45F308E}" dt="2024-03-13T18:04:54.286" v="24037" actId="478"/>
          <ac:spMkLst>
            <pc:docMk/>
            <pc:sldMk cId="50640711" sldId="342"/>
            <ac:spMk id="4" creationId="{C88520C5-8CE6-3EB4-0697-E0B520E9D173}"/>
          </ac:spMkLst>
        </pc:spChg>
      </pc:sldChg>
      <pc:sldChg chg="add del setBg">
        <pc:chgData name="Woodard Leslie N" userId="0215b3a3-2f11-4a9b-8dcf-81ec854199b6" providerId="ADAL" clId="{1BCF9C5F-F5D4-4FA7-91D2-81DED45F308E}" dt="2024-03-13T14:52:43.940" v="22315" actId="47"/>
        <pc:sldMkLst>
          <pc:docMk/>
          <pc:sldMk cId="3334263117" sldId="343"/>
        </pc:sldMkLst>
      </pc:sldChg>
      <pc:sldChg chg="add del">
        <pc:chgData name="Woodard Leslie N" userId="0215b3a3-2f11-4a9b-8dcf-81ec854199b6" providerId="ADAL" clId="{1BCF9C5F-F5D4-4FA7-91D2-81DED45F308E}" dt="2024-03-13T16:56:32.622" v="22886" actId="47"/>
        <pc:sldMkLst>
          <pc:docMk/>
          <pc:sldMk cId="3456152156" sldId="344"/>
        </pc:sldMkLst>
      </pc:sldChg>
      <pc:sldChg chg="add del setBg">
        <pc:chgData name="Woodard Leslie N" userId="0215b3a3-2f11-4a9b-8dcf-81ec854199b6" providerId="ADAL" clId="{1BCF9C5F-F5D4-4FA7-91D2-81DED45F308E}" dt="2024-03-13T14:52:42.011" v="22313"/>
        <pc:sldMkLst>
          <pc:docMk/>
          <pc:sldMk cId="3661438018" sldId="344"/>
        </pc:sldMkLst>
      </pc:sldChg>
      <pc:sldChg chg="modSp add del mod">
        <pc:chgData name="Woodard Leslie N" userId="0215b3a3-2f11-4a9b-8dcf-81ec854199b6" providerId="ADAL" clId="{1BCF9C5F-F5D4-4FA7-91D2-81DED45F308E}" dt="2024-03-14T19:51:41.286" v="30061" actId="20577"/>
        <pc:sldMkLst>
          <pc:docMk/>
          <pc:sldMk cId="10827977" sldId="345"/>
        </pc:sldMkLst>
        <pc:spChg chg="mod">
          <ac:chgData name="Woodard Leslie N" userId="0215b3a3-2f11-4a9b-8dcf-81ec854199b6" providerId="ADAL" clId="{1BCF9C5F-F5D4-4FA7-91D2-81DED45F308E}" dt="2024-03-14T19:51:41.286" v="30061" actId="20577"/>
          <ac:spMkLst>
            <pc:docMk/>
            <pc:sldMk cId="10827977" sldId="345"/>
            <ac:spMk id="6" creationId="{66CBA15A-7ACA-739F-6FA0-6B0E80439F1C}"/>
          </ac:spMkLst>
        </pc:spChg>
      </pc:sldChg>
      <pc:sldChg chg="add del setBg">
        <pc:chgData name="Woodard Leslie N" userId="0215b3a3-2f11-4a9b-8dcf-81ec854199b6" providerId="ADAL" clId="{1BCF9C5F-F5D4-4FA7-91D2-81DED45F308E}" dt="2024-03-13T14:52:50.403" v="22317"/>
        <pc:sldMkLst>
          <pc:docMk/>
          <pc:sldMk cId="949664241" sldId="345"/>
        </pc:sldMkLst>
      </pc:sldChg>
      <pc:sldChg chg="add del">
        <pc:chgData name="Woodard Leslie N" userId="0215b3a3-2f11-4a9b-8dcf-81ec854199b6" providerId="ADAL" clId="{1BCF9C5F-F5D4-4FA7-91D2-81DED45F308E}" dt="2024-03-13T14:55:57.804" v="22328" actId="47"/>
        <pc:sldMkLst>
          <pc:docMk/>
          <pc:sldMk cId="2735105088" sldId="346"/>
        </pc:sldMkLst>
      </pc:sldChg>
      <pc:sldChg chg="addSp delSp modSp mod modNotesTx">
        <pc:chgData name="Woodard Leslie N" userId="0215b3a3-2f11-4a9b-8dcf-81ec854199b6" providerId="ADAL" clId="{1BCF9C5F-F5D4-4FA7-91D2-81DED45F308E}" dt="2024-03-15T15:09:05.551" v="30062" actId="20577"/>
        <pc:sldMkLst>
          <pc:docMk/>
          <pc:sldMk cId="3143558554" sldId="346"/>
        </pc:sldMkLst>
        <pc:spChg chg="mod">
          <ac:chgData name="Woodard Leslie N" userId="0215b3a3-2f11-4a9b-8dcf-81ec854199b6" providerId="ADAL" clId="{1BCF9C5F-F5D4-4FA7-91D2-81DED45F308E}" dt="2024-03-13T17:28:58.930" v="23067" actId="1076"/>
          <ac:spMkLst>
            <pc:docMk/>
            <pc:sldMk cId="3143558554" sldId="346"/>
            <ac:spMk id="4" creationId="{3FA12ED9-F2FD-5365-2EF4-AC9A85AB7BA8}"/>
          </ac:spMkLst>
        </pc:spChg>
        <pc:spChg chg="del mod">
          <ac:chgData name="Woodard Leslie N" userId="0215b3a3-2f11-4a9b-8dcf-81ec854199b6" providerId="ADAL" clId="{1BCF9C5F-F5D4-4FA7-91D2-81DED45F308E}" dt="2024-03-13T17:28:39.887" v="23064"/>
          <ac:spMkLst>
            <pc:docMk/>
            <pc:sldMk cId="3143558554" sldId="346"/>
            <ac:spMk id="6" creationId="{66CBA15A-7ACA-739F-6FA0-6B0E80439F1C}"/>
          </ac:spMkLst>
        </pc:spChg>
        <pc:graphicFrameChg chg="add mod">
          <ac:chgData name="Woodard Leslie N" userId="0215b3a3-2f11-4a9b-8dcf-81ec854199b6" providerId="ADAL" clId="{1BCF9C5F-F5D4-4FA7-91D2-81DED45F308E}" dt="2024-03-15T15:09:05.551" v="30062" actId="20577"/>
          <ac:graphicFrameMkLst>
            <pc:docMk/>
            <pc:sldMk cId="3143558554" sldId="346"/>
            <ac:graphicFrameMk id="2" creationId="{87DD660E-7825-DB6E-6ECD-40C42EA9A3D3}"/>
          </ac:graphicFrameMkLst>
        </pc:graphicFrameChg>
      </pc:sldChg>
      <pc:sldChg chg="add del setBg">
        <pc:chgData name="Woodard Leslie N" userId="0215b3a3-2f11-4a9b-8dcf-81ec854199b6" providerId="ADAL" clId="{1BCF9C5F-F5D4-4FA7-91D2-81DED45F308E}" dt="2024-03-13T14:52:54.268" v="22320"/>
        <pc:sldMkLst>
          <pc:docMk/>
          <pc:sldMk cId="3219048903" sldId="346"/>
        </pc:sldMkLst>
      </pc:sldChg>
      <pc:sldChg chg="addSp modSp new mod modNotesTx">
        <pc:chgData name="Woodard Leslie N" userId="0215b3a3-2f11-4a9b-8dcf-81ec854199b6" providerId="ADAL" clId="{1BCF9C5F-F5D4-4FA7-91D2-81DED45F308E}" dt="2024-03-14T19:24:01.562" v="29011" actId="1076"/>
        <pc:sldMkLst>
          <pc:docMk/>
          <pc:sldMk cId="3015611814" sldId="347"/>
        </pc:sldMkLst>
        <pc:spChg chg="mod">
          <ac:chgData name="Woodard Leslie N" userId="0215b3a3-2f11-4a9b-8dcf-81ec854199b6" providerId="ADAL" clId="{1BCF9C5F-F5D4-4FA7-91D2-81DED45F308E}" dt="2024-03-14T12:00:31.717" v="24562" actId="20577"/>
          <ac:spMkLst>
            <pc:docMk/>
            <pc:sldMk cId="3015611814" sldId="347"/>
            <ac:spMk id="2" creationId="{86202280-CBF1-51DE-85EA-F475B4C32214}"/>
          </ac:spMkLst>
        </pc:spChg>
        <pc:spChg chg="mod">
          <ac:chgData name="Woodard Leslie N" userId="0215b3a3-2f11-4a9b-8dcf-81ec854199b6" providerId="ADAL" clId="{1BCF9C5F-F5D4-4FA7-91D2-81DED45F308E}" dt="2024-03-14T19:23:49.543" v="29008" actId="1076"/>
          <ac:spMkLst>
            <pc:docMk/>
            <pc:sldMk cId="3015611814" sldId="347"/>
            <ac:spMk id="4" creationId="{5772E4F5-A7E5-DF65-9581-751F4A5AA87E}"/>
          </ac:spMkLst>
        </pc:spChg>
        <pc:picChg chg="add mod">
          <ac:chgData name="Woodard Leslie N" userId="0215b3a3-2f11-4a9b-8dcf-81ec854199b6" providerId="ADAL" clId="{1BCF9C5F-F5D4-4FA7-91D2-81DED45F308E}" dt="2024-03-14T19:24:01.562" v="29011" actId="1076"/>
          <ac:picMkLst>
            <pc:docMk/>
            <pc:sldMk cId="3015611814" sldId="347"/>
            <ac:picMk id="6" creationId="{4889CAC5-11D8-189B-699C-39D984FBF2E4}"/>
          </ac:picMkLst>
        </pc:picChg>
      </pc:sldChg>
      <pc:sldChg chg="addSp delSp modSp new mod modClrScheme chgLayout">
        <pc:chgData name="Woodard Leslie N" userId="0215b3a3-2f11-4a9b-8dcf-81ec854199b6" providerId="ADAL" clId="{1BCF9C5F-F5D4-4FA7-91D2-81DED45F308E}" dt="2024-03-14T11:55:57.551" v="24199" actId="931"/>
        <pc:sldMkLst>
          <pc:docMk/>
          <pc:sldMk cId="229919311" sldId="348"/>
        </pc:sldMkLst>
        <pc:spChg chg="mod ord">
          <ac:chgData name="Woodard Leslie N" userId="0215b3a3-2f11-4a9b-8dcf-81ec854199b6" providerId="ADAL" clId="{1BCF9C5F-F5D4-4FA7-91D2-81DED45F308E}" dt="2024-03-14T11:54:09.173" v="24194" actId="700"/>
          <ac:spMkLst>
            <pc:docMk/>
            <pc:sldMk cId="229919311" sldId="348"/>
            <ac:spMk id="2" creationId="{9C320A44-90DC-1A78-8953-7AA0676381F1}"/>
          </ac:spMkLst>
        </pc:spChg>
        <pc:spChg chg="del">
          <ac:chgData name="Woodard Leslie N" userId="0215b3a3-2f11-4a9b-8dcf-81ec854199b6" providerId="ADAL" clId="{1BCF9C5F-F5D4-4FA7-91D2-81DED45F308E}" dt="2024-03-14T11:54:09.173" v="24194" actId="700"/>
          <ac:spMkLst>
            <pc:docMk/>
            <pc:sldMk cId="229919311" sldId="348"/>
            <ac:spMk id="3" creationId="{E4526BD5-221D-B9A1-7A53-102C650B8C26}"/>
          </ac:spMkLst>
        </pc:spChg>
        <pc:picChg chg="add mod">
          <ac:chgData name="Woodard Leslie N" userId="0215b3a3-2f11-4a9b-8dcf-81ec854199b6" providerId="ADAL" clId="{1BCF9C5F-F5D4-4FA7-91D2-81DED45F308E}" dt="2024-03-14T11:55:57.551" v="24199" actId="931"/>
          <ac:picMkLst>
            <pc:docMk/>
            <pc:sldMk cId="229919311" sldId="348"/>
            <ac:picMk id="5" creationId="{C2C02282-4BF4-D816-3025-F6A797EEA479}"/>
          </ac:picMkLst>
        </pc:picChg>
      </pc:sldChg>
      <pc:sldChg chg="addSp modSp new mod modNotesTx">
        <pc:chgData name="Woodard Leslie N" userId="0215b3a3-2f11-4a9b-8dcf-81ec854199b6" providerId="ADAL" clId="{1BCF9C5F-F5D4-4FA7-91D2-81DED45F308E}" dt="2024-03-14T17:25:46.907" v="25173" actId="1076"/>
        <pc:sldMkLst>
          <pc:docMk/>
          <pc:sldMk cId="2689771900" sldId="349"/>
        </pc:sldMkLst>
        <pc:spChg chg="mod">
          <ac:chgData name="Woodard Leslie N" userId="0215b3a3-2f11-4a9b-8dcf-81ec854199b6" providerId="ADAL" clId="{1BCF9C5F-F5D4-4FA7-91D2-81DED45F308E}" dt="2024-03-14T17:25:46.907" v="25173" actId="1076"/>
          <ac:spMkLst>
            <pc:docMk/>
            <pc:sldMk cId="2689771900" sldId="349"/>
            <ac:spMk id="2" creationId="{3BC4C98E-0B69-9DDA-A776-4F28A8535015}"/>
          </ac:spMkLst>
        </pc:spChg>
        <pc:spChg chg="mod">
          <ac:chgData name="Woodard Leslie N" userId="0215b3a3-2f11-4a9b-8dcf-81ec854199b6" providerId="ADAL" clId="{1BCF9C5F-F5D4-4FA7-91D2-81DED45F308E}" dt="2024-03-14T17:24:30.306" v="25145" actId="1076"/>
          <ac:spMkLst>
            <pc:docMk/>
            <pc:sldMk cId="2689771900" sldId="349"/>
            <ac:spMk id="4" creationId="{953E3EE8-994E-1C56-9555-B1233B62415E}"/>
          </ac:spMkLst>
        </pc:spChg>
        <pc:picChg chg="add mod">
          <ac:chgData name="Woodard Leslie N" userId="0215b3a3-2f11-4a9b-8dcf-81ec854199b6" providerId="ADAL" clId="{1BCF9C5F-F5D4-4FA7-91D2-81DED45F308E}" dt="2024-03-14T17:24:33.276" v="25146" actId="1076"/>
          <ac:picMkLst>
            <pc:docMk/>
            <pc:sldMk cId="2689771900" sldId="349"/>
            <ac:picMk id="6" creationId="{AC2F714A-4A07-1E89-6746-678AE0C051C6}"/>
          </ac:picMkLst>
        </pc:picChg>
      </pc:sldChg>
      <pc:sldChg chg="addSp modSp new mod modClrScheme chgLayout modNotesTx">
        <pc:chgData name="Woodard Leslie N" userId="0215b3a3-2f11-4a9b-8dcf-81ec854199b6" providerId="ADAL" clId="{1BCF9C5F-F5D4-4FA7-91D2-81DED45F308E}" dt="2024-03-14T17:57:05.581" v="26064" actId="20577"/>
        <pc:sldMkLst>
          <pc:docMk/>
          <pc:sldMk cId="594781749" sldId="350"/>
        </pc:sldMkLst>
        <pc:spChg chg="mod">
          <ac:chgData name="Woodard Leslie N" userId="0215b3a3-2f11-4a9b-8dcf-81ec854199b6" providerId="ADAL" clId="{1BCF9C5F-F5D4-4FA7-91D2-81DED45F308E}" dt="2024-03-14T17:57:05.581" v="26064" actId="20577"/>
          <ac:spMkLst>
            <pc:docMk/>
            <pc:sldMk cId="594781749" sldId="350"/>
            <ac:spMk id="2" creationId="{5FA3E6F4-65B9-111C-223F-C083566C8F55}"/>
          </ac:spMkLst>
        </pc:spChg>
        <pc:spChg chg="mod ord">
          <ac:chgData name="Woodard Leslie N" userId="0215b3a3-2f11-4a9b-8dcf-81ec854199b6" providerId="ADAL" clId="{1BCF9C5F-F5D4-4FA7-91D2-81DED45F308E}" dt="2024-03-14T17:27:52.813" v="25355" actId="26606"/>
          <ac:spMkLst>
            <pc:docMk/>
            <pc:sldMk cId="594781749" sldId="350"/>
            <ac:spMk id="3" creationId="{B32CE81D-47B6-A230-6573-EF7E9C8CAAFB}"/>
          </ac:spMkLst>
        </pc:spChg>
        <pc:spChg chg="mod ord">
          <ac:chgData name="Woodard Leslie N" userId="0215b3a3-2f11-4a9b-8dcf-81ec854199b6" providerId="ADAL" clId="{1BCF9C5F-F5D4-4FA7-91D2-81DED45F308E}" dt="2024-03-14T17:31:40.622" v="25634" actId="20577"/>
          <ac:spMkLst>
            <pc:docMk/>
            <pc:sldMk cId="594781749" sldId="350"/>
            <ac:spMk id="4" creationId="{24FFDDD3-8693-1067-5E2F-028FF2490A7E}"/>
          </ac:spMkLst>
        </pc:spChg>
        <pc:spChg chg="add mod">
          <ac:chgData name="Woodard Leslie N" userId="0215b3a3-2f11-4a9b-8dcf-81ec854199b6" providerId="ADAL" clId="{1BCF9C5F-F5D4-4FA7-91D2-81DED45F308E}" dt="2024-03-14T17:29:45.046" v="25367" actId="1582"/>
          <ac:spMkLst>
            <pc:docMk/>
            <pc:sldMk cId="594781749" sldId="350"/>
            <ac:spMk id="8" creationId="{948C5F55-9D6F-A416-BCE6-083F0DB1CDCC}"/>
          </ac:spMkLst>
        </pc:spChg>
        <pc:spChg chg="add mod">
          <ac:chgData name="Woodard Leslie N" userId="0215b3a3-2f11-4a9b-8dcf-81ec854199b6" providerId="ADAL" clId="{1BCF9C5F-F5D4-4FA7-91D2-81DED45F308E}" dt="2024-03-14T17:29:59.976" v="25372" actId="14100"/>
          <ac:spMkLst>
            <pc:docMk/>
            <pc:sldMk cId="594781749" sldId="350"/>
            <ac:spMk id="9" creationId="{9E358331-5568-1F16-8598-D5172023B651}"/>
          </ac:spMkLst>
        </pc:spChg>
        <pc:picChg chg="add mod">
          <ac:chgData name="Woodard Leslie N" userId="0215b3a3-2f11-4a9b-8dcf-81ec854199b6" providerId="ADAL" clId="{1BCF9C5F-F5D4-4FA7-91D2-81DED45F308E}" dt="2024-03-14T17:29:49.775" v="25370" actId="1076"/>
          <ac:picMkLst>
            <pc:docMk/>
            <pc:sldMk cId="594781749" sldId="350"/>
            <ac:picMk id="5" creationId="{7C3275E4-0224-E898-D44B-C17EF07CF539}"/>
          </ac:picMkLst>
        </pc:picChg>
        <pc:picChg chg="add mod">
          <ac:chgData name="Woodard Leslie N" userId="0215b3a3-2f11-4a9b-8dcf-81ec854199b6" providerId="ADAL" clId="{1BCF9C5F-F5D4-4FA7-91D2-81DED45F308E}" dt="2024-03-14T17:28:54.761" v="25363" actId="1076"/>
          <ac:picMkLst>
            <pc:docMk/>
            <pc:sldMk cId="594781749" sldId="350"/>
            <ac:picMk id="7" creationId="{741B4169-49BF-228A-46E0-EDAB7E990B7F}"/>
          </ac:picMkLst>
        </pc:picChg>
        <pc:picChg chg="add mod">
          <ac:chgData name="Woodard Leslie N" userId="0215b3a3-2f11-4a9b-8dcf-81ec854199b6" providerId="ADAL" clId="{1BCF9C5F-F5D4-4FA7-91D2-81DED45F308E}" dt="2024-03-14T17:56:58.807" v="26054" actId="1076"/>
          <ac:picMkLst>
            <pc:docMk/>
            <pc:sldMk cId="594781749" sldId="350"/>
            <ac:picMk id="11" creationId="{2198D36D-B958-0E5D-50E5-24AB8EA9BF26}"/>
          </ac:picMkLst>
        </pc:picChg>
      </pc:sldChg>
      <pc:sldChg chg="addSp delSp modSp new mod modClrScheme chgLayout">
        <pc:chgData name="Woodard Leslie N" userId="0215b3a3-2f11-4a9b-8dcf-81ec854199b6" providerId="ADAL" clId="{1BCF9C5F-F5D4-4FA7-91D2-81DED45F308E}" dt="2024-03-14T17:36:17.612" v="25992" actId="27636"/>
        <pc:sldMkLst>
          <pc:docMk/>
          <pc:sldMk cId="772742031" sldId="351"/>
        </pc:sldMkLst>
        <pc:spChg chg="mod">
          <ac:chgData name="Woodard Leslie N" userId="0215b3a3-2f11-4a9b-8dcf-81ec854199b6" providerId="ADAL" clId="{1BCF9C5F-F5D4-4FA7-91D2-81DED45F308E}" dt="2024-03-14T17:33:54.524" v="25683" actId="26606"/>
          <ac:spMkLst>
            <pc:docMk/>
            <pc:sldMk cId="772742031" sldId="351"/>
            <ac:spMk id="2" creationId="{3B7919F8-375F-7D01-7913-CD18D15F999D}"/>
          </ac:spMkLst>
        </pc:spChg>
        <pc:spChg chg="mod">
          <ac:chgData name="Woodard Leslie N" userId="0215b3a3-2f11-4a9b-8dcf-81ec854199b6" providerId="ADAL" clId="{1BCF9C5F-F5D4-4FA7-91D2-81DED45F308E}" dt="2024-03-14T17:33:54.524" v="25683" actId="26606"/>
          <ac:spMkLst>
            <pc:docMk/>
            <pc:sldMk cId="772742031" sldId="351"/>
            <ac:spMk id="3" creationId="{2AAB8786-9078-A6EB-95AB-F6AE39CF7486}"/>
          </ac:spMkLst>
        </pc:spChg>
        <pc:spChg chg="add del mod">
          <ac:chgData name="Woodard Leslie N" userId="0215b3a3-2f11-4a9b-8dcf-81ec854199b6" providerId="ADAL" clId="{1BCF9C5F-F5D4-4FA7-91D2-81DED45F308E}" dt="2024-03-14T17:33:59.215" v="25684" actId="478"/>
          <ac:spMkLst>
            <pc:docMk/>
            <pc:sldMk cId="772742031" sldId="351"/>
            <ac:spMk id="4" creationId="{387E1AD6-8496-8285-1FF8-E401CE6AB798}"/>
          </ac:spMkLst>
        </pc:spChg>
        <pc:spChg chg="add mod">
          <ac:chgData name="Woodard Leslie N" userId="0215b3a3-2f11-4a9b-8dcf-81ec854199b6" providerId="ADAL" clId="{1BCF9C5F-F5D4-4FA7-91D2-81DED45F308E}" dt="2024-03-14T17:36:17.612" v="25992" actId="27636"/>
          <ac:spMkLst>
            <pc:docMk/>
            <pc:sldMk cId="772742031" sldId="351"/>
            <ac:spMk id="15" creationId="{A36B6CDF-C630-6838-7ECD-0B69D466877F}"/>
          </ac:spMkLst>
        </pc:spChg>
        <pc:spChg chg="add mod">
          <ac:chgData name="Woodard Leslie N" userId="0215b3a3-2f11-4a9b-8dcf-81ec854199b6" providerId="ADAL" clId="{1BCF9C5F-F5D4-4FA7-91D2-81DED45F308E}" dt="2024-03-14T17:33:54.524" v="25683" actId="26606"/>
          <ac:spMkLst>
            <pc:docMk/>
            <pc:sldMk cId="772742031" sldId="351"/>
            <ac:spMk id="17" creationId="{7FC44BD4-ECE3-7038-DD04-AF9365419147}"/>
          </ac:spMkLst>
        </pc:spChg>
        <pc:picChg chg="add del mod ord">
          <ac:chgData name="Woodard Leslie N" userId="0215b3a3-2f11-4a9b-8dcf-81ec854199b6" providerId="ADAL" clId="{1BCF9C5F-F5D4-4FA7-91D2-81DED45F308E}" dt="2024-03-14T17:32:55.642" v="25670" actId="22"/>
          <ac:picMkLst>
            <pc:docMk/>
            <pc:sldMk cId="772742031" sldId="351"/>
            <ac:picMk id="6" creationId="{6A764196-AAA1-7416-65B9-5071A47AFAD6}"/>
          </ac:picMkLst>
        </pc:picChg>
        <pc:picChg chg="add del mod">
          <ac:chgData name="Woodard Leslie N" userId="0215b3a3-2f11-4a9b-8dcf-81ec854199b6" providerId="ADAL" clId="{1BCF9C5F-F5D4-4FA7-91D2-81DED45F308E}" dt="2024-03-14T17:35:51.631" v="25983" actId="478"/>
          <ac:picMkLst>
            <pc:docMk/>
            <pc:sldMk cId="772742031" sldId="351"/>
            <ac:picMk id="8" creationId="{627E9AAA-84A6-2135-0535-08B504235948}"/>
          </ac:picMkLst>
        </pc:picChg>
        <pc:picChg chg="add mod">
          <ac:chgData name="Woodard Leslie N" userId="0215b3a3-2f11-4a9b-8dcf-81ec854199b6" providerId="ADAL" clId="{1BCF9C5F-F5D4-4FA7-91D2-81DED45F308E}" dt="2024-03-14T17:36:13.737" v="25990" actId="1076"/>
          <ac:picMkLst>
            <pc:docMk/>
            <pc:sldMk cId="772742031" sldId="351"/>
            <ac:picMk id="10" creationId="{5D9C0C8A-C7E0-4C7C-DA1B-0FA92BB92748}"/>
          </ac:picMkLst>
        </pc:picChg>
        <pc:picChg chg="add mod">
          <ac:chgData name="Woodard Leslie N" userId="0215b3a3-2f11-4a9b-8dcf-81ec854199b6" providerId="ADAL" clId="{1BCF9C5F-F5D4-4FA7-91D2-81DED45F308E}" dt="2024-03-14T17:36:11.505" v="25989" actId="14100"/>
          <ac:picMkLst>
            <pc:docMk/>
            <pc:sldMk cId="772742031" sldId="351"/>
            <ac:picMk id="12" creationId="{A208DE54-E61E-7F3A-97DB-0805B186BE4F}"/>
          </ac:picMkLst>
        </pc:picChg>
      </pc:sldChg>
      <pc:sldChg chg="modSp new mod modNotesTx">
        <pc:chgData name="Woodard Leslie N" userId="0215b3a3-2f11-4a9b-8dcf-81ec854199b6" providerId="ADAL" clId="{1BCF9C5F-F5D4-4FA7-91D2-81DED45F308E}" dt="2024-03-14T17:59:17.551" v="26395" actId="20577"/>
        <pc:sldMkLst>
          <pc:docMk/>
          <pc:sldMk cId="4158168365" sldId="352"/>
        </pc:sldMkLst>
        <pc:spChg chg="mod">
          <ac:chgData name="Woodard Leslie N" userId="0215b3a3-2f11-4a9b-8dcf-81ec854199b6" providerId="ADAL" clId="{1BCF9C5F-F5D4-4FA7-91D2-81DED45F308E}" dt="2024-03-14T17:57:36.167" v="26100" actId="20577"/>
          <ac:spMkLst>
            <pc:docMk/>
            <pc:sldMk cId="4158168365" sldId="352"/>
            <ac:spMk id="2" creationId="{F9B63DCE-F2DD-35DF-41C9-81B6744AFFC6}"/>
          </ac:spMkLst>
        </pc:spChg>
        <pc:spChg chg="mod">
          <ac:chgData name="Woodard Leslie N" userId="0215b3a3-2f11-4a9b-8dcf-81ec854199b6" providerId="ADAL" clId="{1BCF9C5F-F5D4-4FA7-91D2-81DED45F308E}" dt="2024-03-14T17:58:58.623" v="26301" actId="20577"/>
          <ac:spMkLst>
            <pc:docMk/>
            <pc:sldMk cId="4158168365" sldId="352"/>
            <ac:spMk id="4" creationId="{73F10E58-CB22-99E5-C57F-42467C6F7A9B}"/>
          </ac:spMkLst>
        </pc:spChg>
      </pc:sldChg>
      <pc:sldChg chg="addSp delSp modSp new mod ord modClrScheme chgLayout">
        <pc:chgData name="Woodard Leslie N" userId="0215b3a3-2f11-4a9b-8dcf-81ec854199b6" providerId="ADAL" clId="{1BCF9C5F-F5D4-4FA7-91D2-81DED45F308E}" dt="2024-03-14T18:18:02.217" v="27020" actId="1076"/>
        <pc:sldMkLst>
          <pc:docMk/>
          <pc:sldMk cId="3875008612" sldId="353"/>
        </pc:sldMkLst>
        <pc:spChg chg="del">
          <ac:chgData name="Woodard Leslie N" userId="0215b3a3-2f11-4a9b-8dcf-81ec854199b6" providerId="ADAL" clId="{1BCF9C5F-F5D4-4FA7-91D2-81DED45F308E}" dt="2024-03-14T17:48:02.990" v="25997" actId="478"/>
          <ac:spMkLst>
            <pc:docMk/>
            <pc:sldMk cId="3875008612" sldId="353"/>
            <ac:spMk id="2" creationId="{7CADD00C-C092-1A79-D638-6DE28F1E1F6B}"/>
          </ac:spMkLst>
        </pc:spChg>
        <pc:spChg chg="add mod">
          <ac:chgData name="Woodard Leslie N" userId="0215b3a3-2f11-4a9b-8dcf-81ec854199b6" providerId="ADAL" clId="{1BCF9C5F-F5D4-4FA7-91D2-81DED45F308E}" dt="2024-03-14T17:49:48.367" v="26017" actId="1582"/>
          <ac:spMkLst>
            <pc:docMk/>
            <pc:sldMk cId="3875008612" sldId="353"/>
            <ac:spMk id="5" creationId="{3EE674B7-D5AB-F4A2-9387-23C23F464E7C}"/>
          </ac:spMkLst>
        </pc:spChg>
        <pc:spChg chg="add mod">
          <ac:chgData name="Woodard Leslie N" userId="0215b3a3-2f11-4a9b-8dcf-81ec854199b6" providerId="ADAL" clId="{1BCF9C5F-F5D4-4FA7-91D2-81DED45F308E}" dt="2024-03-14T17:49:29.208" v="26012" actId="1582"/>
          <ac:spMkLst>
            <pc:docMk/>
            <pc:sldMk cId="3875008612" sldId="353"/>
            <ac:spMk id="6" creationId="{700E7C58-1E84-5C89-9CD2-2139068C25E4}"/>
          </ac:spMkLst>
        </pc:spChg>
        <pc:spChg chg="add mod">
          <ac:chgData name="Woodard Leslie N" userId="0215b3a3-2f11-4a9b-8dcf-81ec854199b6" providerId="ADAL" clId="{1BCF9C5F-F5D4-4FA7-91D2-81DED45F308E}" dt="2024-03-14T17:49:54.301" v="26019" actId="1582"/>
          <ac:spMkLst>
            <pc:docMk/>
            <pc:sldMk cId="3875008612" sldId="353"/>
            <ac:spMk id="7" creationId="{D260C567-E5D7-8C52-6D6C-BF5BBD3C4382}"/>
          </ac:spMkLst>
        </pc:spChg>
        <pc:spChg chg="mod">
          <ac:chgData name="Woodard Leslie N" userId="0215b3a3-2f11-4a9b-8dcf-81ec854199b6" providerId="ADAL" clId="{1BCF9C5F-F5D4-4FA7-91D2-81DED45F308E}" dt="2024-03-14T18:12:31.464" v="27011" actId="688"/>
          <ac:spMkLst>
            <pc:docMk/>
            <pc:sldMk cId="3875008612" sldId="353"/>
            <ac:spMk id="15" creationId="{6A092229-A7CC-F569-804E-251A06CB8E78}"/>
          </ac:spMkLst>
        </pc:spChg>
        <pc:grpChg chg="add mod">
          <ac:chgData name="Woodard Leslie N" userId="0215b3a3-2f11-4a9b-8dcf-81ec854199b6" providerId="ADAL" clId="{1BCF9C5F-F5D4-4FA7-91D2-81DED45F308E}" dt="2024-03-14T17:55:47.069" v="26032" actId="164"/>
          <ac:grpSpMkLst>
            <pc:docMk/>
            <pc:sldMk cId="3875008612" sldId="353"/>
            <ac:grpSpMk id="10" creationId="{C1DF564A-951B-BE87-CD21-936D0249F8E2}"/>
          </ac:grpSpMkLst>
        </pc:grpChg>
        <pc:grpChg chg="add mod">
          <ac:chgData name="Woodard Leslie N" userId="0215b3a3-2f11-4a9b-8dcf-81ec854199b6" providerId="ADAL" clId="{1BCF9C5F-F5D4-4FA7-91D2-81DED45F308E}" dt="2024-03-14T18:12:27.026" v="27010" actId="688"/>
          <ac:grpSpMkLst>
            <pc:docMk/>
            <pc:sldMk cId="3875008612" sldId="353"/>
            <ac:grpSpMk id="13" creationId="{635636AC-6D50-9148-0392-A663CC24C398}"/>
          </ac:grpSpMkLst>
        </pc:grpChg>
        <pc:picChg chg="add del mod">
          <ac:chgData name="Woodard Leslie N" userId="0215b3a3-2f11-4a9b-8dcf-81ec854199b6" providerId="ADAL" clId="{1BCF9C5F-F5D4-4FA7-91D2-81DED45F308E}" dt="2024-03-14T18:17:40.241" v="27013" actId="478"/>
          <ac:picMkLst>
            <pc:docMk/>
            <pc:sldMk cId="3875008612" sldId="353"/>
            <ac:picMk id="4" creationId="{8ED0725F-5CB8-6F05-7789-8014E23FA23B}"/>
          </ac:picMkLst>
        </pc:picChg>
        <pc:picChg chg="add del mod">
          <ac:chgData name="Woodard Leslie N" userId="0215b3a3-2f11-4a9b-8dcf-81ec854199b6" providerId="ADAL" clId="{1BCF9C5F-F5D4-4FA7-91D2-81DED45F308E}" dt="2024-03-14T17:55:22.150" v="26025" actId="478"/>
          <ac:picMkLst>
            <pc:docMk/>
            <pc:sldMk cId="3875008612" sldId="353"/>
            <ac:picMk id="9" creationId="{ED71A02C-12ED-CCA8-C59E-B59BF82FA9F7}"/>
          </ac:picMkLst>
        </pc:picChg>
        <pc:picChg chg="add mod">
          <ac:chgData name="Woodard Leslie N" userId="0215b3a3-2f11-4a9b-8dcf-81ec854199b6" providerId="ADAL" clId="{1BCF9C5F-F5D4-4FA7-91D2-81DED45F308E}" dt="2024-03-14T17:56:12.282" v="26050" actId="1076"/>
          <ac:picMkLst>
            <pc:docMk/>
            <pc:sldMk cId="3875008612" sldId="353"/>
            <ac:picMk id="11" creationId="{8BCAC14A-D208-82AB-1037-AF0B2D82727C}"/>
          </ac:picMkLst>
        </pc:picChg>
        <pc:picChg chg="add mod">
          <ac:chgData name="Woodard Leslie N" userId="0215b3a3-2f11-4a9b-8dcf-81ec854199b6" providerId="ADAL" clId="{1BCF9C5F-F5D4-4FA7-91D2-81DED45F308E}" dt="2024-03-14T17:56:16.099" v="26052" actId="1076"/>
          <ac:picMkLst>
            <pc:docMk/>
            <pc:sldMk cId="3875008612" sldId="353"/>
            <ac:picMk id="12" creationId="{70CB9681-1CED-A7F5-4E9E-F86C97B8F587}"/>
          </ac:picMkLst>
        </pc:picChg>
        <pc:picChg chg="mod">
          <ac:chgData name="Woodard Leslie N" userId="0215b3a3-2f11-4a9b-8dcf-81ec854199b6" providerId="ADAL" clId="{1BCF9C5F-F5D4-4FA7-91D2-81DED45F308E}" dt="2024-03-14T18:12:27.026" v="27010" actId="688"/>
          <ac:picMkLst>
            <pc:docMk/>
            <pc:sldMk cId="3875008612" sldId="353"/>
            <ac:picMk id="14" creationId="{BEAB4CDD-DCCA-6EE7-BD1F-9DF0E6BBFD7A}"/>
          </ac:picMkLst>
        </pc:picChg>
        <pc:picChg chg="add mod ord">
          <ac:chgData name="Woodard Leslie N" userId="0215b3a3-2f11-4a9b-8dcf-81ec854199b6" providerId="ADAL" clId="{1BCF9C5F-F5D4-4FA7-91D2-81DED45F308E}" dt="2024-03-14T18:18:02.217" v="27020" actId="1076"/>
          <ac:picMkLst>
            <pc:docMk/>
            <pc:sldMk cId="3875008612" sldId="353"/>
            <ac:picMk id="17" creationId="{D7B8989F-6975-CEB8-8D10-7E60AB261509}"/>
          </ac:picMkLst>
        </pc:picChg>
        <pc:picChg chg="add del mod">
          <ac:chgData name="Woodard Leslie N" userId="0215b3a3-2f11-4a9b-8dcf-81ec854199b6" providerId="ADAL" clId="{1BCF9C5F-F5D4-4FA7-91D2-81DED45F308E}" dt="2024-03-14T17:56:01.071" v="26043" actId="478"/>
          <ac:picMkLst>
            <pc:docMk/>
            <pc:sldMk cId="3875008612" sldId="353"/>
            <ac:picMk id="1026" creationId="{87E60FE5-A809-1A48-6D9F-DA3123D2810C}"/>
          </ac:picMkLst>
        </pc:picChg>
        <pc:picChg chg="add mod">
          <ac:chgData name="Woodard Leslie N" userId="0215b3a3-2f11-4a9b-8dcf-81ec854199b6" providerId="ADAL" clId="{1BCF9C5F-F5D4-4FA7-91D2-81DED45F308E}" dt="2024-03-14T17:55:49.336" v="26036"/>
          <ac:picMkLst>
            <pc:docMk/>
            <pc:sldMk cId="3875008612" sldId="353"/>
            <ac:picMk id="1028" creationId="{B66D327D-2433-8A00-D0D6-398FD45ECB72}"/>
          </ac:picMkLst>
        </pc:picChg>
        <pc:picChg chg="add mod">
          <ac:chgData name="Woodard Leslie N" userId="0215b3a3-2f11-4a9b-8dcf-81ec854199b6" providerId="ADAL" clId="{1BCF9C5F-F5D4-4FA7-91D2-81DED45F308E}" dt="2024-03-14T17:55:48.921" v="26035"/>
          <ac:picMkLst>
            <pc:docMk/>
            <pc:sldMk cId="3875008612" sldId="353"/>
            <ac:picMk id="1030" creationId="{780D3494-F839-8E10-B3BD-ECA84A850005}"/>
          </ac:picMkLst>
        </pc:picChg>
        <pc:picChg chg="add del mod">
          <ac:chgData name="Woodard Leslie N" userId="0215b3a3-2f11-4a9b-8dcf-81ec854199b6" providerId="ADAL" clId="{1BCF9C5F-F5D4-4FA7-91D2-81DED45F308E}" dt="2024-03-14T17:56:02.030" v="26044" actId="478"/>
          <ac:picMkLst>
            <pc:docMk/>
            <pc:sldMk cId="3875008612" sldId="353"/>
            <ac:picMk id="1032" creationId="{111F018A-DBBE-4757-21FC-EE16A639CCC1}"/>
          </ac:picMkLst>
        </pc:picChg>
        <pc:picChg chg="add mod">
          <ac:chgData name="Woodard Leslie N" userId="0215b3a3-2f11-4a9b-8dcf-81ec854199b6" providerId="ADAL" clId="{1BCF9C5F-F5D4-4FA7-91D2-81DED45F308E}" dt="2024-03-14T17:56:14.218" v="26051" actId="1076"/>
          <ac:picMkLst>
            <pc:docMk/>
            <pc:sldMk cId="3875008612" sldId="353"/>
            <ac:picMk id="1034" creationId="{43C30F37-C6BF-7337-37B2-84A3CBCD31CE}"/>
          </ac:picMkLst>
        </pc:picChg>
      </pc:sldChg>
      <pc:sldChg chg="addSp modSp new mod">
        <pc:chgData name="Woodard Leslie N" userId="0215b3a3-2f11-4a9b-8dcf-81ec854199b6" providerId="ADAL" clId="{1BCF9C5F-F5D4-4FA7-91D2-81DED45F308E}" dt="2024-03-14T18:08:39.568" v="26924" actId="1076"/>
        <pc:sldMkLst>
          <pc:docMk/>
          <pc:sldMk cId="3339640818" sldId="354"/>
        </pc:sldMkLst>
        <pc:spChg chg="mod">
          <ac:chgData name="Woodard Leslie N" userId="0215b3a3-2f11-4a9b-8dcf-81ec854199b6" providerId="ADAL" clId="{1BCF9C5F-F5D4-4FA7-91D2-81DED45F308E}" dt="2024-03-14T18:08:39.568" v="26924" actId="1076"/>
          <ac:spMkLst>
            <pc:docMk/>
            <pc:sldMk cId="3339640818" sldId="354"/>
            <ac:spMk id="2" creationId="{4BB63FB1-DFB4-1E13-43EB-DC5CA5F5A711}"/>
          </ac:spMkLst>
        </pc:spChg>
        <pc:spChg chg="mod">
          <ac:chgData name="Woodard Leslie N" userId="0215b3a3-2f11-4a9b-8dcf-81ec854199b6" providerId="ADAL" clId="{1BCF9C5F-F5D4-4FA7-91D2-81DED45F308E}" dt="2024-03-14T18:08:16.190" v="26923" actId="27636"/>
          <ac:spMkLst>
            <pc:docMk/>
            <pc:sldMk cId="3339640818" sldId="354"/>
            <ac:spMk id="4" creationId="{EB561C5C-5EEB-E0C2-940E-0AC4AC35A039}"/>
          </ac:spMkLst>
        </pc:spChg>
        <pc:spChg chg="add mod">
          <ac:chgData name="Woodard Leslie N" userId="0215b3a3-2f11-4a9b-8dcf-81ec854199b6" providerId="ADAL" clId="{1BCF9C5F-F5D4-4FA7-91D2-81DED45F308E}" dt="2024-03-14T18:07:42.690" v="26805" actId="1076"/>
          <ac:spMkLst>
            <pc:docMk/>
            <pc:sldMk cId="3339640818" sldId="354"/>
            <ac:spMk id="6" creationId="{DD48C9AC-313B-D12B-ED08-BCBC0170FF17}"/>
          </ac:spMkLst>
        </pc:spChg>
      </pc:sldChg>
      <pc:sldChg chg="addSp delSp modSp add mod">
        <pc:chgData name="Woodard Leslie N" userId="0215b3a3-2f11-4a9b-8dcf-81ec854199b6" providerId="ADAL" clId="{1BCF9C5F-F5D4-4FA7-91D2-81DED45F308E}" dt="2024-03-14T18:12:37.869" v="27012" actId="688"/>
        <pc:sldMkLst>
          <pc:docMk/>
          <pc:sldMk cId="2338508212" sldId="355"/>
        </pc:sldMkLst>
        <pc:spChg chg="del">
          <ac:chgData name="Woodard Leslie N" userId="0215b3a3-2f11-4a9b-8dcf-81ec854199b6" providerId="ADAL" clId="{1BCF9C5F-F5D4-4FA7-91D2-81DED45F308E}" dt="2024-03-14T18:09:15.368" v="26951" actId="478"/>
          <ac:spMkLst>
            <pc:docMk/>
            <pc:sldMk cId="2338508212" sldId="355"/>
            <ac:spMk id="5" creationId="{3EE674B7-D5AB-F4A2-9387-23C23F464E7C}"/>
          </ac:spMkLst>
        </pc:spChg>
        <pc:spChg chg="mod ord">
          <ac:chgData name="Woodard Leslie N" userId="0215b3a3-2f11-4a9b-8dcf-81ec854199b6" providerId="ADAL" clId="{1BCF9C5F-F5D4-4FA7-91D2-81DED45F308E}" dt="2024-03-14T18:10:30.712" v="26964" actId="1076"/>
          <ac:spMkLst>
            <pc:docMk/>
            <pc:sldMk cId="2338508212" sldId="355"/>
            <ac:spMk id="6" creationId="{700E7C58-1E84-5C89-9CD2-2139068C25E4}"/>
          </ac:spMkLst>
        </pc:spChg>
        <pc:spChg chg="del mod">
          <ac:chgData name="Woodard Leslie N" userId="0215b3a3-2f11-4a9b-8dcf-81ec854199b6" providerId="ADAL" clId="{1BCF9C5F-F5D4-4FA7-91D2-81DED45F308E}" dt="2024-03-14T18:10:47.136" v="26968" actId="478"/>
          <ac:spMkLst>
            <pc:docMk/>
            <pc:sldMk cId="2338508212" sldId="355"/>
            <ac:spMk id="7" creationId="{D260C567-E5D7-8C52-6D6C-BF5BBD3C4382}"/>
          </ac:spMkLst>
        </pc:spChg>
        <pc:spChg chg="add mod">
          <ac:chgData name="Woodard Leslie N" userId="0215b3a3-2f11-4a9b-8dcf-81ec854199b6" providerId="ADAL" clId="{1BCF9C5F-F5D4-4FA7-91D2-81DED45F308E}" dt="2024-03-14T18:10:43.372" v="26967" actId="1076"/>
          <ac:spMkLst>
            <pc:docMk/>
            <pc:sldMk cId="2338508212" sldId="355"/>
            <ac:spMk id="8" creationId="{877B6547-24D2-32C1-9E33-7A5547A979F0}"/>
          </ac:spMkLst>
        </pc:spChg>
        <pc:spChg chg="add mod">
          <ac:chgData name="Woodard Leslie N" userId="0215b3a3-2f11-4a9b-8dcf-81ec854199b6" providerId="ADAL" clId="{1BCF9C5F-F5D4-4FA7-91D2-81DED45F308E}" dt="2024-03-14T18:12:37.869" v="27012" actId="688"/>
          <ac:spMkLst>
            <pc:docMk/>
            <pc:sldMk cId="2338508212" sldId="355"/>
            <ac:spMk id="13" creationId="{CD19E3A5-0F02-649C-6C47-D6FBB8437D31}"/>
          </ac:spMkLst>
        </pc:spChg>
        <pc:grpChg chg="add mod">
          <ac:chgData name="Woodard Leslie N" userId="0215b3a3-2f11-4a9b-8dcf-81ec854199b6" providerId="ADAL" clId="{1BCF9C5F-F5D4-4FA7-91D2-81DED45F308E}" dt="2024-03-14T18:12:08.582" v="27008" actId="164"/>
          <ac:grpSpMkLst>
            <pc:docMk/>
            <pc:sldMk cId="2338508212" sldId="355"/>
            <ac:grpSpMk id="14" creationId="{6DAF93F3-5EA2-6A74-DAA7-66F79437A956}"/>
          </ac:grpSpMkLst>
        </pc:grpChg>
        <pc:picChg chg="add mod ord">
          <ac:chgData name="Woodard Leslie N" userId="0215b3a3-2f11-4a9b-8dcf-81ec854199b6" providerId="ADAL" clId="{1BCF9C5F-F5D4-4FA7-91D2-81DED45F308E}" dt="2024-03-14T18:10:53.060" v="26971" actId="167"/>
          <ac:picMkLst>
            <pc:docMk/>
            <pc:sldMk cId="2338508212" sldId="355"/>
            <ac:picMk id="3" creationId="{C24FFFC4-2FD1-A93F-A2F3-7BAD911ABE31}"/>
          </ac:picMkLst>
        </pc:picChg>
        <pc:picChg chg="del">
          <ac:chgData name="Woodard Leslie N" userId="0215b3a3-2f11-4a9b-8dcf-81ec854199b6" providerId="ADAL" clId="{1BCF9C5F-F5D4-4FA7-91D2-81DED45F308E}" dt="2024-03-14T18:09:14.601" v="26950" actId="478"/>
          <ac:picMkLst>
            <pc:docMk/>
            <pc:sldMk cId="2338508212" sldId="355"/>
            <ac:picMk id="4" creationId="{8ED0725F-5CB8-6F05-7789-8014E23FA23B}"/>
          </ac:picMkLst>
        </pc:picChg>
        <pc:picChg chg="add mod">
          <ac:chgData name="Woodard Leslie N" userId="0215b3a3-2f11-4a9b-8dcf-81ec854199b6" providerId="ADAL" clId="{1BCF9C5F-F5D4-4FA7-91D2-81DED45F308E}" dt="2024-03-14T18:11:15.259" v="26981" actId="14100"/>
          <ac:picMkLst>
            <pc:docMk/>
            <pc:sldMk cId="2338508212" sldId="355"/>
            <ac:picMk id="9" creationId="{1093DAE2-C212-B29A-F2B0-E993B4C23030}"/>
          </ac:picMkLst>
        </pc:picChg>
        <pc:picChg chg="add mod">
          <ac:chgData name="Woodard Leslie N" userId="0215b3a3-2f11-4a9b-8dcf-81ec854199b6" providerId="ADAL" clId="{1BCF9C5F-F5D4-4FA7-91D2-81DED45F308E}" dt="2024-03-14T18:12:08.582" v="27008" actId="164"/>
          <ac:picMkLst>
            <pc:docMk/>
            <pc:sldMk cId="2338508212" sldId="355"/>
            <ac:picMk id="10" creationId="{CC49C58B-890B-04EA-D284-1EBE5B8E329B}"/>
          </ac:picMkLst>
        </pc:picChg>
        <pc:picChg chg="del">
          <ac:chgData name="Woodard Leslie N" userId="0215b3a3-2f11-4a9b-8dcf-81ec854199b6" providerId="ADAL" clId="{1BCF9C5F-F5D4-4FA7-91D2-81DED45F308E}" dt="2024-03-14T18:09:18.455" v="26953" actId="478"/>
          <ac:picMkLst>
            <pc:docMk/>
            <pc:sldMk cId="2338508212" sldId="355"/>
            <ac:picMk id="11" creationId="{8BCAC14A-D208-82AB-1037-AF0B2D82727C}"/>
          </ac:picMkLst>
        </pc:picChg>
        <pc:picChg chg="del">
          <ac:chgData name="Woodard Leslie N" userId="0215b3a3-2f11-4a9b-8dcf-81ec854199b6" providerId="ADAL" clId="{1BCF9C5F-F5D4-4FA7-91D2-81DED45F308E}" dt="2024-03-14T18:09:15.783" v="26952" actId="478"/>
          <ac:picMkLst>
            <pc:docMk/>
            <pc:sldMk cId="2338508212" sldId="355"/>
            <ac:picMk id="12" creationId="{70CB9681-1CED-A7F5-4E9E-F86C97B8F587}"/>
          </ac:picMkLst>
        </pc:picChg>
        <pc:picChg chg="mod">
          <ac:chgData name="Woodard Leslie N" userId="0215b3a3-2f11-4a9b-8dcf-81ec854199b6" providerId="ADAL" clId="{1BCF9C5F-F5D4-4FA7-91D2-81DED45F308E}" dt="2024-03-14T18:11:12.815" v="26980" actId="1076"/>
          <ac:picMkLst>
            <pc:docMk/>
            <pc:sldMk cId="2338508212" sldId="355"/>
            <ac:picMk id="1034" creationId="{43C30F37-C6BF-7337-37B2-84A3CBCD31CE}"/>
          </ac:picMkLst>
        </pc:picChg>
      </pc:sldChg>
      <pc:sldChg chg="modSp new del mod">
        <pc:chgData name="Woodard Leslie N" userId="0215b3a3-2f11-4a9b-8dcf-81ec854199b6" providerId="ADAL" clId="{1BCF9C5F-F5D4-4FA7-91D2-81DED45F308E}" dt="2024-03-14T18:09:07.804" v="26948" actId="680"/>
        <pc:sldMkLst>
          <pc:docMk/>
          <pc:sldMk cId="3267147024" sldId="355"/>
        </pc:sldMkLst>
        <pc:spChg chg="mod">
          <ac:chgData name="Woodard Leslie N" userId="0215b3a3-2f11-4a9b-8dcf-81ec854199b6" providerId="ADAL" clId="{1BCF9C5F-F5D4-4FA7-91D2-81DED45F308E}" dt="2024-03-14T18:09:06.355" v="26947" actId="20577"/>
          <ac:spMkLst>
            <pc:docMk/>
            <pc:sldMk cId="3267147024" sldId="355"/>
            <ac:spMk id="2" creationId="{C43C28C1-6EED-3959-5D17-E57B098BC5A5}"/>
          </ac:spMkLst>
        </pc:spChg>
      </pc:sldChg>
      <pc:sldChg chg="addSp delSp modSp add mod setBg modNotesTx">
        <pc:chgData name="Woodard Leslie N" userId="0215b3a3-2f11-4a9b-8dcf-81ec854199b6" providerId="ADAL" clId="{1BCF9C5F-F5D4-4FA7-91D2-81DED45F308E}" dt="2024-03-14T18:26:11.478" v="27252"/>
        <pc:sldMkLst>
          <pc:docMk/>
          <pc:sldMk cId="3667085959" sldId="356"/>
        </pc:sldMkLst>
        <pc:spChg chg="mod">
          <ac:chgData name="Woodard Leslie N" userId="0215b3a3-2f11-4a9b-8dcf-81ec854199b6" providerId="ADAL" clId="{1BCF9C5F-F5D4-4FA7-91D2-81DED45F308E}" dt="2024-03-14T18:21:15.035" v="27025" actId="20577"/>
          <ac:spMkLst>
            <pc:docMk/>
            <pc:sldMk cId="3667085959" sldId="356"/>
            <ac:spMk id="2" creationId="{3BC4C98E-0B69-9DDA-A776-4F28A8535015}"/>
          </ac:spMkLst>
        </pc:spChg>
        <pc:spChg chg="mod">
          <ac:chgData name="Woodard Leslie N" userId="0215b3a3-2f11-4a9b-8dcf-81ec854199b6" providerId="ADAL" clId="{1BCF9C5F-F5D4-4FA7-91D2-81DED45F308E}" dt="2024-03-14T18:24:53.979" v="27244" actId="20577"/>
          <ac:spMkLst>
            <pc:docMk/>
            <pc:sldMk cId="3667085959" sldId="356"/>
            <ac:spMk id="4" creationId="{953E3EE8-994E-1C56-9555-B1233B62415E}"/>
          </ac:spMkLst>
        </pc:spChg>
        <pc:picChg chg="del">
          <ac:chgData name="Woodard Leslie N" userId="0215b3a3-2f11-4a9b-8dcf-81ec854199b6" providerId="ADAL" clId="{1BCF9C5F-F5D4-4FA7-91D2-81DED45F308E}" dt="2024-03-14T18:21:17.321" v="27026" actId="478"/>
          <ac:picMkLst>
            <pc:docMk/>
            <pc:sldMk cId="3667085959" sldId="356"/>
            <ac:picMk id="6" creationId="{AC2F714A-4A07-1E89-6746-678AE0C051C6}"/>
          </ac:picMkLst>
        </pc:picChg>
        <pc:picChg chg="add mod">
          <ac:chgData name="Woodard Leslie N" userId="0215b3a3-2f11-4a9b-8dcf-81ec854199b6" providerId="ADAL" clId="{1BCF9C5F-F5D4-4FA7-91D2-81DED45F308E}" dt="2024-03-14T18:25:23.502" v="27249" actId="1076"/>
          <ac:picMkLst>
            <pc:docMk/>
            <pc:sldMk cId="3667085959" sldId="356"/>
            <ac:picMk id="7" creationId="{81AEB655-57BD-8843-47C8-95A66630C0EA}"/>
          </ac:picMkLst>
        </pc:picChg>
      </pc:sldChg>
      <pc:sldChg chg="addSp delSp modSp add mod setBg">
        <pc:chgData name="Woodard Leslie N" userId="0215b3a3-2f11-4a9b-8dcf-81ec854199b6" providerId="ADAL" clId="{1BCF9C5F-F5D4-4FA7-91D2-81DED45F308E}" dt="2024-03-14T18:42:56.101" v="27665" actId="33524"/>
        <pc:sldMkLst>
          <pc:docMk/>
          <pc:sldMk cId="2910737073" sldId="357"/>
        </pc:sldMkLst>
        <pc:spChg chg="mod">
          <ac:chgData name="Woodard Leslie N" userId="0215b3a3-2f11-4a9b-8dcf-81ec854199b6" providerId="ADAL" clId="{1BCF9C5F-F5D4-4FA7-91D2-81DED45F308E}" dt="2024-03-14T18:41:57.887" v="27628" actId="20577"/>
          <ac:spMkLst>
            <pc:docMk/>
            <pc:sldMk cId="2910737073" sldId="357"/>
            <ac:spMk id="2" creationId="{3BC4C98E-0B69-9DDA-A776-4F28A8535015}"/>
          </ac:spMkLst>
        </pc:spChg>
        <pc:spChg chg="mod">
          <ac:chgData name="Woodard Leslie N" userId="0215b3a3-2f11-4a9b-8dcf-81ec854199b6" providerId="ADAL" clId="{1BCF9C5F-F5D4-4FA7-91D2-81DED45F308E}" dt="2024-03-14T18:42:56.101" v="27665" actId="33524"/>
          <ac:spMkLst>
            <pc:docMk/>
            <pc:sldMk cId="2910737073" sldId="357"/>
            <ac:spMk id="4" creationId="{953E3EE8-994E-1C56-9555-B1233B62415E}"/>
          </ac:spMkLst>
        </pc:spChg>
        <pc:picChg chg="add mod">
          <ac:chgData name="Woodard Leslie N" userId="0215b3a3-2f11-4a9b-8dcf-81ec854199b6" providerId="ADAL" clId="{1BCF9C5F-F5D4-4FA7-91D2-81DED45F308E}" dt="2024-03-14T18:41:52.569" v="27615" actId="1076"/>
          <ac:picMkLst>
            <pc:docMk/>
            <pc:sldMk cId="2910737073" sldId="357"/>
            <ac:picMk id="6" creationId="{38AF1194-6D5B-0E40-B282-DC0024C1F46C}"/>
          </ac:picMkLst>
        </pc:picChg>
        <pc:picChg chg="del">
          <ac:chgData name="Woodard Leslie N" userId="0215b3a3-2f11-4a9b-8dcf-81ec854199b6" providerId="ADAL" clId="{1BCF9C5F-F5D4-4FA7-91D2-81DED45F308E}" dt="2024-03-14T18:27:48.427" v="27255" actId="478"/>
          <ac:picMkLst>
            <pc:docMk/>
            <pc:sldMk cId="2910737073" sldId="357"/>
            <ac:picMk id="7" creationId="{81AEB655-57BD-8843-47C8-95A66630C0EA}"/>
          </ac:picMkLst>
        </pc:picChg>
        <pc:picChg chg="add mod">
          <ac:chgData name="Woodard Leslie N" userId="0215b3a3-2f11-4a9b-8dcf-81ec854199b6" providerId="ADAL" clId="{1BCF9C5F-F5D4-4FA7-91D2-81DED45F308E}" dt="2024-03-14T18:42:53.301" v="27664" actId="1076"/>
          <ac:picMkLst>
            <pc:docMk/>
            <pc:sldMk cId="2910737073" sldId="357"/>
            <ac:picMk id="9" creationId="{CE371003-933F-C56C-4A18-573F1352F19A}"/>
          </ac:picMkLst>
        </pc:picChg>
      </pc:sldChg>
      <pc:sldChg chg="addSp delSp modSp add mod setBg">
        <pc:chgData name="Woodard Leslie N" userId="0215b3a3-2f11-4a9b-8dcf-81ec854199b6" providerId="ADAL" clId="{1BCF9C5F-F5D4-4FA7-91D2-81DED45F308E}" dt="2024-03-14T18:51:19.456" v="27925" actId="1076"/>
        <pc:sldMkLst>
          <pc:docMk/>
          <pc:sldMk cId="3751144327" sldId="358"/>
        </pc:sldMkLst>
        <pc:spChg chg="mod">
          <ac:chgData name="Woodard Leslie N" userId="0215b3a3-2f11-4a9b-8dcf-81ec854199b6" providerId="ADAL" clId="{1BCF9C5F-F5D4-4FA7-91D2-81DED45F308E}" dt="2024-03-14T18:51:14.216" v="27922" actId="1076"/>
          <ac:spMkLst>
            <pc:docMk/>
            <pc:sldMk cId="3751144327" sldId="358"/>
            <ac:spMk id="2" creationId="{3B7919F8-375F-7D01-7913-CD18D15F999D}"/>
          </ac:spMkLst>
        </pc:spChg>
        <pc:spChg chg="del">
          <ac:chgData name="Woodard Leslie N" userId="0215b3a3-2f11-4a9b-8dcf-81ec854199b6" providerId="ADAL" clId="{1BCF9C5F-F5D4-4FA7-91D2-81DED45F308E}" dt="2024-03-14T18:48:05.687" v="27672" actId="478"/>
          <ac:spMkLst>
            <pc:docMk/>
            <pc:sldMk cId="3751144327" sldId="358"/>
            <ac:spMk id="3" creationId="{2AAB8786-9078-A6EB-95AB-F6AE39CF7486}"/>
          </ac:spMkLst>
        </pc:spChg>
        <pc:spChg chg="mod">
          <ac:chgData name="Woodard Leslie N" userId="0215b3a3-2f11-4a9b-8dcf-81ec854199b6" providerId="ADAL" clId="{1BCF9C5F-F5D4-4FA7-91D2-81DED45F308E}" dt="2024-03-14T18:51:08.810" v="27921" actId="20577"/>
          <ac:spMkLst>
            <pc:docMk/>
            <pc:sldMk cId="3751144327" sldId="358"/>
            <ac:spMk id="15" creationId="{A36B6CDF-C630-6838-7ECD-0B69D466877F}"/>
          </ac:spMkLst>
        </pc:spChg>
        <pc:picChg chg="add mod">
          <ac:chgData name="Woodard Leslie N" userId="0215b3a3-2f11-4a9b-8dcf-81ec854199b6" providerId="ADAL" clId="{1BCF9C5F-F5D4-4FA7-91D2-81DED45F308E}" dt="2024-03-14T18:51:15.413" v="27923" actId="1076"/>
          <ac:picMkLst>
            <pc:docMk/>
            <pc:sldMk cId="3751144327" sldId="358"/>
            <ac:picMk id="5" creationId="{D8BCF8BD-5523-FA7E-F33E-45A6BCADF3CD}"/>
          </ac:picMkLst>
        </pc:picChg>
        <pc:picChg chg="add del">
          <ac:chgData name="Woodard Leslie N" userId="0215b3a3-2f11-4a9b-8dcf-81ec854199b6" providerId="ADAL" clId="{1BCF9C5F-F5D4-4FA7-91D2-81DED45F308E}" dt="2024-03-14T18:49:16.206" v="27678" actId="22"/>
          <ac:picMkLst>
            <pc:docMk/>
            <pc:sldMk cId="3751144327" sldId="358"/>
            <ac:picMk id="7" creationId="{D31C9146-31AB-AADD-CB6B-0ECBB9AAAA1A}"/>
          </ac:picMkLst>
        </pc:picChg>
        <pc:picChg chg="add mod">
          <ac:chgData name="Woodard Leslie N" userId="0215b3a3-2f11-4a9b-8dcf-81ec854199b6" providerId="ADAL" clId="{1BCF9C5F-F5D4-4FA7-91D2-81DED45F308E}" dt="2024-03-14T18:51:19.456" v="27925" actId="1076"/>
          <ac:picMkLst>
            <pc:docMk/>
            <pc:sldMk cId="3751144327" sldId="358"/>
            <ac:picMk id="9" creationId="{73983628-F0F8-08F5-11D1-BD0C6E8C01FF}"/>
          </ac:picMkLst>
        </pc:picChg>
        <pc:picChg chg="del">
          <ac:chgData name="Woodard Leslie N" userId="0215b3a3-2f11-4a9b-8dcf-81ec854199b6" providerId="ADAL" clId="{1BCF9C5F-F5D4-4FA7-91D2-81DED45F308E}" dt="2024-03-14T18:48:02.144" v="27670" actId="478"/>
          <ac:picMkLst>
            <pc:docMk/>
            <pc:sldMk cId="3751144327" sldId="358"/>
            <ac:picMk id="10" creationId="{5D9C0C8A-C7E0-4C7C-DA1B-0FA92BB92748}"/>
          </ac:picMkLst>
        </pc:picChg>
        <pc:picChg chg="del">
          <ac:chgData name="Woodard Leslie N" userId="0215b3a3-2f11-4a9b-8dcf-81ec854199b6" providerId="ADAL" clId="{1BCF9C5F-F5D4-4FA7-91D2-81DED45F308E}" dt="2024-03-14T18:48:02.815" v="27671" actId="478"/>
          <ac:picMkLst>
            <pc:docMk/>
            <pc:sldMk cId="3751144327" sldId="358"/>
            <ac:picMk id="12" creationId="{A208DE54-E61E-7F3A-97DB-0805B186BE4F}"/>
          </ac:picMkLst>
        </pc:picChg>
      </pc:sldChg>
      <pc:sldChg chg="addSp delSp modSp add mod setBg modNotesTx">
        <pc:chgData name="Woodard Leslie N" userId="0215b3a3-2f11-4a9b-8dcf-81ec854199b6" providerId="ADAL" clId="{1BCF9C5F-F5D4-4FA7-91D2-81DED45F308E}" dt="2024-03-14T18:57:55.810" v="28511" actId="20577"/>
        <pc:sldMkLst>
          <pc:docMk/>
          <pc:sldMk cId="2132942637" sldId="359"/>
        </pc:sldMkLst>
        <pc:spChg chg="mod">
          <ac:chgData name="Woodard Leslie N" userId="0215b3a3-2f11-4a9b-8dcf-81ec854199b6" providerId="ADAL" clId="{1BCF9C5F-F5D4-4FA7-91D2-81DED45F308E}" dt="2024-03-14T18:55:02.867" v="28168" actId="20577"/>
          <ac:spMkLst>
            <pc:docMk/>
            <pc:sldMk cId="2132942637" sldId="359"/>
            <ac:spMk id="2" creationId="{5FA3E6F4-65B9-111C-223F-C083566C8F55}"/>
          </ac:spMkLst>
        </pc:spChg>
        <pc:spChg chg="mod">
          <ac:chgData name="Woodard Leslie N" userId="0215b3a3-2f11-4a9b-8dcf-81ec854199b6" providerId="ADAL" clId="{1BCF9C5F-F5D4-4FA7-91D2-81DED45F308E}" dt="2024-03-14T18:57:10.304" v="28297" actId="20577"/>
          <ac:spMkLst>
            <pc:docMk/>
            <pc:sldMk cId="2132942637" sldId="359"/>
            <ac:spMk id="4" creationId="{24FFDDD3-8693-1067-5E2F-028FF2490A7E}"/>
          </ac:spMkLst>
        </pc:spChg>
        <pc:spChg chg="del">
          <ac:chgData name="Woodard Leslie N" userId="0215b3a3-2f11-4a9b-8dcf-81ec854199b6" providerId="ADAL" clId="{1BCF9C5F-F5D4-4FA7-91D2-81DED45F308E}" dt="2024-03-14T18:52:24.453" v="27929" actId="478"/>
          <ac:spMkLst>
            <pc:docMk/>
            <pc:sldMk cId="2132942637" sldId="359"/>
            <ac:spMk id="8" creationId="{948C5F55-9D6F-A416-BCE6-083F0DB1CDCC}"/>
          </ac:spMkLst>
        </pc:spChg>
        <pc:spChg chg="del">
          <ac:chgData name="Woodard Leslie N" userId="0215b3a3-2f11-4a9b-8dcf-81ec854199b6" providerId="ADAL" clId="{1BCF9C5F-F5D4-4FA7-91D2-81DED45F308E}" dt="2024-03-14T18:52:25.420" v="27930" actId="478"/>
          <ac:spMkLst>
            <pc:docMk/>
            <pc:sldMk cId="2132942637" sldId="359"/>
            <ac:spMk id="9" creationId="{9E358331-5568-1F16-8598-D5172023B651}"/>
          </ac:spMkLst>
        </pc:spChg>
        <pc:picChg chg="del">
          <ac:chgData name="Woodard Leslie N" userId="0215b3a3-2f11-4a9b-8dcf-81ec854199b6" providerId="ADAL" clId="{1BCF9C5F-F5D4-4FA7-91D2-81DED45F308E}" dt="2024-03-14T18:52:23.427" v="27928" actId="478"/>
          <ac:picMkLst>
            <pc:docMk/>
            <pc:sldMk cId="2132942637" sldId="359"/>
            <ac:picMk id="5" creationId="{7C3275E4-0224-E898-D44B-C17EF07CF539}"/>
          </ac:picMkLst>
        </pc:picChg>
        <pc:picChg chg="add mod">
          <ac:chgData name="Woodard Leslie N" userId="0215b3a3-2f11-4a9b-8dcf-81ec854199b6" providerId="ADAL" clId="{1BCF9C5F-F5D4-4FA7-91D2-81DED45F308E}" dt="2024-03-14T18:52:38.119" v="27937" actId="1076"/>
          <ac:picMkLst>
            <pc:docMk/>
            <pc:sldMk cId="2132942637" sldId="359"/>
            <ac:picMk id="6" creationId="{817FFFF2-C5C0-41B8-1022-A93EE406AD91}"/>
          </ac:picMkLst>
        </pc:picChg>
        <pc:picChg chg="del">
          <ac:chgData name="Woodard Leslie N" userId="0215b3a3-2f11-4a9b-8dcf-81ec854199b6" providerId="ADAL" clId="{1BCF9C5F-F5D4-4FA7-91D2-81DED45F308E}" dt="2024-03-14T18:52:26.704" v="27932" actId="478"/>
          <ac:picMkLst>
            <pc:docMk/>
            <pc:sldMk cId="2132942637" sldId="359"/>
            <ac:picMk id="7" creationId="{741B4169-49BF-228A-46E0-EDAB7E990B7F}"/>
          </ac:picMkLst>
        </pc:picChg>
        <pc:picChg chg="del">
          <ac:chgData name="Woodard Leslie N" userId="0215b3a3-2f11-4a9b-8dcf-81ec854199b6" providerId="ADAL" clId="{1BCF9C5F-F5D4-4FA7-91D2-81DED45F308E}" dt="2024-03-14T18:52:26.003" v="27931" actId="478"/>
          <ac:picMkLst>
            <pc:docMk/>
            <pc:sldMk cId="2132942637" sldId="359"/>
            <ac:picMk id="11" creationId="{2198D36D-B958-0E5D-50E5-24AB8EA9BF26}"/>
          </ac:picMkLst>
        </pc:picChg>
      </pc:sldChg>
      <pc:sldChg chg="delSp modSp add mod setBg">
        <pc:chgData name="Woodard Leslie N" userId="0215b3a3-2f11-4a9b-8dcf-81ec854199b6" providerId="ADAL" clId="{1BCF9C5F-F5D4-4FA7-91D2-81DED45F308E}" dt="2024-03-14T19:00:11.466" v="28873" actId="20577"/>
        <pc:sldMkLst>
          <pc:docMk/>
          <pc:sldMk cId="2018641856" sldId="360"/>
        </pc:sldMkLst>
        <pc:spChg chg="mod">
          <ac:chgData name="Woodard Leslie N" userId="0215b3a3-2f11-4a9b-8dcf-81ec854199b6" providerId="ADAL" clId="{1BCF9C5F-F5D4-4FA7-91D2-81DED45F308E}" dt="2024-03-14T18:59:44.668" v="28757" actId="1076"/>
          <ac:spMkLst>
            <pc:docMk/>
            <pc:sldMk cId="2018641856" sldId="360"/>
            <ac:spMk id="2" creationId="{5FA3E6F4-65B9-111C-223F-C083566C8F55}"/>
          </ac:spMkLst>
        </pc:spChg>
        <pc:spChg chg="mod">
          <ac:chgData name="Woodard Leslie N" userId="0215b3a3-2f11-4a9b-8dcf-81ec854199b6" providerId="ADAL" clId="{1BCF9C5F-F5D4-4FA7-91D2-81DED45F308E}" dt="2024-03-14T19:00:11.466" v="28873" actId="20577"/>
          <ac:spMkLst>
            <pc:docMk/>
            <pc:sldMk cId="2018641856" sldId="360"/>
            <ac:spMk id="4" creationId="{24FFDDD3-8693-1067-5E2F-028FF2490A7E}"/>
          </ac:spMkLst>
        </pc:spChg>
        <pc:picChg chg="del">
          <ac:chgData name="Woodard Leslie N" userId="0215b3a3-2f11-4a9b-8dcf-81ec854199b6" providerId="ADAL" clId="{1BCF9C5F-F5D4-4FA7-91D2-81DED45F308E}" dt="2024-03-14T18:55:32.161" v="28179" actId="478"/>
          <ac:picMkLst>
            <pc:docMk/>
            <pc:sldMk cId="2018641856" sldId="360"/>
            <ac:picMk id="6" creationId="{817FFFF2-C5C0-41B8-1022-A93EE406AD91}"/>
          </ac:picMkLst>
        </pc:picChg>
      </pc:sldChg>
      <pc:sldChg chg="addSp delSp modSp add mod">
        <pc:chgData name="Woodard Leslie N" userId="0215b3a3-2f11-4a9b-8dcf-81ec854199b6" providerId="ADAL" clId="{1BCF9C5F-F5D4-4FA7-91D2-81DED45F308E}" dt="2024-03-14T18:56:36.707" v="28234" actId="1076"/>
        <pc:sldMkLst>
          <pc:docMk/>
          <pc:sldMk cId="506856913" sldId="361"/>
        </pc:sldMkLst>
        <pc:spChg chg="mod">
          <ac:chgData name="Woodard Leslie N" userId="0215b3a3-2f11-4a9b-8dcf-81ec854199b6" providerId="ADAL" clId="{1BCF9C5F-F5D4-4FA7-91D2-81DED45F308E}" dt="2024-03-14T18:56:10.967" v="28225" actId="1076"/>
          <ac:spMkLst>
            <pc:docMk/>
            <pc:sldMk cId="506856913" sldId="361"/>
            <ac:spMk id="5" creationId="{3EE674B7-D5AB-F4A2-9387-23C23F464E7C}"/>
          </ac:spMkLst>
        </pc:spChg>
        <pc:spChg chg="del">
          <ac:chgData name="Woodard Leslie N" userId="0215b3a3-2f11-4a9b-8dcf-81ec854199b6" providerId="ADAL" clId="{1BCF9C5F-F5D4-4FA7-91D2-81DED45F308E}" dt="2024-03-14T18:56:16.268" v="28226" actId="478"/>
          <ac:spMkLst>
            <pc:docMk/>
            <pc:sldMk cId="506856913" sldId="361"/>
            <ac:spMk id="6" creationId="{700E7C58-1E84-5C89-9CD2-2139068C25E4}"/>
          </ac:spMkLst>
        </pc:spChg>
        <pc:spChg chg="mod">
          <ac:chgData name="Woodard Leslie N" userId="0215b3a3-2f11-4a9b-8dcf-81ec854199b6" providerId="ADAL" clId="{1BCF9C5F-F5D4-4FA7-91D2-81DED45F308E}" dt="2024-03-14T18:56:28.474" v="28230" actId="14100"/>
          <ac:spMkLst>
            <pc:docMk/>
            <pc:sldMk cId="506856913" sldId="361"/>
            <ac:spMk id="7" creationId="{D260C567-E5D7-8C52-6D6C-BF5BBD3C4382}"/>
          </ac:spMkLst>
        </pc:spChg>
        <pc:picChg chg="add mod ord">
          <ac:chgData name="Woodard Leslie N" userId="0215b3a3-2f11-4a9b-8dcf-81ec854199b6" providerId="ADAL" clId="{1BCF9C5F-F5D4-4FA7-91D2-81DED45F308E}" dt="2024-03-14T18:56:06.811" v="28224" actId="1076"/>
          <ac:picMkLst>
            <pc:docMk/>
            <pc:sldMk cId="506856913" sldId="361"/>
            <ac:picMk id="3" creationId="{AA22F8FC-2DBD-1C09-709C-1DBB849C6E40}"/>
          </ac:picMkLst>
        </pc:picChg>
        <pc:picChg chg="del">
          <ac:chgData name="Woodard Leslie N" userId="0215b3a3-2f11-4a9b-8dcf-81ec854199b6" providerId="ADAL" clId="{1BCF9C5F-F5D4-4FA7-91D2-81DED45F308E}" dt="2024-03-14T18:56:16.911" v="28227" actId="478"/>
          <ac:picMkLst>
            <pc:docMk/>
            <pc:sldMk cId="506856913" sldId="361"/>
            <ac:picMk id="11" creationId="{8BCAC14A-D208-82AB-1037-AF0B2D82727C}"/>
          </ac:picMkLst>
        </pc:picChg>
        <pc:picChg chg="mod">
          <ac:chgData name="Woodard Leslie N" userId="0215b3a3-2f11-4a9b-8dcf-81ec854199b6" providerId="ADAL" clId="{1BCF9C5F-F5D4-4FA7-91D2-81DED45F308E}" dt="2024-03-14T18:56:36.707" v="28234" actId="1076"/>
          <ac:picMkLst>
            <pc:docMk/>
            <pc:sldMk cId="506856913" sldId="361"/>
            <ac:picMk id="12" creationId="{70CB9681-1CED-A7F5-4E9E-F86C97B8F587}"/>
          </ac:picMkLst>
        </pc:picChg>
        <pc:picChg chg="del">
          <ac:chgData name="Woodard Leslie N" userId="0215b3a3-2f11-4a9b-8dcf-81ec854199b6" providerId="ADAL" clId="{1BCF9C5F-F5D4-4FA7-91D2-81DED45F308E}" dt="2024-03-14T18:55:47.292" v="28219" actId="478"/>
          <ac:picMkLst>
            <pc:docMk/>
            <pc:sldMk cId="506856913" sldId="361"/>
            <ac:picMk id="17" creationId="{D7B8989F-6975-CEB8-8D10-7E60AB261509}"/>
          </ac:picMkLst>
        </pc:picChg>
        <pc:picChg chg="mod">
          <ac:chgData name="Woodard Leslie N" userId="0215b3a3-2f11-4a9b-8dcf-81ec854199b6" providerId="ADAL" clId="{1BCF9C5F-F5D4-4FA7-91D2-81DED45F308E}" dt="2024-03-14T18:56:34.086" v="28233" actId="1076"/>
          <ac:picMkLst>
            <pc:docMk/>
            <pc:sldMk cId="506856913" sldId="361"/>
            <ac:picMk id="1034" creationId="{43C30F37-C6BF-7337-37B2-84A3CBCD31CE}"/>
          </ac:picMkLst>
        </pc:picChg>
      </pc:sldChg>
      <pc:sldChg chg="addSp delSp modSp add mod">
        <pc:chgData name="Woodard Leslie N" userId="0215b3a3-2f11-4a9b-8dcf-81ec854199b6" providerId="ADAL" clId="{1BCF9C5F-F5D4-4FA7-91D2-81DED45F308E}" dt="2024-03-14T19:02:08.189" v="28893" actId="478"/>
        <pc:sldMkLst>
          <pc:docMk/>
          <pc:sldMk cId="2989828938" sldId="362"/>
        </pc:sldMkLst>
        <pc:spChg chg="mod">
          <ac:chgData name="Woodard Leslie N" userId="0215b3a3-2f11-4a9b-8dcf-81ec854199b6" providerId="ADAL" clId="{1BCF9C5F-F5D4-4FA7-91D2-81DED45F308E}" dt="2024-03-14T19:01:24.330" v="28885" actId="14100"/>
          <ac:spMkLst>
            <pc:docMk/>
            <pc:sldMk cId="2989828938" sldId="362"/>
            <ac:spMk id="5" creationId="{3EE674B7-D5AB-F4A2-9387-23C23F464E7C}"/>
          </ac:spMkLst>
        </pc:spChg>
        <pc:spChg chg="add mod">
          <ac:chgData name="Woodard Leslie N" userId="0215b3a3-2f11-4a9b-8dcf-81ec854199b6" providerId="ADAL" clId="{1BCF9C5F-F5D4-4FA7-91D2-81DED45F308E}" dt="2024-03-14T19:01:56.150" v="28887" actId="1076"/>
          <ac:spMkLst>
            <pc:docMk/>
            <pc:sldMk cId="2989828938" sldId="362"/>
            <ac:spMk id="6" creationId="{FF713602-1BF4-3BB0-488B-2CBDB1C6856B}"/>
          </ac:spMkLst>
        </pc:spChg>
        <pc:spChg chg="del">
          <ac:chgData name="Woodard Leslie N" userId="0215b3a3-2f11-4a9b-8dcf-81ec854199b6" providerId="ADAL" clId="{1BCF9C5F-F5D4-4FA7-91D2-81DED45F308E}" dt="2024-03-14T19:02:08.189" v="28893" actId="478"/>
          <ac:spMkLst>
            <pc:docMk/>
            <pc:sldMk cId="2989828938" sldId="362"/>
            <ac:spMk id="7" creationId="{D260C567-E5D7-8C52-6D6C-BF5BBD3C4382}"/>
          </ac:spMkLst>
        </pc:spChg>
        <pc:picChg chg="del">
          <ac:chgData name="Woodard Leslie N" userId="0215b3a3-2f11-4a9b-8dcf-81ec854199b6" providerId="ADAL" clId="{1BCF9C5F-F5D4-4FA7-91D2-81DED45F308E}" dt="2024-03-14T19:00:45.732" v="28875" actId="478"/>
          <ac:picMkLst>
            <pc:docMk/>
            <pc:sldMk cId="2989828938" sldId="362"/>
            <ac:picMk id="3" creationId="{AA22F8FC-2DBD-1C09-709C-1DBB849C6E40}"/>
          </ac:picMkLst>
        </pc:picChg>
        <pc:picChg chg="add mod ord">
          <ac:chgData name="Woodard Leslie N" userId="0215b3a3-2f11-4a9b-8dcf-81ec854199b6" providerId="ADAL" clId="{1BCF9C5F-F5D4-4FA7-91D2-81DED45F308E}" dt="2024-03-14T19:01:13.804" v="28881" actId="1076"/>
          <ac:picMkLst>
            <pc:docMk/>
            <pc:sldMk cId="2989828938" sldId="362"/>
            <ac:picMk id="4" creationId="{131F3D39-B7FE-AAB4-0DE8-E4F2AA714EA7}"/>
          </ac:picMkLst>
        </pc:picChg>
        <pc:picChg chg="add mod">
          <ac:chgData name="Woodard Leslie N" userId="0215b3a3-2f11-4a9b-8dcf-81ec854199b6" providerId="ADAL" clId="{1BCF9C5F-F5D4-4FA7-91D2-81DED45F308E}" dt="2024-03-14T19:02:04.142" v="28891" actId="1076"/>
          <ac:picMkLst>
            <pc:docMk/>
            <pc:sldMk cId="2989828938" sldId="362"/>
            <ac:picMk id="8" creationId="{CB1A4629-0C97-35C3-D5B0-BE17FD841ED3}"/>
          </ac:picMkLst>
        </pc:picChg>
        <pc:picChg chg="mod">
          <ac:chgData name="Woodard Leslie N" userId="0215b3a3-2f11-4a9b-8dcf-81ec854199b6" providerId="ADAL" clId="{1BCF9C5F-F5D4-4FA7-91D2-81DED45F308E}" dt="2024-03-14T19:02:01.359" v="28889" actId="1076"/>
          <ac:picMkLst>
            <pc:docMk/>
            <pc:sldMk cId="2989828938" sldId="362"/>
            <ac:picMk id="12" creationId="{70CB9681-1CED-A7F5-4E9E-F86C97B8F587}"/>
          </ac:picMkLst>
        </pc:picChg>
        <pc:picChg chg="del">
          <ac:chgData name="Woodard Leslie N" userId="0215b3a3-2f11-4a9b-8dcf-81ec854199b6" providerId="ADAL" clId="{1BCF9C5F-F5D4-4FA7-91D2-81DED45F308E}" dt="2024-03-14T19:02:07.226" v="28892" actId="478"/>
          <ac:picMkLst>
            <pc:docMk/>
            <pc:sldMk cId="2989828938" sldId="362"/>
            <ac:picMk id="1034" creationId="{43C30F37-C6BF-7337-37B2-84A3CBCD31CE}"/>
          </ac:picMkLst>
        </pc:picChg>
      </pc:sldChg>
      <pc:sldChg chg="addSp modSp add mod modNotesTx">
        <pc:chgData name="Woodard Leslie N" userId="0215b3a3-2f11-4a9b-8dcf-81ec854199b6" providerId="ADAL" clId="{1BCF9C5F-F5D4-4FA7-91D2-81DED45F308E}" dt="2024-03-14T19:32:48.418" v="29522" actId="20577"/>
        <pc:sldMkLst>
          <pc:docMk/>
          <pc:sldMk cId="1027004554" sldId="363"/>
        </pc:sldMkLst>
        <pc:spChg chg="mod">
          <ac:chgData name="Woodard Leslie N" userId="0215b3a3-2f11-4a9b-8dcf-81ec854199b6" providerId="ADAL" clId="{1BCF9C5F-F5D4-4FA7-91D2-81DED45F308E}" dt="2024-03-14T19:32:48.418" v="29522" actId="20577"/>
          <ac:spMkLst>
            <pc:docMk/>
            <pc:sldMk cId="1027004554" sldId="363"/>
            <ac:spMk id="4" creationId="{5772E4F5-A7E5-DF65-9581-751F4A5AA87E}"/>
          </ac:spMkLst>
        </pc:spChg>
        <pc:picChg chg="add mod">
          <ac:chgData name="Woodard Leslie N" userId="0215b3a3-2f11-4a9b-8dcf-81ec854199b6" providerId="ADAL" clId="{1BCF9C5F-F5D4-4FA7-91D2-81DED45F308E}" dt="2024-03-14T19:30:02.722" v="29513" actId="1076"/>
          <ac:picMkLst>
            <pc:docMk/>
            <pc:sldMk cId="1027004554" sldId="363"/>
            <ac:picMk id="6" creationId="{D01086CB-E5A5-9398-64F6-600816270C63}"/>
          </ac:picMkLst>
        </pc:picChg>
      </pc:sldChg>
      <pc:sldChg chg="modSp add mod modNotesTx">
        <pc:chgData name="Woodard Leslie N" userId="0215b3a3-2f11-4a9b-8dcf-81ec854199b6" providerId="ADAL" clId="{1BCF9C5F-F5D4-4FA7-91D2-81DED45F308E}" dt="2024-03-14T19:33:53.763" v="29704" actId="20577"/>
        <pc:sldMkLst>
          <pc:docMk/>
          <pc:sldMk cId="817526238" sldId="364"/>
        </pc:sldMkLst>
        <pc:spChg chg="mod">
          <ac:chgData name="Woodard Leslie N" userId="0215b3a3-2f11-4a9b-8dcf-81ec854199b6" providerId="ADAL" clId="{1BCF9C5F-F5D4-4FA7-91D2-81DED45F308E}" dt="2024-03-14T19:32:40.803" v="29521" actId="20577"/>
          <ac:spMkLst>
            <pc:docMk/>
            <pc:sldMk cId="817526238" sldId="364"/>
            <ac:spMk id="4" creationId="{5772E4F5-A7E5-DF65-9581-751F4A5AA87E}"/>
          </ac:spMkLst>
        </pc:spChg>
      </pc:sldChg>
      <pc:sldChg chg="addSp delSp modSp add mod modClrScheme chgLayout modNotesTx">
        <pc:chgData name="Woodard Leslie N" userId="0215b3a3-2f11-4a9b-8dcf-81ec854199b6" providerId="ADAL" clId="{1BCF9C5F-F5D4-4FA7-91D2-81DED45F308E}" dt="2024-03-15T15:20:17.282" v="30098" actId="20577"/>
        <pc:sldMkLst>
          <pc:docMk/>
          <pc:sldMk cId="1285249792" sldId="365"/>
        </pc:sldMkLst>
        <pc:spChg chg="mod">
          <ac:chgData name="Woodard Leslie N" userId="0215b3a3-2f11-4a9b-8dcf-81ec854199b6" providerId="ADAL" clId="{1BCF9C5F-F5D4-4FA7-91D2-81DED45F308E}" dt="2024-03-14T19:37:35.318" v="29736" actId="1076"/>
          <ac:spMkLst>
            <pc:docMk/>
            <pc:sldMk cId="1285249792" sldId="365"/>
            <ac:spMk id="2" creationId="{86202280-CBF1-51DE-85EA-F475B4C32214}"/>
          </ac:spMkLst>
        </pc:spChg>
        <pc:spChg chg="mod ord">
          <ac:chgData name="Woodard Leslie N" userId="0215b3a3-2f11-4a9b-8dcf-81ec854199b6" providerId="ADAL" clId="{1BCF9C5F-F5D4-4FA7-91D2-81DED45F308E}" dt="2024-03-14T19:22:18.186" v="28986" actId="26606"/>
          <ac:spMkLst>
            <pc:docMk/>
            <pc:sldMk cId="1285249792" sldId="365"/>
            <ac:spMk id="3" creationId="{8D78AFCA-5A1C-3BB3-3EFF-8B920C39AA76}"/>
          </ac:spMkLst>
        </pc:spChg>
        <pc:spChg chg="mod">
          <ac:chgData name="Woodard Leslie N" userId="0215b3a3-2f11-4a9b-8dcf-81ec854199b6" providerId="ADAL" clId="{1BCF9C5F-F5D4-4FA7-91D2-81DED45F308E}" dt="2024-03-15T15:20:17.282" v="30098" actId="20577"/>
          <ac:spMkLst>
            <pc:docMk/>
            <pc:sldMk cId="1285249792" sldId="365"/>
            <ac:spMk id="4" creationId="{5772E4F5-A7E5-DF65-9581-751F4A5AA87E}"/>
          </ac:spMkLst>
        </pc:spChg>
        <pc:spChg chg="add del mod">
          <ac:chgData name="Woodard Leslie N" userId="0215b3a3-2f11-4a9b-8dcf-81ec854199b6" providerId="ADAL" clId="{1BCF9C5F-F5D4-4FA7-91D2-81DED45F308E}" dt="2024-03-14T19:22:21.072" v="28987" actId="478"/>
          <ac:spMkLst>
            <pc:docMk/>
            <pc:sldMk cId="1285249792" sldId="365"/>
            <ac:spMk id="9" creationId="{B6882952-DF19-1974-032D-6C1555DA4392}"/>
          </ac:spMkLst>
        </pc:spChg>
        <pc:picChg chg="add del mod">
          <ac:chgData name="Woodard Leslie N" userId="0215b3a3-2f11-4a9b-8dcf-81ec854199b6" providerId="ADAL" clId="{1BCF9C5F-F5D4-4FA7-91D2-81DED45F308E}" dt="2024-03-14T19:40:09.996" v="30044" actId="478"/>
          <ac:picMkLst>
            <pc:docMk/>
            <pc:sldMk cId="1285249792" sldId="365"/>
            <ac:picMk id="6" creationId="{F7493653-6F90-20F2-F5BA-B469ABEEE67B}"/>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ata2.xml.rels><?xml version="1.0" encoding="UTF-8" standalone="yes"?>
<Relationships xmlns="http://schemas.openxmlformats.org/package/2006/relationships"><Relationship Id="rId3" Type="http://schemas.openxmlformats.org/officeDocument/2006/relationships/image" Target="../media/image52.jfif"/><Relationship Id="rId2" Type="http://schemas.openxmlformats.org/officeDocument/2006/relationships/image" Target="../media/image51.jfif"/><Relationship Id="rId1" Type="http://schemas.openxmlformats.org/officeDocument/2006/relationships/image" Target="../media/image50.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2.jfif"/><Relationship Id="rId2" Type="http://schemas.openxmlformats.org/officeDocument/2006/relationships/image" Target="../media/image51.jfif"/><Relationship Id="rId1" Type="http://schemas.openxmlformats.org/officeDocument/2006/relationships/image" Target="../media/image50.jfif"/></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C5764-F8A5-42D4-8AB3-725D8CFECE2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4B91639-CAA4-459C-AB7E-6FFC10685861}">
      <dgm:prSet/>
      <dgm:spPr/>
      <dgm:t>
        <a:bodyPr/>
        <a:lstStyle/>
        <a:p>
          <a:r>
            <a:rPr lang="en-US"/>
            <a:t>CBC = 32% myeloid blasts, diagnostic of AML</a:t>
          </a:r>
        </a:p>
      </dgm:t>
    </dgm:pt>
    <dgm:pt modelId="{90DFB3C1-358D-4BB1-BA27-F13968E9365A}" type="parTrans" cxnId="{91CB4462-580B-434E-89C5-0C40201BC0FA}">
      <dgm:prSet/>
      <dgm:spPr/>
      <dgm:t>
        <a:bodyPr/>
        <a:lstStyle/>
        <a:p>
          <a:endParaRPr lang="en-US"/>
        </a:p>
      </dgm:t>
    </dgm:pt>
    <dgm:pt modelId="{1EDEAAF5-A7DA-477E-A99D-1DADCDD387CD}" type="sibTrans" cxnId="{91CB4462-580B-434E-89C5-0C40201BC0FA}">
      <dgm:prSet/>
      <dgm:spPr/>
      <dgm:t>
        <a:bodyPr/>
        <a:lstStyle/>
        <a:p>
          <a:endParaRPr lang="en-US"/>
        </a:p>
      </dgm:t>
    </dgm:pt>
    <dgm:pt modelId="{C0A18469-C163-4105-9ADD-342CFEC3D895}">
      <dgm:prSet/>
      <dgm:spPr/>
      <dgm:t>
        <a:bodyPr/>
        <a:lstStyle/>
        <a:p>
          <a:r>
            <a:rPr lang="en-US" dirty="0"/>
            <a:t>Lymph node biopsy = Non-Hodgkin lymphoma. Due to the scant amount of tissue, IHC studies unable to be ran</a:t>
          </a:r>
        </a:p>
      </dgm:t>
    </dgm:pt>
    <dgm:pt modelId="{22B021A1-6525-4FA1-B098-83ADAEB468C2}" type="parTrans" cxnId="{79E9DC09-09E1-4255-AC06-94A3001ABB1F}">
      <dgm:prSet/>
      <dgm:spPr/>
      <dgm:t>
        <a:bodyPr/>
        <a:lstStyle/>
        <a:p>
          <a:endParaRPr lang="en-US"/>
        </a:p>
      </dgm:t>
    </dgm:pt>
    <dgm:pt modelId="{B42AA62B-6617-4C09-9575-9E78576C7C23}" type="sibTrans" cxnId="{79E9DC09-09E1-4255-AC06-94A3001ABB1F}">
      <dgm:prSet/>
      <dgm:spPr/>
      <dgm:t>
        <a:bodyPr/>
        <a:lstStyle/>
        <a:p>
          <a:endParaRPr lang="en-US"/>
        </a:p>
      </dgm:t>
    </dgm:pt>
    <dgm:pt modelId="{E26E2FA8-E135-4D38-A288-B9B979CAE5C3}" type="pres">
      <dgm:prSet presAssocID="{B22C5764-F8A5-42D4-8AB3-725D8CFECE21}" presName="root" presStyleCnt="0">
        <dgm:presLayoutVars>
          <dgm:dir/>
          <dgm:resizeHandles val="exact"/>
        </dgm:presLayoutVars>
      </dgm:prSet>
      <dgm:spPr/>
    </dgm:pt>
    <dgm:pt modelId="{C80E28D8-22EE-420A-85EB-0CA5F25AC231}" type="pres">
      <dgm:prSet presAssocID="{C4B91639-CAA4-459C-AB7E-6FFC10685861}" presName="compNode" presStyleCnt="0"/>
      <dgm:spPr/>
    </dgm:pt>
    <dgm:pt modelId="{E6E525BA-6B64-4899-ADA5-017DE4BA3BC5}" type="pres">
      <dgm:prSet presAssocID="{C4B91639-CAA4-459C-AB7E-6FFC10685861}" presName="bgRect" presStyleLbl="bgShp" presStyleIdx="0" presStyleCnt="2"/>
      <dgm:spPr/>
    </dgm:pt>
    <dgm:pt modelId="{348B66F6-19A6-45AD-8F97-45C6CCE85B10}" type="pres">
      <dgm:prSet presAssocID="{C4B91639-CAA4-459C-AB7E-6FFC1068586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D9EC88FF-C449-47A4-905D-718A36251ABB}" type="pres">
      <dgm:prSet presAssocID="{C4B91639-CAA4-459C-AB7E-6FFC10685861}" presName="spaceRect" presStyleCnt="0"/>
      <dgm:spPr/>
    </dgm:pt>
    <dgm:pt modelId="{027ED328-EA62-4561-834A-1DD80B1C1615}" type="pres">
      <dgm:prSet presAssocID="{C4B91639-CAA4-459C-AB7E-6FFC10685861}" presName="parTx" presStyleLbl="revTx" presStyleIdx="0" presStyleCnt="2">
        <dgm:presLayoutVars>
          <dgm:chMax val="0"/>
          <dgm:chPref val="0"/>
        </dgm:presLayoutVars>
      </dgm:prSet>
      <dgm:spPr/>
    </dgm:pt>
    <dgm:pt modelId="{861F9D01-91A3-4B86-94AA-7E31C9F5E6F9}" type="pres">
      <dgm:prSet presAssocID="{1EDEAAF5-A7DA-477E-A99D-1DADCDD387CD}" presName="sibTrans" presStyleCnt="0"/>
      <dgm:spPr/>
    </dgm:pt>
    <dgm:pt modelId="{AC22B814-7E6B-4F79-9E77-388B2BA27FE5}" type="pres">
      <dgm:prSet presAssocID="{C0A18469-C163-4105-9ADD-342CFEC3D895}" presName="compNode" presStyleCnt="0"/>
      <dgm:spPr/>
    </dgm:pt>
    <dgm:pt modelId="{5C309D7F-9E7B-463C-8BDB-3DF7B55DB790}" type="pres">
      <dgm:prSet presAssocID="{C0A18469-C163-4105-9ADD-342CFEC3D895}" presName="bgRect" presStyleLbl="bgShp" presStyleIdx="1" presStyleCnt="2"/>
      <dgm:spPr/>
    </dgm:pt>
    <dgm:pt modelId="{DE2A5220-39DE-41FA-9027-B889A795E943}" type="pres">
      <dgm:prSet presAssocID="{C0A18469-C163-4105-9ADD-342CFEC3D8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209213F2-2E0E-4E14-ACFF-C8618DD081D4}" type="pres">
      <dgm:prSet presAssocID="{C0A18469-C163-4105-9ADD-342CFEC3D895}" presName="spaceRect" presStyleCnt="0"/>
      <dgm:spPr/>
    </dgm:pt>
    <dgm:pt modelId="{8AA54AC5-CD4F-4924-B48C-38A6B4CA6C35}" type="pres">
      <dgm:prSet presAssocID="{C0A18469-C163-4105-9ADD-342CFEC3D895}" presName="parTx" presStyleLbl="revTx" presStyleIdx="1" presStyleCnt="2">
        <dgm:presLayoutVars>
          <dgm:chMax val="0"/>
          <dgm:chPref val="0"/>
        </dgm:presLayoutVars>
      </dgm:prSet>
      <dgm:spPr/>
    </dgm:pt>
  </dgm:ptLst>
  <dgm:cxnLst>
    <dgm:cxn modelId="{79E9DC09-09E1-4255-AC06-94A3001ABB1F}" srcId="{B22C5764-F8A5-42D4-8AB3-725D8CFECE21}" destId="{C0A18469-C163-4105-9ADD-342CFEC3D895}" srcOrd="1" destOrd="0" parTransId="{22B021A1-6525-4FA1-B098-83ADAEB468C2}" sibTransId="{B42AA62B-6617-4C09-9575-9E78576C7C23}"/>
    <dgm:cxn modelId="{3744CB3C-C7C9-4EB1-8332-D44856BE0EE2}" type="presOf" srcId="{C4B91639-CAA4-459C-AB7E-6FFC10685861}" destId="{027ED328-EA62-4561-834A-1DD80B1C1615}" srcOrd="0" destOrd="0" presId="urn:microsoft.com/office/officeart/2018/2/layout/IconVerticalSolidList"/>
    <dgm:cxn modelId="{91CB4462-580B-434E-89C5-0C40201BC0FA}" srcId="{B22C5764-F8A5-42D4-8AB3-725D8CFECE21}" destId="{C4B91639-CAA4-459C-AB7E-6FFC10685861}" srcOrd="0" destOrd="0" parTransId="{90DFB3C1-358D-4BB1-BA27-F13968E9365A}" sibTransId="{1EDEAAF5-A7DA-477E-A99D-1DADCDD387CD}"/>
    <dgm:cxn modelId="{01B8C66A-CE35-4569-9A8A-08BBB5DDD065}" type="presOf" srcId="{B22C5764-F8A5-42D4-8AB3-725D8CFECE21}" destId="{E26E2FA8-E135-4D38-A288-B9B979CAE5C3}" srcOrd="0" destOrd="0" presId="urn:microsoft.com/office/officeart/2018/2/layout/IconVerticalSolidList"/>
    <dgm:cxn modelId="{5AE38252-0ADC-4FB2-A236-9A14B445E351}" type="presOf" srcId="{C0A18469-C163-4105-9ADD-342CFEC3D895}" destId="{8AA54AC5-CD4F-4924-B48C-38A6B4CA6C35}" srcOrd="0" destOrd="0" presId="urn:microsoft.com/office/officeart/2018/2/layout/IconVerticalSolidList"/>
    <dgm:cxn modelId="{B92F3821-8757-4D2A-98DE-709E8CAB002D}" type="presParOf" srcId="{E26E2FA8-E135-4D38-A288-B9B979CAE5C3}" destId="{C80E28D8-22EE-420A-85EB-0CA5F25AC231}" srcOrd="0" destOrd="0" presId="urn:microsoft.com/office/officeart/2018/2/layout/IconVerticalSolidList"/>
    <dgm:cxn modelId="{0225C0AD-3F5D-42AA-B4BB-BD82D2D1DB73}" type="presParOf" srcId="{C80E28D8-22EE-420A-85EB-0CA5F25AC231}" destId="{E6E525BA-6B64-4899-ADA5-017DE4BA3BC5}" srcOrd="0" destOrd="0" presId="urn:microsoft.com/office/officeart/2018/2/layout/IconVerticalSolidList"/>
    <dgm:cxn modelId="{8DFE8D5B-A253-42D7-9C1E-3423528DD853}" type="presParOf" srcId="{C80E28D8-22EE-420A-85EB-0CA5F25AC231}" destId="{348B66F6-19A6-45AD-8F97-45C6CCE85B10}" srcOrd="1" destOrd="0" presId="urn:microsoft.com/office/officeart/2018/2/layout/IconVerticalSolidList"/>
    <dgm:cxn modelId="{16AB2710-5BE5-41EC-94AB-B6AFC14804A5}" type="presParOf" srcId="{C80E28D8-22EE-420A-85EB-0CA5F25AC231}" destId="{D9EC88FF-C449-47A4-905D-718A36251ABB}" srcOrd="2" destOrd="0" presId="urn:microsoft.com/office/officeart/2018/2/layout/IconVerticalSolidList"/>
    <dgm:cxn modelId="{21FB9F5E-4943-41C9-8BB0-5A752B4DFECF}" type="presParOf" srcId="{C80E28D8-22EE-420A-85EB-0CA5F25AC231}" destId="{027ED328-EA62-4561-834A-1DD80B1C1615}" srcOrd="3" destOrd="0" presId="urn:microsoft.com/office/officeart/2018/2/layout/IconVerticalSolidList"/>
    <dgm:cxn modelId="{D74F4E1D-6BE3-4B81-8603-5AF7BF0B69BF}" type="presParOf" srcId="{E26E2FA8-E135-4D38-A288-B9B979CAE5C3}" destId="{861F9D01-91A3-4B86-94AA-7E31C9F5E6F9}" srcOrd="1" destOrd="0" presId="urn:microsoft.com/office/officeart/2018/2/layout/IconVerticalSolidList"/>
    <dgm:cxn modelId="{AB931FFF-32E3-4691-A8CD-189173DD8920}" type="presParOf" srcId="{E26E2FA8-E135-4D38-A288-B9B979CAE5C3}" destId="{AC22B814-7E6B-4F79-9E77-388B2BA27FE5}" srcOrd="2" destOrd="0" presId="urn:microsoft.com/office/officeart/2018/2/layout/IconVerticalSolidList"/>
    <dgm:cxn modelId="{EF2E51D0-BD1B-4BD4-AE79-EE7E6D70E9F6}" type="presParOf" srcId="{AC22B814-7E6B-4F79-9E77-388B2BA27FE5}" destId="{5C309D7F-9E7B-463C-8BDB-3DF7B55DB790}" srcOrd="0" destOrd="0" presId="urn:microsoft.com/office/officeart/2018/2/layout/IconVerticalSolidList"/>
    <dgm:cxn modelId="{FFF9912C-81BA-4AA6-B2C0-DFBBBB75A5CF}" type="presParOf" srcId="{AC22B814-7E6B-4F79-9E77-388B2BA27FE5}" destId="{DE2A5220-39DE-41FA-9027-B889A795E943}" srcOrd="1" destOrd="0" presId="urn:microsoft.com/office/officeart/2018/2/layout/IconVerticalSolidList"/>
    <dgm:cxn modelId="{C3FAB335-3028-4184-9743-309A8473E2C3}" type="presParOf" srcId="{AC22B814-7E6B-4F79-9E77-388B2BA27FE5}" destId="{209213F2-2E0E-4E14-ACFF-C8618DD081D4}" srcOrd="2" destOrd="0" presId="urn:microsoft.com/office/officeart/2018/2/layout/IconVerticalSolidList"/>
    <dgm:cxn modelId="{27176E8F-17B3-4D8D-95BF-0DF0F70A50BA}" type="presParOf" srcId="{AC22B814-7E6B-4F79-9E77-388B2BA27FE5}" destId="{8AA54AC5-CD4F-4924-B48C-38A6B4CA6C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7195F9-A31B-4009-8865-01B5D03657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7CBED1-8CA2-4091-8C3D-04BFCE1DBEEF}">
      <dgm:prSet/>
      <dgm:spPr/>
      <dgm:t>
        <a:bodyPr/>
        <a:lstStyle/>
        <a:p>
          <a:pPr>
            <a:lnSpc>
              <a:spcPct val="100000"/>
            </a:lnSpc>
          </a:pPr>
          <a:r>
            <a:rPr lang="en-US" dirty="0"/>
            <a:t>Bone marrow bx = AML . IHC testing pending. IHC resulted showing BCR-ABL1 presence</a:t>
          </a:r>
        </a:p>
      </dgm:t>
    </dgm:pt>
    <dgm:pt modelId="{0583611E-9654-44D3-AD60-D1109B249FCB}" type="parTrans" cxnId="{90B3D5B9-2CC1-4C1D-A026-0FD40E5FE8BB}">
      <dgm:prSet/>
      <dgm:spPr/>
      <dgm:t>
        <a:bodyPr/>
        <a:lstStyle/>
        <a:p>
          <a:endParaRPr lang="en-US"/>
        </a:p>
      </dgm:t>
    </dgm:pt>
    <dgm:pt modelId="{D127E733-499A-41BD-B1FF-70F36FA2A79B}" type="sibTrans" cxnId="{90B3D5B9-2CC1-4C1D-A026-0FD40E5FE8BB}">
      <dgm:prSet/>
      <dgm:spPr/>
      <dgm:t>
        <a:bodyPr/>
        <a:lstStyle/>
        <a:p>
          <a:endParaRPr lang="en-US"/>
        </a:p>
      </dgm:t>
    </dgm:pt>
    <dgm:pt modelId="{DA5FCF36-697C-4803-92AB-14C41F30794B}">
      <dgm:prSet/>
      <dgm:spPr/>
      <dgm:t>
        <a:bodyPr/>
        <a:lstStyle/>
        <a:p>
          <a:pPr>
            <a:lnSpc>
              <a:spcPct val="100000"/>
            </a:lnSpc>
          </a:pPr>
          <a:r>
            <a:rPr lang="en-US"/>
            <a:t>Lymph node biopsy = Non-Hodgkin lymphoma, CD5+, CD43+, ATM gene deletion consistent with mantle cell lymphoma. Physicians progress note states patient has/is being treated for MCL. </a:t>
          </a:r>
        </a:p>
      </dgm:t>
    </dgm:pt>
    <dgm:pt modelId="{096650A4-1371-4BF0-925F-DAA0C45DCDE9}" type="parTrans" cxnId="{0A7AD6E0-CD59-4C63-BD10-6EAD3370149E}">
      <dgm:prSet/>
      <dgm:spPr/>
      <dgm:t>
        <a:bodyPr/>
        <a:lstStyle/>
        <a:p>
          <a:endParaRPr lang="en-US"/>
        </a:p>
      </dgm:t>
    </dgm:pt>
    <dgm:pt modelId="{B158CAAB-AEA5-40EB-9278-B70DF23662B3}" type="sibTrans" cxnId="{0A7AD6E0-CD59-4C63-BD10-6EAD3370149E}">
      <dgm:prSet/>
      <dgm:spPr/>
      <dgm:t>
        <a:bodyPr/>
        <a:lstStyle/>
        <a:p>
          <a:endParaRPr lang="en-US"/>
        </a:p>
      </dgm:t>
    </dgm:pt>
    <dgm:pt modelId="{4DB0D822-BEA7-4527-BF20-F010294A861F}">
      <dgm:prSet/>
      <dgm:spPr/>
      <dgm:t>
        <a:bodyPr/>
        <a:lstStyle/>
        <a:p>
          <a:pPr>
            <a:lnSpc>
              <a:spcPct val="100000"/>
            </a:lnSpc>
          </a:pPr>
          <a:r>
            <a:rPr lang="en-US"/>
            <a:t>Peripheral blood flow cytometry = Polycythemia vera. Genetic testing showing JAK2+</a:t>
          </a:r>
        </a:p>
      </dgm:t>
    </dgm:pt>
    <dgm:pt modelId="{CD45DB8D-0F53-4D05-AC7C-DF0AB4787A65}" type="parTrans" cxnId="{AFAD0993-B4DC-48A0-ACAD-3508C494C370}">
      <dgm:prSet/>
      <dgm:spPr/>
      <dgm:t>
        <a:bodyPr/>
        <a:lstStyle/>
        <a:p>
          <a:endParaRPr lang="en-US"/>
        </a:p>
      </dgm:t>
    </dgm:pt>
    <dgm:pt modelId="{9B50F6DA-0515-4EAD-AE10-A54D6C233040}" type="sibTrans" cxnId="{AFAD0993-B4DC-48A0-ACAD-3508C494C370}">
      <dgm:prSet/>
      <dgm:spPr/>
      <dgm:t>
        <a:bodyPr/>
        <a:lstStyle/>
        <a:p>
          <a:endParaRPr lang="en-US"/>
        </a:p>
      </dgm:t>
    </dgm:pt>
    <dgm:pt modelId="{9A3624FF-A21B-4996-9FDF-685FFD6ECCCA}" type="pres">
      <dgm:prSet presAssocID="{5B7195F9-A31B-4009-8865-01B5D0365711}" presName="root" presStyleCnt="0">
        <dgm:presLayoutVars>
          <dgm:dir/>
          <dgm:resizeHandles val="exact"/>
        </dgm:presLayoutVars>
      </dgm:prSet>
      <dgm:spPr/>
    </dgm:pt>
    <dgm:pt modelId="{DDBE377E-0D18-41FE-8FFF-A4B0F72AFF25}" type="pres">
      <dgm:prSet presAssocID="{047CBED1-8CA2-4091-8C3D-04BFCE1DBEEF}" presName="compNode" presStyleCnt="0"/>
      <dgm:spPr/>
    </dgm:pt>
    <dgm:pt modelId="{C8AE3A1C-2676-46D7-858D-817843560097}" type="pres">
      <dgm:prSet presAssocID="{047CBED1-8CA2-4091-8C3D-04BFCE1DBEEF}" presName="bgRect" presStyleLbl="bgShp" presStyleIdx="0" presStyleCnt="3"/>
      <dgm:spPr/>
    </dgm:pt>
    <dgm:pt modelId="{CB1E38D6-8093-4C3E-A36D-865E998288C7}" type="pres">
      <dgm:prSet presAssocID="{047CBED1-8CA2-4091-8C3D-04BFCE1DBEEF}" presName="iconRect" presStyleLbl="node1" presStyleIdx="0" presStyleCnt="3" custScaleX="168810" custScaleY="168016"/>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C2F8D47C-BDF5-4B5F-8F72-F2149AA17B6C}" type="pres">
      <dgm:prSet presAssocID="{047CBED1-8CA2-4091-8C3D-04BFCE1DBEEF}" presName="spaceRect" presStyleCnt="0"/>
      <dgm:spPr/>
    </dgm:pt>
    <dgm:pt modelId="{CFBFC263-954B-49D9-B042-14609E3B22EF}" type="pres">
      <dgm:prSet presAssocID="{047CBED1-8CA2-4091-8C3D-04BFCE1DBEEF}" presName="parTx" presStyleLbl="revTx" presStyleIdx="0" presStyleCnt="3">
        <dgm:presLayoutVars>
          <dgm:chMax val="0"/>
          <dgm:chPref val="0"/>
        </dgm:presLayoutVars>
      </dgm:prSet>
      <dgm:spPr/>
    </dgm:pt>
    <dgm:pt modelId="{FDD5580A-9DB9-469E-9F84-3A2191599697}" type="pres">
      <dgm:prSet presAssocID="{D127E733-499A-41BD-B1FF-70F36FA2A79B}" presName="sibTrans" presStyleCnt="0"/>
      <dgm:spPr/>
    </dgm:pt>
    <dgm:pt modelId="{8A927D72-5E87-4F33-ABD0-ED31FA48D7F2}" type="pres">
      <dgm:prSet presAssocID="{DA5FCF36-697C-4803-92AB-14C41F30794B}" presName="compNode" presStyleCnt="0"/>
      <dgm:spPr/>
    </dgm:pt>
    <dgm:pt modelId="{032AC482-50BE-45BC-B77A-475733E1306E}" type="pres">
      <dgm:prSet presAssocID="{DA5FCF36-697C-4803-92AB-14C41F30794B}" presName="bgRect" presStyleLbl="bgShp" presStyleIdx="1" presStyleCnt="3"/>
      <dgm:spPr/>
    </dgm:pt>
    <dgm:pt modelId="{09BC689C-FB82-4608-A8D9-9FAEF8D68450}" type="pres">
      <dgm:prSet presAssocID="{DA5FCF36-697C-4803-92AB-14C41F30794B}" presName="iconRect" presStyleLbl="node1" presStyleIdx="1" presStyleCnt="3" custScaleX="172007" custScaleY="169801"/>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C1D740A6-A641-4E9F-9CA1-0130E949C4A7}" type="pres">
      <dgm:prSet presAssocID="{DA5FCF36-697C-4803-92AB-14C41F30794B}" presName="spaceRect" presStyleCnt="0"/>
      <dgm:spPr/>
    </dgm:pt>
    <dgm:pt modelId="{FA03994C-A8B1-4671-BC73-D7D6DF31A089}" type="pres">
      <dgm:prSet presAssocID="{DA5FCF36-697C-4803-92AB-14C41F30794B}" presName="parTx" presStyleLbl="revTx" presStyleIdx="1" presStyleCnt="3">
        <dgm:presLayoutVars>
          <dgm:chMax val="0"/>
          <dgm:chPref val="0"/>
        </dgm:presLayoutVars>
      </dgm:prSet>
      <dgm:spPr/>
    </dgm:pt>
    <dgm:pt modelId="{FDEB242B-E60E-4478-8C88-326FE8B55B56}" type="pres">
      <dgm:prSet presAssocID="{B158CAAB-AEA5-40EB-9278-B70DF23662B3}" presName="sibTrans" presStyleCnt="0"/>
      <dgm:spPr/>
    </dgm:pt>
    <dgm:pt modelId="{A09FCE34-64BE-49FA-8357-8579CE0B8274}" type="pres">
      <dgm:prSet presAssocID="{4DB0D822-BEA7-4527-BF20-F010294A861F}" presName="compNode" presStyleCnt="0"/>
      <dgm:spPr/>
    </dgm:pt>
    <dgm:pt modelId="{29B20BD0-62DE-4B70-B4FF-3A9669100B0C}" type="pres">
      <dgm:prSet presAssocID="{4DB0D822-BEA7-4527-BF20-F010294A861F}" presName="bgRect" presStyleLbl="bgShp" presStyleIdx="2" presStyleCnt="3"/>
      <dgm:spPr/>
    </dgm:pt>
    <dgm:pt modelId="{136F531A-47E2-4F40-A8E0-F6D168AD337F}" type="pres">
      <dgm:prSet presAssocID="{4DB0D822-BEA7-4527-BF20-F010294A861F}" presName="iconRect" presStyleLbl="node1" presStyleIdx="2" presStyleCnt="3" custScaleX="159220" custScaleY="169188"/>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D4FB67EF-137B-4776-B8DC-DFE04B62C5F1}" type="pres">
      <dgm:prSet presAssocID="{4DB0D822-BEA7-4527-BF20-F010294A861F}" presName="spaceRect" presStyleCnt="0"/>
      <dgm:spPr/>
    </dgm:pt>
    <dgm:pt modelId="{8C828E21-2FD1-46D9-B632-95848542C34C}" type="pres">
      <dgm:prSet presAssocID="{4DB0D822-BEA7-4527-BF20-F010294A861F}" presName="parTx" presStyleLbl="revTx" presStyleIdx="2" presStyleCnt="3">
        <dgm:presLayoutVars>
          <dgm:chMax val="0"/>
          <dgm:chPref val="0"/>
        </dgm:presLayoutVars>
      </dgm:prSet>
      <dgm:spPr/>
    </dgm:pt>
  </dgm:ptLst>
  <dgm:cxnLst>
    <dgm:cxn modelId="{B5B5B82B-1D61-469A-A2AE-E8033451B4F2}" type="presOf" srcId="{DA5FCF36-697C-4803-92AB-14C41F30794B}" destId="{FA03994C-A8B1-4671-BC73-D7D6DF31A089}" srcOrd="0" destOrd="0" presId="urn:microsoft.com/office/officeart/2018/2/layout/IconVerticalSolidList"/>
    <dgm:cxn modelId="{2D84F536-FE10-4B44-B038-24E901496710}" type="presOf" srcId="{047CBED1-8CA2-4091-8C3D-04BFCE1DBEEF}" destId="{CFBFC263-954B-49D9-B042-14609E3B22EF}" srcOrd="0" destOrd="0" presId="urn:microsoft.com/office/officeart/2018/2/layout/IconVerticalSolidList"/>
    <dgm:cxn modelId="{AFAD0993-B4DC-48A0-ACAD-3508C494C370}" srcId="{5B7195F9-A31B-4009-8865-01B5D0365711}" destId="{4DB0D822-BEA7-4527-BF20-F010294A861F}" srcOrd="2" destOrd="0" parTransId="{CD45DB8D-0F53-4D05-AC7C-DF0AB4787A65}" sibTransId="{9B50F6DA-0515-4EAD-AE10-A54D6C233040}"/>
    <dgm:cxn modelId="{A9368897-43C0-4F7C-8A85-2D49780E584F}" type="presOf" srcId="{5B7195F9-A31B-4009-8865-01B5D0365711}" destId="{9A3624FF-A21B-4996-9FDF-685FFD6ECCCA}" srcOrd="0" destOrd="0" presId="urn:microsoft.com/office/officeart/2018/2/layout/IconVerticalSolidList"/>
    <dgm:cxn modelId="{90B3D5B9-2CC1-4C1D-A026-0FD40E5FE8BB}" srcId="{5B7195F9-A31B-4009-8865-01B5D0365711}" destId="{047CBED1-8CA2-4091-8C3D-04BFCE1DBEEF}" srcOrd="0" destOrd="0" parTransId="{0583611E-9654-44D3-AD60-D1109B249FCB}" sibTransId="{D127E733-499A-41BD-B1FF-70F36FA2A79B}"/>
    <dgm:cxn modelId="{700B22DA-7B77-4E9D-BC9B-614EE6DE2594}" type="presOf" srcId="{4DB0D822-BEA7-4527-BF20-F010294A861F}" destId="{8C828E21-2FD1-46D9-B632-95848542C34C}" srcOrd="0" destOrd="0" presId="urn:microsoft.com/office/officeart/2018/2/layout/IconVerticalSolidList"/>
    <dgm:cxn modelId="{0A7AD6E0-CD59-4C63-BD10-6EAD3370149E}" srcId="{5B7195F9-A31B-4009-8865-01B5D0365711}" destId="{DA5FCF36-697C-4803-92AB-14C41F30794B}" srcOrd="1" destOrd="0" parTransId="{096650A4-1371-4BF0-925F-DAA0C45DCDE9}" sibTransId="{B158CAAB-AEA5-40EB-9278-B70DF23662B3}"/>
    <dgm:cxn modelId="{0372DC44-1A5C-4F4F-9F0B-12271F1C8401}" type="presParOf" srcId="{9A3624FF-A21B-4996-9FDF-685FFD6ECCCA}" destId="{DDBE377E-0D18-41FE-8FFF-A4B0F72AFF25}" srcOrd="0" destOrd="0" presId="urn:microsoft.com/office/officeart/2018/2/layout/IconVerticalSolidList"/>
    <dgm:cxn modelId="{CB2E9823-1530-4267-AE2C-FF108E8D8D68}" type="presParOf" srcId="{DDBE377E-0D18-41FE-8FFF-A4B0F72AFF25}" destId="{C8AE3A1C-2676-46D7-858D-817843560097}" srcOrd="0" destOrd="0" presId="urn:microsoft.com/office/officeart/2018/2/layout/IconVerticalSolidList"/>
    <dgm:cxn modelId="{87B51383-0FF4-488B-B0C4-D1D3C909D997}" type="presParOf" srcId="{DDBE377E-0D18-41FE-8FFF-A4B0F72AFF25}" destId="{CB1E38D6-8093-4C3E-A36D-865E998288C7}" srcOrd="1" destOrd="0" presId="urn:microsoft.com/office/officeart/2018/2/layout/IconVerticalSolidList"/>
    <dgm:cxn modelId="{D6C4CECB-EF9B-4480-905C-E2743C9EB115}" type="presParOf" srcId="{DDBE377E-0D18-41FE-8FFF-A4B0F72AFF25}" destId="{C2F8D47C-BDF5-4B5F-8F72-F2149AA17B6C}" srcOrd="2" destOrd="0" presId="urn:microsoft.com/office/officeart/2018/2/layout/IconVerticalSolidList"/>
    <dgm:cxn modelId="{B342B6E8-42DC-4BCB-8B16-C392C169FCDA}" type="presParOf" srcId="{DDBE377E-0D18-41FE-8FFF-A4B0F72AFF25}" destId="{CFBFC263-954B-49D9-B042-14609E3B22EF}" srcOrd="3" destOrd="0" presId="urn:microsoft.com/office/officeart/2018/2/layout/IconVerticalSolidList"/>
    <dgm:cxn modelId="{C7178340-1999-4020-9AB8-8EB6F0365AF4}" type="presParOf" srcId="{9A3624FF-A21B-4996-9FDF-685FFD6ECCCA}" destId="{FDD5580A-9DB9-469E-9F84-3A2191599697}" srcOrd="1" destOrd="0" presId="urn:microsoft.com/office/officeart/2018/2/layout/IconVerticalSolidList"/>
    <dgm:cxn modelId="{01CCAFC1-504E-4504-82ED-1BB621D95966}" type="presParOf" srcId="{9A3624FF-A21B-4996-9FDF-685FFD6ECCCA}" destId="{8A927D72-5E87-4F33-ABD0-ED31FA48D7F2}" srcOrd="2" destOrd="0" presId="urn:microsoft.com/office/officeart/2018/2/layout/IconVerticalSolidList"/>
    <dgm:cxn modelId="{F4150459-47AF-4F23-A51F-D9ACDF5F7685}" type="presParOf" srcId="{8A927D72-5E87-4F33-ABD0-ED31FA48D7F2}" destId="{032AC482-50BE-45BC-B77A-475733E1306E}" srcOrd="0" destOrd="0" presId="urn:microsoft.com/office/officeart/2018/2/layout/IconVerticalSolidList"/>
    <dgm:cxn modelId="{0090B98F-8A59-4AD3-A8DC-B673251D37DC}" type="presParOf" srcId="{8A927D72-5E87-4F33-ABD0-ED31FA48D7F2}" destId="{09BC689C-FB82-4608-A8D9-9FAEF8D68450}" srcOrd="1" destOrd="0" presId="urn:microsoft.com/office/officeart/2018/2/layout/IconVerticalSolidList"/>
    <dgm:cxn modelId="{E25CC8F0-8349-4011-82A0-05F7A6CE7D93}" type="presParOf" srcId="{8A927D72-5E87-4F33-ABD0-ED31FA48D7F2}" destId="{C1D740A6-A641-4E9F-9CA1-0130E949C4A7}" srcOrd="2" destOrd="0" presId="urn:microsoft.com/office/officeart/2018/2/layout/IconVerticalSolidList"/>
    <dgm:cxn modelId="{1C775CA6-A270-44C7-B1E1-084237858D26}" type="presParOf" srcId="{8A927D72-5E87-4F33-ABD0-ED31FA48D7F2}" destId="{FA03994C-A8B1-4671-BC73-D7D6DF31A089}" srcOrd="3" destOrd="0" presId="urn:microsoft.com/office/officeart/2018/2/layout/IconVerticalSolidList"/>
    <dgm:cxn modelId="{C34EFA71-41DB-46CF-B381-4E14B045B1AF}" type="presParOf" srcId="{9A3624FF-A21B-4996-9FDF-685FFD6ECCCA}" destId="{FDEB242B-E60E-4478-8C88-326FE8B55B56}" srcOrd="3" destOrd="0" presId="urn:microsoft.com/office/officeart/2018/2/layout/IconVerticalSolidList"/>
    <dgm:cxn modelId="{4BCA2097-65F0-4831-BDA1-B53857C469BD}" type="presParOf" srcId="{9A3624FF-A21B-4996-9FDF-685FFD6ECCCA}" destId="{A09FCE34-64BE-49FA-8357-8579CE0B8274}" srcOrd="4" destOrd="0" presId="urn:microsoft.com/office/officeart/2018/2/layout/IconVerticalSolidList"/>
    <dgm:cxn modelId="{CE447FBC-7BD6-4A7F-895B-3CAC74E6B390}" type="presParOf" srcId="{A09FCE34-64BE-49FA-8357-8579CE0B8274}" destId="{29B20BD0-62DE-4B70-B4FF-3A9669100B0C}" srcOrd="0" destOrd="0" presId="urn:microsoft.com/office/officeart/2018/2/layout/IconVerticalSolidList"/>
    <dgm:cxn modelId="{A41BE232-A7B1-478D-8601-E6EB2309BFE9}" type="presParOf" srcId="{A09FCE34-64BE-49FA-8357-8579CE0B8274}" destId="{136F531A-47E2-4F40-A8E0-F6D168AD337F}" srcOrd="1" destOrd="0" presId="urn:microsoft.com/office/officeart/2018/2/layout/IconVerticalSolidList"/>
    <dgm:cxn modelId="{FB44245B-365B-44E0-8982-FDBD844D8EBE}" type="presParOf" srcId="{A09FCE34-64BE-49FA-8357-8579CE0B8274}" destId="{D4FB67EF-137B-4776-B8DC-DFE04B62C5F1}" srcOrd="2" destOrd="0" presId="urn:microsoft.com/office/officeart/2018/2/layout/IconVerticalSolidList"/>
    <dgm:cxn modelId="{C27D65F5-C946-44C2-8FC5-6102524AE171}" type="presParOf" srcId="{A09FCE34-64BE-49FA-8357-8579CE0B8274}" destId="{8C828E21-2FD1-46D9-B632-95848542C3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3AAB2-C778-47A1-A57F-FBDA5DDD4E0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DD6BAEF-C8B1-4398-B90B-AF83F2B3B045}">
      <dgm:prSet/>
      <dgm:spPr/>
      <dgm:t>
        <a:bodyPr/>
        <a:lstStyle/>
        <a:p>
          <a:r>
            <a:rPr lang="en-US" dirty="0"/>
            <a:t>Induction</a:t>
          </a:r>
        </a:p>
      </dgm:t>
    </dgm:pt>
    <dgm:pt modelId="{7F5731FF-6C95-4DF7-88F5-DF5B487789FD}" type="parTrans" cxnId="{B0BC79FE-16D0-43AE-A249-32906B0ACC5D}">
      <dgm:prSet/>
      <dgm:spPr/>
      <dgm:t>
        <a:bodyPr/>
        <a:lstStyle/>
        <a:p>
          <a:endParaRPr lang="en-US"/>
        </a:p>
      </dgm:t>
    </dgm:pt>
    <dgm:pt modelId="{0C2BCCCE-6D92-4262-9C60-783D337B035D}" type="sibTrans" cxnId="{B0BC79FE-16D0-43AE-A249-32906B0ACC5D}">
      <dgm:prSet/>
      <dgm:spPr/>
      <dgm:t>
        <a:bodyPr/>
        <a:lstStyle/>
        <a:p>
          <a:endParaRPr lang="en-US"/>
        </a:p>
      </dgm:t>
    </dgm:pt>
    <dgm:pt modelId="{6292DC01-CCBB-4A70-9BA2-8FFB3102E957}">
      <dgm:prSet/>
      <dgm:spPr/>
      <dgm:t>
        <a:bodyPr/>
        <a:lstStyle/>
        <a:p>
          <a:r>
            <a:rPr lang="en-US" sz="1400" dirty="0"/>
            <a:t>Systemic therapy</a:t>
          </a:r>
        </a:p>
      </dgm:t>
    </dgm:pt>
    <dgm:pt modelId="{454A72AB-EE6F-4608-AD1A-602E0703C7E3}" type="parTrans" cxnId="{A371591A-A27C-4087-A17E-919E0939EC83}">
      <dgm:prSet/>
      <dgm:spPr/>
      <dgm:t>
        <a:bodyPr/>
        <a:lstStyle/>
        <a:p>
          <a:endParaRPr lang="en-US"/>
        </a:p>
      </dgm:t>
    </dgm:pt>
    <dgm:pt modelId="{3E4611D5-239F-4220-A9D8-0FDED1C464C1}" type="sibTrans" cxnId="{A371591A-A27C-4087-A17E-919E0939EC83}">
      <dgm:prSet/>
      <dgm:spPr/>
      <dgm:t>
        <a:bodyPr/>
        <a:lstStyle/>
        <a:p>
          <a:endParaRPr lang="en-US"/>
        </a:p>
      </dgm:t>
    </dgm:pt>
    <dgm:pt modelId="{722F24B8-9E80-4058-98B7-EC67FE7503C7}">
      <dgm:prSet/>
      <dgm:spPr/>
      <dgm:t>
        <a:bodyPr/>
        <a:lstStyle/>
        <a:p>
          <a:r>
            <a:rPr lang="en-US" dirty="0"/>
            <a:t>To maintain remission</a:t>
          </a:r>
        </a:p>
      </dgm:t>
    </dgm:pt>
    <dgm:pt modelId="{4D19F084-3590-4C6C-AF95-02DC8C8EF818}" type="parTrans" cxnId="{2168AF18-334F-4F85-AD65-C32E91BBF466}">
      <dgm:prSet/>
      <dgm:spPr/>
      <dgm:t>
        <a:bodyPr/>
        <a:lstStyle/>
        <a:p>
          <a:endParaRPr lang="en-US"/>
        </a:p>
      </dgm:t>
    </dgm:pt>
    <dgm:pt modelId="{023B9F15-4811-444A-97A5-F7540563D3A4}" type="sibTrans" cxnId="{2168AF18-334F-4F85-AD65-C32E91BBF466}">
      <dgm:prSet/>
      <dgm:spPr/>
      <dgm:t>
        <a:bodyPr/>
        <a:lstStyle/>
        <a:p>
          <a:endParaRPr lang="en-US"/>
        </a:p>
      </dgm:t>
    </dgm:pt>
    <dgm:pt modelId="{7D51E8C8-7A8A-4F8D-8C2D-0DBDCEF4D179}">
      <dgm:prSet/>
      <dgm:spPr/>
      <dgm:t>
        <a:bodyPr/>
        <a:lstStyle/>
        <a:p>
          <a:r>
            <a:rPr lang="en-US" dirty="0"/>
            <a:t>Conditioning</a:t>
          </a:r>
        </a:p>
      </dgm:t>
    </dgm:pt>
    <dgm:pt modelId="{5033D426-09F7-43D8-9887-D539BBB71A71}" type="parTrans" cxnId="{C7EDCF79-C38D-417C-8090-06436D02ED9A}">
      <dgm:prSet/>
      <dgm:spPr/>
      <dgm:t>
        <a:bodyPr/>
        <a:lstStyle/>
        <a:p>
          <a:endParaRPr lang="en-US"/>
        </a:p>
      </dgm:t>
    </dgm:pt>
    <dgm:pt modelId="{A2EB036A-09A1-47E3-9AC2-9285D22034D3}" type="sibTrans" cxnId="{C7EDCF79-C38D-417C-8090-06436D02ED9A}">
      <dgm:prSet/>
      <dgm:spPr/>
      <dgm:t>
        <a:bodyPr/>
        <a:lstStyle/>
        <a:p>
          <a:endParaRPr lang="en-US"/>
        </a:p>
      </dgm:t>
    </dgm:pt>
    <dgm:pt modelId="{04FE2D0D-B35A-4CF7-99E2-CD2882F47E07}">
      <dgm:prSet/>
      <dgm:spPr/>
      <dgm:t>
        <a:bodyPr/>
        <a:lstStyle/>
        <a:p>
          <a:r>
            <a:rPr lang="en-US" dirty="0"/>
            <a:t>Bone marrow is 11 or 12</a:t>
          </a:r>
        </a:p>
      </dgm:t>
    </dgm:pt>
    <dgm:pt modelId="{3EAD1448-00E8-440F-A106-ED553436B32C}" type="parTrans" cxnId="{5DF950F7-45A5-4C7E-8BE6-088C3BBE0EEE}">
      <dgm:prSet/>
      <dgm:spPr/>
      <dgm:t>
        <a:bodyPr/>
        <a:lstStyle/>
        <a:p>
          <a:endParaRPr lang="en-US"/>
        </a:p>
      </dgm:t>
    </dgm:pt>
    <dgm:pt modelId="{13FDD7D5-B3B2-4287-A3B6-CC6F26EC02EA}" type="sibTrans" cxnId="{5DF950F7-45A5-4C7E-8BE6-088C3BBE0EEE}">
      <dgm:prSet/>
      <dgm:spPr/>
      <dgm:t>
        <a:bodyPr/>
        <a:lstStyle/>
        <a:p>
          <a:endParaRPr lang="en-US"/>
        </a:p>
      </dgm:t>
    </dgm:pt>
    <dgm:pt modelId="{D3872B29-8A6D-40B0-8791-DA38CB896BFA}">
      <dgm:prSet/>
      <dgm:spPr/>
      <dgm:t>
        <a:bodyPr/>
        <a:lstStyle/>
        <a:p>
          <a:r>
            <a:rPr lang="en-US" dirty="0"/>
            <a:t>Post-transplant maintenance therapy</a:t>
          </a:r>
        </a:p>
      </dgm:t>
    </dgm:pt>
    <dgm:pt modelId="{A85BF289-4CC9-4817-85A3-3EC48338F4DC}" type="parTrans" cxnId="{6880CD25-8FA0-4D0E-BFC3-5B9362C936EB}">
      <dgm:prSet/>
      <dgm:spPr/>
      <dgm:t>
        <a:bodyPr/>
        <a:lstStyle/>
        <a:p>
          <a:endParaRPr lang="en-US"/>
        </a:p>
      </dgm:t>
    </dgm:pt>
    <dgm:pt modelId="{B8B9FD5B-A207-4E2C-A46D-E6D741F2DC5E}" type="sibTrans" cxnId="{6880CD25-8FA0-4D0E-BFC3-5B9362C936EB}">
      <dgm:prSet/>
      <dgm:spPr/>
      <dgm:t>
        <a:bodyPr/>
        <a:lstStyle/>
        <a:p>
          <a:endParaRPr lang="en-US"/>
        </a:p>
      </dgm:t>
    </dgm:pt>
    <dgm:pt modelId="{41116B74-A06B-45D1-B653-9C00FE445669}">
      <dgm:prSet/>
      <dgm:spPr/>
      <dgm:t>
        <a:bodyPr/>
        <a:lstStyle/>
        <a:p>
          <a:r>
            <a:rPr lang="en-US" dirty="0"/>
            <a:t>Not always given</a:t>
          </a:r>
        </a:p>
      </dgm:t>
    </dgm:pt>
    <dgm:pt modelId="{94199A6D-70B4-47ED-890F-DDBAD3371249}" type="parTrans" cxnId="{0EB4A14A-07CD-4F15-8CA0-0F1915F2CF92}">
      <dgm:prSet/>
      <dgm:spPr/>
      <dgm:t>
        <a:bodyPr/>
        <a:lstStyle/>
        <a:p>
          <a:endParaRPr lang="en-US"/>
        </a:p>
      </dgm:t>
    </dgm:pt>
    <dgm:pt modelId="{E287879E-3CCD-4E52-ACDD-D12FFA8E25F9}" type="sibTrans" cxnId="{0EB4A14A-07CD-4F15-8CA0-0F1915F2CF92}">
      <dgm:prSet/>
      <dgm:spPr/>
      <dgm:t>
        <a:bodyPr/>
        <a:lstStyle/>
        <a:p>
          <a:endParaRPr lang="en-US"/>
        </a:p>
      </dgm:t>
    </dgm:pt>
    <dgm:pt modelId="{44C9E83A-30A9-49DE-A72F-BA0A267AAABD}">
      <dgm:prSet/>
      <dgm:spPr/>
      <dgm:t>
        <a:bodyPr/>
        <a:lstStyle/>
        <a:p>
          <a:r>
            <a:rPr lang="en-US" sz="1400" dirty="0"/>
            <a:t>Meant to get patient to remission or VGPR</a:t>
          </a:r>
        </a:p>
      </dgm:t>
    </dgm:pt>
    <dgm:pt modelId="{4AB18FC4-1D16-4514-96E9-100E95AEFC0E}" type="parTrans" cxnId="{3ED3255B-55F5-4205-A81B-2D80A1975C0A}">
      <dgm:prSet/>
      <dgm:spPr/>
      <dgm:t>
        <a:bodyPr/>
        <a:lstStyle/>
        <a:p>
          <a:endParaRPr lang="en-US"/>
        </a:p>
      </dgm:t>
    </dgm:pt>
    <dgm:pt modelId="{17E51897-B3DD-4DCE-BAD4-EDB71F175BFC}" type="sibTrans" cxnId="{3ED3255B-55F5-4205-A81B-2D80A1975C0A}">
      <dgm:prSet/>
      <dgm:spPr/>
      <dgm:t>
        <a:bodyPr/>
        <a:lstStyle/>
        <a:p>
          <a:endParaRPr lang="en-US"/>
        </a:p>
      </dgm:t>
    </dgm:pt>
    <dgm:pt modelId="{6FB13BAE-9326-48FA-AA85-6B993150188A}">
      <dgm:prSet custT="1"/>
      <dgm:spPr/>
      <dgm:t>
        <a:bodyPr/>
        <a:lstStyle/>
        <a:p>
          <a:r>
            <a:rPr lang="en-US" sz="1200" dirty="0"/>
            <a:t>Chemo +/- HR or BRM</a:t>
          </a:r>
        </a:p>
      </dgm:t>
    </dgm:pt>
    <dgm:pt modelId="{2BAD4F34-135C-4BC5-AED2-B266E9B5F313}" type="parTrans" cxnId="{5C25923B-A4F6-47BA-9148-B22562113316}">
      <dgm:prSet/>
      <dgm:spPr/>
      <dgm:t>
        <a:bodyPr/>
        <a:lstStyle/>
        <a:p>
          <a:endParaRPr lang="en-US"/>
        </a:p>
      </dgm:t>
    </dgm:pt>
    <dgm:pt modelId="{B3AC5DC1-A034-4C7A-9FC3-5432B29358B7}" type="sibTrans" cxnId="{5C25923B-A4F6-47BA-9148-B22562113316}">
      <dgm:prSet/>
      <dgm:spPr/>
      <dgm:t>
        <a:bodyPr/>
        <a:lstStyle/>
        <a:p>
          <a:endParaRPr lang="en-US"/>
        </a:p>
      </dgm:t>
    </dgm:pt>
    <dgm:pt modelId="{810B1C2A-50A8-49B5-B23B-08FD1DF18544}">
      <dgm:prSet/>
      <dgm:spPr/>
      <dgm:t>
        <a:bodyPr/>
        <a:lstStyle/>
        <a:p>
          <a:r>
            <a:rPr lang="en-US" dirty="0"/>
            <a:t>Revlimid and daratumumab most common (that I see)</a:t>
          </a:r>
        </a:p>
      </dgm:t>
    </dgm:pt>
    <dgm:pt modelId="{F95DD712-3452-4A32-956E-36DA7B7D8375}" type="parTrans" cxnId="{EF89301A-1995-4184-A14F-FDD55E8226F2}">
      <dgm:prSet/>
      <dgm:spPr/>
      <dgm:t>
        <a:bodyPr/>
        <a:lstStyle/>
        <a:p>
          <a:endParaRPr lang="en-US"/>
        </a:p>
      </dgm:t>
    </dgm:pt>
    <dgm:pt modelId="{247D81BD-55BC-4B73-BA27-DAF9ADF92E20}" type="sibTrans" cxnId="{EF89301A-1995-4184-A14F-FDD55E8226F2}">
      <dgm:prSet/>
      <dgm:spPr/>
      <dgm:t>
        <a:bodyPr/>
        <a:lstStyle/>
        <a:p>
          <a:endParaRPr lang="en-US"/>
        </a:p>
      </dgm:t>
    </dgm:pt>
    <dgm:pt modelId="{F1A47F91-2D56-4153-99B4-5A46397E11C2}">
      <dgm:prSet/>
      <dgm:spPr/>
      <dgm:t>
        <a:bodyPr/>
        <a:lstStyle/>
        <a:p>
          <a:r>
            <a:rPr lang="en-US" dirty="0"/>
            <a:t>Consolidation</a:t>
          </a:r>
        </a:p>
      </dgm:t>
    </dgm:pt>
    <dgm:pt modelId="{AB688584-BA51-4044-92CE-11ADAC5F408D}" type="parTrans" cxnId="{89365E76-29EA-4C6F-A246-83D4C9C00120}">
      <dgm:prSet/>
      <dgm:spPr/>
      <dgm:t>
        <a:bodyPr/>
        <a:lstStyle/>
        <a:p>
          <a:endParaRPr lang="en-US"/>
        </a:p>
      </dgm:t>
    </dgm:pt>
    <dgm:pt modelId="{A805E492-B0DC-4E66-A8D9-14A51C7999EE}" type="sibTrans" cxnId="{89365E76-29EA-4C6F-A246-83D4C9C00120}">
      <dgm:prSet/>
      <dgm:spPr/>
      <dgm:t>
        <a:bodyPr/>
        <a:lstStyle/>
        <a:p>
          <a:endParaRPr lang="en-US"/>
        </a:p>
      </dgm:t>
    </dgm:pt>
    <dgm:pt modelId="{6709B5E3-A53B-4224-B76E-BE4C9300C5D9}">
      <dgm:prSet/>
      <dgm:spPr/>
      <dgm:t>
        <a:bodyPr/>
        <a:lstStyle/>
        <a:p>
          <a:r>
            <a:rPr lang="en-US"/>
            <a:t>Transplant</a:t>
          </a:r>
          <a:endParaRPr lang="en-US" dirty="0"/>
        </a:p>
      </dgm:t>
    </dgm:pt>
    <dgm:pt modelId="{3A182D4C-B6C1-4D78-8D59-FDBB3E26E028}" type="parTrans" cxnId="{E8D81AEC-F6FC-43EB-8381-AFF6B64DDE28}">
      <dgm:prSet/>
      <dgm:spPr/>
      <dgm:t>
        <a:bodyPr/>
        <a:lstStyle/>
        <a:p>
          <a:endParaRPr lang="en-US"/>
        </a:p>
      </dgm:t>
    </dgm:pt>
    <dgm:pt modelId="{A02E3736-DF51-4B20-B64A-2282005A6284}" type="sibTrans" cxnId="{E8D81AEC-F6FC-43EB-8381-AFF6B64DDE28}">
      <dgm:prSet/>
      <dgm:spPr/>
      <dgm:t>
        <a:bodyPr/>
        <a:lstStyle/>
        <a:p>
          <a:endParaRPr lang="en-US"/>
        </a:p>
      </dgm:t>
    </dgm:pt>
    <dgm:pt modelId="{756625AD-5C25-4781-B25E-7703722AB787}">
      <dgm:prSet/>
      <dgm:spPr/>
      <dgm:t>
        <a:bodyPr/>
        <a:lstStyle/>
        <a:p>
          <a:r>
            <a:rPr lang="en-US"/>
            <a:t>High dose chemo</a:t>
          </a:r>
          <a:endParaRPr lang="en-US" dirty="0"/>
        </a:p>
      </dgm:t>
    </dgm:pt>
    <dgm:pt modelId="{2CCD25BC-CB6A-4DD3-82CF-82160341932A}" type="parTrans" cxnId="{3BB9F4DE-03E5-4E74-9783-6563AAD20BAA}">
      <dgm:prSet/>
      <dgm:spPr/>
      <dgm:t>
        <a:bodyPr/>
        <a:lstStyle/>
        <a:p>
          <a:endParaRPr lang="en-US"/>
        </a:p>
      </dgm:t>
    </dgm:pt>
    <dgm:pt modelId="{18A622B4-9F77-4504-91E4-617727A39BA2}" type="sibTrans" cxnId="{3BB9F4DE-03E5-4E74-9783-6563AAD20BAA}">
      <dgm:prSet/>
      <dgm:spPr/>
      <dgm:t>
        <a:bodyPr/>
        <a:lstStyle/>
        <a:p>
          <a:endParaRPr lang="en-US"/>
        </a:p>
      </dgm:t>
    </dgm:pt>
    <dgm:pt modelId="{96F46154-D95B-4AC0-B917-596B885B1467}">
      <dgm:prSet/>
      <dgm:spPr/>
      <dgm:t>
        <a:bodyPr/>
        <a:lstStyle/>
        <a:p>
          <a:r>
            <a:rPr lang="en-US"/>
            <a:t>Few days leading up to the transplant</a:t>
          </a:r>
          <a:endParaRPr lang="en-US" dirty="0"/>
        </a:p>
      </dgm:t>
    </dgm:pt>
    <dgm:pt modelId="{E7E87DFF-F8F4-4EC4-951F-7BB7A3D01016}" type="parTrans" cxnId="{CD9EE269-9F69-4C09-87FF-A331D84A2F8B}">
      <dgm:prSet/>
      <dgm:spPr/>
      <dgm:t>
        <a:bodyPr/>
        <a:lstStyle/>
        <a:p>
          <a:endParaRPr lang="en-US"/>
        </a:p>
      </dgm:t>
    </dgm:pt>
    <dgm:pt modelId="{081E3BFA-FA96-4F6A-A4E5-B14CE56F6970}" type="sibTrans" cxnId="{CD9EE269-9F69-4C09-87FF-A331D84A2F8B}">
      <dgm:prSet/>
      <dgm:spPr/>
      <dgm:t>
        <a:bodyPr/>
        <a:lstStyle/>
        <a:p>
          <a:endParaRPr lang="en-US"/>
        </a:p>
      </dgm:t>
    </dgm:pt>
    <dgm:pt modelId="{643E81E1-C058-4113-80A4-E313500860A0}">
      <dgm:prSet/>
      <dgm:spPr/>
      <dgm:t>
        <a:bodyPr/>
        <a:lstStyle/>
        <a:p>
          <a:r>
            <a:rPr lang="en-US" dirty="0"/>
            <a:t>Stem cell is code 20</a:t>
          </a:r>
        </a:p>
      </dgm:t>
    </dgm:pt>
    <dgm:pt modelId="{B8015A51-B02F-4C82-AB26-0889282749DE}" type="parTrans" cxnId="{3CC595A8-8A6B-4C09-97BE-903208E81F53}">
      <dgm:prSet/>
      <dgm:spPr/>
      <dgm:t>
        <a:bodyPr/>
        <a:lstStyle/>
        <a:p>
          <a:endParaRPr lang="en-US"/>
        </a:p>
      </dgm:t>
    </dgm:pt>
    <dgm:pt modelId="{DEF56C0E-456B-4B1A-A255-12DDB85CD87F}" type="sibTrans" cxnId="{3CC595A8-8A6B-4C09-97BE-903208E81F53}">
      <dgm:prSet/>
      <dgm:spPr/>
      <dgm:t>
        <a:bodyPr/>
        <a:lstStyle/>
        <a:p>
          <a:endParaRPr lang="en-US"/>
        </a:p>
      </dgm:t>
    </dgm:pt>
    <dgm:pt modelId="{9B644283-D681-467F-9EC2-7EB7DC311967}" type="pres">
      <dgm:prSet presAssocID="{7D23AAB2-C778-47A1-A57F-FBDA5DDD4E06}" presName="linear" presStyleCnt="0">
        <dgm:presLayoutVars>
          <dgm:dir/>
          <dgm:animLvl val="lvl"/>
          <dgm:resizeHandles val="exact"/>
        </dgm:presLayoutVars>
      </dgm:prSet>
      <dgm:spPr/>
    </dgm:pt>
    <dgm:pt modelId="{810A418F-A066-453D-B91E-8E1485F9D7A9}" type="pres">
      <dgm:prSet presAssocID="{DDD6BAEF-C8B1-4398-B90B-AF83F2B3B045}" presName="parentLin" presStyleCnt="0"/>
      <dgm:spPr/>
    </dgm:pt>
    <dgm:pt modelId="{CFFD9CAF-5644-438B-A802-2D0C80727789}" type="pres">
      <dgm:prSet presAssocID="{DDD6BAEF-C8B1-4398-B90B-AF83F2B3B045}" presName="parentLeftMargin" presStyleLbl="node1" presStyleIdx="0" presStyleCnt="5"/>
      <dgm:spPr/>
    </dgm:pt>
    <dgm:pt modelId="{8291576D-A02D-46B4-B32C-D099FFDB9F88}" type="pres">
      <dgm:prSet presAssocID="{DDD6BAEF-C8B1-4398-B90B-AF83F2B3B045}" presName="parentText" presStyleLbl="node1" presStyleIdx="0" presStyleCnt="5">
        <dgm:presLayoutVars>
          <dgm:chMax val="0"/>
          <dgm:bulletEnabled val="1"/>
        </dgm:presLayoutVars>
      </dgm:prSet>
      <dgm:spPr/>
    </dgm:pt>
    <dgm:pt modelId="{EBBE95C6-01BB-41D1-B02B-1E5EF34FD389}" type="pres">
      <dgm:prSet presAssocID="{DDD6BAEF-C8B1-4398-B90B-AF83F2B3B045}" presName="negativeSpace" presStyleCnt="0"/>
      <dgm:spPr/>
    </dgm:pt>
    <dgm:pt modelId="{2409BA76-1AD5-456C-93E7-F92E01E548E4}" type="pres">
      <dgm:prSet presAssocID="{DDD6BAEF-C8B1-4398-B90B-AF83F2B3B045}" presName="childText" presStyleLbl="conFgAcc1" presStyleIdx="0" presStyleCnt="5">
        <dgm:presLayoutVars>
          <dgm:bulletEnabled val="1"/>
        </dgm:presLayoutVars>
      </dgm:prSet>
      <dgm:spPr/>
    </dgm:pt>
    <dgm:pt modelId="{E69DF351-4534-48DD-A674-59778551D6BC}" type="pres">
      <dgm:prSet presAssocID="{0C2BCCCE-6D92-4262-9C60-783D337B035D}" presName="spaceBetweenRectangles" presStyleCnt="0"/>
      <dgm:spPr/>
    </dgm:pt>
    <dgm:pt modelId="{2F8A9EE1-9EFC-49AA-A92E-BA319B8E6E17}" type="pres">
      <dgm:prSet presAssocID="{F1A47F91-2D56-4153-99B4-5A46397E11C2}" presName="parentLin" presStyleCnt="0"/>
      <dgm:spPr/>
    </dgm:pt>
    <dgm:pt modelId="{670DB2AA-94EA-4FE7-853F-D13426255DF9}" type="pres">
      <dgm:prSet presAssocID="{F1A47F91-2D56-4153-99B4-5A46397E11C2}" presName="parentLeftMargin" presStyleLbl="node1" presStyleIdx="0" presStyleCnt="5"/>
      <dgm:spPr/>
    </dgm:pt>
    <dgm:pt modelId="{56A5C9B2-DBB2-4701-B7C1-6B3A1262142F}" type="pres">
      <dgm:prSet presAssocID="{F1A47F91-2D56-4153-99B4-5A46397E11C2}" presName="parentText" presStyleLbl="node1" presStyleIdx="1" presStyleCnt="5">
        <dgm:presLayoutVars>
          <dgm:chMax val="0"/>
          <dgm:bulletEnabled val="1"/>
        </dgm:presLayoutVars>
      </dgm:prSet>
      <dgm:spPr/>
    </dgm:pt>
    <dgm:pt modelId="{7D27B14E-626E-422C-8CF3-8F9FA906C81E}" type="pres">
      <dgm:prSet presAssocID="{F1A47F91-2D56-4153-99B4-5A46397E11C2}" presName="negativeSpace" presStyleCnt="0"/>
      <dgm:spPr/>
    </dgm:pt>
    <dgm:pt modelId="{7ABA7F49-D568-45F8-8FDD-7353BFF949CD}" type="pres">
      <dgm:prSet presAssocID="{F1A47F91-2D56-4153-99B4-5A46397E11C2}" presName="childText" presStyleLbl="conFgAcc1" presStyleIdx="1" presStyleCnt="5">
        <dgm:presLayoutVars>
          <dgm:bulletEnabled val="1"/>
        </dgm:presLayoutVars>
      </dgm:prSet>
      <dgm:spPr/>
    </dgm:pt>
    <dgm:pt modelId="{9786C615-9432-4E56-AD34-282E98E3786A}" type="pres">
      <dgm:prSet presAssocID="{A805E492-B0DC-4E66-A8D9-14A51C7999EE}" presName="spaceBetweenRectangles" presStyleCnt="0"/>
      <dgm:spPr/>
    </dgm:pt>
    <dgm:pt modelId="{901014F0-25B7-4294-876A-61F81387CE41}" type="pres">
      <dgm:prSet presAssocID="{7D51E8C8-7A8A-4F8D-8C2D-0DBDCEF4D179}" presName="parentLin" presStyleCnt="0"/>
      <dgm:spPr/>
    </dgm:pt>
    <dgm:pt modelId="{464EF5FE-D52A-4D68-9C7A-9CF9DA9ABCF4}" type="pres">
      <dgm:prSet presAssocID="{7D51E8C8-7A8A-4F8D-8C2D-0DBDCEF4D179}" presName="parentLeftMargin" presStyleLbl="node1" presStyleIdx="1" presStyleCnt="5"/>
      <dgm:spPr/>
    </dgm:pt>
    <dgm:pt modelId="{75784A4D-8CF6-4588-977F-639457832406}" type="pres">
      <dgm:prSet presAssocID="{7D51E8C8-7A8A-4F8D-8C2D-0DBDCEF4D179}" presName="parentText" presStyleLbl="node1" presStyleIdx="2" presStyleCnt="5">
        <dgm:presLayoutVars>
          <dgm:chMax val="0"/>
          <dgm:bulletEnabled val="1"/>
        </dgm:presLayoutVars>
      </dgm:prSet>
      <dgm:spPr/>
    </dgm:pt>
    <dgm:pt modelId="{08F68381-2A8D-4448-8C5F-4459371FADB7}" type="pres">
      <dgm:prSet presAssocID="{7D51E8C8-7A8A-4F8D-8C2D-0DBDCEF4D179}" presName="negativeSpace" presStyleCnt="0"/>
      <dgm:spPr/>
    </dgm:pt>
    <dgm:pt modelId="{BBB62921-1FF8-4345-B6A4-2348A1436073}" type="pres">
      <dgm:prSet presAssocID="{7D51E8C8-7A8A-4F8D-8C2D-0DBDCEF4D179}" presName="childText" presStyleLbl="conFgAcc1" presStyleIdx="2" presStyleCnt="5">
        <dgm:presLayoutVars>
          <dgm:bulletEnabled val="1"/>
        </dgm:presLayoutVars>
      </dgm:prSet>
      <dgm:spPr/>
    </dgm:pt>
    <dgm:pt modelId="{EB011042-F801-448C-BB68-18372AD77489}" type="pres">
      <dgm:prSet presAssocID="{A2EB036A-09A1-47E3-9AC2-9285D22034D3}" presName="spaceBetweenRectangles" presStyleCnt="0"/>
      <dgm:spPr/>
    </dgm:pt>
    <dgm:pt modelId="{8D1F4CED-BFDE-4AB9-B3B5-BCA0375DA5CC}" type="pres">
      <dgm:prSet presAssocID="{6709B5E3-A53B-4224-B76E-BE4C9300C5D9}" presName="parentLin" presStyleCnt="0"/>
      <dgm:spPr/>
    </dgm:pt>
    <dgm:pt modelId="{20FFA2D9-06D4-43D6-AD3E-BD7194C7F37E}" type="pres">
      <dgm:prSet presAssocID="{6709B5E3-A53B-4224-B76E-BE4C9300C5D9}" presName="parentLeftMargin" presStyleLbl="node1" presStyleIdx="2" presStyleCnt="5"/>
      <dgm:spPr/>
    </dgm:pt>
    <dgm:pt modelId="{7C5AB6F3-469B-41C4-A390-62EFF892EC28}" type="pres">
      <dgm:prSet presAssocID="{6709B5E3-A53B-4224-B76E-BE4C9300C5D9}" presName="parentText" presStyleLbl="node1" presStyleIdx="3" presStyleCnt="5">
        <dgm:presLayoutVars>
          <dgm:chMax val="0"/>
          <dgm:bulletEnabled val="1"/>
        </dgm:presLayoutVars>
      </dgm:prSet>
      <dgm:spPr/>
    </dgm:pt>
    <dgm:pt modelId="{C80DCAE6-F569-41D9-9DC7-47B9CBDC4A4B}" type="pres">
      <dgm:prSet presAssocID="{6709B5E3-A53B-4224-B76E-BE4C9300C5D9}" presName="negativeSpace" presStyleCnt="0"/>
      <dgm:spPr/>
    </dgm:pt>
    <dgm:pt modelId="{383E271A-ABAD-402C-B24F-6B99E1C38E2F}" type="pres">
      <dgm:prSet presAssocID="{6709B5E3-A53B-4224-B76E-BE4C9300C5D9}" presName="childText" presStyleLbl="conFgAcc1" presStyleIdx="3" presStyleCnt="5">
        <dgm:presLayoutVars>
          <dgm:bulletEnabled val="1"/>
        </dgm:presLayoutVars>
      </dgm:prSet>
      <dgm:spPr/>
    </dgm:pt>
    <dgm:pt modelId="{54350C70-CFE1-44D2-8E04-93E1421957F9}" type="pres">
      <dgm:prSet presAssocID="{A02E3736-DF51-4B20-B64A-2282005A6284}" presName="spaceBetweenRectangles" presStyleCnt="0"/>
      <dgm:spPr/>
    </dgm:pt>
    <dgm:pt modelId="{31C50FE9-1B5A-4902-8D0F-A631ACC73975}" type="pres">
      <dgm:prSet presAssocID="{D3872B29-8A6D-40B0-8791-DA38CB896BFA}" presName="parentLin" presStyleCnt="0"/>
      <dgm:spPr/>
    </dgm:pt>
    <dgm:pt modelId="{6FB3423C-FAA0-4D34-BE67-290A46C5D1DC}" type="pres">
      <dgm:prSet presAssocID="{D3872B29-8A6D-40B0-8791-DA38CB896BFA}" presName="parentLeftMargin" presStyleLbl="node1" presStyleIdx="3" presStyleCnt="5"/>
      <dgm:spPr/>
    </dgm:pt>
    <dgm:pt modelId="{20E23459-6669-499A-9E96-7A815D057D24}" type="pres">
      <dgm:prSet presAssocID="{D3872B29-8A6D-40B0-8791-DA38CB896BFA}" presName="parentText" presStyleLbl="node1" presStyleIdx="4" presStyleCnt="5">
        <dgm:presLayoutVars>
          <dgm:chMax val="0"/>
          <dgm:bulletEnabled val="1"/>
        </dgm:presLayoutVars>
      </dgm:prSet>
      <dgm:spPr/>
    </dgm:pt>
    <dgm:pt modelId="{309AC081-4E48-43AF-9BC5-3F575AC3757F}" type="pres">
      <dgm:prSet presAssocID="{D3872B29-8A6D-40B0-8791-DA38CB896BFA}" presName="negativeSpace" presStyleCnt="0"/>
      <dgm:spPr/>
    </dgm:pt>
    <dgm:pt modelId="{770AE63D-5795-452B-9AAD-5FFBDEE99F68}" type="pres">
      <dgm:prSet presAssocID="{D3872B29-8A6D-40B0-8791-DA38CB896BFA}" presName="childText" presStyleLbl="conFgAcc1" presStyleIdx="4" presStyleCnt="5" custLinFactY="11864" custLinFactNeighborX="-30096" custLinFactNeighborY="100000">
        <dgm:presLayoutVars>
          <dgm:bulletEnabled val="1"/>
        </dgm:presLayoutVars>
      </dgm:prSet>
      <dgm:spPr/>
    </dgm:pt>
  </dgm:ptLst>
  <dgm:cxnLst>
    <dgm:cxn modelId="{9B218507-8177-48DE-B4DB-2D4312E8494F}" type="presOf" srcId="{6709B5E3-A53B-4224-B76E-BE4C9300C5D9}" destId="{20FFA2D9-06D4-43D6-AD3E-BD7194C7F37E}" srcOrd="0" destOrd="0" presId="urn:microsoft.com/office/officeart/2005/8/layout/list1"/>
    <dgm:cxn modelId="{2168AF18-334F-4F85-AD65-C32E91BBF466}" srcId="{F1A47F91-2D56-4153-99B4-5A46397E11C2}" destId="{722F24B8-9E80-4058-98B7-EC67FE7503C7}" srcOrd="0" destOrd="0" parTransId="{4D19F084-3590-4C6C-AF95-02DC8C8EF818}" sibTransId="{023B9F15-4811-444A-97A5-F7540563D3A4}"/>
    <dgm:cxn modelId="{EF89301A-1995-4184-A14F-FDD55E8226F2}" srcId="{D3872B29-8A6D-40B0-8791-DA38CB896BFA}" destId="{810B1C2A-50A8-49B5-B23B-08FD1DF18544}" srcOrd="1" destOrd="0" parTransId="{F95DD712-3452-4A32-956E-36DA7B7D8375}" sibTransId="{247D81BD-55BC-4B73-BA27-DAF9ADF92E20}"/>
    <dgm:cxn modelId="{A371591A-A27C-4087-A17E-919E0939EC83}" srcId="{DDD6BAEF-C8B1-4398-B90B-AF83F2B3B045}" destId="{6292DC01-CCBB-4A70-9BA2-8FFB3102E957}" srcOrd="0" destOrd="0" parTransId="{454A72AB-EE6F-4608-AD1A-602E0703C7E3}" sibTransId="{3E4611D5-239F-4220-A9D8-0FDED1C464C1}"/>
    <dgm:cxn modelId="{AA8DC81B-F12B-4723-B9EC-C0863F352BEB}" type="presOf" srcId="{D3872B29-8A6D-40B0-8791-DA38CB896BFA}" destId="{20E23459-6669-499A-9E96-7A815D057D24}" srcOrd="1" destOrd="0" presId="urn:microsoft.com/office/officeart/2005/8/layout/list1"/>
    <dgm:cxn modelId="{6880CD25-8FA0-4D0E-BFC3-5B9362C936EB}" srcId="{7D23AAB2-C778-47A1-A57F-FBDA5DDD4E06}" destId="{D3872B29-8A6D-40B0-8791-DA38CB896BFA}" srcOrd="4" destOrd="0" parTransId="{A85BF289-4CC9-4817-85A3-3EC48338F4DC}" sibTransId="{B8B9FD5B-A207-4E2C-A46D-E6D741F2DC5E}"/>
    <dgm:cxn modelId="{618FDF2E-BFCA-4850-ABF1-19F79F9D00B2}" type="presOf" srcId="{756625AD-5C25-4781-B25E-7703722AB787}" destId="{BBB62921-1FF8-4345-B6A4-2348A1436073}" srcOrd="0" destOrd="0" presId="urn:microsoft.com/office/officeart/2005/8/layout/list1"/>
    <dgm:cxn modelId="{5C25923B-A4F6-47BA-9148-B22562113316}" srcId="{6292DC01-CCBB-4A70-9BA2-8FFB3102E957}" destId="{6FB13BAE-9326-48FA-AA85-6B993150188A}" srcOrd="0" destOrd="0" parTransId="{2BAD4F34-135C-4BC5-AED2-B266E9B5F313}" sibTransId="{B3AC5DC1-A034-4C7A-9FC3-5432B29358B7}"/>
    <dgm:cxn modelId="{441CF03B-09D9-4B05-8930-02B4CFF31B22}" type="presOf" srcId="{04FE2D0D-B35A-4CF7-99E2-CD2882F47E07}" destId="{383E271A-ABAD-402C-B24F-6B99E1C38E2F}" srcOrd="0" destOrd="0" presId="urn:microsoft.com/office/officeart/2005/8/layout/list1"/>
    <dgm:cxn modelId="{3ED3255B-55F5-4205-A81B-2D80A1975C0A}" srcId="{DDD6BAEF-C8B1-4398-B90B-AF83F2B3B045}" destId="{44C9E83A-30A9-49DE-A72F-BA0A267AAABD}" srcOrd="1" destOrd="0" parTransId="{4AB18FC4-1D16-4514-96E9-100E95AEFC0E}" sibTransId="{17E51897-B3DD-4DCE-BAD4-EDB71F175BFC}"/>
    <dgm:cxn modelId="{DA12625E-3B87-4B6F-BF3B-4EAC5EE93CE3}" type="presOf" srcId="{6292DC01-CCBB-4A70-9BA2-8FFB3102E957}" destId="{2409BA76-1AD5-456C-93E7-F92E01E548E4}" srcOrd="0" destOrd="0" presId="urn:microsoft.com/office/officeart/2005/8/layout/list1"/>
    <dgm:cxn modelId="{5A5D7463-1EF7-4833-8213-1EE63CC15C39}" type="presOf" srcId="{643E81E1-C058-4113-80A4-E313500860A0}" destId="{383E271A-ABAD-402C-B24F-6B99E1C38E2F}" srcOrd="0" destOrd="1" presId="urn:microsoft.com/office/officeart/2005/8/layout/list1"/>
    <dgm:cxn modelId="{C5FB5248-A5EC-4D57-BA24-E5982CB79921}" type="presOf" srcId="{D3872B29-8A6D-40B0-8791-DA38CB896BFA}" destId="{6FB3423C-FAA0-4D34-BE67-290A46C5D1DC}" srcOrd="0" destOrd="0" presId="urn:microsoft.com/office/officeart/2005/8/layout/list1"/>
    <dgm:cxn modelId="{CD9EE269-9F69-4C09-87FF-A331D84A2F8B}" srcId="{7D51E8C8-7A8A-4F8D-8C2D-0DBDCEF4D179}" destId="{96F46154-D95B-4AC0-B917-596B885B1467}" srcOrd="1" destOrd="0" parTransId="{E7E87DFF-F8F4-4EC4-951F-7BB7A3D01016}" sibTransId="{081E3BFA-FA96-4F6A-A4E5-B14CE56F6970}"/>
    <dgm:cxn modelId="{0EB4A14A-07CD-4F15-8CA0-0F1915F2CF92}" srcId="{D3872B29-8A6D-40B0-8791-DA38CB896BFA}" destId="{41116B74-A06B-45D1-B653-9C00FE445669}" srcOrd="0" destOrd="0" parTransId="{94199A6D-70B4-47ED-890F-DDBAD3371249}" sibTransId="{E287879E-3CCD-4E52-ACDD-D12FFA8E25F9}"/>
    <dgm:cxn modelId="{C8A68B6B-7BAA-4836-9954-0BEAF17C8F84}" type="presOf" srcId="{7D51E8C8-7A8A-4F8D-8C2D-0DBDCEF4D179}" destId="{75784A4D-8CF6-4588-977F-639457832406}" srcOrd="1" destOrd="0" presId="urn:microsoft.com/office/officeart/2005/8/layout/list1"/>
    <dgm:cxn modelId="{89365E76-29EA-4C6F-A246-83D4C9C00120}" srcId="{7D23AAB2-C778-47A1-A57F-FBDA5DDD4E06}" destId="{F1A47F91-2D56-4153-99B4-5A46397E11C2}" srcOrd="1" destOrd="0" parTransId="{AB688584-BA51-4044-92CE-11ADAC5F408D}" sibTransId="{A805E492-B0DC-4E66-A8D9-14A51C7999EE}"/>
    <dgm:cxn modelId="{C7EDCF79-C38D-417C-8090-06436D02ED9A}" srcId="{7D23AAB2-C778-47A1-A57F-FBDA5DDD4E06}" destId="{7D51E8C8-7A8A-4F8D-8C2D-0DBDCEF4D179}" srcOrd="2" destOrd="0" parTransId="{5033D426-09F7-43D8-9887-D539BBB71A71}" sibTransId="{A2EB036A-09A1-47E3-9AC2-9285D22034D3}"/>
    <dgm:cxn modelId="{F2E23E84-F6CA-4F88-9AEF-DEE587EBCE36}" type="presOf" srcId="{7D51E8C8-7A8A-4F8D-8C2D-0DBDCEF4D179}" destId="{464EF5FE-D52A-4D68-9C7A-9CF9DA9ABCF4}" srcOrd="0" destOrd="0" presId="urn:microsoft.com/office/officeart/2005/8/layout/list1"/>
    <dgm:cxn modelId="{D589B285-A5C2-446B-835B-BD6BA3CFFDB0}" type="presOf" srcId="{7D23AAB2-C778-47A1-A57F-FBDA5DDD4E06}" destId="{9B644283-D681-467F-9EC2-7EB7DC311967}" srcOrd="0" destOrd="0" presId="urn:microsoft.com/office/officeart/2005/8/layout/list1"/>
    <dgm:cxn modelId="{2CAC8B88-0638-412A-818A-AC40420F2345}" type="presOf" srcId="{810B1C2A-50A8-49B5-B23B-08FD1DF18544}" destId="{770AE63D-5795-452B-9AAD-5FFBDEE99F68}" srcOrd="0" destOrd="1" presId="urn:microsoft.com/office/officeart/2005/8/layout/list1"/>
    <dgm:cxn modelId="{25454D9C-3837-4960-A68F-7FB9C863F992}" type="presOf" srcId="{DDD6BAEF-C8B1-4398-B90B-AF83F2B3B045}" destId="{CFFD9CAF-5644-438B-A802-2D0C80727789}" srcOrd="0" destOrd="0" presId="urn:microsoft.com/office/officeart/2005/8/layout/list1"/>
    <dgm:cxn modelId="{FAAA7CA3-9B9C-4478-B3F1-3D074401BFD8}" type="presOf" srcId="{DDD6BAEF-C8B1-4398-B90B-AF83F2B3B045}" destId="{8291576D-A02D-46B4-B32C-D099FFDB9F88}" srcOrd="1" destOrd="0" presId="urn:microsoft.com/office/officeart/2005/8/layout/list1"/>
    <dgm:cxn modelId="{70D6CBA3-9A24-4649-B1C2-8294F86D5BFF}" type="presOf" srcId="{6709B5E3-A53B-4224-B76E-BE4C9300C5D9}" destId="{7C5AB6F3-469B-41C4-A390-62EFF892EC28}" srcOrd="1" destOrd="0" presId="urn:microsoft.com/office/officeart/2005/8/layout/list1"/>
    <dgm:cxn modelId="{3CC595A8-8A6B-4C09-97BE-903208E81F53}" srcId="{6709B5E3-A53B-4224-B76E-BE4C9300C5D9}" destId="{643E81E1-C058-4113-80A4-E313500860A0}" srcOrd="1" destOrd="0" parTransId="{B8015A51-B02F-4C82-AB26-0889282749DE}" sibTransId="{DEF56C0E-456B-4B1A-A255-12DDB85CD87F}"/>
    <dgm:cxn modelId="{3EECB5A9-67D1-4F8C-ADB6-F80105410BDC}" type="presOf" srcId="{96F46154-D95B-4AC0-B917-596B885B1467}" destId="{BBB62921-1FF8-4345-B6A4-2348A1436073}" srcOrd="0" destOrd="1" presId="urn:microsoft.com/office/officeart/2005/8/layout/list1"/>
    <dgm:cxn modelId="{762123B1-4663-4540-B20B-5E521DFD9F69}" type="presOf" srcId="{6FB13BAE-9326-48FA-AA85-6B993150188A}" destId="{2409BA76-1AD5-456C-93E7-F92E01E548E4}" srcOrd="0" destOrd="1" presId="urn:microsoft.com/office/officeart/2005/8/layout/list1"/>
    <dgm:cxn modelId="{8D5AB2B4-6CDF-46EF-94BD-5A0973D9C7AD}" type="presOf" srcId="{F1A47F91-2D56-4153-99B4-5A46397E11C2}" destId="{56A5C9B2-DBB2-4701-B7C1-6B3A1262142F}" srcOrd="1" destOrd="0" presId="urn:microsoft.com/office/officeart/2005/8/layout/list1"/>
    <dgm:cxn modelId="{53A43CC1-75A2-4FAD-B2A1-85AF2FFFE992}" type="presOf" srcId="{F1A47F91-2D56-4153-99B4-5A46397E11C2}" destId="{670DB2AA-94EA-4FE7-853F-D13426255DF9}" srcOrd="0" destOrd="0" presId="urn:microsoft.com/office/officeart/2005/8/layout/list1"/>
    <dgm:cxn modelId="{EEB145C6-ED4A-42BB-84AC-B17B32F36945}" type="presOf" srcId="{41116B74-A06B-45D1-B653-9C00FE445669}" destId="{770AE63D-5795-452B-9AAD-5FFBDEE99F68}" srcOrd="0" destOrd="0" presId="urn:microsoft.com/office/officeart/2005/8/layout/list1"/>
    <dgm:cxn modelId="{3BB9F4DE-03E5-4E74-9783-6563AAD20BAA}" srcId="{7D51E8C8-7A8A-4F8D-8C2D-0DBDCEF4D179}" destId="{756625AD-5C25-4781-B25E-7703722AB787}" srcOrd="0" destOrd="0" parTransId="{2CCD25BC-CB6A-4DD3-82CF-82160341932A}" sibTransId="{18A622B4-9F77-4504-91E4-617727A39BA2}"/>
    <dgm:cxn modelId="{E8D81AEC-F6FC-43EB-8381-AFF6B64DDE28}" srcId="{7D23AAB2-C778-47A1-A57F-FBDA5DDD4E06}" destId="{6709B5E3-A53B-4224-B76E-BE4C9300C5D9}" srcOrd="3" destOrd="0" parTransId="{3A182D4C-B6C1-4D78-8D59-FDBB3E26E028}" sibTransId="{A02E3736-DF51-4B20-B64A-2282005A6284}"/>
    <dgm:cxn modelId="{B2D26CF4-D2F6-40D0-90BE-9F991945A407}" type="presOf" srcId="{722F24B8-9E80-4058-98B7-EC67FE7503C7}" destId="{7ABA7F49-D568-45F8-8FDD-7353BFF949CD}" srcOrd="0" destOrd="0" presId="urn:microsoft.com/office/officeart/2005/8/layout/list1"/>
    <dgm:cxn modelId="{5DF950F7-45A5-4C7E-8BE6-088C3BBE0EEE}" srcId="{6709B5E3-A53B-4224-B76E-BE4C9300C5D9}" destId="{04FE2D0D-B35A-4CF7-99E2-CD2882F47E07}" srcOrd="0" destOrd="0" parTransId="{3EAD1448-00E8-440F-A106-ED553436B32C}" sibTransId="{13FDD7D5-B3B2-4287-A3B6-CC6F26EC02EA}"/>
    <dgm:cxn modelId="{DB1BB9F8-4FF8-4624-98CB-92BB0C1AFC19}" type="presOf" srcId="{44C9E83A-30A9-49DE-A72F-BA0A267AAABD}" destId="{2409BA76-1AD5-456C-93E7-F92E01E548E4}" srcOrd="0" destOrd="2" presId="urn:microsoft.com/office/officeart/2005/8/layout/list1"/>
    <dgm:cxn modelId="{B0BC79FE-16D0-43AE-A249-32906B0ACC5D}" srcId="{7D23AAB2-C778-47A1-A57F-FBDA5DDD4E06}" destId="{DDD6BAEF-C8B1-4398-B90B-AF83F2B3B045}" srcOrd="0" destOrd="0" parTransId="{7F5731FF-6C95-4DF7-88F5-DF5B487789FD}" sibTransId="{0C2BCCCE-6D92-4262-9C60-783D337B035D}"/>
    <dgm:cxn modelId="{9AC3A3B7-AF18-405E-A553-8F13CD98E9DF}" type="presParOf" srcId="{9B644283-D681-467F-9EC2-7EB7DC311967}" destId="{810A418F-A066-453D-B91E-8E1485F9D7A9}" srcOrd="0" destOrd="0" presId="urn:microsoft.com/office/officeart/2005/8/layout/list1"/>
    <dgm:cxn modelId="{336D2B9F-73BF-4E8F-AB93-1917C0C797B2}" type="presParOf" srcId="{810A418F-A066-453D-B91E-8E1485F9D7A9}" destId="{CFFD9CAF-5644-438B-A802-2D0C80727789}" srcOrd="0" destOrd="0" presId="urn:microsoft.com/office/officeart/2005/8/layout/list1"/>
    <dgm:cxn modelId="{C20CA2E7-FA94-4421-AC5A-BD00F1C39575}" type="presParOf" srcId="{810A418F-A066-453D-B91E-8E1485F9D7A9}" destId="{8291576D-A02D-46B4-B32C-D099FFDB9F88}" srcOrd="1" destOrd="0" presId="urn:microsoft.com/office/officeart/2005/8/layout/list1"/>
    <dgm:cxn modelId="{2019CB7A-3113-4043-9BBD-B7F3C1518835}" type="presParOf" srcId="{9B644283-D681-467F-9EC2-7EB7DC311967}" destId="{EBBE95C6-01BB-41D1-B02B-1E5EF34FD389}" srcOrd="1" destOrd="0" presId="urn:microsoft.com/office/officeart/2005/8/layout/list1"/>
    <dgm:cxn modelId="{65BD5016-319C-4110-ACAB-C182D52F6C4F}" type="presParOf" srcId="{9B644283-D681-467F-9EC2-7EB7DC311967}" destId="{2409BA76-1AD5-456C-93E7-F92E01E548E4}" srcOrd="2" destOrd="0" presId="urn:microsoft.com/office/officeart/2005/8/layout/list1"/>
    <dgm:cxn modelId="{E356AF7C-8BFA-4657-9E77-121FDE511416}" type="presParOf" srcId="{9B644283-D681-467F-9EC2-7EB7DC311967}" destId="{E69DF351-4534-48DD-A674-59778551D6BC}" srcOrd="3" destOrd="0" presId="urn:microsoft.com/office/officeart/2005/8/layout/list1"/>
    <dgm:cxn modelId="{6B3EDC4B-9182-41DA-8824-DB4C07A55C45}" type="presParOf" srcId="{9B644283-D681-467F-9EC2-7EB7DC311967}" destId="{2F8A9EE1-9EFC-49AA-A92E-BA319B8E6E17}" srcOrd="4" destOrd="0" presId="urn:microsoft.com/office/officeart/2005/8/layout/list1"/>
    <dgm:cxn modelId="{BF629BF3-C6A5-4E63-B36C-11138100C5C8}" type="presParOf" srcId="{2F8A9EE1-9EFC-49AA-A92E-BA319B8E6E17}" destId="{670DB2AA-94EA-4FE7-853F-D13426255DF9}" srcOrd="0" destOrd="0" presId="urn:microsoft.com/office/officeart/2005/8/layout/list1"/>
    <dgm:cxn modelId="{92B91C1A-68B4-4A5E-B569-D7E5A7233F9D}" type="presParOf" srcId="{2F8A9EE1-9EFC-49AA-A92E-BA319B8E6E17}" destId="{56A5C9B2-DBB2-4701-B7C1-6B3A1262142F}" srcOrd="1" destOrd="0" presId="urn:microsoft.com/office/officeart/2005/8/layout/list1"/>
    <dgm:cxn modelId="{5E4F04A4-EF47-4E7D-B354-C73538F245C0}" type="presParOf" srcId="{9B644283-D681-467F-9EC2-7EB7DC311967}" destId="{7D27B14E-626E-422C-8CF3-8F9FA906C81E}" srcOrd="5" destOrd="0" presId="urn:microsoft.com/office/officeart/2005/8/layout/list1"/>
    <dgm:cxn modelId="{0A7EEFE4-2516-4483-A54F-D369718DCC86}" type="presParOf" srcId="{9B644283-D681-467F-9EC2-7EB7DC311967}" destId="{7ABA7F49-D568-45F8-8FDD-7353BFF949CD}" srcOrd="6" destOrd="0" presId="urn:microsoft.com/office/officeart/2005/8/layout/list1"/>
    <dgm:cxn modelId="{33C1CEBD-CBF6-4ABD-A079-FCDF3E62E9C0}" type="presParOf" srcId="{9B644283-D681-467F-9EC2-7EB7DC311967}" destId="{9786C615-9432-4E56-AD34-282E98E3786A}" srcOrd="7" destOrd="0" presId="urn:microsoft.com/office/officeart/2005/8/layout/list1"/>
    <dgm:cxn modelId="{85FDBCE7-B031-464F-AA5C-BC0B114E9E82}" type="presParOf" srcId="{9B644283-D681-467F-9EC2-7EB7DC311967}" destId="{901014F0-25B7-4294-876A-61F81387CE41}" srcOrd="8" destOrd="0" presId="urn:microsoft.com/office/officeart/2005/8/layout/list1"/>
    <dgm:cxn modelId="{6247C124-8301-4290-8902-25E1F32F8124}" type="presParOf" srcId="{901014F0-25B7-4294-876A-61F81387CE41}" destId="{464EF5FE-D52A-4D68-9C7A-9CF9DA9ABCF4}" srcOrd="0" destOrd="0" presId="urn:microsoft.com/office/officeart/2005/8/layout/list1"/>
    <dgm:cxn modelId="{EB340535-9524-4656-B839-95E462181020}" type="presParOf" srcId="{901014F0-25B7-4294-876A-61F81387CE41}" destId="{75784A4D-8CF6-4588-977F-639457832406}" srcOrd="1" destOrd="0" presId="urn:microsoft.com/office/officeart/2005/8/layout/list1"/>
    <dgm:cxn modelId="{3A7DE1B8-F6F7-4271-ADBD-C59C629D4F5A}" type="presParOf" srcId="{9B644283-D681-467F-9EC2-7EB7DC311967}" destId="{08F68381-2A8D-4448-8C5F-4459371FADB7}" srcOrd="9" destOrd="0" presId="urn:microsoft.com/office/officeart/2005/8/layout/list1"/>
    <dgm:cxn modelId="{997AE487-09EC-4077-9622-AE7F7CDB8F1C}" type="presParOf" srcId="{9B644283-D681-467F-9EC2-7EB7DC311967}" destId="{BBB62921-1FF8-4345-B6A4-2348A1436073}" srcOrd="10" destOrd="0" presId="urn:microsoft.com/office/officeart/2005/8/layout/list1"/>
    <dgm:cxn modelId="{151CAB55-BCD4-42FE-89C9-137B45DA9072}" type="presParOf" srcId="{9B644283-D681-467F-9EC2-7EB7DC311967}" destId="{EB011042-F801-448C-BB68-18372AD77489}" srcOrd="11" destOrd="0" presId="urn:microsoft.com/office/officeart/2005/8/layout/list1"/>
    <dgm:cxn modelId="{6264845F-6B52-44AA-BCB6-D4A5ED31E4C5}" type="presParOf" srcId="{9B644283-D681-467F-9EC2-7EB7DC311967}" destId="{8D1F4CED-BFDE-4AB9-B3B5-BCA0375DA5CC}" srcOrd="12" destOrd="0" presId="urn:microsoft.com/office/officeart/2005/8/layout/list1"/>
    <dgm:cxn modelId="{9D5DAFE8-C554-4220-AA35-A1E858AF41FA}" type="presParOf" srcId="{8D1F4CED-BFDE-4AB9-B3B5-BCA0375DA5CC}" destId="{20FFA2D9-06D4-43D6-AD3E-BD7194C7F37E}" srcOrd="0" destOrd="0" presId="urn:microsoft.com/office/officeart/2005/8/layout/list1"/>
    <dgm:cxn modelId="{DAFFB9F7-53E6-4C09-90BB-1972C5259D04}" type="presParOf" srcId="{8D1F4CED-BFDE-4AB9-B3B5-BCA0375DA5CC}" destId="{7C5AB6F3-469B-41C4-A390-62EFF892EC28}" srcOrd="1" destOrd="0" presId="urn:microsoft.com/office/officeart/2005/8/layout/list1"/>
    <dgm:cxn modelId="{DB8FEB40-E383-4CA0-9A4F-0182199A4486}" type="presParOf" srcId="{9B644283-D681-467F-9EC2-7EB7DC311967}" destId="{C80DCAE6-F569-41D9-9DC7-47B9CBDC4A4B}" srcOrd="13" destOrd="0" presId="urn:microsoft.com/office/officeart/2005/8/layout/list1"/>
    <dgm:cxn modelId="{6A9889F7-2913-476B-939F-765F49E8E925}" type="presParOf" srcId="{9B644283-D681-467F-9EC2-7EB7DC311967}" destId="{383E271A-ABAD-402C-B24F-6B99E1C38E2F}" srcOrd="14" destOrd="0" presId="urn:microsoft.com/office/officeart/2005/8/layout/list1"/>
    <dgm:cxn modelId="{04B4AFAB-042A-4A0C-ADE2-2C8239E21B96}" type="presParOf" srcId="{9B644283-D681-467F-9EC2-7EB7DC311967}" destId="{54350C70-CFE1-44D2-8E04-93E1421957F9}" srcOrd="15" destOrd="0" presId="urn:microsoft.com/office/officeart/2005/8/layout/list1"/>
    <dgm:cxn modelId="{4C2A3763-24D6-41C7-A2BE-85BC17919092}" type="presParOf" srcId="{9B644283-D681-467F-9EC2-7EB7DC311967}" destId="{31C50FE9-1B5A-4902-8D0F-A631ACC73975}" srcOrd="16" destOrd="0" presId="urn:microsoft.com/office/officeart/2005/8/layout/list1"/>
    <dgm:cxn modelId="{E02FF84D-F896-4E3F-921C-A209B8A109AD}" type="presParOf" srcId="{31C50FE9-1B5A-4902-8D0F-A631ACC73975}" destId="{6FB3423C-FAA0-4D34-BE67-290A46C5D1DC}" srcOrd="0" destOrd="0" presId="urn:microsoft.com/office/officeart/2005/8/layout/list1"/>
    <dgm:cxn modelId="{7AB3F1FF-EDB4-40DE-9C22-113988FF1040}" type="presParOf" srcId="{31C50FE9-1B5A-4902-8D0F-A631ACC73975}" destId="{20E23459-6669-499A-9E96-7A815D057D24}" srcOrd="1" destOrd="0" presId="urn:microsoft.com/office/officeart/2005/8/layout/list1"/>
    <dgm:cxn modelId="{1437A9AD-0591-411C-97D9-E2BCA14AF1E1}" type="presParOf" srcId="{9B644283-D681-467F-9EC2-7EB7DC311967}" destId="{309AC081-4E48-43AF-9BC5-3F575AC3757F}" srcOrd="17" destOrd="0" presId="urn:microsoft.com/office/officeart/2005/8/layout/list1"/>
    <dgm:cxn modelId="{E6C5474C-C23D-4219-8B0F-C6598FC40239}" type="presParOf" srcId="{9B644283-D681-467F-9EC2-7EB7DC311967}" destId="{770AE63D-5795-452B-9AAD-5FFBDEE99F6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525BA-6B64-4899-ADA5-017DE4BA3BC5}">
      <dsp:nvSpPr>
        <dsp:cNvPr id="0" name=""/>
        <dsp:cNvSpPr/>
      </dsp:nvSpPr>
      <dsp:spPr>
        <a:xfrm>
          <a:off x="0" y="597713"/>
          <a:ext cx="10665845" cy="11034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8B66F6-19A6-45AD-8F97-45C6CCE85B10}">
      <dsp:nvSpPr>
        <dsp:cNvPr id="0" name=""/>
        <dsp:cNvSpPr/>
      </dsp:nvSpPr>
      <dsp:spPr>
        <a:xfrm>
          <a:off x="333799" y="845994"/>
          <a:ext cx="606908" cy="6069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7ED328-EA62-4561-834A-1DD80B1C1615}">
      <dsp:nvSpPr>
        <dsp:cNvPr id="0" name=""/>
        <dsp:cNvSpPr/>
      </dsp:nvSpPr>
      <dsp:spPr>
        <a:xfrm>
          <a:off x="1274508" y="597713"/>
          <a:ext cx="9391336" cy="1103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84" tIns="116784" rIns="116784" bIns="116784" numCol="1" spcCol="1270" anchor="ctr" anchorCtr="0">
          <a:noAutofit/>
        </a:bodyPr>
        <a:lstStyle/>
        <a:p>
          <a:pPr marL="0" lvl="0" indent="0" algn="l" defTabSz="1111250">
            <a:lnSpc>
              <a:spcPct val="90000"/>
            </a:lnSpc>
            <a:spcBef>
              <a:spcPct val="0"/>
            </a:spcBef>
            <a:spcAft>
              <a:spcPct val="35000"/>
            </a:spcAft>
            <a:buNone/>
          </a:pPr>
          <a:r>
            <a:rPr lang="en-US" sz="2500" kern="1200"/>
            <a:t>CBC = 32% myeloid blasts, diagnostic of AML</a:t>
          </a:r>
        </a:p>
      </dsp:txBody>
      <dsp:txXfrm>
        <a:off x="1274508" y="597713"/>
        <a:ext cx="9391336" cy="1103470"/>
      </dsp:txXfrm>
    </dsp:sp>
    <dsp:sp modelId="{5C309D7F-9E7B-463C-8BDB-3DF7B55DB790}">
      <dsp:nvSpPr>
        <dsp:cNvPr id="0" name=""/>
        <dsp:cNvSpPr/>
      </dsp:nvSpPr>
      <dsp:spPr>
        <a:xfrm>
          <a:off x="0" y="1977051"/>
          <a:ext cx="10665845" cy="11034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A5220-39DE-41FA-9027-B889A795E943}">
      <dsp:nvSpPr>
        <dsp:cNvPr id="0" name=""/>
        <dsp:cNvSpPr/>
      </dsp:nvSpPr>
      <dsp:spPr>
        <a:xfrm>
          <a:off x="333799" y="2225332"/>
          <a:ext cx="606908" cy="6069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A54AC5-CD4F-4924-B48C-38A6B4CA6C35}">
      <dsp:nvSpPr>
        <dsp:cNvPr id="0" name=""/>
        <dsp:cNvSpPr/>
      </dsp:nvSpPr>
      <dsp:spPr>
        <a:xfrm>
          <a:off x="1274508" y="1977051"/>
          <a:ext cx="9391336" cy="1103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84" tIns="116784" rIns="116784" bIns="116784" numCol="1" spcCol="1270" anchor="ctr" anchorCtr="0">
          <a:noAutofit/>
        </a:bodyPr>
        <a:lstStyle/>
        <a:p>
          <a:pPr marL="0" lvl="0" indent="0" algn="l" defTabSz="1111250">
            <a:lnSpc>
              <a:spcPct val="90000"/>
            </a:lnSpc>
            <a:spcBef>
              <a:spcPct val="0"/>
            </a:spcBef>
            <a:spcAft>
              <a:spcPct val="35000"/>
            </a:spcAft>
            <a:buNone/>
          </a:pPr>
          <a:r>
            <a:rPr lang="en-US" sz="2500" kern="1200" dirty="0"/>
            <a:t>Lymph node biopsy = Non-Hodgkin lymphoma. Due to the scant amount of tissue, IHC studies unable to be ran</a:t>
          </a:r>
        </a:p>
      </dsp:txBody>
      <dsp:txXfrm>
        <a:off x="1274508" y="1977051"/>
        <a:ext cx="9391336" cy="1103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E3A1C-2676-46D7-858D-817843560097}">
      <dsp:nvSpPr>
        <dsp:cNvPr id="0" name=""/>
        <dsp:cNvSpPr/>
      </dsp:nvSpPr>
      <dsp:spPr>
        <a:xfrm>
          <a:off x="0" y="449"/>
          <a:ext cx="10665845" cy="1050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1E38D6-8093-4C3E-A36D-865E998288C7}">
      <dsp:nvSpPr>
        <dsp:cNvPr id="0" name=""/>
        <dsp:cNvSpPr/>
      </dsp:nvSpPr>
      <dsp:spPr>
        <a:xfrm>
          <a:off x="119011" y="40328"/>
          <a:ext cx="975497" cy="9709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FC263-954B-49D9-B042-14609E3B22EF}">
      <dsp:nvSpPr>
        <dsp:cNvPr id="0" name=""/>
        <dsp:cNvSpPr/>
      </dsp:nvSpPr>
      <dsp:spPr>
        <a:xfrm>
          <a:off x="1213521" y="449"/>
          <a:ext cx="9452323" cy="1050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755650">
            <a:lnSpc>
              <a:spcPct val="100000"/>
            </a:lnSpc>
            <a:spcBef>
              <a:spcPct val="0"/>
            </a:spcBef>
            <a:spcAft>
              <a:spcPct val="35000"/>
            </a:spcAft>
            <a:buNone/>
          </a:pPr>
          <a:r>
            <a:rPr lang="en-US" sz="1700" kern="1200" dirty="0"/>
            <a:t>Bone marrow bx = AML . IHC testing pending. IHC resulted showing BCR-ABL1 presence</a:t>
          </a:r>
        </a:p>
      </dsp:txBody>
      <dsp:txXfrm>
        <a:off x="1213521" y="449"/>
        <a:ext cx="9452323" cy="1050667"/>
      </dsp:txXfrm>
    </dsp:sp>
    <dsp:sp modelId="{032AC482-50BE-45BC-B77A-475733E1306E}">
      <dsp:nvSpPr>
        <dsp:cNvPr id="0" name=""/>
        <dsp:cNvSpPr/>
      </dsp:nvSpPr>
      <dsp:spPr>
        <a:xfrm>
          <a:off x="0" y="1313783"/>
          <a:ext cx="10665845" cy="1050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C689C-FB82-4608-A8D9-9FAEF8D68450}">
      <dsp:nvSpPr>
        <dsp:cNvPr id="0" name=""/>
        <dsp:cNvSpPr/>
      </dsp:nvSpPr>
      <dsp:spPr>
        <a:xfrm>
          <a:off x="109774" y="1348505"/>
          <a:ext cx="993972" cy="98122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3994C-A8B1-4671-BC73-D7D6DF31A089}">
      <dsp:nvSpPr>
        <dsp:cNvPr id="0" name=""/>
        <dsp:cNvSpPr/>
      </dsp:nvSpPr>
      <dsp:spPr>
        <a:xfrm>
          <a:off x="1213521" y="1313783"/>
          <a:ext cx="9452323" cy="1050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755650">
            <a:lnSpc>
              <a:spcPct val="100000"/>
            </a:lnSpc>
            <a:spcBef>
              <a:spcPct val="0"/>
            </a:spcBef>
            <a:spcAft>
              <a:spcPct val="35000"/>
            </a:spcAft>
            <a:buNone/>
          </a:pPr>
          <a:r>
            <a:rPr lang="en-US" sz="1700" kern="1200"/>
            <a:t>Lymph node biopsy = Non-Hodgkin lymphoma, CD5+, CD43+, ATM gene deletion consistent with mantle cell lymphoma. Physicians progress note states patient has/is being treated for MCL. </a:t>
          </a:r>
        </a:p>
      </dsp:txBody>
      <dsp:txXfrm>
        <a:off x="1213521" y="1313783"/>
        <a:ext cx="9452323" cy="1050667"/>
      </dsp:txXfrm>
    </dsp:sp>
    <dsp:sp modelId="{29B20BD0-62DE-4B70-B4FF-3A9669100B0C}">
      <dsp:nvSpPr>
        <dsp:cNvPr id="0" name=""/>
        <dsp:cNvSpPr/>
      </dsp:nvSpPr>
      <dsp:spPr>
        <a:xfrm>
          <a:off x="0" y="2627118"/>
          <a:ext cx="10665845" cy="1050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F531A-47E2-4F40-A8E0-F6D168AD337F}">
      <dsp:nvSpPr>
        <dsp:cNvPr id="0" name=""/>
        <dsp:cNvSpPr/>
      </dsp:nvSpPr>
      <dsp:spPr>
        <a:xfrm>
          <a:off x="146720" y="2663611"/>
          <a:ext cx="920080" cy="97768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28E21-2FD1-46D9-B632-95848542C34C}">
      <dsp:nvSpPr>
        <dsp:cNvPr id="0" name=""/>
        <dsp:cNvSpPr/>
      </dsp:nvSpPr>
      <dsp:spPr>
        <a:xfrm>
          <a:off x="1213521" y="2627118"/>
          <a:ext cx="9452323" cy="1050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755650">
            <a:lnSpc>
              <a:spcPct val="100000"/>
            </a:lnSpc>
            <a:spcBef>
              <a:spcPct val="0"/>
            </a:spcBef>
            <a:spcAft>
              <a:spcPct val="35000"/>
            </a:spcAft>
            <a:buNone/>
          </a:pPr>
          <a:r>
            <a:rPr lang="en-US" sz="1700" kern="1200"/>
            <a:t>Peripheral blood flow cytometry = Polycythemia vera. Genetic testing showing JAK2+</a:t>
          </a:r>
        </a:p>
      </dsp:txBody>
      <dsp:txXfrm>
        <a:off x="1213521" y="2627118"/>
        <a:ext cx="9452323" cy="1050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9BA76-1AD5-456C-93E7-F92E01E548E4}">
      <dsp:nvSpPr>
        <dsp:cNvPr id="0" name=""/>
        <dsp:cNvSpPr/>
      </dsp:nvSpPr>
      <dsp:spPr>
        <a:xfrm>
          <a:off x="0" y="198147"/>
          <a:ext cx="8855385" cy="982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7276" tIns="270764" rIns="687276" bIns="8534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Systemic therapy</a:t>
          </a:r>
        </a:p>
        <a:p>
          <a:pPr marL="228600" lvl="2" indent="-114300" algn="l" defTabSz="533400">
            <a:lnSpc>
              <a:spcPct val="90000"/>
            </a:lnSpc>
            <a:spcBef>
              <a:spcPct val="0"/>
            </a:spcBef>
            <a:spcAft>
              <a:spcPct val="15000"/>
            </a:spcAft>
            <a:buChar char="•"/>
          </a:pPr>
          <a:r>
            <a:rPr lang="en-US" sz="1200" kern="1200" dirty="0"/>
            <a:t>Chemo +/- HR or BRM</a:t>
          </a:r>
        </a:p>
        <a:p>
          <a:pPr marL="114300" lvl="1" indent="-114300" algn="l" defTabSz="622300">
            <a:lnSpc>
              <a:spcPct val="90000"/>
            </a:lnSpc>
            <a:spcBef>
              <a:spcPct val="0"/>
            </a:spcBef>
            <a:spcAft>
              <a:spcPct val="15000"/>
            </a:spcAft>
            <a:buChar char="•"/>
          </a:pPr>
          <a:r>
            <a:rPr lang="en-US" sz="1400" kern="1200" dirty="0"/>
            <a:t>Meant to get patient to remission or VGPR</a:t>
          </a:r>
        </a:p>
      </dsp:txBody>
      <dsp:txXfrm>
        <a:off x="0" y="198147"/>
        <a:ext cx="8855385" cy="982800"/>
      </dsp:txXfrm>
    </dsp:sp>
    <dsp:sp modelId="{8291576D-A02D-46B4-B32C-D099FFDB9F88}">
      <dsp:nvSpPr>
        <dsp:cNvPr id="0" name=""/>
        <dsp:cNvSpPr/>
      </dsp:nvSpPr>
      <dsp:spPr>
        <a:xfrm>
          <a:off x="442769" y="6267"/>
          <a:ext cx="6198769"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299" tIns="0" rIns="234299" bIns="0" numCol="1" spcCol="1270" anchor="ctr" anchorCtr="0">
          <a:noAutofit/>
        </a:bodyPr>
        <a:lstStyle/>
        <a:p>
          <a:pPr marL="0" lvl="0" indent="0" algn="l" defTabSz="577850">
            <a:lnSpc>
              <a:spcPct val="90000"/>
            </a:lnSpc>
            <a:spcBef>
              <a:spcPct val="0"/>
            </a:spcBef>
            <a:spcAft>
              <a:spcPct val="35000"/>
            </a:spcAft>
            <a:buNone/>
          </a:pPr>
          <a:r>
            <a:rPr lang="en-US" sz="1300" kern="1200" dirty="0"/>
            <a:t>Induction</a:t>
          </a:r>
        </a:p>
      </dsp:txBody>
      <dsp:txXfrm>
        <a:off x="461503" y="25001"/>
        <a:ext cx="6161301" cy="346292"/>
      </dsp:txXfrm>
    </dsp:sp>
    <dsp:sp modelId="{7ABA7F49-D568-45F8-8FDD-7353BFF949CD}">
      <dsp:nvSpPr>
        <dsp:cNvPr id="0" name=""/>
        <dsp:cNvSpPr/>
      </dsp:nvSpPr>
      <dsp:spPr>
        <a:xfrm>
          <a:off x="0" y="1443027"/>
          <a:ext cx="8855385" cy="552825"/>
        </a:xfrm>
        <a:prstGeom prst="rect">
          <a:avLst/>
        </a:prstGeom>
        <a:solidFill>
          <a:schemeClr val="lt1">
            <a:alpha val="90000"/>
            <a:hueOff val="0"/>
            <a:satOff val="0"/>
            <a:lumOff val="0"/>
            <a:alphaOff val="0"/>
          </a:schemeClr>
        </a:solidFill>
        <a:ln w="12700" cap="flat" cmpd="sng" algn="ctr">
          <a:solidFill>
            <a:schemeClr val="accent5">
              <a:hueOff val="589196"/>
              <a:satOff val="-2817"/>
              <a:lumOff val="30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7276" tIns="270764" rIns="68727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To maintain remission</a:t>
          </a:r>
        </a:p>
      </dsp:txBody>
      <dsp:txXfrm>
        <a:off x="0" y="1443027"/>
        <a:ext cx="8855385" cy="552825"/>
      </dsp:txXfrm>
    </dsp:sp>
    <dsp:sp modelId="{56A5C9B2-DBB2-4701-B7C1-6B3A1262142F}">
      <dsp:nvSpPr>
        <dsp:cNvPr id="0" name=""/>
        <dsp:cNvSpPr/>
      </dsp:nvSpPr>
      <dsp:spPr>
        <a:xfrm>
          <a:off x="442769" y="1251147"/>
          <a:ext cx="6198769" cy="383760"/>
        </a:xfrm>
        <a:prstGeom prst="roundRect">
          <a:avLst/>
        </a:prstGeom>
        <a:solidFill>
          <a:schemeClr val="accent5">
            <a:hueOff val="589196"/>
            <a:satOff val="-2817"/>
            <a:lumOff val="3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299" tIns="0" rIns="234299" bIns="0" numCol="1" spcCol="1270" anchor="ctr" anchorCtr="0">
          <a:noAutofit/>
        </a:bodyPr>
        <a:lstStyle/>
        <a:p>
          <a:pPr marL="0" lvl="0" indent="0" algn="l" defTabSz="577850">
            <a:lnSpc>
              <a:spcPct val="90000"/>
            </a:lnSpc>
            <a:spcBef>
              <a:spcPct val="0"/>
            </a:spcBef>
            <a:spcAft>
              <a:spcPct val="35000"/>
            </a:spcAft>
            <a:buNone/>
          </a:pPr>
          <a:r>
            <a:rPr lang="en-US" sz="1300" kern="1200" dirty="0"/>
            <a:t>Consolidation</a:t>
          </a:r>
        </a:p>
      </dsp:txBody>
      <dsp:txXfrm>
        <a:off x="461503" y="1269881"/>
        <a:ext cx="6161301" cy="346292"/>
      </dsp:txXfrm>
    </dsp:sp>
    <dsp:sp modelId="{BBB62921-1FF8-4345-B6A4-2348A1436073}">
      <dsp:nvSpPr>
        <dsp:cNvPr id="0" name=""/>
        <dsp:cNvSpPr/>
      </dsp:nvSpPr>
      <dsp:spPr>
        <a:xfrm>
          <a:off x="0" y="2257932"/>
          <a:ext cx="8855385" cy="757575"/>
        </a:xfrm>
        <a:prstGeom prst="rect">
          <a:avLst/>
        </a:prstGeom>
        <a:solidFill>
          <a:schemeClr val="lt1">
            <a:alpha val="90000"/>
            <a:hueOff val="0"/>
            <a:satOff val="0"/>
            <a:lumOff val="0"/>
            <a:alphaOff val="0"/>
          </a:schemeClr>
        </a:solidFill>
        <a:ln w="12700" cap="flat" cmpd="sng" algn="ctr">
          <a:solidFill>
            <a:schemeClr val="accent5">
              <a:hueOff val="1178392"/>
              <a:satOff val="-5635"/>
              <a:lumOff val="6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7276" tIns="270764" rIns="68727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High dose chemo</a:t>
          </a:r>
          <a:endParaRPr lang="en-US" sz="1300" kern="1200" dirty="0"/>
        </a:p>
        <a:p>
          <a:pPr marL="114300" lvl="1" indent="-114300" algn="l" defTabSz="577850">
            <a:lnSpc>
              <a:spcPct val="90000"/>
            </a:lnSpc>
            <a:spcBef>
              <a:spcPct val="0"/>
            </a:spcBef>
            <a:spcAft>
              <a:spcPct val="15000"/>
            </a:spcAft>
            <a:buChar char="•"/>
          </a:pPr>
          <a:r>
            <a:rPr lang="en-US" sz="1300" kern="1200"/>
            <a:t>Few days leading up to the transplant</a:t>
          </a:r>
          <a:endParaRPr lang="en-US" sz="1300" kern="1200" dirty="0"/>
        </a:p>
      </dsp:txBody>
      <dsp:txXfrm>
        <a:off x="0" y="2257932"/>
        <a:ext cx="8855385" cy="757575"/>
      </dsp:txXfrm>
    </dsp:sp>
    <dsp:sp modelId="{75784A4D-8CF6-4588-977F-639457832406}">
      <dsp:nvSpPr>
        <dsp:cNvPr id="0" name=""/>
        <dsp:cNvSpPr/>
      </dsp:nvSpPr>
      <dsp:spPr>
        <a:xfrm>
          <a:off x="442769" y="2066052"/>
          <a:ext cx="6198769" cy="383760"/>
        </a:xfrm>
        <a:prstGeom prst="roundRect">
          <a:avLst/>
        </a:prstGeom>
        <a:solidFill>
          <a:schemeClr val="accent5">
            <a:hueOff val="1178392"/>
            <a:satOff val="-5635"/>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299" tIns="0" rIns="234299" bIns="0" numCol="1" spcCol="1270" anchor="ctr" anchorCtr="0">
          <a:noAutofit/>
        </a:bodyPr>
        <a:lstStyle/>
        <a:p>
          <a:pPr marL="0" lvl="0" indent="0" algn="l" defTabSz="577850">
            <a:lnSpc>
              <a:spcPct val="90000"/>
            </a:lnSpc>
            <a:spcBef>
              <a:spcPct val="0"/>
            </a:spcBef>
            <a:spcAft>
              <a:spcPct val="35000"/>
            </a:spcAft>
            <a:buNone/>
          </a:pPr>
          <a:r>
            <a:rPr lang="en-US" sz="1300" kern="1200" dirty="0"/>
            <a:t>Conditioning</a:t>
          </a:r>
        </a:p>
      </dsp:txBody>
      <dsp:txXfrm>
        <a:off x="461503" y="2084786"/>
        <a:ext cx="6161301" cy="346292"/>
      </dsp:txXfrm>
    </dsp:sp>
    <dsp:sp modelId="{383E271A-ABAD-402C-B24F-6B99E1C38E2F}">
      <dsp:nvSpPr>
        <dsp:cNvPr id="0" name=""/>
        <dsp:cNvSpPr/>
      </dsp:nvSpPr>
      <dsp:spPr>
        <a:xfrm>
          <a:off x="0" y="3277587"/>
          <a:ext cx="8855385" cy="757575"/>
        </a:xfrm>
        <a:prstGeom prst="rect">
          <a:avLst/>
        </a:prstGeom>
        <a:solidFill>
          <a:schemeClr val="lt1">
            <a:alpha val="90000"/>
            <a:hueOff val="0"/>
            <a:satOff val="0"/>
            <a:lumOff val="0"/>
            <a:alphaOff val="0"/>
          </a:schemeClr>
        </a:solidFill>
        <a:ln w="12700" cap="flat" cmpd="sng" algn="ctr">
          <a:solidFill>
            <a:schemeClr val="accent5">
              <a:hueOff val="1767588"/>
              <a:satOff val="-8452"/>
              <a:lumOff val="92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7276" tIns="270764" rIns="68727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Bone marrow is 11 or 12</a:t>
          </a:r>
        </a:p>
        <a:p>
          <a:pPr marL="114300" lvl="1" indent="-114300" algn="l" defTabSz="577850">
            <a:lnSpc>
              <a:spcPct val="90000"/>
            </a:lnSpc>
            <a:spcBef>
              <a:spcPct val="0"/>
            </a:spcBef>
            <a:spcAft>
              <a:spcPct val="15000"/>
            </a:spcAft>
            <a:buChar char="•"/>
          </a:pPr>
          <a:r>
            <a:rPr lang="en-US" sz="1300" kern="1200" dirty="0"/>
            <a:t>Stem cell is code 20</a:t>
          </a:r>
        </a:p>
      </dsp:txBody>
      <dsp:txXfrm>
        <a:off x="0" y="3277587"/>
        <a:ext cx="8855385" cy="757575"/>
      </dsp:txXfrm>
    </dsp:sp>
    <dsp:sp modelId="{7C5AB6F3-469B-41C4-A390-62EFF892EC28}">
      <dsp:nvSpPr>
        <dsp:cNvPr id="0" name=""/>
        <dsp:cNvSpPr/>
      </dsp:nvSpPr>
      <dsp:spPr>
        <a:xfrm>
          <a:off x="442769" y="3085707"/>
          <a:ext cx="6198769" cy="383760"/>
        </a:xfrm>
        <a:prstGeom prst="roundRect">
          <a:avLst/>
        </a:prstGeom>
        <a:solidFill>
          <a:schemeClr val="accent5">
            <a:hueOff val="1767588"/>
            <a:satOff val="-8452"/>
            <a:lumOff val="9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299" tIns="0" rIns="234299" bIns="0" numCol="1" spcCol="1270" anchor="ctr" anchorCtr="0">
          <a:noAutofit/>
        </a:bodyPr>
        <a:lstStyle/>
        <a:p>
          <a:pPr marL="0" lvl="0" indent="0" algn="l" defTabSz="577850">
            <a:lnSpc>
              <a:spcPct val="90000"/>
            </a:lnSpc>
            <a:spcBef>
              <a:spcPct val="0"/>
            </a:spcBef>
            <a:spcAft>
              <a:spcPct val="35000"/>
            </a:spcAft>
            <a:buNone/>
          </a:pPr>
          <a:r>
            <a:rPr lang="en-US" sz="1300" kern="1200"/>
            <a:t>Transplant</a:t>
          </a:r>
          <a:endParaRPr lang="en-US" sz="1300" kern="1200" dirty="0"/>
        </a:p>
      </dsp:txBody>
      <dsp:txXfrm>
        <a:off x="461503" y="3104441"/>
        <a:ext cx="6161301" cy="346292"/>
      </dsp:txXfrm>
    </dsp:sp>
    <dsp:sp modelId="{770AE63D-5795-452B-9AAD-5FFBDEE99F68}">
      <dsp:nvSpPr>
        <dsp:cNvPr id="0" name=""/>
        <dsp:cNvSpPr/>
      </dsp:nvSpPr>
      <dsp:spPr>
        <a:xfrm>
          <a:off x="0" y="4303510"/>
          <a:ext cx="8855385" cy="757575"/>
        </a:xfrm>
        <a:prstGeom prst="rect">
          <a:avLst/>
        </a:prstGeom>
        <a:solidFill>
          <a:schemeClr val="lt1">
            <a:alpha val="90000"/>
            <a:hueOff val="0"/>
            <a:satOff val="0"/>
            <a:lumOff val="0"/>
            <a:alphaOff val="0"/>
          </a:schemeClr>
        </a:solidFill>
        <a:ln w="12700" cap="flat" cmpd="sng" algn="ctr">
          <a:solidFill>
            <a:schemeClr val="accent5">
              <a:hueOff val="2356783"/>
              <a:satOff val="-11270"/>
              <a:lumOff val="1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7276" tIns="270764" rIns="68727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Not always given</a:t>
          </a:r>
        </a:p>
        <a:p>
          <a:pPr marL="114300" lvl="1" indent="-114300" algn="l" defTabSz="577850">
            <a:lnSpc>
              <a:spcPct val="90000"/>
            </a:lnSpc>
            <a:spcBef>
              <a:spcPct val="0"/>
            </a:spcBef>
            <a:spcAft>
              <a:spcPct val="15000"/>
            </a:spcAft>
            <a:buChar char="•"/>
          </a:pPr>
          <a:r>
            <a:rPr lang="en-US" sz="1300" kern="1200" dirty="0"/>
            <a:t>Revlimid and daratumumab most common (that I see)</a:t>
          </a:r>
        </a:p>
      </dsp:txBody>
      <dsp:txXfrm>
        <a:off x="0" y="4303510"/>
        <a:ext cx="8855385" cy="757575"/>
      </dsp:txXfrm>
    </dsp:sp>
    <dsp:sp modelId="{20E23459-6669-499A-9E96-7A815D057D24}">
      <dsp:nvSpPr>
        <dsp:cNvPr id="0" name=""/>
        <dsp:cNvSpPr/>
      </dsp:nvSpPr>
      <dsp:spPr>
        <a:xfrm>
          <a:off x="442769" y="4105362"/>
          <a:ext cx="6198769" cy="383760"/>
        </a:xfrm>
        <a:prstGeom prst="round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299" tIns="0" rIns="234299" bIns="0" numCol="1" spcCol="1270" anchor="ctr" anchorCtr="0">
          <a:noAutofit/>
        </a:bodyPr>
        <a:lstStyle/>
        <a:p>
          <a:pPr marL="0" lvl="0" indent="0" algn="l" defTabSz="577850">
            <a:lnSpc>
              <a:spcPct val="90000"/>
            </a:lnSpc>
            <a:spcBef>
              <a:spcPct val="0"/>
            </a:spcBef>
            <a:spcAft>
              <a:spcPct val="35000"/>
            </a:spcAft>
            <a:buNone/>
          </a:pPr>
          <a:r>
            <a:rPr lang="en-US" sz="1300" kern="1200" dirty="0"/>
            <a:t>Post-transplant maintenance therapy</a:t>
          </a:r>
        </a:p>
      </dsp:txBody>
      <dsp:txXfrm>
        <a:off x="461503" y="4124096"/>
        <a:ext cx="6161301" cy="3462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3/19/2024</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3/19/2024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big thank you to Registry Partners for continuing to host our webinar series. As always, the live presentation has been awarded NCRA approval for 1 category A CE, in which a certificate will be </a:t>
            </a:r>
            <a:r>
              <a:rPr lang="en-US"/>
              <a:t>emailed out later this week. </a:t>
            </a:r>
            <a:r>
              <a:rPr lang="en-US" dirty="0"/>
              <a:t>Those viewing the recording are not eligible for the CE.</a:t>
            </a:r>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2909667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14</a:t>
            </a:fld>
            <a:endParaRPr lang="en-US" dirty="0"/>
          </a:p>
        </p:txBody>
      </p:sp>
    </p:spTree>
    <p:extLst>
      <p:ext uri="{BB962C8B-B14F-4D97-AF65-F5344CB8AC3E}">
        <p14:creationId xmlns:p14="http://schemas.microsoft.com/office/powerpoint/2010/main" val="1306333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Peripheral blood smear w/ flow cytometry</a:t>
            </a:r>
          </a:p>
        </p:txBody>
      </p:sp>
      <p:sp>
        <p:nvSpPr>
          <p:cNvPr id="4" name="Slide Number Placeholder 3"/>
          <p:cNvSpPr>
            <a:spLocks noGrp="1"/>
          </p:cNvSpPr>
          <p:nvPr>
            <p:ph type="sldNum" sz="quarter" idx="5"/>
          </p:nvPr>
        </p:nvSpPr>
        <p:spPr/>
        <p:txBody>
          <a:bodyPr/>
          <a:lstStyle/>
          <a:p>
            <a:fld id="{10895658-EA1F-4910-80AB-4DA76E167475}" type="slidenum">
              <a:rPr lang="en-US" smtClean="0"/>
              <a:t>18</a:t>
            </a:fld>
            <a:endParaRPr lang="en-US" dirty="0"/>
          </a:p>
        </p:txBody>
      </p:sp>
    </p:spTree>
    <p:extLst>
      <p:ext uri="{BB962C8B-B14F-4D97-AF65-F5344CB8AC3E}">
        <p14:creationId xmlns:p14="http://schemas.microsoft.com/office/powerpoint/2010/main" val="60537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there’s also code 9 for when you have no clue how the case was diagnosed. </a:t>
            </a:r>
          </a:p>
        </p:txBody>
      </p:sp>
      <p:sp>
        <p:nvSpPr>
          <p:cNvPr id="4" name="Slide Number Placeholder 3"/>
          <p:cNvSpPr>
            <a:spLocks noGrp="1"/>
          </p:cNvSpPr>
          <p:nvPr>
            <p:ph type="sldNum" sz="quarter" idx="5"/>
          </p:nvPr>
        </p:nvSpPr>
        <p:spPr/>
        <p:txBody>
          <a:bodyPr/>
          <a:lstStyle/>
          <a:p>
            <a:fld id="{10895658-EA1F-4910-80AB-4DA76E167475}" type="slidenum">
              <a:rPr lang="en-US" smtClean="0"/>
              <a:t>25</a:t>
            </a:fld>
            <a:endParaRPr lang="en-US" dirty="0"/>
          </a:p>
        </p:txBody>
      </p:sp>
    </p:spTree>
    <p:extLst>
      <p:ext uri="{BB962C8B-B14F-4D97-AF65-F5344CB8AC3E}">
        <p14:creationId xmlns:p14="http://schemas.microsoft.com/office/powerpoint/2010/main" val="421405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symptoms are still a SSDI for all lymphoma cases.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symptoms = fever, night sweats, unintentional weight loss of greater than 10% of bodyweight </a:t>
            </a:r>
          </a:p>
          <a:p>
            <a:r>
              <a:rPr lang="en-US" dirty="0"/>
              <a:t>S was removed from stage grouping with AJCC 8</a:t>
            </a:r>
            <a:r>
              <a:rPr lang="en-US" baseline="30000" dirty="0"/>
              <a:t>th</a:t>
            </a:r>
            <a:r>
              <a:rPr lang="en-US" dirty="0"/>
              <a:t> edition, as spleen is no longer part of stage grouping (now looked at similar to lymph node region). </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28</a:t>
            </a:fld>
            <a:endParaRPr lang="en-US" dirty="0"/>
          </a:p>
        </p:txBody>
      </p:sp>
    </p:spTree>
    <p:extLst>
      <p:ext uri="{BB962C8B-B14F-4D97-AF65-F5344CB8AC3E}">
        <p14:creationId xmlns:p14="http://schemas.microsoft.com/office/powerpoint/2010/main" val="237103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Waldeyer’s</a:t>
            </a:r>
            <a:r>
              <a:rPr lang="en-US" dirty="0"/>
              <a:t> ring = tonsil structures and lymphatic tissue area of the pharynx</a:t>
            </a:r>
          </a:p>
          <a:p>
            <a:r>
              <a:rPr lang="en-US" dirty="0"/>
              <a:t>Stage III and IV don’t apply E suffix, even when there is extranodal organ involvement. </a:t>
            </a:r>
          </a:p>
          <a:p>
            <a:r>
              <a:rPr lang="en-US" dirty="0"/>
              <a:t>Bulky measurements provided are not for all </a:t>
            </a:r>
            <a:r>
              <a:rPr lang="en-US" dirty="0" err="1"/>
              <a:t>histologies</a:t>
            </a:r>
            <a:r>
              <a:rPr lang="en-US" dirty="0"/>
              <a:t>, it varies more than just HL vs NHL.</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29</a:t>
            </a:fld>
            <a:endParaRPr lang="en-US" dirty="0"/>
          </a:p>
        </p:txBody>
      </p:sp>
    </p:spTree>
    <p:extLst>
      <p:ext uri="{BB962C8B-B14F-4D97-AF65-F5344CB8AC3E}">
        <p14:creationId xmlns:p14="http://schemas.microsoft.com/office/powerpoint/2010/main" val="44483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C heme manual</a:t>
            </a:r>
          </a:p>
        </p:txBody>
      </p:sp>
      <p:sp>
        <p:nvSpPr>
          <p:cNvPr id="4" name="Slide Number Placeholder 3"/>
          <p:cNvSpPr>
            <a:spLocks noGrp="1"/>
          </p:cNvSpPr>
          <p:nvPr>
            <p:ph type="sldNum" sz="quarter" idx="5"/>
          </p:nvPr>
        </p:nvSpPr>
        <p:spPr/>
        <p:txBody>
          <a:bodyPr/>
          <a:lstStyle/>
          <a:p>
            <a:fld id="{10895658-EA1F-4910-80AB-4DA76E167475}" type="slidenum">
              <a:rPr lang="en-US" smtClean="0"/>
              <a:t>30</a:t>
            </a:fld>
            <a:endParaRPr lang="en-US" dirty="0"/>
          </a:p>
        </p:txBody>
      </p:sp>
    </p:spTree>
    <p:extLst>
      <p:ext uri="{BB962C8B-B14F-4D97-AF65-F5344CB8AC3E}">
        <p14:creationId xmlns:p14="http://schemas.microsoft.com/office/powerpoint/2010/main" val="223178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31</a:t>
            </a:fld>
            <a:endParaRPr lang="en-US" dirty="0"/>
          </a:p>
        </p:txBody>
      </p:sp>
    </p:spTree>
    <p:extLst>
      <p:ext uri="{BB962C8B-B14F-4D97-AF65-F5344CB8AC3E}">
        <p14:creationId xmlns:p14="http://schemas.microsoft.com/office/powerpoint/2010/main" val="2460283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32</a:t>
            </a:fld>
            <a:endParaRPr lang="en-US" dirty="0"/>
          </a:p>
        </p:txBody>
      </p:sp>
    </p:spTree>
    <p:extLst>
      <p:ext uri="{BB962C8B-B14F-4D97-AF65-F5344CB8AC3E}">
        <p14:creationId xmlns:p14="http://schemas.microsoft.com/office/powerpoint/2010/main" val="6807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Lymphocytosis = high lymphocyte count</a:t>
            </a:r>
          </a:p>
          <a:p>
            <a:r>
              <a:rPr lang="en-US" dirty="0"/>
              <a:t>Anemia =  low hemoglobin or </a:t>
            </a:r>
            <a:r>
              <a:rPr lang="en-US" sz="1200" dirty="0"/>
              <a:t>Hgb &lt;11 g/dL</a:t>
            </a:r>
          </a:p>
          <a:p>
            <a:r>
              <a:rPr lang="en-US" sz="1200" dirty="0"/>
              <a:t>Thrombocytopenia = low platelet counts, as in </a:t>
            </a:r>
            <a:r>
              <a:rPr lang="en-US" sz="1200" dirty="0" err="1"/>
              <a:t>Plt</a:t>
            </a:r>
            <a:r>
              <a:rPr lang="en-US" sz="1200" dirty="0"/>
              <a:t> &lt;100,000 µL or 100 dL</a:t>
            </a:r>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34</a:t>
            </a:fld>
            <a:endParaRPr lang="en-US" dirty="0"/>
          </a:p>
        </p:txBody>
      </p:sp>
    </p:spTree>
    <p:extLst>
      <p:ext uri="{BB962C8B-B14F-4D97-AF65-F5344CB8AC3E}">
        <p14:creationId xmlns:p14="http://schemas.microsoft.com/office/powerpoint/2010/main" val="164829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456439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 = International staging system</a:t>
            </a:r>
          </a:p>
          <a:p>
            <a:r>
              <a:rPr lang="en-US" dirty="0"/>
              <a:t>RISS = REVISED international staging system</a:t>
            </a:r>
          </a:p>
        </p:txBody>
      </p:sp>
      <p:sp>
        <p:nvSpPr>
          <p:cNvPr id="4" name="Slide Number Placeholder 3"/>
          <p:cNvSpPr>
            <a:spLocks noGrp="1"/>
          </p:cNvSpPr>
          <p:nvPr>
            <p:ph type="sldNum" sz="quarter" idx="5"/>
          </p:nvPr>
        </p:nvSpPr>
        <p:spPr/>
        <p:txBody>
          <a:bodyPr/>
          <a:lstStyle/>
          <a:p>
            <a:fld id="{10895658-EA1F-4910-80AB-4DA76E167475}" type="slidenum">
              <a:rPr lang="en-US" smtClean="0"/>
              <a:t>35</a:t>
            </a:fld>
            <a:endParaRPr lang="en-US" dirty="0"/>
          </a:p>
        </p:txBody>
      </p:sp>
    </p:spTree>
    <p:extLst>
      <p:ext uri="{BB962C8B-B14F-4D97-AF65-F5344CB8AC3E}">
        <p14:creationId xmlns:p14="http://schemas.microsoft.com/office/powerpoint/2010/main" val="3600890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Beta globulin is not the same as beta-2 microglobulin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SPEP = serum protein electrophoresis</a:t>
            </a:r>
          </a:p>
          <a:p>
            <a:r>
              <a:rPr lang="en-US" dirty="0"/>
              <a:t>Albumin can be found in comprehensive metabolic panel</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36</a:t>
            </a:fld>
            <a:endParaRPr lang="en-US" dirty="0"/>
          </a:p>
        </p:txBody>
      </p:sp>
    </p:spTree>
    <p:extLst>
      <p:ext uri="{BB962C8B-B14F-4D97-AF65-F5344CB8AC3E}">
        <p14:creationId xmlns:p14="http://schemas.microsoft.com/office/powerpoint/2010/main" val="2969481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37</a:t>
            </a:fld>
            <a:endParaRPr lang="en-US" dirty="0"/>
          </a:p>
        </p:txBody>
      </p:sp>
    </p:spTree>
    <p:extLst>
      <p:ext uri="{BB962C8B-B14F-4D97-AF65-F5344CB8AC3E}">
        <p14:creationId xmlns:p14="http://schemas.microsoft.com/office/powerpoint/2010/main" val="3718008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38</a:t>
            </a:fld>
            <a:endParaRPr lang="en-US" dirty="0"/>
          </a:p>
        </p:txBody>
      </p:sp>
    </p:spTree>
    <p:extLst>
      <p:ext uri="{BB962C8B-B14F-4D97-AF65-F5344CB8AC3E}">
        <p14:creationId xmlns:p14="http://schemas.microsoft.com/office/powerpoint/2010/main" val="561984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9591/3: Splenic B-cell lymphoma/leukemia, unclassifiable (see code 1)</a:t>
            </a:r>
          </a:p>
          <a:p>
            <a:r>
              <a:rPr lang="en-US" dirty="0"/>
              <a:t>Abstracted and staged as a leukemia </a:t>
            </a:r>
          </a:p>
          <a:p>
            <a:r>
              <a:rPr lang="en-US" dirty="0"/>
              <a:t>x 9591/3: Hairy cell leukemia variant (see code 2) </a:t>
            </a:r>
          </a:p>
          <a:p>
            <a:r>
              <a:rPr lang="en-US" dirty="0"/>
              <a:t>Abstracted and staged as a leukemia </a:t>
            </a:r>
          </a:p>
          <a:p>
            <a:r>
              <a:rPr lang="en-US" dirty="0"/>
              <a:t>x 9591/3: Splenic diffuse red pulp small B-cell lymphoma (see code 3)</a:t>
            </a:r>
          </a:p>
          <a:p>
            <a:r>
              <a:rPr lang="en-US" dirty="0"/>
              <a:t>Abstracted and staged as a lymphoma </a:t>
            </a:r>
          </a:p>
          <a:p>
            <a:r>
              <a:rPr lang="en-US" dirty="0"/>
              <a:t>x 9591/3: Non-Hodgkin lymphoma, NOS (see code 9) </a:t>
            </a:r>
          </a:p>
          <a:p>
            <a:r>
              <a:rPr lang="en-US" dirty="0"/>
              <a:t>Abstracted and staged as a lymphoma</a:t>
            </a:r>
          </a:p>
          <a:p>
            <a:endParaRPr lang="en-US" dirty="0"/>
          </a:p>
          <a:p>
            <a:r>
              <a:rPr lang="en-US" dirty="0"/>
              <a:t>B Symptoms: must be addressed in the chart, otherwise code 9. This can be from the H&amp;P, PE or even statement of stage ‘A’</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41</a:t>
            </a:fld>
            <a:endParaRPr lang="en-US" dirty="0"/>
          </a:p>
        </p:txBody>
      </p:sp>
    </p:spTree>
    <p:extLst>
      <p:ext uri="{BB962C8B-B14F-4D97-AF65-F5344CB8AC3E}">
        <p14:creationId xmlns:p14="http://schemas.microsoft.com/office/powerpoint/2010/main" val="701971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make sure your unit of measurement matches the SSDI requirement!</a:t>
            </a:r>
          </a:p>
          <a:p>
            <a:r>
              <a:rPr lang="en-US" dirty="0"/>
              <a:t>Don’t assume anything is negative – if nothing available to support as positive or negative, code as 9</a:t>
            </a:r>
          </a:p>
          <a:p>
            <a:r>
              <a:rPr lang="en-US" b="1" dirty="0"/>
              <a:t>SSDI notes for all CLL/SSL SSDIs: The physician’s stated Rai stage always takes priority when there is conflicting information. </a:t>
            </a:r>
          </a:p>
          <a:p>
            <a:endParaRPr lang="en-US" b="1" dirty="0"/>
          </a:p>
          <a:p>
            <a:r>
              <a:rPr lang="en-US" sz="1800" dirty="0">
                <a:effectLst/>
                <a:latin typeface="Calibri" panose="020F0502020204030204" pitchFamily="34" charset="0"/>
              </a:rPr>
              <a:t>Lymphocytosis: When we are only given a percentage for lymphocytes, that is not enough for US to determine the correct code for lymphocytosis. However, pay attention to the physician statements</a:t>
            </a:r>
            <a:endParaRPr lang="en-US" b="1" dirty="0"/>
          </a:p>
        </p:txBody>
      </p:sp>
      <p:sp>
        <p:nvSpPr>
          <p:cNvPr id="4" name="Slide Number Placeholder 3"/>
          <p:cNvSpPr>
            <a:spLocks noGrp="1"/>
          </p:cNvSpPr>
          <p:nvPr>
            <p:ph type="sldNum" sz="quarter" idx="5"/>
          </p:nvPr>
        </p:nvSpPr>
        <p:spPr/>
        <p:txBody>
          <a:bodyPr/>
          <a:lstStyle/>
          <a:p>
            <a:fld id="{10895658-EA1F-4910-80AB-4DA76E167475}" type="slidenum">
              <a:rPr lang="en-US" smtClean="0"/>
              <a:t>43</a:t>
            </a:fld>
            <a:endParaRPr lang="en-US" dirty="0"/>
          </a:p>
        </p:txBody>
      </p:sp>
    </p:spTree>
    <p:extLst>
      <p:ext uri="{BB962C8B-B14F-4D97-AF65-F5344CB8AC3E}">
        <p14:creationId xmlns:p14="http://schemas.microsoft.com/office/powerpoint/2010/main" val="3926583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assume anything is negative – if nothing available to support as positive or negative, code as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SSDI notes for all CLL/SSL SSDIs: The physician’s stated Rai stage always takes priority when there is conflicting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44</a:t>
            </a:fld>
            <a:endParaRPr lang="en-US" dirty="0"/>
          </a:p>
        </p:txBody>
      </p:sp>
    </p:spTree>
    <p:extLst>
      <p:ext uri="{BB962C8B-B14F-4D97-AF65-F5344CB8AC3E}">
        <p14:creationId xmlns:p14="http://schemas.microsoft.com/office/powerpoint/2010/main" val="3994755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931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47</a:t>
            </a:fld>
            <a:endParaRPr lang="en-US" dirty="0"/>
          </a:p>
        </p:txBody>
      </p:sp>
    </p:spTree>
    <p:extLst>
      <p:ext uri="{BB962C8B-B14F-4D97-AF65-F5344CB8AC3E}">
        <p14:creationId xmlns:p14="http://schemas.microsoft.com/office/powerpoint/2010/main" val="1781142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49</a:t>
            </a:fld>
            <a:endParaRPr lang="en-US" dirty="0"/>
          </a:p>
        </p:txBody>
      </p:sp>
    </p:spTree>
    <p:extLst>
      <p:ext uri="{BB962C8B-B14F-4D97-AF65-F5344CB8AC3E}">
        <p14:creationId xmlns:p14="http://schemas.microsoft.com/office/powerpoint/2010/main" val="61662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new to heme and lymphoma cases, start with reviewing the heme manual </a:t>
            </a:r>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2482613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surgical margins of primary site, it is automatic code 9 for C42 and C77 site codes</a:t>
            </a:r>
          </a:p>
          <a:p>
            <a:r>
              <a:rPr lang="en-US" dirty="0"/>
              <a:t>Scope of regional lymph node surgery, automatic code 9</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50</a:t>
            </a:fld>
            <a:endParaRPr lang="en-US" dirty="0"/>
          </a:p>
        </p:txBody>
      </p:sp>
    </p:spTree>
    <p:extLst>
      <p:ext uri="{BB962C8B-B14F-4D97-AF65-F5344CB8AC3E}">
        <p14:creationId xmlns:p14="http://schemas.microsoft.com/office/powerpoint/2010/main" val="456461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51</a:t>
            </a:fld>
            <a:endParaRPr lang="en-US" dirty="0"/>
          </a:p>
        </p:txBody>
      </p:sp>
    </p:spTree>
    <p:extLst>
      <p:ext uri="{BB962C8B-B14F-4D97-AF65-F5344CB8AC3E}">
        <p14:creationId xmlns:p14="http://schemas.microsoft.com/office/powerpoint/2010/main" val="1589849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52</a:t>
            </a:fld>
            <a:endParaRPr lang="en-US" dirty="0"/>
          </a:p>
        </p:txBody>
      </p:sp>
    </p:spTree>
    <p:extLst>
      <p:ext uri="{BB962C8B-B14F-4D97-AF65-F5344CB8AC3E}">
        <p14:creationId xmlns:p14="http://schemas.microsoft.com/office/powerpoint/2010/main" val="2408246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93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54</a:t>
            </a:fld>
            <a:endParaRPr lang="en-US" dirty="0"/>
          </a:p>
        </p:txBody>
      </p:sp>
    </p:spTree>
    <p:extLst>
      <p:ext uri="{BB962C8B-B14F-4D97-AF65-F5344CB8AC3E}">
        <p14:creationId xmlns:p14="http://schemas.microsoft.com/office/powerpoint/2010/main" val="3511757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the guaranteed steps you’ll see, but it is the most common from my knowledge.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989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transfusions are never collected as treatment</a:t>
            </a:r>
          </a:p>
        </p:txBody>
      </p:sp>
      <p:sp>
        <p:nvSpPr>
          <p:cNvPr id="4" name="Slide Number Placeholder 3"/>
          <p:cNvSpPr>
            <a:spLocks noGrp="1"/>
          </p:cNvSpPr>
          <p:nvPr>
            <p:ph type="sldNum" sz="quarter" idx="5"/>
          </p:nvPr>
        </p:nvSpPr>
        <p:spPr/>
        <p:txBody>
          <a:bodyPr/>
          <a:lstStyle/>
          <a:p>
            <a:fld id="{10895658-EA1F-4910-80AB-4DA76E167475}" type="slidenum">
              <a:rPr lang="en-US" smtClean="0"/>
              <a:t>56</a:t>
            </a:fld>
            <a:endParaRPr lang="en-US" dirty="0"/>
          </a:p>
        </p:txBody>
      </p:sp>
    </p:spTree>
    <p:extLst>
      <p:ext uri="{BB962C8B-B14F-4D97-AF65-F5344CB8AC3E}">
        <p14:creationId xmlns:p14="http://schemas.microsoft.com/office/powerpoint/2010/main" val="3528109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anything after a recurrence in subsequent therapy. </a:t>
            </a:r>
          </a:p>
        </p:txBody>
      </p:sp>
      <p:sp>
        <p:nvSpPr>
          <p:cNvPr id="4" name="Slide Number Placeholder 3"/>
          <p:cNvSpPr>
            <a:spLocks noGrp="1"/>
          </p:cNvSpPr>
          <p:nvPr>
            <p:ph type="sldNum" sz="quarter" idx="5"/>
          </p:nvPr>
        </p:nvSpPr>
        <p:spPr/>
        <p:txBody>
          <a:bodyPr/>
          <a:lstStyle/>
          <a:p>
            <a:fld id="{10895658-EA1F-4910-80AB-4DA76E167475}" type="slidenum">
              <a:rPr lang="en-US" smtClean="0"/>
              <a:t>57</a:t>
            </a:fld>
            <a:endParaRPr lang="en-US" dirty="0"/>
          </a:p>
        </p:txBody>
      </p:sp>
    </p:spTree>
    <p:extLst>
      <p:ext uri="{BB962C8B-B14F-4D97-AF65-F5344CB8AC3E}">
        <p14:creationId xmlns:p14="http://schemas.microsoft.com/office/powerpoint/2010/main" val="3348345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Plasmacytoma to myeloma</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58</a:t>
            </a:fld>
            <a:endParaRPr lang="en-US" dirty="0"/>
          </a:p>
        </p:txBody>
      </p:sp>
    </p:spTree>
    <p:extLst>
      <p:ext uri="{BB962C8B-B14F-4D97-AF65-F5344CB8AC3E}">
        <p14:creationId xmlns:p14="http://schemas.microsoft.com/office/powerpoint/2010/main" val="3386662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biopsies, within 21 days of one another</a:t>
            </a:r>
          </a:p>
          <a:p>
            <a:r>
              <a:rPr lang="en-US" dirty="0"/>
              <a:t>Acute and chronic neoplasms present</a:t>
            </a:r>
          </a:p>
          <a:p>
            <a:r>
              <a:rPr lang="en-US" dirty="0"/>
              <a:t>Myeloma, the acute dx, was found during initial workup</a:t>
            </a:r>
          </a:p>
          <a:p>
            <a:r>
              <a:rPr lang="en-US" dirty="0"/>
              <a:t>Per rule M11, exception note: single primary myeloma 9732/3</a:t>
            </a:r>
          </a:p>
        </p:txBody>
      </p:sp>
      <p:sp>
        <p:nvSpPr>
          <p:cNvPr id="4" name="Slide Number Placeholder 3"/>
          <p:cNvSpPr>
            <a:spLocks noGrp="1"/>
          </p:cNvSpPr>
          <p:nvPr>
            <p:ph type="sldNum" sz="quarter" idx="5"/>
          </p:nvPr>
        </p:nvSpPr>
        <p:spPr/>
        <p:txBody>
          <a:bodyPr/>
          <a:lstStyle/>
          <a:p>
            <a:fld id="{10895658-EA1F-4910-80AB-4DA76E167475}" type="slidenum">
              <a:rPr lang="en-US" smtClean="0"/>
              <a:t>59</a:t>
            </a:fld>
            <a:endParaRPr lang="en-US" dirty="0"/>
          </a:p>
        </p:txBody>
      </p:sp>
    </p:spTree>
    <p:extLst>
      <p:ext uri="{BB962C8B-B14F-4D97-AF65-F5344CB8AC3E}">
        <p14:creationId xmlns:p14="http://schemas.microsoft.com/office/powerpoint/2010/main" val="35468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Reportability </a:t>
            </a:r>
          </a:p>
          <a:p>
            <a:r>
              <a:rPr lang="en-US" dirty="0"/>
              <a:t>Diagnosis year</a:t>
            </a:r>
          </a:p>
          <a:p>
            <a:r>
              <a:rPr lang="en-US" dirty="0"/>
              <a:t>Current histology code</a:t>
            </a:r>
          </a:p>
          <a:p>
            <a:r>
              <a:rPr lang="en-US" dirty="0"/>
              <a:t>Module to look at in heme manual</a:t>
            </a:r>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2769560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del17p; t(4;14) or t(14;16)</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61</a:t>
            </a:fld>
            <a:endParaRPr lang="en-US" dirty="0"/>
          </a:p>
        </p:txBody>
      </p:sp>
    </p:spTree>
    <p:extLst>
      <p:ext uri="{BB962C8B-B14F-4D97-AF65-F5344CB8AC3E}">
        <p14:creationId xmlns:p14="http://schemas.microsoft.com/office/powerpoint/2010/main" val="354407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STORE, code 1 is what is used when site code is C42 and there’s any surgery done.</a:t>
            </a:r>
          </a:p>
        </p:txBody>
      </p:sp>
      <p:sp>
        <p:nvSpPr>
          <p:cNvPr id="4" name="Slide Number Placeholder 3"/>
          <p:cNvSpPr>
            <a:spLocks noGrp="1"/>
          </p:cNvSpPr>
          <p:nvPr>
            <p:ph type="sldNum" sz="quarter" idx="5"/>
          </p:nvPr>
        </p:nvSpPr>
        <p:spPr/>
        <p:txBody>
          <a:bodyPr/>
          <a:lstStyle/>
          <a:p>
            <a:fld id="{10895658-EA1F-4910-80AB-4DA76E167475}" type="slidenum">
              <a:rPr lang="en-US" smtClean="0"/>
              <a:t>63</a:t>
            </a:fld>
            <a:endParaRPr lang="en-US" dirty="0"/>
          </a:p>
        </p:txBody>
      </p:sp>
    </p:spTree>
    <p:extLst>
      <p:ext uri="{BB962C8B-B14F-4D97-AF65-F5344CB8AC3E}">
        <p14:creationId xmlns:p14="http://schemas.microsoft.com/office/powerpoint/2010/main" val="3381864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67</a:t>
            </a:fld>
            <a:endParaRPr lang="en-US" dirty="0"/>
          </a:p>
        </p:txBody>
      </p:sp>
    </p:spTree>
    <p:extLst>
      <p:ext uri="{BB962C8B-B14F-4D97-AF65-F5344CB8AC3E}">
        <p14:creationId xmlns:p14="http://schemas.microsoft.com/office/powerpoint/2010/main" val="2382068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68</a:t>
            </a:fld>
            <a:endParaRPr lang="en-US" dirty="0"/>
          </a:p>
        </p:txBody>
      </p:sp>
    </p:spTree>
    <p:extLst>
      <p:ext uri="{BB962C8B-B14F-4D97-AF65-F5344CB8AC3E}">
        <p14:creationId xmlns:p14="http://schemas.microsoft.com/office/powerpoint/2010/main" val="39932648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because there was a node excision, doesn’t mean you have qualified for pathological stage. Remember, per AJCC, you must have a staging laparotomy done in order to path stage </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70</a:t>
            </a:fld>
            <a:endParaRPr lang="en-US" dirty="0"/>
          </a:p>
        </p:txBody>
      </p:sp>
    </p:spTree>
    <p:extLst>
      <p:ext uri="{BB962C8B-B14F-4D97-AF65-F5344CB8AC3E}">
        <p14:creationId xmlns:p14="http://schemas.microsoft.com/office/powerpoint/2010/main" val="2674549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del17p; t(4;14) or t(14;16)</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72</a:t>
            </a:fld>
            <a:endParaRPr lang="en-US" dirty="0"/>
          </a:p>
        </p:txBody>
      </p:sp>
    </p:spTree>
    <p:extLst>
      <p:ext uri="{BB962C8B-B14F-4D97-AF65-F5344CB8AC3E}">
        <p14:creationId xmlns:p14="http://schemas.microsoft.com/office/powerpoint/2010/main" val="1712344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2021: Diagnosed with AML with MDS related changes (9895/3)</a:t>
            </a:r>
          </a:p>
          <a:p>
            <a:pPr marL="0" marR="0">
              <a:spcBef>
                <a:spcPts val="0"/>
              </a:spcBef>
              <a:spcAft>
                <a:spcPts val="0"/>
              </a:spcAft>
            </a:pPr>
            <a:r>
              <a:rPr lang="en-US" sz="1800" dirty="0">
                <a:effectLst/>
                <a:latin typeface="Calibri" panose="020F0502020204030204" pitchFamily="34" charset="0"/>
              </a:rPr>
              <a:t>Treated for that.</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2023: Diagnosed with MDS with excess blasts (9983/3)</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AML w/ MDS related changes is an acute neoplasm (transformations to)</a:t>
            </a:r>
          </a:p>
          <a:p>
            <a:pPr marL="0" marR="0">
              <a:spcBef>
                <a:spcPts val="0"/>
              </a:spcBef>
              <a:spcAft>
                <a:spcPts val="0"/>
              </a:spcAft>
            </a:pPr>
            <a:r>
              <a:rPr lang="en-US" sz="1800" dirty="0">
                <a:effectLst/>
                <a:latin typeface="Calibri" panose="020F0502020204030204" pitchFamily="34" charset="0"/>
              </a:rPr>
              <a:t>MDS with excess blasts is a chronic neoplasm (transformations from)</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74</a:t>
            </a:fld>
            <a:endParaRPr lang="en-US" dirty="0"/>
          </a:p>
        </p:txBody>
      </p:sp>
    </p:spTree>
    <p:extLst>
      <p:ext uri="{BB962C8B-B14F-4D97-AF65-F5344CB8AC3E}">
        <p14:creationId xmlns:p14="http://schemas.microsoft.com/office/powerpoint/2010/main" val="38270654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want to stop at PH22 here and code to C779, however, per Note 1 under PH22, we have an organ plus it’s regional nodes.</a:t>
            </a:r>
          </a:p>
          <a:p>
            <a:r>
              <a:rPr lang="en-US" dirty="0"/>
              <a:t>We also have non-regional nodes that are considered distant, due to the organ and regional node involvement.</a:t>
            </a:r>
          </a:p>
          <a:p>
            <a:endParaRPr lang="en-US" dirty="0"/>
          </a:p>
          <a:p>
            <a:r>
              <a:rPr lang="en-US" dirty="0"/>
              <a:t>PH25 note 3: Secondary involvement of distant lymph nodes and/or bone marrow are coded in stage.  </a:t>
            </a:r>
          </a:p>
        </p:txBody>
      </p:sp>
      <p:sp>
        <p:nvSpPr>
          <p:cNvPr id="4" name="Slide Number Placeholder 3"/>
          <p:cNvSpPr>
            <a:spLocks noGrp="1"/>
          </p:cNvSpPr>
          <p:nvPr>
            <p:ph type="sldNum" sz="quarter" idx="5"/>
          </p:nvPr>
        </p:nvSpPr>
        <p:spPr/>
        <p:txBody>
          <a:bodyPr/>
          <a:lstStyle/>
          <a:p>
            <a:fld id="{10895658-EA1F-4910-80AB-4DA76E167475}" type="slidenum">
              <a:rPr lang="en-US" smtClean="0"/>
              <a:t>75</a:t>
            </a:fld>
            <a:endParaRPr lang="en-US" dirty="0"/>
          </a:p>
        </p:txBody>
      </p:sp>
    </p:spTree>
    <p:extLst>
      <p:ext uri="{BB962C8B-B14F-4D97-AF65-F5344CB8AC3E}">
        <p14:creationId xmlns:p14="http://schemas.microsoft.com/office/powerpoint/2010/main" val="13755781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Confirmed with Ask-A-SEER. They said since you only have a pericardial effusion and no other evidence of involvement, you would code to the pericardium. </a:t>
            </a:r>
            <a:r>
              <a:rPr lang="en-US" sz="1800" dirty="0">
                <a:effectLst/>
                <a:latin typeface="Calibri" panose="020F0502020204030204" pitchFamily="34" charset="0"/>
              </a:rPr>
              <a:t>Same would apply to a pleural effusion lymphoma - with no other sites of involvement, site code would be C384. Peritoneal fluid = C48.2.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76</a:t>
            </a:fld>
            <a:endParaRPr lang="en-US" dirty="0"/>
          </a:p>
        </p:txBody>
      </p:sp>
    </p:spTree>
    <p:extLst>
      <p:ext uri="{BB962C8B-B14F-4D97-AF65-F5344CB8AC3E}">
        <p14:creationId xmlns:p14="http://schemas.microsoft.com/office/powerpoint/2010/main" val="901749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77</a:t>
            </a:fld>
            <a:endParaRPr lang="en-US" dirty="0"/>
          </a:p>
        </p:txBody>
      </p:sp>
    </p:spTree>
    <p:extLst>
      <p:ext uri="{BB962C8B-B14F-4D97-AF65-F5344CB8AC3E}">
        <p14:creationId xmlns:p14="http://schemas.microsoft.com/office/powerpoint/2010/main" val="3753692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20302460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C and D</a:t>
            </a:r>
          </a:p>
        </p:txBody>
      </p:sp>
      <p:sp>
        <p:nvSpPr>
          <p:cNvPr id="4" name="Slide Number Placeholder 3"/>
          <p:cNvSpPr>
            <a:spLocks noGrp="1"/>
          </p:cNvSpPr>
          <p:nvPr>
            <p:ph type="sldNum" sz="quarter" idx="5"/>
          </p:nvPr>
        </p:nvSpPr>
        <p:spPr/>
        <p:txBody>
          <a:bodyPr/>
          <a:lstStyle/>
          <a:p>
            <a:fld id="{10895658-EA1F-4910-80AB-4DA76E167475}" type="slidenum">
              <a:rPr lang="en-US" smtClean="0"/>
              <a:t>78</a:t>
            </a:fld>
            <a:endParaRPr lang="en-US" dirty="0"/>
          </a:p>
        </p:txBody>
      </p:sp>
    </p:spTree>
    <p:extLst>
      <p:ext uri="{BB962C8B-B14F-4D97-AF65-F5344CB8AC3E}">
        <p14:creationId xmlns:p14="http://schemas.microsoft.com/office/powerpoint/2010/main" val="36427094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80</a:t>
            </a:fld>
            <a:endParaRPr lang="en-US" dirty="0"/>
          </a:p>
        </p:txBody>
      </p:sp>
    </p:spTree>
    <p:extLst>
      <p:ext uri="{BB962C8B-B14F-4D97-AF65-F5344CB8AC3E}">
        <p14:creationId xmlns:p14="http://schemas.microsoft.com/office/powerpoint/2010/main" val="3110401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viewed the live webinar, a CE Certificate will be emailed out in the next week. The recording will be shared with all members and available to view for 30 days. Slides will be posted to ICRAs website, along with the completed answer sheet to the cases reviewed. </a:t>
            </a:r>
          </a:p>
        </p:txBody>
      </p:sp>
      <p:sp>
        <p:nvSpPr>
          <p:cNvPr id="4" name="Slide Number Placeholder 3"/>
          <p:cNvSpPr>
            <a:spLocks noGrp="1"/>
          </p:cNvSpPr>
          <p:nvPr>
            <p:ph type="sldNum" sz="quarter" idx="5"/>
          </p:nvPr>
        </p:nvSpPr>
        <p:spPr/>
        <p:txBody>
          <a:bodyPr/>
          <a:lstStyle/>
          <a:p>
            <a:fld id="{10895658-EA1F-4910-80AB-4DA76E167475}" type="slidenum">
              <a:rPr lang="en-US" smtClean="0"/>
              <a:t>81</a:t>
            </a:fld>
            <a:endParaRPr lang="en-US" dirty="0"/>
          </a:p>
        </p:txBody>
      </p:sp>
    </p:spTree>
    <p:extLst>
      <p:ext uri="{BB962C8B-B14F-4D97-AF65-F5344CB8AC3E}">
        <p14:creationId xmlns:p14="http://schemas.microsoft.com/office/powerpoint/2010/main" val="360712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259942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151659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B-cell lymphoma NOS is more difficult to find, as it doesn’t show up on the search screen until halfway down the screen. DLBCL shows up first, but that is not equivalent to b-cell lymphoma NOS. So, don’t always go with the first histology code that appears!</a:t>
            </a:r>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111003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510226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hyperlink" Target="https://www.publicdomainpictures.net/en/view-image.php?image=164002&amp;picture=docto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seer.cancer.gov/seer-inquiry/inquiry-detail/20210044/" TargetMode="External"/><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hyperlink" Target="https://seer.cancer.gov/seer-inquiry/inquiry-detail/2018001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seer.cancer.gov/seer-inquiry/inquiry-detail/20200045/"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link.springer.com/chapter/10.1007/978-3-030-39457-8_2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ncbi.nlm.nih.gov/books/NBK66038/table/CDR0000062675__176/" TargetMode="External"/><Relationship Id="rId5" Type="http://schemas.openxmlformats.org/officeDocument/2006/relationships/image" Target="../media/image58.jpeg"/><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ncbi.nlm.nih.gov/books/NBK66038/table/CDR0000062675__176/" TargetMode="Externa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hyperlink" Target="https://www.lls.org/lymphoma/hodgkin-lymphoma/diagnosis/hodgkin-lymphoma-staging" TargetMode="External"/><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cancerbulletin.facs.org/forums/node/14379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seer.cancer.gov/tools/hem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cancerbulletin.facs.org/forums/node/138331#post138346"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cancerbulletin.facs.org/forums/node/139400" TargetMode="External"/><Relationship Id="rId4" Type="http://schemas.openxmlformats.org/officeDocument/2006/relationships/hyperlink" Target="https://cancerbulletin.facs.org/forums/node/129406"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cancerbulletin.facs.org/forums/node/88883"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cancerbulletin.facs.org/forums/node/118154"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courses.lumenlearning.com/math4libarts/chapter/supplemental-videos-2/"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6.jfi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https://seer.cancer.gov/tools/seerrx/"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image" Target="../media/image72.png"/><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hyperlink" Target="https://cancerbulletin.facs.org/forums/node/77590#post115729" TargetMode="Externa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hyperlink" Target="https://seer.cancer.gov/seertools/hemelymph/"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hyperlink" Target="mailto:Leslie.Woodard@franciscanalliance.org"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429461"/>
            <a:ext cx="6343650" cy="2668463"/>
          </a:xfrm>
        </p:spPr>
        <p:txBody>
          <a:bodyPr>
            <a:normAutofit/>
          </a:bodyPr>
          <a:lstStyle/>
          <a:p>
            <a:r>
              <a:rPr lang="en-US" dirty="0"/>
              <a:t>Abstracting Hematopoietic and lymphoma cases</a:t>
            </a:r>
            <a:endParaRPr lang="en-ZA" dirty="0"/>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938713" y="3300413"/>
            <a:ext cx="6338887" cy="2668587"/>
          </a:xfrm>
        </p:spPr>
        <p:txBody>
          <a:bodyPr>
            <a:normAutofit/>
          </a:bodyPr>
          <a:lstStyle/>
          <a:p>
            <a:pPr>
              <a:lnSpc>
                <a:spcPct val="100000"/>
              </a:lnSpc>
            </a:pPr>
            <a:r>
              <a:rPr lang="en-US" dirty="0"/>
              <a:t>Leslie Woodard, ODS-C</a:t>
            </a:r>
          </a:p>
          <a:p>
            <a:pPr>
              <a:lnSpc>
                <a:spcPct val="100000"/>
              </a:lnSpc>
            </a:pPr>
            <a:r>
              <a:rPr lang="en-US" dirty="0"/>
              <a:t>ICRA Education Chair</a:t>
            </a:r>
          </a:p>
          <a:p>
            <a:pPr>
              <a:lnSpc>
                <a:spcPct val="100000"/>
              </a:lnSpc>
            </a:pPr>
            <a:r>
              <a:rPr lang="en-US" dirty="0"/>
              <a:t>March 2024</a:t>
            </a:r>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1</a:t>
            </a:fld>
            <a:endParaRPr lang="en-US" dirty="0"/>
          </a:p>
        </p:txBody>
      </p:sp>
      <p:pic>
        <p:nvPicPr>
          <p:cNvPr id="4" name="Picture 3">
            <a:extLst>
              <a:ext uri="{FF2B5EF4-FFF2-40B4-BE49-F238E27FC236}">
                <a16:creationId xmlns:a16="http://schemas.microsoft.com/office/drawing/2014/main" id="{8BB79E1B-E754-47BD-D10A-AF76ECCC798A}"/>
              </a:ext>
            </a:extLst>
          </p:cNvPr>
          <p:cNvPicPr>
            <a:picLocks noChangeAspect="1"/>
          </p:cNvPicPr>
          <p:nvPr/>
        </p:nvPicPr>
        <p:blipFill>
          <a:blip r:embed="rId3"/>
          <a:stretch>
            <a:fillRect/>
          </a:stretch>
        </p:blipFill>
        <p:spPr>
          <a:xfrm>
            <a:off x="9831920" y="4707549"/>
            <a:ext cx="1925191" cy="1648801"/>
          </a:xfrm>
          <a:prstGeom prst="rect">
            <a:avLst/>
          </a:prstGeom>
        </p:spPr>
      </p:pic>
      <p:pic>
        <p:nvPicPr>
          <p:cNvPr id="1026" name="Picture 2">
            <a:extLst>
              <a:ext uri="{FF2B5EF4-FFF2-40B4-BE49-F238E27FC236}">
                <a16:creationId xmlns:a16="http://schemas.microsoft.com/office/drawing/2014/main" id="{B3CED72D-4F7B-420D-2E75-7C4D6F1A7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567" y="4760740"/>
            <a:ext cx="1667799" cy="166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9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771736" y="896112"/>
            <a:ext cx="9389288" cy="1362456"/>
          </a:xfrm>
        </p:spPr>
        <p:txBody>
          <a:bodyPr/>
          <a:lstStyle/>
          <a:p>
            <a:r>
              <a:rPr lang="en-US" dirty="0"/>
              <a:t>Site code</a:t>
            </a:r>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771525" y="2590800"/>
            <a:ext cx="4514850" cy="3505200"/>
          </a:xfrm>
        </p:spPr>
        <p:txBody>
          <a:bodyPr vert="horz" lIns="91440" tIns="45720" rIns="91440" bIns="45720" rtlCol="0" anchor="t">
            <a:normAutofit fontScale="92500"/>
          </a:bodyPr>
          <a:lstStyle/>
          <a:p>
            <a:pPr marL="285750" indent="-285750">
              <a:buFont typeface="Arial" panose="020B0604020202020204" pitchFamily="34" charset="0"/>
              <a:buChar char="•"/>
            </a:pPr>
            <a:r>
              <a:rPr lang="en-US" dirty="0">
                <a:solidFill>
                  <a:schemeClr val="bg1"/>
                </a:solidFill>
              </a:rPr>
              <a:t>Use the primary site coding instructions, PH rules and the heme database to determine correct primary site (in that order)</a:t>
            </a:r>
          </a:p>
          <a:p>
            <a:pPr marL="285750" indent="-285750">
              <a:buFont typeface="Arial" panose="020B0604020202020204" pitchFamily="34" charset="0"/>
              <a:buChar char="•"/>
            </a:pPr>
            <a:r>
              <a:rPr lang="en-US" dirty="0">
                <a:solidFill>
                  <a:schemeClr val="bg1"/>
                </a:solidFill>
              </a:rPr>
              <a:t>Many </a:t>
            </a:r>
            <a:r>
              <a:rPr lang="en-US" dirty="0" err="1">
                <a:solidFill>
                  <a:schemeClr val="bg1"/>
                </a:solidFill>
              </a:rPr>
              <a:t>histologies</a:t>
            </a:r>
            <a:r>
              <a:rPr lang="en-US" dirty="0">
                <a:solidFill>
                  <a:schemeClr val="bg1"/>
                </a:solidFill>
              </a:rPr>
              <a:t> have default site codes</a:t>
            </a:r>
          </a:p>
          <a:p>
            <a:pPr marL="742950" lvl="1" indent="-285750"/>
            <a:r>
              <a:rPr lang="en-US" dirty="0">
                <a:solidFill>
                  <a:schemeClr val="bg1"/>
                </a:solidFill>
              </a:rPr>
              <a:t>If the heme database only lists one option under primary site, that’s what you must use</a:t>
            </a:r>
          </a:p>
          <a:p>
            <a:pPr marL="285750" indent="-285750">
              <a:buFont typeface="Arial" panose="020B0604020202020204" pitchFamily="34" charset="0"/>
              <a:buChar char="•"/>
            </a:pPr>
            <a:r>
              <a:rPr lang="en-US" dirty="0">
                <a:solidFill>
                  <a:schemeClr val="bg1"/>
                </a:solidFill>
              </a:rPr>
              <a:t>Others have the most common sites listed, along with the PH/module rules to view in the manual</a:t>
            </a:r>
          </a:p>
        </p:txBody>
      </p:sp>
      <p:sp>
        <p:nvSpPr>
          <p:cNvPr id="8" name="Content Placeholder 7">
            <a:extLst>
              <a:ext uri="{FF2B5EF4-FFF2-40B4-BE49-F238E27FC236}">
                <a16:creationId xmlns:a16="http://schemas.microsoft.com/office/drawing/2014/main" id="{813F3455-E568-40C9-9F4D-8C89F4CD95F8}"/>
              </a:ext>
            </a:extLst>
          </p:cNvPr>
          <p:cNvSpPr>
            <a:spLocks noGrp="1"/>
          </p:cNvSpPr>
          <p:nvPr>
            <p:ph sz="half" idx="15"/>
          </p:nvPr>
        </p:nvSpPr>
        <p:spPr>
          <a:xfrm>
            <a:off x="5646738" y="2590800"/>
            <a:ext cx="4514850" cy="3505200"/>
          </a:xfrm>
        </p:spPr>
        <p:txBody>
          <a:bodyPr vert="horz" lIns="91440" tIns="45720" rIns="91440" bIns="45720" rtlCol="0" anchor="t">
            <a:normAutofit/>
          </a:bodyPr>
          <a:lstStyle/>
          <a:p>
            <a:pPr marL="285750" indent="-285750">
              <a:buFont typeface="Arial" panose="020B0604020202020204" pitchFamily="34" charset="0"/>
              <a:buChar char="•"/>
            </a:pPr>
            <a:r>
              <a:rPr lang="en-US" dirty="0">
                <a:solidFill>
                  <a:schemeClr val="bg1"/>
                </a:solidFill>
              </a:rPr>
              <a:t>Big things often overlooked</a:t>
            </a:r>
          </a:p>
          <a:p>
            <a:pPr marL="742950" lvl="1" indent="-285750"/>
            <a:r>
              <a:rPr lang="en-US" dirty="0">
                <a:solidFill>
                  <a:schemeClr val="bg1"/>
                </a:solidFill>
              </a:rPr>
              <a:t>Biopsy site      primary site</a:t>
            </a:r>
          </a:p>
          <a:p>
            <a:pPr marL="742950" lvl="1" indent="-285750"/>
            <a:r>
              <a:rPr lang="en-US" dirty="0">
                <a:solidFill>
                  <a:schemeClr val="bg1"/>
                </a:solidFill>
              </a:rPr>
              <a:t>Secondary involvement of distant sites isn’t used for primary site coding (effects staging only)</a:t>
            </a: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10</a:t>
            </a:fld>
            <a:endParaRPr lang="en-US" dirty="0"/>
          </a:p>
        </p:txBody>
      </p:sp>
      <p:sp>
        <p:nvSpPr>
          <p:cNvPr id="2" name="Not Equal 1">
            <a:extLst>
              <a:ext uri="{FF2B5EF4-FFF2-40B4-BE49-F238E27FC236}">
                <a16:creationId xmlns:a16="http://schemas.microsoft.com/office/drawing/2014/main" id="{6C33DA71-1E6A-F4C2-BD67-70F8D7554362}"/>
              </a:ext>
            </a:extLst>
          </p:cNvPr>
          <p:cNvSpPr/>
          <p:nvPr/>
        </p:nvSpPr>
        <p:spPr>
          <a:xfrm>
            <a:off x="7620001" y="3067051"/>
            <a:ext cx="312738" cy="228600"/>
          </a:xfrm>
          <a:prstGeom prst="mathNotEqual">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5169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p:txBody>
          <a:bodyPr/>
          <a:lstStyle/>
          <a:p>
            <a:r>
              <a:rPr lang="en-US" dirty="0"/>
              <a:t>Modules and </a:t>
            </a:r>
            <a:r>
              <a:rPr lang="en-US" dirty="0" err="1"/>
              <a:t>ph</a:t>
            </a:r>
            <a:r>
              <a:rPr lang="en-US" dirty="0"/>
              <a:t> rules</a:t>
            </a:r>
          </a:p>
        </p:txBody>
      </p:sp>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11</a:t>
            </a:fld>
            <a:endParaRPr lang="en-US" dirty="0"/>
          </a:p>
        </p:txBody>
      </p:sp>
      <p:sp>
        <p:nvSpPr>
          <p:cNvPr id="5" name="Content Placeholder 4">
            <a:extLst>
              <a:ext uri="{FF2B5EF4-FFF2-40B4-BE49-F238E27FC236}">
                <a16:creationId xmlns:a16="http://schemas.microsoft.com/office/drawing/2014/main" id="{3D0939D0-72EA-EBDD-D9BF-021430B1FE03}"/>
              </a:ext>
            </a:extLst>
          </p:cNvPr>
          <p:cNvSpPr>
            <a:spLocks noGrp="1"/>
          </p:cNvSpPr>
          <p:nvPr>
            <p:ph sz="half" idx="14"/>
          </p:nvPr>
        </p:nvSpPr>
        <p:spPr/>
        <p:txBody>
          <a:bodyPr/>
          <a:lstStyle/>
          <a:p>
            <a:pPr marL="285750" indent="-285750">
              <a:buFont typeface="Arial" panose="020B0604020202020204" pitchFamily="34" charset="0"/>
              <a:buChar char="•"/>
            </a:pPr>
            <a:r>
              <a:rPr lang="en-US" dirty="0">
                <a:solidFill>
                  <a:schemeClr val="bg1"/>
                </a:solidFill>
              </a:rPr>
              <a:t>9 modules</a:t>
            </a:r>
          </a:p>
          <a:p>
            <a:pPr marL="285750" indent="-285750">
              <a:buFont typeface="Arial" panose="020B0604020202020204" pitchFamily="34" charset="0"/>
              <a:buChar char="•"/>
            </a:pPr>
            <a:r>
              <a:rPr lang="en-US" dirty="0">
                <a:solidFill>
                  <a:schemeClr val="bg1"/>
                </a:solidFill>
              </a:rPr>
              <a:t>Not hierarchical</a:t>
            </a:r>
          </a:p>
          <a:p>
            <a:pPr marL="285750" indent="-285750">
              <a:buFont typeface="Arial" panose="020B0604020202020204" pitchFamily="34" charset="0"/>
              <a:buChar char="•"/>
            </a:pPr>
            <a:r>
              <a:rPr lang="en-US" dirty="0">
                <a:solidFill>
                  <a:schemeClr val="bg1"/>
                </a:solidFill>
              </a:rPr>
              <a:t>Database directs you to the appropriate module</a:t>
            </a:r>
          </a:p>
        </p:txBody>
      </p:sp>
      <p:sp>
        <p:nvSpPr>
          <p:cNvPr id="12" name="Text Placeholder 11">
            <a:extLst>
              <a:ext uri="{FF2B5EF4-FFF2-40B4-BE49-F238E27FC236}">
                <a16:creationId xmlns:a16="http://schemas.microsoft.com/office/drawing/2014/main" id="{D3251268-42B4-3B45-A59B-740E2DB97A00}"/>
              </a:ext>
            </a:extLst>
          </p:cNvPr>
          <p:cNvSpPr>
            <a:spLocks noGrp="1"/>
          </p:cNvSpPr>
          <p:nvPr>
            <p:ph sz="half" idx="15"/>
          </p:nvPr>
        </p:nvSpPr>
        <p:spPr/>
        <p:txBody>
          <a:bodyPr>
            <a:normAutofit/>
          </a:bodyPr>
          <a:lstStyle/>
          <a:p>
            <a:pPr marL="285750" indent="-285750">
              <a:buFont typeface="Arial" panose="020B0604020202020204" pitchFamily="34" charset="0"/>
              <a:buChar char="•"/>
            </a:pPr>
            <a:r>
              <a:rPr lang="en-US" dirty="0">
                <a:solidFill>
                  <a:schemeClr val="bg1"/>
                </a:solidFill>
              </a:rPr>
              <a:t>31 rules</a:t>
            </a:r>
          </a:p>
          <a:p>
            <a:pPr marL="285750" indent="-285750">
              <a:buFont typeface="Arial" panose="020B0604020202020204" pitchFamily="34" charset="0"/>
              <a:buChar char="•"/>
            </a:pPr>
            <a:r>
              <a:rPr lang="en-US" dirty="0">
                <a:solidFill>
                  <a:schemeClr val="bg1"/>
                </a:solidFill>
              </a:rPr>
              <a:t>Hierarchical within each module</a:t>
            </a:r>
          </a:p>
          <a:p>
            <a:pPr marL="285750" indent="-285750">
              <a:buFont typeface="Arial" panose="020B0604020202020204" pitchFamily="34" charset="0"/>
              <a:buChar char="•"/>
            </a:pPr>
            <a:r>
              <a:rPr lang="en-US" dirty="0">
                <a:solidFill>
                  <a:schemeClr val="bg1"/>
                </a:solidFill>
              </a:rPr>
              <a:t>Pay attention to the notes!</a:t>
            </a:r>
          </a:p>
          <a:p>
            <a:pPr marL="285750" indent="-285750">
              <a:buFont typeface="Arial" panose="020B0604020202020204" pitchFamily="34" charset="0"/>
              <a:buChar char="•"/>
            </a:pPr>
            <a:endParaRPr lang="en-US" dirty="0">
              <a:solidFill>
                <a:schemeClr val="bg1"/>
              </a:solidFill>
            </a:endParaRPr>
          </a:p>
        </p:txBody>
      </p:sp>
      <p:sp>
        <p:nvSpPr>
          <p:cNvPr id="6" name="TextBox 5">
            <a:extLst>
              <a:ext uri="{FF2B5EF4-FFF2-40B4-BE49-F238E27FC236}">
                <a16:creationId xmlns:a16="http://schemas.microsoft.com/office/drawing/2014/main" id="{A5FE042A-22A9-EC9F-22BD-BB89F2E5A1F9}"/>
              </a:ext>
            </a:extLst>
          </p:cNvPr>
          <p:cNvSpPr txBox="1"/>
          <p:nvPr/>
        </p:nvSpPr>
        <p:spPr>
          <a:xfrm>
            <a:off x="771734" y="2073902"/>
            <a:ext cx="4515035" cy="369332"/>
          </a:xfrm>
          <a:prstGeom prst="rect">
            <a:avLst/>
          </a:prstGeom>
          <a:noFill/>
        </p:spPr>
        <p:txBody>
          <a:bodyPr wrap="square" rtlCol="0">
            <a:spAutoFit/>
          </a:bodyPr>
          <a:lstStyle/>
          <a:p>
            <a:pPr algn="ctr"/>
            <a:r>
              <a:rPr lang="en-US" b="1" dirty="0">
                <a:solidFill>
                  <a:schemeClr val="bg1"/>
                </a:solidFill>
              </a:rPr>
              <a:t>Modules</a:t>
            </a:r>
          </a:p>
        </p:txBody>
      </p:sp>
      <p:sp>
        <p:nvSpPr>
          <p:cNvPr id="8" name="TextBox 7">
            <a:extLst>
              <a:ext uri="{FF2B5EF4-FFF2-40B4-BE49-F238E27FC236}">
                <a16:creationId xmlns:a16="http://schemas.microsoft.com/office/drawing/2014/main" id="{9FBF12A1-59C0-AD64-FC23-375DA4103837}"/>
              </a:ext>
            </a:extLst>
          </p:cNvPr>
          <p:cNvSpPr txBox="1"/>
          <p:nvPr/>
        </p:nvSpPr>
        <p:spPr>
          <a:xfrm>
            <a:off x="5587776" y="2073902"/>
            <a:ext cx="4515035" cy="369332"/>
          </a:xfrm>
          <a:prstGeom prst="rect">
            <a:avLst/>
          </a:prstGeom>
          <a:noFill/>
        </p:spPr>
        <p:txBody>
          <a:bodyPr wrap="square" rtlCol="0">
            <a:spAutoFit/>
          </a:bodyPr>
          <a:lstStyle/>
          <a:p>
            <a:pPr algn="ctr"/>
            <a:r>
              <a:rPr lang="en-US" b="1" dirty="0">
                <a:solidFill>
                  <a:schemeClr val="bg1"/>
                </a:solidFill>
              </a:rPr>
              <a:t>PH Rules</a:t>
            </a:r>
          </a:p>
        </p:txBody>
      </p:sp>
    </p:spTree>
    <p:extLst>
      <p:ext uri="{BB962C8B-B14F-4D97-AF65-F5344CB8AC3E}">
        <p14:creationId xmlns:p14="http://schemas.microsoft.com/office/powerpoint/2010/main" val="141878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85-23C9-205F-D683-E31C1A4D3909}"/>
              </a:ext>
            </a:extLst>
          </p:cNvPr>
          <p:cNvSpPr>
            <a:spLocks noGrp="1"/>
          </p:cNvSpPr>
          <p:nvPr>
            <p:ph type="title"/>
          </p:nvPr>
        </p:nvSpPr>
        <p:spPr/>
        <p:txBody>
          <a:bodyPr/>
          <a:lstStyle/>
          <a:p>
            <a:r>
              <a:rPr lang="en-US" dirty="0"/>
              <a:t>Site code example</a:t>
            </a:r>
          </a:p>
        </p:txBody>
      </p:sp>
      <p:sp>
        <p:nvSpPr>
          <p:cNvPr id="5" name="Slide Number Placeholder 4">
            <a:extLst>
              <a:ext uri="{FF2B5EF4-FFF2-40B4-BE49-F238E27FC236}">
                <a16:creationId xmlns:a16="http://schemas.microsoft.com/office/drawing/2014/main" id="{A898D585-3855-DF09-035C-537F0ACA46D2}"/>
              </a:ext>
            </a:extLst>
          </p:cNvPr>
          <p:cNvSpPr>
            <a:spLocks noGrp="1"/>
          </p:cNvSpPr>
          <p:nvPr>
            <p:ph type="sldNum" sz="quarter" idx="12"/>
          </p:nvPr>
        </p:nvSpPr>
        <p:spPr/>
        <p:txBody>
          <a:bodyPr/>
          <a:lstStyle/>
          <a:p>
            <a:fld id="{B5CEABB6-07DC-46E8-9B57-56EC44A396E5}" type="slidenum">
              <a:rPr lang="en-US" smtClean="0"/>
              <a:pPr/>
              <a:t>12</a:t>
            </a:fld>
            <a:endParaRPr lang="en-US" dirty="0"/>
          </a:p>
        </p:txBody>
      </p:sp>
      <p:pic>
        <p:nvPicPr>
          <p:cNvPr id="7" name="Picture 6">
            <a:extLst>
              <a:ext uri="{FF2B5EF4-FFF2-40B4-BE49-F238E27FC236}">
                <a16:creationId xmlns:a16="http://schemas.microsoft.com/office/drawing/2014/main" id="{F9B65A1C-EE40-F876-058C-A3909BD58610}"/>
              </a:ext>
            </a:extLst>
          </p:cNvPr>
          <p:cNvPicPr>
            <a:picLocks noChangeAspect="1"/>
          </p:cNvPicPr>
          <p:nvPr/>
        </p:nvPicPr>
        <p:blipFill>
          <a:blip r:embed="rId2"/>
          <a:stretch>
            <a:fillRect/>
          </a:stretch>
        </p:blipFill>
        <p:spPr>
          <a:xfrm>
            <a:off x="4392706" y="2031587"/>
            <a:ext cx="3895725" cy="2257425"/>
          </a:xfrm>
          <a:prstGeom prst="rect">
            <a:avLst/>
          </a:prstGeom>
        </p:spPr>
      </p:pic>
    </p:spTree>
    <p:extLst>
      <p:ext uri="{BB962C8B-B14F-4D97-AF65-F5344CB8AC3E}">
        <p14:creationId xmlns:p14="http://schemas.microsoft.com/office/powerpoint/2010/main" val="149669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85-23C9-205F-D683-E31C1A4D3909}"/>
              </a:ext>
            </a:extLst>
          </p:cNvPr>
          <p:cNvSpPr>
            <a:spLocks noGrp="1"/>
          </p:cNvSpPr>
          <p:nvPr>
            <p:ph type="title"/>
          </p:nvPr>
        </p:nvSpPr>
        <p:spPr>
          <a:xfrm>
            <a:off x="762000" y="358230"/>
            <a:ext cx="10668000" cy="1325563"/>
          </a:xfrm>
        </p:spPr>
        <p:txBody>
          <a:bodyPr/>
          <a:lstStyle/>
          <a:p>
            <a:r>
              <a:rPr lang="en-US" dirty="0"/>
              <a:t>Site code example</a:t>
            </a:r>
          </a:p>
        </p:txBody>
      </p:sp>
      <p:sp>
        <p:nvSpPr>
          <p:cNvPr id="5" name="Slide Number Placeholder 4">
            <a:extLst>
              <a:ext uri="{FF2B5EF4-FFF2-40B4-BE49-F238E27FC236}">
                <a16:creationId xmlns:a16="http://schemas.microsoft.com/office/drawing/2014/main" id="{A898D585-3855-DF09-035C-537F0ACA46D2}"/>
              </a:ext>
            </a:extLst>
          </p:cNvPr>
          <p:cNvSpPr>
            <a:spLocks noGrp="1"/>
          </p:cNvSpPr>
          <p:nvPr>
            <p:ph type="sldNum" sz="quarter" idx="12"/>
          </p:nvPr>
        </p:nvSpPr>
        <p:spPr/>
        <p:txBody>
          <a:bodyPr/>
          <a:lstStyle/>
          <a:p>
            <a:fld id="{B5CEABB6-07DC-46E8-9B57-56EC44A396E5}" type="slidenum">
              <a:rPr lang="en-US" smtClean="0"/>
              <a:pPr/>
              <a:t>13</a:t>
            </a:fld>
            <a:endParaRPr lang="en-US" dirty="0"/>
          </a:p>
        </p:txBody>
      </p:sp>
      <p:pic>
        <p:nvPicPr>
          <p:cNvPr id="9" name="Picture 8">
            <a:extLst>
              <a:ext uri="{FF2B5EF4-FFF2-40B4-BE49-F238E27FC236}">
                <a16:creationId xmlns:a16="http://schemas.microsoft.com/office/drawing/2014/main" id="{1E9625F0-3E24-3C5E-2C04-F3CA4D28F371}"/>
              </a:ext>
            </a:extLst>
          </p:cNvPr>
          <p:cNvPicPr>
            <a:picLocks noChangeAspect="1"/>
          </p:cNvPicPr>
          <p:nvPr/>
        </p:nvPicPr>
        <p:blipFill>
          <a:blip r:embed="rId2"/>
          <a:stretch>
            <a:fillRect/>
          </a:stretch>
        </p:blipFill>
        <p:spPr>
          <a:xfrm>
            <a:off x="3847957" y="1336301"/>
            <a:ext cx="4496086" cy="1789180"/>
          </a:xfrm>
          <a:prstGeom prst="rect">
            <a:avLst/>
          </a:prstGeom>
        </p:spPr>
      </p:pic>
      <p:pic>
        <p:nvPicPr>
          <p:cNvPr id="11" name="Picture 10">
            <a:extLst>
              <a:ext uri="{FF2B5EF4-FFF2-40B4-BE49-F238E27FC236}">
                <a16:creationId xmlns:a16="http://schemas.microsoft.com/office/drawing/2014/main" id="{DD1A2240-7C51-C10F-9CA7-550E2684B982}"/>
              </a:ext>
            </a:extLst>
          </p:cNvPr>
          <p:cNvPicPr>
            <a:picLocks noChangeAspect="1"/>
          </p:cNvPicPr>
          <p:nvPr/>
        </p:nvPicPr>
        <p:blipFill>
          <a:blip r:embed="rId3"/>
          <a:stretch>
            <a:fillRect/>
          </a:stretch>
        </p:blipFill>
        <p:spPr>
          <a:xfrm>
            <a:off x="2187388" y="3233464"/>
            <a:ext cx="8304399" cy="3488011"/>
          </a:xfrm>
          <a:prstGeom prst="rect">
            <a:avLst/>
          </a:prstGeom>
        </p:spPr>
      </p:pic>
    </p:spTree>
    <p:extLst>
      <p:ext uri="{BB962C8B-B14F-4D97-AF65-F5344CB8AC3E}">
        <p14:creationId xmlns:p14="http://schemas.microsoft.com/office/powerpoint/2010/main" val="202657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a:lstStyle/>
          <a:p>
            <a:r>
              <a:rPr lang="en-US" dirty="0"/>
              <a:t>Diagnostic confirmation</a:t>
            </a:r>
          </a:p>
        </p:txBody>
      </p:sp>
      <p:pic>
        <p:nvPicPr>
          <p:cNvPr id="14" name="Picture Placeholder 13">
            <a:extLst>
              <a:ext uri="{FF2B5EF4-FFF2-40B4-BE49-F238E27FC236}">
                <a16:creationId xmlns:a16="http://schemas.microsoft.com/office/drawing/2014/main" id="{206549BD-D8AF-D3BE-750E-5F8C50CCB5B9}"/>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l="36050" r="36050"/>
          <a:stretch/>
        </p:blipFill>
        <p:spPr>
          <a:xfrm>
            <a:off x="1011336" y="9212"/>
            <a:ext cx="2028212" cy="4846320"/>
          </a:xfrm>
        </p:spPr>
      </p:pic>
      <p:pic>
        <p:nvPicPr>
          <p:cNvPr id="4" name="Content Placeholder 3">
            <a:extLst>
              <a:ext uri="{FF2B5EF4-FFF2-40B4-BE49-F238E27FC236}">
                <a16:creationId xmlns:a16="http://schemas.microsoft.com/office/drawing/2014/main" id="{BF77E7EE-FB49-D494-7276-BB997E57D59F}"/>
              </a:ext>
            </a:extLst>
          </p:cNvPr>
          <p:cNvPicPr>
            <a:picLocks noGrp="1" noChangeAspect="1"/>
          </p:cNvPicPr>
          <p:nvPr>
            <p:ph sz="half" idx="16"/>
          </p:nvPr>
        </p:nvPicPr>
        <p:blipFill>
          <a:blip r:embed="rId5"/>
          <a:stretch>
            <a:fillRect/>
          </a:stretch>
        </p:blipFill>
        <p:spPr>
          <a:xfrm>
            <a:off x="4475180" y="2362642"/>
            <a:ext cx="5658523" cy="4304346"/>
          </a:xfrm>
        </p:spPr>
      </p:pic>
      <p:sp>
        <p:nvSpPr>
          <p:cNvPr id="64" name="Oval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Slide Number Placeholder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a:lstStyle/>
          <a:p>
            <a:fld id="{B5CEABB6-07DC-46E8-9B57-56EC44A396E5}" type="slidenum">
              <a:rPr lang="en-US" smtClean="0"/>
              <a:pPr/>
              <a:t>14</a:t>
            </a:fld>
            <a:endParaRPr lang="en-US" dirty="0"/>
          </a:p>
        </p:txBody>
      </p:sp>
    </p:spTree>
    <p:extLst>
      <p:ext uri="{BB962C8B-B14F-4D97-AF65-F5344CB8AC3E}">
        <p14:creationId xmlns:p14="http://schemas.microsoft.com/office/powerpoint/2010/main" val="159392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8E43-8B92-FEE8-73FB-E4B4906C0858}"/>
              </a:ext>
            </a:extLst>
          </p:cNvPr>
          <p:cNvSpPr>
            <a:spLocks noGrp="1"/>
          </p:cNvSpPr>
          <p:nvPr>
            <p:ph type="title"/>
          </p:nvPr>
        </p:nvSpPr>
        <p:spPr/>
        <p:txBody>
          <a:bodyPr/>
          <a:lstStyle/>
          <a:p>
            <a:r>
              <a:rPr lang="en-US" dirty="0"/>
              <a:t>Diagnostic confirmation – code 1</a:t>
            </a:r>
          </a:p>
        </p:txBody>
      </p:sp>
      <p:sp>
        <p:nvSpPr>
          <p:cNvPr id="3" name="Slide Number Placeholder 2">
            <a:extLst>
              <a:ext uri="{FF2B5EF4-FFF2-40B4-BE49-F238E27FC236}">
                <a16:creationId xmlns:a16="http://schemas.microsoft.com/office/drawing/2014/main" id="{A21ADE65-56BE-25C3-6490-B1F6BB6D0E37}"/>
              </a:ext>
            </a:extLst>
          </p:cNvPr>
          <p:cNvSpPr>
            <a:spLocks noGrp="1"/>
          </p:cNvSpPr>
          <p:nvPr>
            <p:ph type="sldNum" sz="quarter" idx="12"/>
          </p:nvPr>
        </p:nvSpPr>
        <p:spPr/>
        <p:txBody>
          <a:bodyPr/>
          <a:lstStyle/>
          <a:p>
            <a:fld id="{B5CEABB6-07DC-46E8-9B57-56EC44A396E5}" type="slidenum">
              <a:rPr lang="en-US" smtClean="0"/>
              <a:pPr/>
              <a:t>15</a:t>
            </a:fld>
            <a:endParaRPr lang="en-US" dirty="0"/>
          </a:p>
        </p:txBody>
      </p:sp>
      <p:sp>
        <p:nvSpPr>
          <p:cNvPr id="4" name="Content Placeholder 3">
            <a:extLst>
              <a:ext uri="{FF2B5EF4-FFF2-40B4-BE49-F238E27FC236}">
                <a16:creationId xmlns:a16="http://schemas.microsoft.com/office/drawing/2014/main" id="{7A0144C4-A1A3-237D-BAB0-38F693E79967}"/>
              </a:ext>
            </a:extLst>
          </p:cNvPr>
          <p:cNvSpPr>
            <a:spLocks noGrp="1"/>
          </p:cNvSpPr>
          <p:nvPr>
            <p:ph sz="half" idx="14"/>
          </p:nvPr>
        </p:nvSpPr>
        <p:spPr>
          <a:xfrm>
            <a:off x="301214" y="3058886"/>
            <a:ext cx="7767021" cy="3661319"/>
          </a:xfrm>
        </p:spPr>
        <p:txBody>
          <a:bodyPr>
            <a:normAutofit/>
          </a:bodyPr>
          <a:lstStyle/>
          <a:p>
            <a:pPr marL="285750" indent="-285750">
              <a:buFont typeface="Arial" panose="020B0604020202020204" pitchFamily="34" charset="0"/>
              <a:buChar char="•"/>
            </a:pPr>
            <a:r>
              <a:rPr lang="en-US" dirty="0"/>
              <a:t>Leukemia diagnosed via CBC or WBC </a:t>
            </a:r>
          </a:p>
          <a:p>
            <a:pPr marL="285750" indent="-285750">
              <a:buFont typeface="Arial" panose="020B0604020202020204" pitchFamily="34" charset="0"/>
              <a:buChar char="•"/>
            </a:pPr>
            <a:r>
              <a:rPr lang="en-US" dirty="0"/>
              <a:t>Do not use code 1 if the provisional diagnosis was based on tissue, bone marrow, or blood and the immunophenotyping or genetic testing on that same tissue, bone marrow, or blood identified the specific disease (see Code 3)</a:t>
            </a:r>
          </a:p>
          <a:p>
            <a:pPr marL="285750" indent="-285750">
              <a:buFont typeface="Arial" panose="020B0604020202020204" pitchFamily="34" charset="0"/>
              <a:buChar char="•"/>
            </a:pPr>
            <a:r>
              <a:rPr lang="en-US" dirty="0"/>
              <a:t>Immunophenotyping/genetic testing is NEGATIVE</a:t>
            </a:r>
          </a:p>
          <a:p>
            <a:pPr marL="285750" indent="-285750">
              <a:buFont typeface="Arial" panose="020B0604020202020204" pitchFamily="34" charset="0"/>
              <a:buChar char="•"/>
            </a:pPr>
            <a:r>
              <a:rPr lang="en-US" dirty="0"/>
              <a:t>Additional testing results in one or more provisional diagnosis</a:t>
            </a:r>
          </a:p>
          <a:p>
            <a:pPr marL="285750" indent="-285750">
              <a:buFont typeface="Arial" panose="020B0604020202020204" pitchFamily="34" charset="0"/>
              <a:buChar char="•"/>
            </a:pPr>
            <a:r>
              <a:rPr lang="en-US" dirty="0"/>
              <a:t>Ambiguous terminology used on the more specific diagnosis</a:t>
            </a:r>
          </a:p>
          <a:p>
            <a:pPr lvl="1" indent="0">
              <a:buNone/>
            </a:pPr>
            <a:endParaRPr lang="en-US" dirty="0"/>
          </a:p>
        </p:txBody>
      </p:sp>
    </p:spTree>
    <p:extLst>
      <p:ext uri="{BB962C8B-B14F-4D97-AF65-F5344CB8AC3E}">
        <p14:creationId xmlns:p14="http://schemas.microsoft.com/office/powerpoint/2010/main" val="412620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ED44-FAC0-00E8-CDFF-903892397E54}"/>
              </a:ext>
            </a:extLst>
          </p:cNvPr>
          <p:cNvSpPr>
            <a:spLocks noGrp="1"/>
          </p:cNvSpPr>
          <p:nvPr>
            <p:ph type="title"/>
          </p:nvPr>
        </p:nvSpPr>
        <p:spPr>
          <a:xfrm>
            <a:off x="764155" y="896112"/>
            <a:ext cx="10665845" cy="1325563"/>
          </a:xfrm>
        </p:spPr>
        <p:txBody>
          <a:bodyPr anchor="t">
            <a:normAutofit/>
          </a:bodyPr>
          <a:lstStyle/>
          <a:p>
            <a:r>
              <a:rPr lang="en-US" dirty="0"/>
              <a:t>Code 1 examples</a:t>
            </a:r>
          </a:p>
        </p:txBody>
      </p:sp>
      <p:sp>
        <p:nvSpPr>
          <p:cNvPr id="4" name="Slide Number Placeholder 3">
            <a:extLst>
              <a:ext uri="{FF2B5EF4-FFF2-40B4-BE49-F238E27FC236}">
                <a16:creationId xmlns:a16="http://schemas.microsoft.com/office/drawing/2014/main" id="{F7EDD001-E2AA-21C1-59E0-48657B6DFE8F}"/>
              </a:ext>
            </a:extLst>
          </p:cNvPr>
          <p:cNvSpPr>
            <a:spLocks noGrp="1"/>
          </p:cNvSpPr>
          <p:nvPr>
            <p:ph type="sldNum" sz="quarter" idx="12"/>
          </p:nvPr>
        </p:nvSpPr>
        <p:spPr>
          <a:xfrm>
            <a:off x="10968175" y="6356350"/>
            <a:ext cx="457200" cy="365125"/>
          </a:xfrm>
        </p:spPr>
        <p:txBody>
          <a:bodyPr anchor="ctr">
            <a:normAutofit/>
          </a:bodyPr>
          <a:lstStyle/>
          <a:p>
            <a:pPr>
              <a:spcAft>
                <a:spcPts val="600"/>
              </a:spcAft>
            </a:pPr>
            <a:fld id="{B5CEABB6-07DC-46E8-9B57-56EC44A396E5}" type="slidenum">
              <a:rPr lang="en-US" smtClean="0"/>
              <a:pPr>
                <a:spcAft>
                  <a:spcPts val="600"/>
                </a:spcAft>
              </a:pPr>
              <a:t>16</a:t>
            </a:fld>
            <a:endParaRPr lang="en-US"/>
          </a:p>
        </p:txBody>
      </p:sp>
      <p:graphicFrame>
        <p:nvGraphicFramePr>
          <p:cNvPr id="7" name="Subtitle 2">
            <a:extLst>
              <a:ext uri="{FF2B5EF4-FFF2-40B4-BE49-F238E27FC236}">
                <a16:creationId xmlns:a16="http://schemas.microsoft.com/office/drawing/2014/main" id="{D62F4A6D-36BE-6F65-626A-EF33FB384988}"/>
              </a:ext>
            </a:extLst>
          </p:cNvPr>
          <p:cNvGraphicFramePr>
            <a:graphicFrameLocks noGrp="1"/>
          </p:cNvGraphicFramePr>
          <p:nvPr>
            <p:ph type="tbl" sz="quarter" idx="13"/>
            <p:extLst>
              <p:ext uri="{D42A27DB-BD31-4B8C-83A1-F6EECF244321}">
                <p14:modId xmlns:p14="http://schemas.microsoft.com/office/powerpoint/2010/main" val="1845417868"/>
              </p:ext>
            </p:extLst>
          </p:nvPr>
        </p:nvGraphicFramePr>
        <p:xfrm>
          <a:off x="762000" y="2417763"/>
          <a:ext cx="10665845" cy="3678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3924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8E43-8B92-FEE8-73FB-E4B4906C0858}"/>
              </a:ext>
            </a:extLst>
          </p:cNvPr>
          <p:cNvSpPr>
            <a:spLocks noGrp="1"/>
          </p:cNvSpPr>
          <p:nvPr>
            <p:ph type="title"/>
          </p:nvPr>
        </p:nvSpPr>
        <p:spPr/>
        <p:txBody>
          <a:bodyPr/>
          <a:lstStyle/>
          <a:p>
            <a:r>
              <a:rPr lang="en-US" dirty="0"/>
              <a:t>Diagnostic confirmation – Code 2</a:t>
            </a:r>
          </a:p>
        </p:txBody>
      </p:sp>
      <p:sp>
        <p:nvSpPr>
          <p:cNvPr id="3" name="Slide Number Placeholder 2">
            <a:extLst>
              <a:ext uri="{FF2B5EF4-FFF2-40B4-BE49-F238E27FC236}">
                <a16:creationId xmlns:a16="http://schemas.microsoft.com/office/drawing/2014/main" id="{A21ADE65-56BE-25C3-6490-B1F6BB6D0E37}"/>
              </a:ext>
            </a:extLst>
          </p:cNvPr>
          <p:cNvSpPr>
            <a:spLocks noGrp="1"/>
          </p:cNvSpPr>
          <p:nvPr>
            <p:ph type="sldNum" sz="quarter" idx="12"/>
          </p:nvPr>
        </p:nvSpPr>
        <p:spPr/>
        <p:txBody>
          <a:bodyPr/>
          <a:lstStyle/>
          <a:p>
            <a:fld id="{B5CEABB6-07DC-46E8-9B57-56EC44A396E5}" type="slidenum">
              <a:rPr lang="en-US" smtClean="0"/>
              <a:pPr/>
              <a:t>17</a:t>
            </a:fld>
            <a:endParaRPr lang="en-US" dirty="0"/>
          </a:p>
        </p:txBody>
      </p:sp>
      <p:sp>
        <p:nvSpPr>
          <p:cNvPr id="4" name="Content Placeholder 3">
            <a:extLst>
              <a:ext uri="{FF2B5EF4-FFF2-40B4-BE49-F238E27FC236}">
                <a16:creationId xmlns:a16="http://schemas.microsoft.com/office/drawing/2014/main" id="{7A0144C4-A1A3-237D-BAB0-38F693E79967}"/>
              </a:ext>
            </a:extLst>
          </p:cNvPr>
          <p:cNvSpPr>
            <a:spLocks noGrp="1"/>
          </p:cNvSpPr>
          <p:nvPr>
            <p:ph sz="half" idx="14"/>
          </p:nvPr>
        </p:nvSpPr>
        <p:spPr/>
        <p:txBody>
          <a:bodyPr/>
          <a:lstStyle/>
          <a:p>
            <a:pPr marL="285750" indent="-285750">
              <a:buFont typeface="Arial" panose="020B0604020202020204" pitchFamily="34" charset="0"/>
              <a:buChar char="•"/>
            </a:pPr>
            <a:r>
              <a:rPr lang="en-US" dirty="0"/>
              <a:t>Rarely used</a:t>
            </a:r>
          </a:p>
          <a:p>
            <a:pPr marL="285750" indent="-285750">
              <a:buFont typeface="Arial" panose="020B0604020202020204" pitchFamily="34" charset="0"/>
              <a:buChar char="•"/>
            </a:pPr>
            <a:r>
              <a:rPr lang="en-US" dirty="0"/>
              <a:t>Fluid aspirations, such as pleural fluid</a:t>
            </a:r>
          </a:p>
          <a:p>
            <a:pPr marL="742950" lvl="1" indent="-285750"/>
            <a:r>
              <a:rPr lang="en-US" dirty="0"/>
              <a:t>EXAMPLE: </a:t>
            </a:r>
          </a:p>
          <a:p>
            <a:pPr marL="1200150" lvl="2" indent="-285750"/>
            <a:r>
              <a:rPr lang="en-US" dirty="0"/>
              <a:t>Patient presented with large pleural effusion. Thoracentesis diagnostic of DLBCL. Patient declined further workup and treatment. </a:t>
            </a:r>
          </a:p>
          <a:p>
            <a:pPr marL="742950" lvl="1" indent="-285750"/>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96802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8E43-8B92-FEE8-73FB-E4B4906C0858}"/>
              </a:ext>
            </a:extLst>
          </p:cNvPr>
          <p:cNvSpPr>
            <a:spLocks noGrp="1"/>
          </p:cNvSpPr>
          <p:nvPr>
            <p:ph type="title"/>
          </p:nvPr>
        </p:nvSpPr>
        <p:spPr/>
        <p:txBody>
          <a:bodyPr/>
          <a:lstStyle/>
          <a:p>
            <a:r>
              <a:rPr lang="en-US" dirty="0"/>
              <a:t>Diagnostic confirmation – code 3</a:t>
            </a:r>
          </a:p>
        </p:txBody>
      </p:sp>
      <p:sp>
        <p:nvSpPr>
          <p:cNvPr id="3" name="Slide Number Placeholder 2">
            <a:extLst>
              <a:ext uri="{FF2B5EF4-FFF2-40B4-BE49-F238E27FC236}">
                <a16:creationId xmlns:a16="http://schemas.microsoft.com/office/drawing/2014/main" id="{A21ADE65-56BE-25C3-6490-B1F6BB6D0E37}"/>
              </a:ext>
            </a:extLst>
          </p:cNvPr>
          <p:cNvSpPr>
            <a:spLocks noGrp="1"/>
          </p:cNvSpPr>
          <p:nvPr>
            <p:ph type="sldNum" sz="quarter" idx="12"/>
          </p:nvPr>
        </p:nvSpPr>
        <p:spPr/>
        <p:txBody>
          <a:bodyPr/>
          <a:lstStyle/>
          <a:p>
            <a:fld id="{B5CEABB6-07DC-46E8-9B57-56EC44A396E5}" type="slidenum">
              <a:rPr lang="en-US" smtClean="0"/>
              <a:pPr/>
              <a:t>18</a:t>
            </a:fld>
            <a:endParaRPr lang="en-US" dirty="0"/>
          </a:p>
        </p:txBody>
      </p:sp>
      <p:sp>
        <p:nvSpPr>
          <p:cNvPr id="4" name="Content Placeholder 3">
            <a:extLst>
              <a:ext uri="{FF2B5EF4-FFF2-40B4-BE49-F238E27FC236}">
                <a16:creationId xmlns:a16="http://schemas.microsoft.com/office/drawing/2014/main" id="{7A0144C4-A1A3-237D-BAB0-38F693E79967}"/>
              </a:ext>
            </a:extLst>
          </p:cNvPr>
          <p:cNvSpPr>
            <a:spLocks noGrp="1"/>
          </p:cNvSpPr>
          <p:nvPr>
            <p:ph sz="half" idx="14"/>
          </p:nvPr>
        </p:nvSpPr>
        <p:spPr/>
        <p:txBody>
          <a:bodyPr/>
          <a:lstStyle/>
          <a:p>
            <a:pPr marL="285750" indent="-285750">
              <a:buFont typeface="Arial" panose="020B0604020202020204" pitchFamily="34" charset="0"/>
              <a:buChar char="•"/>
            </a:pPr>
            <a:r>
              <a:rPr lang="en-US" dirty="0"/>
              <a:t>Most common for these cases</a:t>
            </a:r>
          </a:p>
          <a:p>
            <a:pPr marL="285750" indent="-285750">
              <a:buFont typeface="Arial" panose="020B0604020202020204" pitchFamily="34" charset="0"/>
              <a:buChar char="•"/>
            </a:pPr>
            <a:r>
              <a:rPr lang="en-US" dirty="0"/>
              <a:t>Histology plus positive immunophenotyping/genetic testing</a:t>
            </a:r>
          </a:p>
          <a:p>
            <a:pPr marL="742950" lvl="1" indent="-285750"/>
            <a:r>
              <a:rPr lang="en-US" dirty="0"/>
              <a:t>Heme database doesn’t list ALL possibilities for each histology. If there’s positive testing that led to the specific </a:t>
            </a:r>
            <a:r>
              <a:rPr lang="en-US" dirty="0" err="1"/>
              <a:t>histo</a:t>
            </a:r>
            <a:r>
              <a:rPr lang="en-US" dirty="0"/>
              <a:t>, use code 3</a:t>
            </a:r>
          </a:p>
          <a:p>
            <a:pPr marL="285750" indent="-285750">
              <a:buFont typeface="Arial" panose="020B0604020202020204" pitchFamily="34" charset="0"/>
              <a:buChar char="•"/>
            </a:pPr>
            <a:r>
              <a:rPr lang="en-US" dirty="0"/>
              <a:t>Manual includes </a:t>
            </a:r>
            <a:r>
              <a:rPr lang="en-US" dirty="0" err="1"/>
              <a:t>histologies</a:t>
            </a:r>
            <a:r>
              <a:rPr lang="en-US" dirty="0"/>
              <a:t> that will always be 3 or never be 3</a:t>
            </a:r>
          </a:p>
          <a:p>
            <a:pPr marL="742950"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2813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1810-74EF-3FD0-BDC8-C6421EC455A4}"/>
              </a:ext>
            </a:extLst>
          </p:cNvPr>
          <p:cNvSpPr>
            <a:spLocks noGrp="1"/>
          </p:cNvSpPr>
          <p:nvPr>
            <p:ph type="title"/>
          </p:nvPr>
        </p:nvSpPr>
        <p:spPr>
          <a:xfrm>
            <a:off x="764155" y="896112"/>
            <a:ext cx="10665845" cy="1325563"/>
          </a:xfrm>
        </p:spPr>
        <p:txBody>
          <a:bodyPr anchor="t">
            <a:normAutofit/>
          </a:bodyPr>
          <a:lstStyle/>
          <a:p>
            <a:r>
              <a:rPr lang="en-US" dirty="0"/>
              <a:t>Code 3 examples</a:t>
            </a:r>
          </a:p>
        </p:txBody>
      </p:sp>
      <p:sp>
        <p:nvSpPr>
          <p:cNvPr id="4" name="Slide Number Placeholder 3">
            <a:extLst>
              <a:ext uri="{FF2B5EF4-FFF2-40B4-BE49-F238E27FC236}">
                <a16:creationId xmlns:a16="http://schemas.microsoft.com/office/drawing/2014/main" id="{0D05A917-F013-19F6-8867-20067B5863A3}"/>
              </a:ext>
            </a:extLst>
          </p:cNvPr>
          <p:cNvSpPr>
            <a:spLocks noGrp="1"/>
          </p:cNvSpPr>
          <p:nvPr>
            <p:ph type="sldNum" sz="quarter" idx="12"/>
          </p:nvPr>
        </p:nvSpPr>
        <p:spPr>
          <a:xfrm>
            <a:off x="10967357" y="6356350"/>
            <a:ext cx="457200" cy="365125"/>
          </a:xfrm>
        </p:spPr>
        <p:txBody>
          <a:bodyPr anchor="ctr">
            <a:normAutofit/>
          </a:bodyPr>
          <a:lstStyle/>
          <a:p>
            <a:pPr>
              <a:spcAft>
                <a:spcPts val="600"/>
              </a:spcAft>
            </a:pPr>
            <a:fld id="{B5CEABB6-07DC-46E8-9B57-56EC44A396E5}" type="slidenum">
              <a:rPr lang="en-US" smtClean="0"/>
              <a:pPr>
                <a:spcAft>
                  <a:spcPts val="600"/>
                </a:spcAft>
              </a:pPr>
              <a:t>19</a:t>
            </a:fld>
            <a:endParaRPr lang="en-US"/>
          </a:p>
        </p:txBody>
      </p:sp>
      <p:graphicFrame>
        <p:nvGraphicFramePr>
          <p:cNvPr id="6" name="Subtitle 2">
            <a:extLst>
              <a:ext uri="{FF2B5EF4-FFF2-40B4-BE49-F238E27FC236}">
                <a16:creationId xmlns:a16="http://schemas.microsoft.com/office/drawing/2014/main" id="{36400CBB-A2B7-ED16-7499-2D4EDA70B702}"/>
              </a:ext>
            </a:extLst>
          </p:cNvPr>
          <p:cNvGraphicFramePr>
            <a:graphicFrameLocks noGrp="1"/>
          </p:cNvGraphicFramePr>
          <p:nvPr>
            <p:ph type="tbl" sz="quarter" idx="13"/>
            <p:extLst>
              <p:ext uri="{D42A27DB-BD31-4B8C-83A1-F6EECF244321}">
                <p14:modId xmlns:p14="http://schemas.microsoft.com/office/powerpoint/2010/main" val="268923003"/>
              </p:ext>
            </p:extLst>
          </p:nvPr>
        </p:nvGraphicFramePr>
        <p:xfrm>
          <a:off x="762000" y="2417763"/>
          <a:ext cx="10665845" cy="3678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19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7555A9-691E-CAB6-CD00-4FB975FCE768}"/>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57C26FEE-BC02-2E61-D5B5-CAA622CAB74E}"/>
              </a:ext>
            </a:extLst>
          </p:cNvPr>
          <p:cNvSpPr>
            <a:spLocks noGrp="1"/>
          </p:cNvSpPr>
          <p:nvPr>
            <p:ph sz="half" idx="14"/>
          </p:nvPr>
        </p:nvSpPr>
        <p:spPr>
          <a:xfrm>
            <a:off x="762001" y="2205925"/>
            <a:ext cx="6597372" cy="4149155"/>
          </a:xfrm>
        </p:spPr>
        <p:txBody>
          <a:bodyPr/>
          <a:lstStyle/>
          <a:p>
            <a:pPr marL="285750" indent="-285750">
              <a:buFont typeface="Arial" panose="020B0604020202020204" pitchFamily="34" charset="0"/>
              <a:buChar char="•"/>
            </a:pPr>
            <a:r>
              <a:rPr lang="en-US" dirty="0"/>
              <a:t>Default values</a:t>
            </a:r>
          </a:p>
          <a:p>
            <a:pPr marL="285750" indent="-285750">
              <a:buFont typeface="Arial" panose="020B0604020202020204" pitchFamily="34" charset="0"/>
              <a:buChar char="•"/>
            </a:pPr>
            <a:r>
              <a:rPr lang="en-US" dirty="0"/>
              <a:t>ICD-O Histology</a:t>
            </a:r>
          </a:p>
          <a:p>
            <a:pPr marL="285750" indent="-285750">
              <a:buFont typeface="Arial" panose="020B0604020202020204" pitchFamily="34" charset="0"/>
              <a:buChar char="•"/>
            </a:pPr>
            <a:r>
              <a:rPr lang="en-US" dirty="0"/>
              <a:t>ICD-O Site Code</a:t>
            </a:r>
          </a:p>
          <a:p>
            <a:pPr marL="285750" indent="-285750">
              <a:buFont typeface="Arial" panose="020B0604020202020204" pitchFamily="34" charset="0"/>
              <a:buChar char="•"/>
            </a:pPr>
            <a:r>
              <a:rPr lang="en-US" dirty="0"/>
              <a:t>Diagnostic confirmation</a:t>
            </a:r>
          </a:p>
          <a:p>
            <a:pPr marL="285750" indent="-285750">
              <a:buFont typeface="Arial" panose="020B0604020202020204" pitchFamily="34" charset="0"/>
              <a:buChar char="•"/>
            </a:pPr>
            <a:r>
              <a:rPr lang="en-US" dirty="0"/>
              <a:t>Staging</a:t>
            </a:r>
          </a:p>
          <a:p>
            <a:pPr marL="285750" indent="-285750">
              <a:buFont typeface="Arial" panose="020B0604020202020204" pitchFamily="34" charset="0"/>
              <a:buChar char="•"/>
            </a:pPr>
            <a:r>
              <a:rPr lang="en-US" dirty="0"/>
              <a:t>SSDIs</a:t>
            </a:r>
          </a:p>
          <a:p>
            <a:pPr marL="285750" indent="-285750">
              <a:buFont typeface="Arial" panose="020B0604020202020204" pitchFamily="34" charset="0"/>
              <a:buChar char="•"/>
            </a:pPr>
            <a:r>
              <a:rPr lang="en-US" dirty="0"/>
              <a:t>Treatment</a:t>
            </a:r>
          </a:p>
          <a:p>
            <a:pPr marL="285750" indent="-285750">
              <a:buFont typeface="Arial" panose="020B0604020202020204" pitchFamily="34" charset="0"/>
              <a:buChar char="•"/>
            </a:pPr>
            <a:r>
              <a:rPr lang="en-US" dirty="0"/>
              <a:t>Recurrence</a:t>
            </a:r>
          </a:p>
          <a:p>
            <a:pPr marL="285750" indent="-285750">
              <a:buFont typeface="Arial" panose="020B0604020202020204" pitchFamily="34" charset="0"/>
              <a:buChar char="•"/>
            </a:pPr>
            <a:r>
              <a:rPr lang="en-US" dirty="0"/>
              <a:t>Case Examples</a:t>
            </a:r>
          </a:p>
          <a:p>
            <a:pPr marL="285750" indent="-285750">
              <a:buFont typeface="Arial" panose="020B0604020202020204" pitchFamily="34" charset="0"/>
              <a:buChar char="•"/>
            </a:pPr>
            <a:endParaRPr lang="en-US" dirty="0"/>
          </a:p>
        </p:txBody>
      </p:sp>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6836060" y="3958120"/>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3566409" y="163555"/>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8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8E43-8B92-FEE8-73FB-E4B4906C0858}"/>
              </a:ext>
            </a:extLst>
          </p:cNvPr>
          <p:cNvSpPr>
            <a:spLocks noGrp="1"/>
          </p:cNvSpPr>
          <p:nvPr>
            <p:ph type="title"/>
          </p:nvPr>
        </p:nvSpPr>
        <p:spPr/>
        <p:txBody>
          <a:bodyPr/>
          <a:lstStyle/>
          <a:p>
            <a:r>
              <a:rPr lang="en-US" dirty="0"/>
              <a:t>Diagnostic confirmation – code 4</a:t>
            </a:r>
          </a:p>
        </p:txBody>
      </p:sp>
      <p:sp>
        <p:nvSpPr>
          <p:cNvPr id="3" name="Slide Number Placeholder 2">
            <a:extLst>
              <a:ext uri="{FF2B5EF4-FFF2-40B4-BE49-F238E27FC236}">
                <a16:creationId xmlns:a16="http://schemas.microsoft.com/office/drawing/2014/main" id="{A21ADE65-56BE-25C3-6490-B1F6BB6D0E37}"/>
              </a:ext>
            </a:extLst>
          </p:cNvPr>
          <p:cNvSpPr>
            <a:spLocks noGrp="1"/>
          </p:cNvSpPr>
          <p:nvPr>
            <p:ph type="sldNum" sz="quarter" idx="12"/>
          </p:nvPr>
        </p:nvSpPr>
        <p:spPr/>
        <p:txBody>
          <a:bodyPr/>
          <a:lstStyle/>
          <a:p>
            <a:fld id="{B5CEABB6-07DC-46E8-9B57-56EC44A396E5}" type="slidenum">
              <a:rPr lang="en-US" smtClean="0"/>
              <a:pPr/>
              <a:t>20</a:t>
            </a:fld>
            <a:endParaRPr lang="en-US" dirty="0"/>
          </a:p>
        </p:txBody>
      </p:sp>
      <p:sp>
        <p:nvSpPr>
          <p:cNvPr id="4" name="Content Placeholder 3">
            <a:extLst>
              <a:ext uri="{FF2B5EF4-FFF2-40B4-BE49-F238E27FC236}">
                <a16:creationId xmlns:a16="http://schemas.microsoft.com/office/drawing/2014/main" id="{7A0144C4-A1A3-237D-BAB0-38F693E79967}"/>
              </a:ext>
            </a:extLst>
          </p:cNvPr>
          <p:cNvSpPr>
            <a:spLocks noGrp="1"/>
          </p:cNvSpPr>
          <p:nvPr>
            <p:ph sz="half" idx="14"/>
          </p:nvPr>
        </p:nvSpPr>
        <p:spPr/>
        <p:txBody>
          <a:bodyPr/>
          <a:lstStyle/>
          <a:p>
            <a:pPr marL="285750" indent="-285750">
              <a:buFont typeface="Arial" panose="020B0604020202020204" pitchFamily="34" charset="0"/>
              <a:buChar char="•"/>
            </a:pPr>
            <a:r>
              <a:rPr lang="en-US" dirty="0"/>
              <a:t>Rarely used </a:t>
            </a:r>
          </a:p>
          <a:p>
            <a:pPr marL="285750" indent="-285750">
              <a:buFont typeface="Arial" panose="020B0604020202020204" pitchFamily="34" charset="0"/>
              <a:buChar char="•"/>
            </a:pPr>
            <a:r>
              <a:rPr lang="en-US" dirty="0"/>
              <a:t>Known to be histologically confirmed, but unknown which code (1-3) it falls into</a:t>
            </a:r>
          </a:p>
          <a:p>
            <a:pPr marL="285750" indent="-285750">
              <a:buFont typeface="Arial" panose="020B0604020202020204" pitchFamily="34" charset="0"/>
              <a:buChar char="•"/>
            </a:pPr>
            <a:r>
              <a:rPr lang="en-US" dirty="0"/>
              <a:t>Class 20s and 30s</a:t>
            </a:r>
          </a:p>
          <a:p>
            <a:pPr marL="742950" lvl="1" indent="-285750"/>
            <a:r>
              <a:rPr lang="en-US" dirty="0"/>
              <a:t>EXAMPLE:</a:t>
            </a:r>
          </a:p>
          <a:p>
            <a:pPr marL="1200150" lvl="2" indent="-285750"/>
            <a:r>
              <a:rPr lang="en-US" dirty="0"/>
              <a:t>Patient presents to your hospital with disease progression. Med </a:t>
            </a:r>
            <a:r>
              <a:rPr lang="en-US" dirty="0" err="1"/>
              <a:t>onc</a:t>
            </a:r>
            <a:r>
              <a:rPr lang="en-US" dirty="0"/>
              <a:t> notes history of biopsy proven MDS, no further information available from time of diagnosis. </a:t>
            </a:r>
          </a:p>
          <a:p>
            <a:pPr marL="742950" lvl="1" indent="-285750"/>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6692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8E43-8B92-FEE8-73FB-E4B4906C0858}"/>
              </a:ext>
            </a:extLst>
          </p:cNvPr>
          <p:cNvSpPr>
            <a:spLocks noGrp="1"/>
          </p:cNvSpPr>
          <p:nvPr>
            <p:ph type="title"/>
          </p:nvPr>
        </p:nvSpPr>
        <p:spPr/>
        <p:txBody>
          <a:bodyPr/>
          <a:lstStyle/>
          <a:p>
            <a:r>
              <a:rPr lang="en-US" dirty="0"/>
              <a:t>Diagnostic confirmation – code 5</a:t>
            </a:r>
          </a:p>
        </p:txBody>
      </p:sp>
      <p:sp>
        <p:nvSpPr>
          <p:cNvPr id="3" name="Slide Number Placeholder 2">
            <a:extLst>
              <a:ext uri="{FF2B5EF4-FFF2-40B4-BE49-F238E27FC236}">
                <a16:creationId xmlns:a16="http://schemas.microsoft.com/office/drawing/2014/main" id="{A21ADE65-56BE-25C3-6490-B1F6BB6D0E37}"/>
              </a:ext>
            </a:extLst>
          </p:cNvPr>
          <p:cNvSpPr>
            <a:spLocks noGrp="1"/>
          </p:cNvSpPr>
          <p:nvPr>
            <p:ph type="sldNum" sz="quarter" idx="12"/>
          </p:nvPr>
        </p:nvSpPr>
        <p:spPr/>
        <p:txBody>
          <a:bodyPr/>
          <a:lstStyle/>
          <a:p>
            <a:fld id="{B5CEABB6-07DC-46E8-9B57-56EC44A396E5}" type="slidenum">
              <a:rPr lang="en-US" smtClean="0"/>
              <a:pPr/>
              <a:t>21</a:t>
            </a:fld>
            <a:endParaRPr lang="en-US" dirty="0"/>
          </a:p>
        </p:txBody>
      </p:sp>
      <p:sp>
        <p:nvSpPr>
          <p:cNvPr id="4" name="Content Placeholder 3">
            <a:extLst>
              <a:ext uri="{FF2B5EF4-FFF2-40B4-BE49-F238E27FC236}">
                <a16:creationId xmlns:a16="http://schemas.microsoft.com/office/drawing/2014/main" id="{7A0144C4-A1A3-237D-BAB0-38F693E79967}"/>
              </a:ext>
            </a:extLst>
          </p:cNvPr>
          <p:cNvSpPr>
            <a:spLocks noGrp="1"/>
          </p:cNvSpPr>
          <p:nvPr>
            <p:ph sz="half" idx="14"/>
          </p:nvPr>
        </p:nvSpPr>
        <p:spPr/>
        <p:txBody>
          <a:bodyPr/>
          <a:lstStyle/>
          <a:p>
            <a:pPr marL="285750" indent="-285750">
              <a:buFont typeface="Arial" panose="020B0604020202020204" pitchFamily="34" charset="0"/>
              <a:buChar char="•"/>
            </a:pPr>
            <a:r>
              <a:rPr lang="en-US" dirty="0"/>
              <a:t>Positive lab test/marker</a:t>
            </a:r>
          </a:p>
          <a:p>
            <a:pPr marL="285750" indent="-285750">
              <a:buFont typeface="Arial" panose="020B0604020202020204" pitchFamily="34" charset="0"/>
              <a:buChar char="•"/>
            </a:pPr>
            <a:r>
              <a:rPr lang="en-US" dirty="0"/>
              <a:t>No histologic confirmation, but immunophenotyping or genetic testing was diagnostic of the histology</a:t>
            </a:r>
          </a:p>
          <a:p>
            <a:pPr lvl="1" indent="0">
              <a:buNone/>
            </a:pPr>
            <a:endParaRPr lang="en-US" dirty="0"/>
          </a:p>
        </p:txBody>
      </p:sp>
    </p:spTree>
    <p:extLst>
      <p:ext uri="{BB962C8B-B14F-4D97-AF65-F5344CB8AC3E}">
        <p14:creationId xmlns:p14="http://schemas.microsoft.com/office/powerpoint/2010/main" val="63737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20E8-A700-167A-BBC4-ABF40DD4D417}"/>
              </a:ext>
            </a:extLst>
          </p:cNvPr>
          <p:cNvSpPr>
            <a:spLocks noGrp="1"/>
          </p:cNvSpPr>
          <p:nvPr>
            <p:ph type="title"/>
          </p:nvPr>
        </p:nvSpPr>
        <p:spPr/>
        <p:txBody>
          <a:bodyPr/>
          <a:lstStyle/>
          <a:p>
            <a:r>
              <a:rPr lang="en-US" dirty="0"/>
              <a:t>Code 5 examples</a:t>
            </a:r>
          </a:p>
        </p:txBody>
      </p:sp>
      <p:sp>
        <p:nvSpPr>
          <p:cNvPr id="3" name="Slide Number Placeholder 2">
            <a:extLst>
              <a:ext uri="{FF2B5EF4-FFF2-40B4-BE49-F238E27FC236}">
                <a16:creationId xmlns:a16="http://schemas.microsoft.com/office/drawing/2014/main" id="{648402A2-50DC-5748-E15B-B2D6600341A6}"/>
              </a:ext>
            </a:extLst>
          </p:cNvPr>
          <p:cNvSpPr>
            <a:spLocks noGrp="1"/>
          </p:cNvSpPr>
          <p:nvPr>
            <p:ph type="sldNum" sz="quarter" idx="12"/>
          </p:nvPr>
        </p:nvSpPr>
        <p:spPr/>
        <p:txBody>
          <a:bodyPr/>
          <a:lstStyle/>
          <a:p>
            <a:fld id="{B5CEABB6-07DC-46E8-9B57-56EC44A396E5}" type="slidenum">
              <a:rPr lang="en-US" smtClean="0"/>
              <a:pPr/>
              <a:t>22</a:t>
            </a:fld>
            <a:endParaRPr lang="en-US" dirty="0"/>
          </a:p>
        </p:txBody>
      </p:sp>
      <p:sp>
        <p:nvSpPr>
          <p:cNvPr id="4" name="Content Placeholder 3">
            <a:extLst>
              <a:ext uri="{FF2B5EF4-FFF2-40B4-BE49-F238E27FC236}">
                <a16:creationId xmlns:a16="http://schemas.microsoft.com/office/drawing/2014/main" id="{DB9E26F8-F318-6F1F-E47D-1BA0923AC3C8}"/>
              </a:ext>
            </a:extLst>
          </p:cNvPr>
          <p:cNvSpPr>
            <a:spLocks noGrp="1"/>
          </p:cNvSpPr>
          <p:nvPr>
            <p:ph sz="half" idx="14"/>
          </p:nvPr>
        </p:nvSpPr>
        <p:spPr/>
        <p:txBody>
          <a:bodyPr/>
          <a:lstStyle/>
          <a:p>
            <a:pPr marL="342900" indent="-342900">
              <a:buFont typeface="+mj-lt"/>
              <a:buAutoNum type="arabicPeriod"/>
            </a:pPr>
            <a:r>
              <a:rPr lang="en-US" dirty="0">
                <a:solidFill>
                  <a:schemeClr val="bg2"/>
                </a:solidFill>
              </a:rPr>
              <a:t>Patient was diagnosed with lambda myeloma based on the M spike found on serum protein electrophoresis (SPEP). A bone marrow biopsy was performed, but it was an insufficient sample.</a:t>
            </a:r>
          </a:p>
          <a:p>
            <a:endParaRPr lang="en-US" dirty="0">
              <a:solidFill>
                <a:schemeClr val="bg2"/>
              </a:solidFill>
            </a:endParaRPr>
          </a:p>
          <a:p>
            <a:pPr marL="342900" indent="-342900">
              <a:buFont typeface="+mj-lt"/>
              <a:buAutoNum type="arabicPeriod" startAt="2"/>
            </a:pPr>
            <a:r>
              <a:rPr lang="en-US" dirty="0">
                <a:solidFill>
                  <a:schemeClr val="bg2"/>
                </a:solidFill>
              </a:rPr>
              <a:t>Patient with JAK2+, no blood smear or bone marrow done. Physician diagnosed her with PV based off the JAK2 and blood test results. </a:t>
            </a:r>
          </a:p>
        </p:txBody>
      </p:sp>
      <p:pic>
        <p:nvPicPr>
          <p:cNvPr id="7" name="Content Placeholder 6">
            <a:extLst>
              <a:ext uri="{FF2B5EF4-FFF2-40B4-BE49-F238E27FC236}">
                <a16:creationId xmlns:a16="http://schemas.microsoft.com/office/drawing/2014/main" id="{EA797F1B-9991-DF58-AE3C-8D9D9B467194}"/>
              </a:ext>
            </a:extLst>
          </p:cNvPr>
          <p:cNvPicPr>
            <a:picLocks noGrp="1" noChangeAspect="1"/>
          </p:cNvPicPr>
          <p:nvPr>
            <p:ph sz="half" idx="15"/>
          </p:nvPr>
        </p:nvPicPr>
        <p:blipFill>
          <a:blip r:embed="rId2"/>
          <a:stretch>
            <a:fillRect/>
          </a:stretch>
        </p:blipFill>
        <p:spPr>
          <a:xfrm>
            <a:off x="6605194" y="2354329"/>
            <a:ext cx="2724636" cy="1685062"/>
          </a:xfrm>
        </p:spPr>
      </p:pic>
      <p:sp>
        <p:nvSpPr>
          <p:cNvPr id="11" name="TextBox 10">
            <a:extLst>
              <a:ext uri="{FF2B5EF4-FFF2-40B4-BE49-F238E27FC236}">
                <a16:creationId xmlns:a16="http://schemas.microsoft.com/office/drawing/2014/main" id="{13F913EC-F1DB-4B46-51C2-47E5878E7B92}"/>
              </a:ext>
            </a:extLst>
          </p:cNvPr>
          <p:cNvSpPr txBox="1"/>
          <p:nvPr/>
        </p:nvSpPr>
        <p:spPr>
          <a:xfrm>
            <a:off x="437179" y="6075144"/>
            <a:ext cx="9389288" cy="584775"/>
          </a:xfrm>
          <a:prstGeom prst="rect">
            <a:avLst/>
          </a:prstGeom>
          <a:noFill/>
        </p:spPr>
        <p:txBody>
          <a:bodyPr wrap="square">
            <a:spAutoFit/>
          </a:bodyPr>
          <a:lstStyle/>
          <a:p>
            <a:r>
              <a:rPr lang="en-US" sz="1600" dirty="0">
                <a:hlinkClick r:id="rId3"/>
              </a:rPr>
              <a:t>https://seer.cancer.gov/seer-inquiry/inquiry-detail/20210044/</a:t>
            </a:r>
            <a:r>
              <a:rPr lang="en-US" sz="1600" dirty="0"/>
              <a:t> </a:t>
            </a:r>
          </a:p>
          <a:p>
            <a:r>
              <a:rPr lang="en-US" sz="1600" dirty="0">
                <a:hlinkClick r:id="rId4"/>
              </a:rPr>
              <a:t>https://seer.cancer.gov/seer-inquiry/inquiry-detail/20180010/</a:t>
            </a:r>
            <a:r>
              <a:rPr lang="en-US" sz="1600" dirty="0"/>
              <a:t> </a:t>
            </a:r>
          </a:p>
        </p:txBody>
      </p:sp>
      <p:pic>
        <p:nvPicPr>
          <p:cNvPr id="15" name="Picture 14">
            <a:extLst>
              <a:ext uri="{FF2B5EF4-FFF2-40B4-BE49-F238E27FC236}">
                <a16:creationId xmlns:a16="http://schemas.microsoft.com/office/drawing/2014/main" id="{34946AA1-8BCC-F762-CB17-ED4C72E1F404}"/>
              </a:ext>
            </a:extLst>
          </p:cNvPr>
          <p:cNvPicPr>
            <a:picLocks noChangeAspect="1"/>
          </p:cNvPicPr>
          <p:nvPr/>
        </p:nvPicPr>
        <p:blipFill>
          <a:blip r:embed="rId5"/>
          <a:stretch>
            <a:fillRect/>
          </a:stretch>
        </p:blipFill>
        <p:spPr>
          <a:xfrm>
            <a:off x="6583597" y="4503671"/>
            <a:ext cx="2724636" cy="1929408"/>
          </a:xfrm>
          <a:prstGeom prst="rect">
            <a:avLst/>
          </a:prstGeom>
        </p:spPr>
      </p:pic>
    </p:spTree>
    <p:extLst>
      <p:ext uri="{BB962C8B-B14F-4D97-AF65-F5344CB8AC3E}">
        <p14:creationId xmlns:p14="http://schemas.microsoft.com/office/powerpoint/2010/main" val="3308396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8E43-8B92-FEE8-73FB-E4B4906C0858}"/>
              </a:ext>
            </a:extLst>
          </p:cNvPr>
          <p:cNvSpPr>
            <a:spLocks noGrp="1"/>
          </p:cNvSpPr>
          <p:nvPr>
            <p:ph type="title"/>
          </p:nvPr>
        </p:nvSpPr>
        <p:spPr/>
        <p:txBody>
          <a:bodyPr/>
          <a:lstStyle/>
          <a:p>
            <a:r>
              <a:rPr lang="en-US" dirty="0"/>
              <a:t>Diagnostic confirmation – code 6</a:t>
            </a:r>
          </a:p>
        </p:txBody>
      </p:sp>
      <p:sp>
        <p:nvSpPr>
          <p:cNvPr id="3" name="Slide Number Placeholder 2">
            <a:extLst>
              <a:ext uri="{FF2B5EF4-FFF2-40B4-BE49-F238E27FC236}">
                <a16:creationId xmlns:a16="http://schemas.microsoft.com/office/drawing/2014/main" id="{A21ADE65-56BE-25C3-6490-B1F6BB6D0E37}"/>
              </a:ext>
            </a:extLst>
          </p:cNvPr>
          <p:cNvSpPr>
            <a:spLocks noGrp="1"/>
          </p:cNvSpPr>
          <p:nvPr>
            <p:ph type="sldNum" sz="quarter" idx="12"/>
          </p:nvPr>
        </p:nvSpPr>
        <p:spPr/>
        <p:txBody>
          <a:bodyPr/>
          <a:lstStyle/>
          <a:p>
            <a:fld id="{B5CEABB6-07DC-46E8-9B57-56EC44A396E5}" type="slidenum">
              <a:rPr lang="en-US" smtClean="0"/>
              <a:pPr/>
              <a:t>23</a:t>
            </a:fld>
            <a:endParaRPr lang="en-US" dirty="0"/>
          </a:p>
        </p:txBody>
      </p:sp>
      <p:sp>
        <p:nvSpPr>
          <p:cNvPr id="4" name="Content Placeholder 3">
            <a:extLst>
              <a:ext uri="{FF2B5EF4-FFF2-40B4-BE49-F238E27FC236}">
                <a16:creationId xmlns:a16="http://schemas.microsoft.com/office/drawing/2014/main" id="{7A0144C4-A1A3-237D-BAB0-38F693E79967}"/>
              </a:ext>
            </a:extLst>
          </p:cNvPr>
          <p:cNvSpPr>
            <a:spLocks noGrp="1"/>
          </p:cNvSpPr>
          <p:nvPr>
            <p:ph sz="half" idx="14"/>
          </p:nvPr>
        </p:nvSpPr>
        <p:spPr/>
        <p:txBody>
          <a:bodyPr/>
          <a:lstStyle/>
          <a:p>
            <a:pPr marL="285750" indent="-285750">
              <a:buFont typeface="Arial" panose="020B0604020202020204" pitchFamily="34" charset="0"/>
              <a:buChar char="•"/>
            </a:pPr>
            <a:r>
              <a:rPr lang="en-US" dirty="0"/>
              <a:t>Rarely used</a:t>
            </a:r>
          </a:p>
          <a:p>
            <a:pPr marL="285750" indent="-285750">
              <a:buFont typeface="Arial" panose="020B0604020202020204" pitchFamily="34" charset="0"/>
              <a:buChar char="•"/>
            </a:pPr>
            <a:r>
              <a:rPr lang="en-US" dirty="0"/>
              <a:t>Direct visualization without microscopic confirmation</a:t>
            </a:r>
          </a:p>
          <a:p>
            <a:pPr marL="742950" lvl="1" indent="-285750"/>
            <a:r>
              <a:rPr lang="en-US" dirty="0"/>
              <a:t>EXAMPLE: Patient undergoing surgery for SBO and found to have enlarged nodes throughout the abdomen and pelvis, stated to be suspicious for lymphoma by the surgeon. No biopsy done due to an unexpected heart attack, abruptly ending the surgery. </a:t>
            </a:r>
          </a:p>
          <a:p>
            <a:pPr marL="742950" lvl="1" indent="-285750"/>
            <a:endParaRPr lang="en-US" dirty="0"/>
          </a:p>
        </p:txBody>
      </p:sp>
    </p:spTree>
    <p:extLst>
      <p:ext uri="{BB962C8B-B14F-4D97-AF65-F5344CB8AC3E}">
        <p14:creationId xmlns:p14="http://schemas.microsoft.com/office/powerpoint/2010/main" val="3821767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8E43-8B92-FEE8-73FB-E4B4906C0858}"/>
              </a:ext>
            </a:extLst>
          </p:cNvPr>
          <p:cNvSpPr>
            <a:spLocks noGrp="1"/>
          </p:cNvSpPr>
          <p:nvPr>
            <p:ph type="title"/>
          </p:nvPr>
        </p:nvSpPr>
        <p:spPr/>
        <p:txBody>
          <a:bodyPr/>
          <a:lstStyle/>
          <a:p>
            <a:r>
              <a:rPr lang="en-US" dirty="0"/>
              <a:t>Diagnostic confirmation – code 7</a:t>
            </a:r>
          </a:p>
        </p:txBody>
      </p:sp>
      <p:sp>
        <p:nvSpPr>
          <p:cNvPr id="3" name="Slide Number Placeholder 2">
            <a:extLst>
              <a:ext uri="{FF2B5EF4-FFF2-40B4-BE49-F238E27FC236}">
                <a16:creationId xmlns:a16="http://schemas.microsoft.com/office/drawing/2014/main" id="{A21ADE65-56BE-25C3-6490-B1F6BB6D0E37}"/>
              </a:ext>
            </a:extLst>
          </p:cNvPr>
          <p:cNvSpPr>
            <a:spLocks noGrp="1"/>
          </p:cNvSpPr>
          <p:nvPr>
            <p:ph type="sldNum" sz="quarter" idx="12"/>
          </p:nvPr>
        </p:nvSpPr>
        <p:spPr/>
        <p:txBody>
          <a:bodyPr/>
          <a:lstStyle/>
          <a:p>
            <a:fld id="{B5CEABB6-07DC-46E8-9B57-56EC44A396E5}" type="slidenum">
              <a:rPr lang="en-US" smtClean="0"/>
              <a:pPr/>
              <a:t>24</a:t>
            </a:fld>
            <a:endParaRPr lang="en-US" dirty="0"/>
          </a:p>
        </p:txBody>
      </p:sp>
      <p:sp>
        <p:nvSpPr>
          <p:cNvPr id="4" name="Content Placeholder 3">
            <a:extLst>
              <a:ext uri="{FF2B5EF4-FFF2-40B4-BE49-F238E27FC236}">
                <a16:creationId xmlns:a16="http://schemas.microsoft.com/office/drawing/2014/main" id="{7A0144C4-A1A3-237D-BAB0-38F693E79967}"/>
              </a:ext>
            </a:extLst>
          </p:cNvPr>
          <p:cNvSpPr>
            <a:spLocks noGrp="1"/>
          </p:cNvSpPr>
          <p:nvPr>
            <p:ph sz="half" idx="14"/>
          </p:nvPr>
        </p:nvSpPr>
        <p:spPr/>
        <p:txBody>
          <a:bodyPr/>
          <a:lstStyle/>
          <a:p>
            <a:pPr marL="285750" indent="-285750">
              <a:buFont typeface="Arial" panose="020B0604020202020204" pitchFamily="34" charset="0"/>
              <a:buChar char="•"/>
            </a:pPr>
            <a:r>
              <a:rPr lang="en-US" dirty="0"/>
              <a:t>Rare, but personally feel it to be more common than 4 and 6</a:t>
            </a:r>
          </a:p>
          <a:p>
            <a:pPr marL="285750" indent="-285750">
              <a:buFont typeface="Arial" panose="020B0604020202020204" pitchFamily="34" charset="0"/>
              <a:buChar char="•"/>
            </a:pPr>
            <a:r>
              <a:rPr lang="en-US" dirty="0"/>
              <a:t>Radiology diagnosis without microscopic confirmation</a:t>
            </a:r>
          </a:p>
          <a:p>
            <a:pPr marL="742950" lvl="1" indent="-285750"/>
            <a:r>
              <a:rPr lang="en-US" dirty="0"/>
              <a:t>EXAMPLE: Patient undergoes imaging that reveals lytic lesions suspicious for myeloma. Refuses further workup. </a:t>
            </a:r>
          </a:p>
          <a:p>
            <a:pPr marL="742950" lvl="1" indent="-285750"/>
            <a:endParaRPr lang="en-US" dirty="0"/>
          </a:p>
        </p:txBody>
      </p:sp>
    </p:spTree>
    <p:extLst>
      <p:ext uri="{BB962C8B-B14F-4D97-AF65-F5344CB8AC3E}">
        <p14:creationId xmlns:p14="http://schemas.microsoft.com/office/powerpoint/2010/main" val="2844202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8E43-8B92-FEE8-73FB-E4B4906C0858}"/>
              </a:ext>
            </a:extLst>
          </p:cNvPr>
          <p:cNvSpPr>
            <a:spLocks noGrp="1"/>
          </p:cNvSpPr>
          <p:nvPr>
            <p:ph type="title"/>
          </p:nvPr>
        </p:nvSpPr>
        <p:spPr/>
        <p:txBody>
          <a:bodyPr/>
          <a:lstStyle/>
          <a:p>
            <a:r>
              <a:rPr lang="en-US" dirty="0"/>
              <a:t>Diagnostic confirmation – code 8</a:t>
            </a:r>
          </a:p>
        </p:txBody>
      </p:sp>
      <p:sp>
        <p:nvSpPr>
          <p:cNvPr id="3" name="Slide Number Placeholder 2">
            <a:extLst>
              <a:ext uri="{FF2B5EF4-FFF2-40B4-BE49-F238E27FC236}">
                <a16:creationId xmlns:a16="http://schemas.microsoft.com/office/drawing/2014/main" id="{A21ADE65-56BE-25C3-6490-B1F6BB6D0E37}"/>
              </a:ext>
            </a:extLst>
          </p:cNvPr>
          <p:cNvSpPr>
            <a:spLocks noGrp="1"/>
          </p:cNvSpPr>
          <p:nvPr>
            <p:ph type="sldNum" sz="quarter" idx="12"/>
          </p:nvPr>
        </p:nvSpPr>
        <p:spPr/>
        <p:txBody>
          <a:bodyPr/>
          <a:lstStyle/>
          <a:p>
            <a:fld id="{B5CEABB6-07DC-46E8-9B57-56EC44A396E5}" type="slidenum">
              <a:rPr lang="en-US" smtClean="0"/>
              <a:pPr/>
              <a:t>25</a:t>
            </a:fld>
            <a:endParaRPr lang="en-US" dirty="0"/>
          </a:p>
        </p:txBody>
      </p:sp>
      <p:sp>
        <p:nvSpPr>
          <p:cNvPr id="4" name="Content Placeholder 3">
            <a:extLst>
              <a:ext uri="{FF2B5EF4-FFF2-40B4-BE49-F238E27FC236}">
                <a16:creationId xmlns:a16="http://schemas.microsoft.com/office/drawing/2014/main" id="{7A0144C4-A1A3-237D-BAB0-38F693E79967}"/>
              </a:ext>
            </a:extLst>
          </p:cNvPr>
          <p:cNvSpPr>
            <a:spLocks noGrp="1"/>
          </p:cNvSpPr>
          <p:nvPr>
            <p:ph sz="half" idx="14"/>
          </p:nvPr>
        </p:nvSpPr>
        <p:spPr/>
        <p:txBody>
          <a:bodyPr>
            <a:normAutofit/>
          </a:bodyPr>
          <a:lstStyle/>
          <a:p>
            <a:pPr marL="285750" indent="-285750">
              <a:buFont typeface="Arial" panose="020B0604020202020204" pitchFamily="34" charset="0"/>
              <a:buChar char="•"/>
            </a:pPr>
            <a:r>
              <a:rPr lang="en-US" dirty="0"/>
              <a:t>Clinical diagnosis that doesn’t fit codes 5-7</a:t>
            </a:r>
          </a:p>
          <a:p>
            <a:pPr marL="285750" indent="-285750">
              <a:buFont typeface="Arial" panose="020B0604020202020204" pitchFamily="34" charset="0"/>
              <a:buChar char="•"/>
            </a:pPr>
            <a:r>
              <a:rPr lang="en-US" dirty="0"/>
              <a:t>Still no microscopic confirmation</a:t>
            </a:r>
          </a:p>
          <a:p>
            <a:pPr marL="285750" indent="-285750">
              <a:buFont typeface="Arial" panose="020B0604020202020204" pitchFamily="34" charset="0"/>
              <a:buChar char="•"/>
            </a:pPr>
            <a:r>
              <a:rPr lang="en-US" dirty="0"/>
              <a:t>The diagnosis is determined based on the physician’s clinical expertise, combined with the information from the biopsy, equivocal or negative tests, and the clinical symptoms. This is called a “diagnosis of exclusion” because the physician’s judgment and the work-up literally exclude all other possible diagnoses, leaving one diagnosis. Ambiguous terminology may precede the diagnosis.</a:t>
            </a:r>
          </a:p>
          <a:p>
            <a:pPr marL="742950" lvl="1" indent="-285750"/>
            <a:endParaRPr lang="en-US" dirty="0"/>
          </a:p>
        </p:txBody>
      </p:sp>
    </p:spTree>
    <p:extLst>
      <p:ext uri="{BB962C8B-B14F-4D97-AF65-F5344CB8AC3E}">
        <p14:creationId xmlns:p14="http://schemas.microsoft.com/office/powerpoint/2010/main" val="3763576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4B1B-5D95-816D-63F9-2D01FF84B366}"/>
              </a:ext>
            </a:extLst>
          </p:cNvPr>
          <p:cNvSpPr>
            <a:spLocks noGrp="1"/>
          </p:cNvSpPr>
          <p:nvPr>
            <p:ph type="title"/>
          </p:nvPr>
        </p:nvSpPr>
        <p:spPr/>
        <p:txBody>
          <a:bodyPr/>
          <a:lstStyle/>
          <a:p>
            <a:r>
              <a:rPr lang="en-US" dirty="0"/>
              <a:t>Code 8 example</a:t>
            </a:r>
          </a:p>
        </p:txBody>
      </p:sp>
      <p:sp>
        <p:nvSpPr>
          <p:cNvPr id="3" name="Table Placeholder 2">
            <a:extLst>
              <a:ext uri="{FF2B5EF4-FFF2-40B4-BE49-F238E27FC236}">
                <a16:creationId xmlns:a16="http://schemas.microsoft.com/office/drawing/2014/main" id="{75F1F494-FB3C-0149-40FF-07D7DC9F1D11}"/>
              </a:ext>
            </a:extLst>
          </p:cNvPr>
          <p:cNvSpPr>
            <a:spLocks noGrp="1"/>
          </p:cNvSpPr>
          <p:nvPr>
            <p:ph type="tbl" sz="quarter" idx="13"/>
          </p:nvPr>
        </p:nvSpPr>
        <p:spPr/>
        <p:txBody>
          <a:bodyPr/>
          <a:lstStyle/>
          <a:p>
            <a:r>
              <a:rPr lang="en-US" dirty="0">
                <a:solidFill>
                  <a:schemeClr val="bg2"/>
                </a:solidFill>
              </a:rPr>
              <a:t>Bone marrow biopsy is reported as plasma cell neoplasm. Physician is treating the patient for plasma cell myeloma. </a:t>
            </a:r>
          </a:p>
          <a:p>
            <a:pPr lvl="1"/>
            <a:r>
              <a:rPr lang="en-US" dirty="0">
                <a:solidFill>
                  <a:schemeClr val="bg2"/>
                </a:solidFill>
              </a:rPr>
              <a:t>Plasma cell neoplasm is not a reportable diagnosis, as it covers a range of things from MGUS through myeloma</a:t>
            </a:r>
          </a:p>
          <a:p>
            <a:endParaRPr lang="en-US" dirty="0"/>
          </a:p>
        </p:txBody>
      </p:sp>
      <p:sp>
        <p:nvSpPr>
          <p:cNvPr id="4" name="Slide Number Placeholder 3">
            <a:extLst>
              <a:ext uri="{FF2B5EF4-FFF2-40B4-BE49-F238E27FC236}">
                <a16:creationId xmlns:a16="http://schemas.microsoft.com/office/drawing/2014/main" id="{70B39944-BAA6-9DDE-E8C9-0FE9B2B8879A}"/>
              </a:ext>
            </a:extLst>
          </p:cNvPr>
          <p:cNvSpPr>
            <a:spLocks noGrp="1"/>
          </p:cNvSpPr>
          <p:nvPr>
            <p:ph type="sldNum" sz="quarter" idx="12"/>
          </p:nvPr>
        </p:nvSpPr>
        <p:spPr/>
        <p:txBody>
          <a:bodyPr/>
          <a:lstStyle/>
          <a:p>
            <a:fld id="{B5CEABB6-07DC-46E8-9B57-56EC44A396E5}" type="slidenum">
              <a:rPr lang="en-US" smtClean="0"/>
              <a:pPr/>
              <a:t>26</a:t>
            </a:fld>
            <a:endParaRPr lang="en-US" dirty="0"/>
          </a:p>
        </p:txBody>
      </p:sp>
      <p:sp>
        <p:nvSpPr>
          <p:cNvPr id="8" name="TextBox 7">
            <a:extLst>
              <a:ext uri="{FF2B5EF4-FFF2-40B4-BE49-F238E27FC236}">
                <a16:creationId xmlns:a16="http://schemas.microsoft.com/office/drawing/2014/main" id="{C17AD030-1929-47B4-CD32-1A2D70098306}"/>
              </a:ext>
            </a:extLst>
          </p:cNvPr>
          <p:cNvSpPr txBox="1"/>
          <p:nvPr/>
        </p:nvSpPr>
        <p:spPr>
          <a:xfrm>
            <a:off x="121024" y="6300506"/>
            <a:ext cx="7377056" cy="369332"/>
          </a:xfrm>
          <a:prstGeom prst="rect">
            <a:avLst/>
          </a:prstGeom>
          <a:noFill/>
        </p:spPr>
        <p:txBody>
          <a:bodyPr wrap="square">
            <a:spAutoFit/>
          </a:bodyPr>
          <a:lstStyle/>
          <a:p>
            <a:r>
              <a:rPr lang="en-US" dirty="0">
                <a:hlinkClick r:id="rId2"/>
              </a:rPr>
              <a:t>https://seer.cancer.gov/seer-inquiry/inquiry-detail/20200045/</a:t>
            </a:r>
            <a:r>
              <a:rPr lang="en-US" dirty="0"/>
              <a:t> </a:t>
            </a:r>
          </a:p>
        </p:txBody>
      </p:sp>
    </p:spTree>
    <p:extLst>
      <p:ext uri="{BB962C8B-B14F-4D97-AF65-F5344CB8AC3E}">
        <p14:creationId xmlns:p14="http://schemas.microsoft.com/office/powerpoint/2010/main" val="3005884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653F-FA6C-A2B7-050A-1F4128A2B7FD}"/>
              </a:ext>
            </a:extLst>
          </p:cNvPr>
          <p:cNvSpPr>
            <a:spLocks noGrp="1"/>
          </p:cNvSpPr>
          <p:nvPr>
            <p:ph type="ctrTitle"/>
          </p:nvPr>
        </p:nvSpPr>
        <p:spPr/>
        <p:txBody>
          <a:bodyPr anchor="b">
            <a:normAutofit/>
          </a:bodyPr>
          <a:lstStyle/>
          <a:p>
            <a:r>
              <a:rPr lang="en-US" dirty="0"/>
              <a:t>staging</a:t>
            </a:r>
          </a:p>
        </p:txBody>
      </p:sp>
    </p:spTree>
    <p:extLst>
      <p:ext uri="{BB962C8B-B14F-4D97-AF65-F5344CB8AC3E}">
        <p14:creationId xmlns:p14="http://schemas.microsoft.com/office/powerpoint/2010/main" val="153494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C883-7528-F9C5-D6FA-15EC059A3021}"/>
              </a:ext>
            </a:extLst>
          </p:cNvPr>
          <p:cNvSpPr>
            <a:spLocks noGrp="1"/>
          </p:cNvSpPr>
          <p:nvPr>
            <p:ph type="title"/>
          </p:nvPr>
        </p:nvSpPr>
        <p:spPr/>
        <p:txBody>
          <a:bodyPr/>
          <a:lstStyle/>
          <a:p>
            <a:r>
              <a:rPr lang="en-US" dirty="0"/>
              <a:t>staging – lymphoma (Lugano)</a:t>
            </a:r>
          </a:p>
        </p:txBody>
      </p:sp>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p:txBody>
          <a:bodyPr/>
          <a:lstStyle/>
          <a:p>
            <a:fld id="{B5CEABB6-07DC-46E8-9B57-56EC44A396E5}" type="slidenum">
              <a:rPr lang="en-US" smtClean="0"/>
              <a:pPr/>
              <a:t>28</a:t>
            </a:fld>
            <a:endParaRPr lang="en-US" dirty="0"/>
          </a:p>
        </p:txBody>
      </p:sp>
      <p:sp>
        <p:nvSpPr>
          <p:cNvPr id="6" name="Text Placeholder 5">
            <a:extLst>
              <a:ext uri="{FF2B5EF4-FFF2-40B4-BE49-F238E27FC236}">
                <a16:creationId xmlns:a16="http://schemas.microsoft.com/office/drawing/2014/main" id="{3A7E69BA-FC91-08A5-671F-B53E6E989C6F}"/>
              </a:ext>
            </a:extLst>
          </p:cNvPr>
          <p:cNvSpPr>
            <a:spLocks noGrp="1"/>
          </p:cNvSpPr>
          <p:nvPr>
            <p:ph sz="half" idx="14"/>
          </p:nvPr>
        </p:nvSpPr>
        <p:spPr>
          <a:xfrm>
            <a:off x="771734" y="2590800"/>
            <a:ext cx="9762916" cy="3505200"/>
          </a:xfrm>
        </p:spPr>
        <p:txBody>
          <a:bodyPr>
            <a:normAutofit/>
          </a:bodyPr>
          <a:lstStyle/>
          <a:p>
            <a:pPr marL="285750" indent="-285750">
              <a:buFont typeface="Arial" panose="020B0604020202020204" pitchFamily="34" charset="0"/>
              <a:buChar char="•"/>
            </a:pPr>
            <a:r>
              <a:rPr lang="en-US" sz="2000" dirty="0">
                <a:solidFill>
                  <a:schemeClr val="bg2"/>
                </a:solidFill>
              </a:rPr>
              <a:t>A and B classification is used for Hodgkin-lymphoma only, effective with AJCC 8</a:t>
            </a:r>
            <a:r>
              <a:rPr lang="en-US" sz="2000" baseline="30000" dirty="0">
                <a:solidFill>
                  <a:schemeClr val="bg2"/>
                </a:solidFill>
              </a:rPr>
              <a:t>th</a:t>
            </a:r>
            <a:r>
              <a:rPr lang="en-US" sz="2000" dirty="0">
                <a:solidFill>
                  <a:schemeClr val="bg2"/>
                </a:solidFill>
              </a:rPr>
              <a:t> Edition.</a:t>
            </a:r>
          </a:p>
          <a:p>
            <a:pPr marL="285750" indent="-285750">
              <a:buFont typeface="Arial" panose="020B0604020202020204" pitchFamily="34" charset="0"/>
              <a:buChar char="•"/>
            </a:pPr>
            <a:r>
              <a:rPr lang="en-US" sz="2000" dirty="0">
                <a:solidFill>
                  <a:schemeClr val="bg2"/>
                </a:solidFill>
              </a:rPr>
              <a:t>Stage group only, no TNM</a:t>
            </a:r>
          </a:p>
          <a:p>
            <a:pPr marL="285750" indent="-285750">
              <a:buFont typeface="Arial" panose="020B0604020202020204" pitchFamily="34" charset="0"/>
              <a:buChar char="•"/>
            </a:pPr>
            <a:r>
              <a:rPr lang="en-US" sz="2000" dirty="0">
                <a:solidFill>
                  <a:schemeClr val="bg2"/>
                </a:solidFill>
              </a:rPr>
              <a:t>Depends on the number of lymph node </a:t>
            </a:r>
            <a:r>
              <a:rPr lang="en-US" sz="2000" i="1" dirty="0">
                <a:solidFill>
                  <a:schemeClr val="bg2"/>
                </a:solidFill>
              </a:rPr>
              <a:t>regions</a:t>
            </a:r>
            <a:r>
              <a:rPr lang="en-US" sz="2000" dirty="0">
                <a:solidFill>
                  <a:schemeClr val="bg2"/>
                </a:solidFill>
              </a:rPr>
              <a:t> you have involved</a:t>
            </a:r>
          </a:p>
          <a:p>
            <a:pPr lvl="1"/>
            <a:r>
              <a:rPr lang="en-US" sz="2000" dirty="0">
                <a:solidFill>
                  <a:schemeClr val="bg2"/>
                </a:solidFill>
              </a:rPr>
              <a:t>Each side (left vs. right) is a separate region</a:t>
            </a:r>
          </a:p>
          <a:p>
            <a:pPr lvl="1"/>
            <a:r>
              <a:rPr lang="en-US" sz="2000" dirty="0">
                <a:solidFill>
                  <a:schemeClr val="bg2"/>
                </a:solidFill>
              </a:rPr>
              <a:t>The location of the diaphragm in relation to the node region (above/below) affects stage</a:t>
            </a:r>
          </a:p>
        </p:txBody>
      </p:sp>
    </p:spTree>
    <p:extLst>
      <p:ext uri="{BB962C8B-B14F-4D97-AF65-F5344CB8AC3E}">
        <p14:creationId xmlns:p14="http://schemas.microsoft.com/office/powerpoint/2010/main" val="2390678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C883-7528-F9C5-D6FA-15EC059A3021}"/>
              </a:ext>
            </a:extLst>
          </p:cNvPr>
          <p:cNvSpPr>
            <a:spLocks noGrp="1"/>
          </p:cNvSpPr>
          <p:nvPr>
            <p:ph type="title"/>
          </p:nvPr>
        </p:nvSpPr>
        <p:spPr/>
        <p:txBody>
          <a:bodyPr/>
          <a:lstStyle/>
          <a:p>
            <a:r>
              <a:rPr lang="en-US" dirty="0"/>
              <a:t>staging – lymphoma (Lugano)</a:t>
            </a:r>
          </a:p>
        </p:txBody>
      </p:sp>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p:txBody>
          <a:bodyPr/>
          <a:lstStyle/>
          <a:p>
            <a:fld id="{B5CEABB6-07DC-46E8-9B57-56EC44A396E5}" type="slidenum">
              <a:rPr lang="en-US" smtClean="0"/>
              <a:pPr/>
              <a:t>29</a:t>
            </a:fld>
            <a:endParaRPr lang="en-US" dirty="0"/>
          </a:p>
        </p:txBody>
      </p:sp>
      <p:sp>
        <p:nvSpPr>
          <p:cNvPr id="4" name="Content Placeholder 3">
            <a:extLst>
              <a:ext uri="{FF2B5EF4-FFF2-40B4-BE49-F238E27FC236}">
                <a16:creationId xmlns:a16="http://schemas.microsoft.com/office/drawing/2014/main" id="{4344F196-A73F-76D9-A773-9A42EE864772}"/>
              </a:ext>
            </a:extLst>
          </p:cNvPr>
          <p:cNvSpPr>
            <a:spLocks noGrp="1"/>
          </p:cNvSpPr>
          <p:nvPr>
            <p:ph sz="half" idx="15"/>
          </p:nvPr>
        </p:nvSpPr>
        <p:spPr>
          <a:xfrm>
            <a:off x="771737" y="2590800"/>
            <a:ext cx="9389288" cy="3505200"/>
          </a:xfrm>
        </p:spPr>
        <p:txBody>
          <a:bodyPr>
            <a:noAutofit/>
          </a:bodyPr>
          <a:lstStyle/>
          <a:p>
            <a:pPr marL="285750" indent="-285750">
              <a:buFont typeface="Arial" panose="020B0604020202020204" pitchFamily="34" charset="0"/>
              <a:buChar char="•"/>
            </a:pPr>
            <a:r>
              <a:rPr lang="en-US" dirty="0" err="1">
                <a:solidFill>
                  <a:schemeClr val="bg2"/>
                </a:solidFill>
              </a:rPr>
              <a:t>Waldeyer’s</a:t>
            </a:r>
            <a:r>
              <a:rPr lang="en-US" dirty="0">
                <a:solidFill>
                  <a:schemeClr val="bg2"/>
                </a:solidFill>
              </a:rPr>
              <a:t> ring, thymus and spleen are considered nodal sites.</a:t>
            </a:r>
          </a:p>
          <a:p>
            <a:pPr marL="285750" indent="-285750">
              <a:buFont typeface="Arial" panose="020B0604020202020204" pitchFamily="34" charset="0"/>
              <a:buChar char="•"/>
            </a:pPr>
            <a:r>
              <a:rPr lang="en-US" dirty="0">
                <a:solidFill>
                  <a:schemeClr val="bg2"/>
                </a:solidFill>
              </a:rPr>
              <a:t>Criteria for organ involvement is spelled out in the AJCC chapter – physical exam and PET criteria; MRI; bone marrow biopsy</a:t>
            </a:r>
          </a:p>
          <a:p>
            <a:pPr marL="285750" indent="-285750">
              <a:buFont typeface="Arial" panose="020B0604020202020204" pitchFamily="34" charset="0"/>
              <a:buChar char="•"/>
            </a:pPr>
            <a:r>
              <a:rPr lang="en-US" dirty="0">
                <a:solidFill>
                  <a:schemeClr val="bg2"/>
                </a:solidFill>
              </a:rPr>
              <a:t>Extranodal: Blood, bone, bone marrow, CNS, GI tract, etc. Noted in stage groups I and II with an E. </a:t>
            </a:r>
          </a:p>
          <a:p>
            <a:pPr marL="285750" indent="-285750">
              <a:buFont typeface="Arial" panose="020B0604020202020204" pitchFamily="34" charset="0"/>
              <a:buChar char="•"/>
            </a:pPr>
            <a:r>
              <a:rPr lang="en-US" dirty="0">
                <a:solidFill>
                  <a:schemeClr val="bg2"/>
                </a:solidFill>
              </a:rPr>
              <a:t>Bulky: Varies according to histology (&gt;10 cm for HL and &gt;5 cm for NHL)</a:t>
            </a:r>
          </a:p>
          <a:p>
            <a:pPr marL="285750" indent="-285750">
              <a:buFont typeface="Arial" panose="020B0604020202020204" pitchFamily="34" charset="0"/>
              <a:buChar char="•"/>
            </a:pPr>
            <a:r>
              <a:rPr lang="en-US" dirty="0">
                <a:solidFill>
                  <a:schemeClr val="bg2"/>
                </a:solidFill>
              </a:rPr>
              <a:t>The ONLY way you can pathologically stage is if there is a staging laparotomy done – very rare</a:t>
            </a:r>
          </a:p>
          <a:p>
            <a:endParaRPr lang="en-US" dirty="0">
              <a:solidFill>
                <a:schemeClr val="bg2"/>
              </a:solidFill>
            </a:endParaRPr>
          </a:p>
        </p:txBody>
      </p:sp>
    </p:spTree>
    <p:extLst>
      <p:ext uri="{BB962C8B-B14F-4D97-AF65-F5344CB8AC3E}">
        <p14:creationId xmlns:p14="http://schemas.microsoft.com/office/powerpoint/2010/main" val="327253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6CF8-BF17-BA41-8DCE-1D93DC4777C0}"/>
              </a:ext>
            </a:extLst>
          </p:cNvPr>
          <p:cNvSpPr>
            <a:spLocks noGrp="1"/>
          </p:cNvSpPr>
          <p:nvPr>
            <p:ph type="title"/>
          </p:nvPr>
        </p:nvSpPr>
        <p:spPr/>
        <p:txBody>
          <a:bodyPr/>
          <a:lstStyle/>
          <a:p>
            <a:r>
              <a:rPr lang="en-US" dirty="0"/>
              <a:t>Default values</a:t>
            </a:r>
          </a:p>
        </p:txBody>
      </p:sp>
      <p:sp>
        <p:nvSpPr>
          <p:cNvPr id="3" name="Content Placeholder 2">
            <a:extLst>
              <a:ext uri="{FF2B5EF4-FFF2-40B4-BE49-F238E27FC236}">
                <a16:creationId xmlns:a16="http://schemas.microsoft.com/office/drawing/2014/main" id="{76D9AF6A-4445-0244-E415-4329D36BB71C}"/>
              </a:ext>
            </a:extLst>
          </p:cNvPr>
          <p:cNvSpPr>
            <a:spLocks noGrp="1"/>
          </p:cNvSpPr>
          <p:nvPr>
            <p:ph sz="half" idx="15"/>
          </p:nvPr>
        </p:nvSpPr>
        <p:spPr>
          <a:xfrm>
            <a:off x="1552574" y="2481940"/>
            <a:ext cx="8673093" cy="3635831"/>
          </a:xfrm>
        </p:spPr>
        <p:txBody>
          <a:bodyPr>
            <a:normAutofit/>
          </a:bodyPr>
          <a:lstStyle/>
          <a:p>
            <a:pPr marL="285750" indent="-285750">
              <a:buFont typeface="Arial" panose="020B0604020202020204" pitchFamily="34" charset="0"/>
              <a:buChar char="•"/>
            </a:pPr>
            <a:r>
              <a:rPr lang="en-US" b="1" dirty="0">
                <a:solidFill>
                  <a:schemeClr val="tx2"/>
                </a:solidFill>
              </a:rPr>
              <a:t>Tumor size summary (999)</a:t>
            </a:r>
          </a:p>
          <a:p>
            <a:pPr marL="285750" indent="-285750">
              <a:buFont typeface="Arial" panose="020B0604020202020204" pitchFamily="34" charset="0"/>
              <a:buChar char="•"/>
            </a:pPr>
            <a:r>
              <a:rPr lang="en-US" b="1" dirty="0">
                <a:solidFill>
                  <a:schemeClr val="tx2"/>
                </a:solidFill>
              </a:rPr>
              <a:t>LVI (8)</a:t>
            </a:r>
          </a:p>
          <a:p>
            <a:pPr marL="285750" indent="-285750">
              <a:buFont typeface="Arial" panose="020B0604020202020204" pitchFamily="34" charset="0"/>
              <a:buChar char="•"/>
            </a:pPr>
            <a:r>
              <a:rPr lang="en-US" b="1" dirty="0">
                <a:solidFill>
                  <a:schemeClr val="tx2"/>
                </a:solidFill>
              </a:rPr>
              <a:t>Regional nodes positive/examined (99)</a:t>
            </a:r>
          </a:p>
          <a:p>
            <a:pPr marL="285750" indent="-285750">
              <a:buFont typeface="Arial" panose="020B0604020202020204" pitchFamily="34" charset="0"/>
              <a:buChar char="•"/>
            </a:pPr>
            <a:r>
              <a:rPr lang="en-US" b="1" dirty="0">
                <a:solidFill>
                  <a:schemeClr val="tx2"/>
                </a:solidFill>
              </a:rPr>
              <a:t>Grade (8)</a:t>
            </a:r>
          </a:p>
          <a:p>
            <a:pPr marL="285750" indent="-285750">
              <a:buFont typeface="Arial" panose="020B0604020202020204" pitchFamily="34" charset="0"/>
              <a:buChar char="•"/>
            </a:pPr>
            <a:r>
              <a:rPr lang="en-US" b="1" dirty="0">
                <a:solidFill>
                  <a:schemeClr val="tx2"/>
                </a:solidFill>
              </a:rPr>
              <a:t>Mets at Dx</a:t>
            </a:r>
          </a:p>
          <a:p>
            <a:pPr marL="742950" lvl="1" indent="-285750"/>
            <a:r>
              <a:rPr lang="en-US" b="1" dirty="0">
                <a:solidFill>
                  <a:schemeClr val="tx2"/>
                </a:solidFill>
              </a:rPr>
              <a:t>8 for C42 primary site</a:t>
            </a:r>
          </a:p>
          <a:p>
            <a:pPr marL="742950" lvl="1" indent="-285750"/>
            <a:r>
              <a:rPr lang="en-US" b="1" dirty="0">
                <a:solidFill>
                  <a:schemeClr val="tx2"/>
                </a:solidFill>
              </a:rPr>
              <a:t>8 for mets at dx – distant nodes for C77 primary site</a:t>
            </a:r>
          </a:p>
          <a:p>
            <a:pPr marL="285750" indent="-285750">
              <a:buFont typeface="Arial" panose="020B0604020202020204" pitchFamily="34" charset="0"/>
              <a:buChar char="•"/>
            </a:pPr>
            <a:r>
              <a:rPr lang="en-US" b="1" dirty="0">
                <a:solidFill>
                  <a:schemeClr val="tx2"/>
                </a:solidFill>
              </a:rPr>
              <a:t>Margins</a:t>
            </a:r>
          </a:p>
          <a:p>
            <a:pPr marL="742950" lvl="1" indent="-285750"/>
            <a:r>
              <a:rPr lang="en-US" b="1" dirty="0">
                <a:solidFill>
                  <a:schemeClr val="tx2"/>
                </a:solidFill>
              </a:rPr>
              <a:t>9 for </a:t>
            </a:r>
            <a:r>
              <a:rPr lang="en-US" b="1" dirty="0" err="1">
                <a:solidFill>
                  <a:schemeClr val="tx2"/>
                </a:solidFill>
              </a:rPr>
              <a:t>hemeretic</a:t>
            </a:r>
            <a:r>
              <a:rPr lang="en-US" b="1" dirty="0">
                <a:solidFill>
                  <a:schemeClr val="tx2"/>
                </a:solidFill>
              </a:rPr>
              <a:t> and C77 primary site</a:t>
            </a:r>
          </a:p>
          <a:p>
            <a:pPr marL="285750" indent="-285750">
              <a:buFont typeface="Arial" panose="020B0604020202020204" pitchFamily="34" charset="0"/>
              <a:buChar char="•"/>
            </a:pPr>
            <a:r>
              <a:rPr lang="en-US" b="1" dirty="0">
                <a:solidFill>
                  <a:schemeClr val="tx2"/>
                </a:solidFill>
              </a:rPr>
              <a:t>Scope of Regional Lymph Node Surgery (9)</a:t>
            </a:r>
          </a:p>
          <a:p>
            <a:pPr marL="285750" indent="-285750">
              <a:buFont typeface="Arial" panose="020B0604020202020204" pitchFamily="34" charset="0"/>
              <a:buChar char="•"/>
            </a:pPr>
            <a:endParaRPr lang="en-US" b="1" dirty="0">
              <a:solidFill>
                <a:schemeClr val="accent3"/>
              </a:solidFill>
            </a:endParaRPr>
          </a:p>
        </p:txBody>
      </p:sp>
      <p:sp>
        <p:nvSpPr>
          <p:cNvPr id="5" name="Slide Number Placeholder 4">
            <a:extLst>
              <a:ext uri="{FF2B5EF4-FFF2-40B4-BE49-F238E27FC236}">
                <a16:creationId xmlns:a16="http://schemas.microsoft.com/office/drawing/2014/main" id="{77022A73-B609-979D-B1B1-0A547EEC73EF}"/>
              </a:ext>
            </a:extLst>
          </p:cNvPr>
          <p:cNvSpPr>
            <a:spLocks noGrp="1"/>
          </p:cNvSpPr>
          <p:nvPr>
            <p:ph type="sldNum" sz="quarter" idx="12"/>
          </p:nvPr>
        </p:nvSpPr>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50640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0892-1765-4852-C044-97CC77C24D4F}"/>
              </a:ext>
            </a:extLst>
          </p:cNvPr>
          <p:cNvSpPr>
            <a:spLocks noGrp="1"/>
          </p:cNvSpPr>
          <p:nvPr>
            <p:ph type="title"/>
          </p:nvPr>
        </p:nvSpPr>
        <p:spPr/>
        <p:txBody>
          <a:bodyPr/>
          <a:lstStyle/>
          <a:p>
            <a:r>
              <a:rPr lang="en-US" dirty="0"/>
              <a:t>staging – lymphoma (Lugano)</a:t>
            </a:r>
          </a:p>
        </p:txBody>
      </p:sp>
      <p:sp>
        <p:nvSpPr>
          <p:cNvPr id="4" name="Slide Number Placeholder 3">
            <a:extLst>
              <a:ext uri="{FF2B5EF4-FFF2-40B4-BE49-F238E27FC236}">
                <a16:creationId xmlns:a16="http://schemas.microsoft.com/office/drawing/2014/main" id="{47E07FF9-1F17-A6E5-513A-766257D25AB0}"/>
              </a:ext>
            </a:extLst>
          </p:cNvPr>
          <p:cNvSpPr>
            <a:spLocks noGrp="1"/>
          </p:cNvSpPr>
          <p:nvPr>
            <p:ph type="sldNum" sz="quarter" idx="12"/>
          </p:nvPr>
        </p:nvSpPr>
        <p:spPr/>
        <p:txBody>
          <a:bodyPr/>
          <a:lstStyle/>
          <a:p>
            <a:fld id="{B5CEABB6-07DC-46E8-9B57-56EC44A396E5}" type="slidenum">
              <a:rPr lang="en-US" smtClean="0"/>
              <a:pPr/>
              <a:t>30</a:t>
            </a:fld>
            <a:endParaRPr lang="en-US" dirty="0"/>
          </a:p>
        </p:txBody>
      </p:sp>
      <p:pic>
        <p:nvPicPr>
          <p:cNvPr id="2054" name="Picture 6" descr="PET in Lymphoma | SpringerLink">
            <a:extLst>
              <a:ext uri="{FF2B5EF4-FFF2-40B4-BE49-F238E27FC236}">
                <a16:creationId xmlns:a16="http://schemas.microsoft.com/office/drawing/2014/main" id="{8F630E6C-DBC7-168E-B83C-FA8C07A9D212}"/>
              </a:ext>
            </a:extLst>
          </p:cNvPr>
          <p:cNvPicPr>
            <a:picLocks noGrp="1" noChangeAspect="1" noChangeArrowheads="1"/>
          </p:cNvPicPr>
          <p:nvPr>
            <p:ph type="tbl" sz="quarter" idx="13"/>
          </p:nvPr>
        </p:nvPicPr>
        <p:blipFill>
          <a:blip r:embed="rId3">
            <a:extLst>
              <a:ext uri="{28A0092B-C50C-407E-A947-70E740481C1C}">
                <a14:useLocalDpi xmlns:a14="http://schemas.microsoft.com/office/drawing/2010/main" val="0"/>
              </a:ext>
            </a:extLst>
          </a:blip>
          <a:srcRect/>
          <a:stretch>
            <a:fillRect/>
          </a:stretch>
        </p:blipFill>
        <p:spPr bwMode="auto">
          <a:xfrm>
            <a:off x="2725459" y="1900518"/>
            <a:ext cx="6171045" cy="43152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F7C448-5A28-688B-DDBA-BF282553826E}"/>
              </a:ext>
            </a:extLst>
          </p:cNvPr>
          <p:cNvSpPr txBox="1"/>
          <p:nvPr/>
        </p:nvSpPr>
        <p:spPr>
          <a:xfrm>
            <a:off x="3132056" y="6215746"/>
            <a:ext cx="6094428" cy="307777"/>
          </a:xfrm>
          <a:prstGeom prst="rect">
            <a:avLst/>
          </a:prstGeom>
          <a:noFill/>
        </p:spPr>
        <p:txBody>
          <a:bodyPr wrap="square">
            <a:spAutoFit/>
          </a:bodyPr>
          <a:lstStyle/>
          <a:p>
            <a:r>
              <a:rPr lang="en-US" sz="1400" dirty="0">
                <a:hlinkClick r:id="rId4"/>
              </a:rPr>
              <a:t>https://link.springer.com/chapter/10.1007/978-3-030-39457-8_23</a:t>
            </a:r>
            <a:r>
              <a:rPr lang="en-US" sz="1400" dirty="0"/>
              <a:t> </a:t>
            </a:r>
          </a:p>
        </p:txBody>
      </p:sp>
    </p:spTree>
    <p:extLst>
      <p:ext uri="{BB962C8B-B14F-4D97-AF65-F5344CB8AC3E}">
        <p14:creationId xmlns:p14="http://schemas.microsoft.com/office/powerpoint/2010/main" val="2649103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C883-7528-F9C5-D6FA-15EC059A3021}"/>
              </a:ext>
            </a:extLst>
          </p:cNvPr>
          <p:cNvSpPr>
            <a:spLocks noGrp="1"/>
          </p:cNvSpPr>
          <p:nvPr>
            <p:ph type="title"/>
          </p:nvPr>
        </p:nvSpPr>
        <p:spPr>
          <a:xfrm>
            <a:off x="771734" y="387537"/>
            <a:ext cx="9389288" cy="1362456"/>
          </a:xfrm>
        </p:spPr>
        <p:txBody>
          <a:bodyPr/>
          <a:lstStyle/>
          <a:p>
            <a:r>
              <a:rPr lang="en-US" dirty="0"/>
              <a:t>staging – lymphoma (Lugano)</a:t>
            </a:r>
          </a:p>
        </p:txBody>
      </p:sp>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p:txBody>
          <a:bodyPr/>
          <a:lstStyle/>
          <a:p>
            <a:fld id="{B5CEABB6-07DC-46E8-9B57-56EC44A396E5}" type="slidenum">
              <a:rPr lang="en-US" smtClean="0"/>
              <a:pPr/>
              <a:t>31</a:t>
            </a:fld>
            <a:endParaRPr lang="en-US" dirty="0"/>
          </a:p>
        </p:txBody>
      </p:sp>
      <p:sp>
        <p:nvSpPr>
          <p:cNvPr id="6" name="Text Placeholder 5">
            <a:extLst>
              <a:ext uri="{FF2B5EF4-FFF2-40B4-BE49-F238E27FC236}">
                <a16:creationId xmlns:a16="http://schemas.microsoft.com/office/drawing/2014/main" id="{3A7E69BA-FC91-08A5-671F-B53E6E989C6F}"/>
              </a:ext>
            </a:extLst>
          </p:cNvPr>
          <p:cNvSpPr>
            <a:spLocks noGrp="1"/>
          </p:cNvSpPr>
          <p:nvPr>
            <p:ph sz="half" idx="14"/>
          </p:nvPr>
        </p:nvSpPr>
        <p:spPr>
          <a:xfrm>
            <a:off x="378365" y="2008260"/>
            <a:ext cx="4910251" cy="4720469"/>
          </a:xfrm>
        </p:spPr>
        <p:txBody>
          <a:bodyPr>
            <a:normAutofit/>
          </a:bodyPr>
          <a:lstStyle/>
          <a:p>
            <a:pPr marL="285750" indent="-285750">
              <a:buFont typeface="Arial" panose="020B0604020202020204" pitchFamily="34" charset="0"/>
              <a:buChar char="•"/>
            </a:pPr>
            <a:r>
              <a:rPr lang="en-US" sz="2000" dirty="0">
                <a:solidFill>
                  <a:schemeClr val="bg2"/>
                </a:solidFill>
              </a:rPr>
              <a:t>Stage I: Single lymphatic site</a:t>
            </a:r>
          </a:p>
          <a:p>
            <a:pPr marL="285750" indent="-285750">
              <a:buFont typeface="Arial" panose="020B0604020202020204" pitchFamily="34" charset="0"/>
              <a:buChar char="•"/>
            </a:pPr>
            <a:r>
              <a:rPr lang="en-US" sz="2000" dirty="0">
                <a:solidFill>
                  <a:schemeClr val="bg2"/>
                </a:solidFill>
              </a:rPr>
              <a:t>Stage IE: Single extralymphatic site; no nodal disease</a:t>
            </a:r>
          </a:p>
          <a:p>
            <a:pPr marL="285750" indent="-285750">
              <a:buFont typeface="Arial" panose="020B0604020202020204" pitchFamily="34" charset="0"/>
              <a:buChar char="•"/>
            </a:pPr>
            <a:r>
              <a:rPr lang="en-US" sz="2000" dirty="0">
                <a:solidFill>
                  <a:schemeClr val="bg2"/>
                </a:solidFill>
              </a:rPr>
              <a:t>Stage II: Involvement of two or more lymph node regions; same side of diaphragm</a:t>
            </a:r>
          </a:p>
          <a:p>
            <a:pPr marL="285750" indent="-285750">
              <a:buFont typeface="Arial" panose="020B0604020202020204" pitchFamily="34" charset="0"/>
              <a:buChar char="•"/>
            </a:pPr>
            <a:r>
              <a:rPr lang="en-US" sz="2000" dirty="0">
                <a:solidFill>
                  <a:schemeClr val="bg2"/>
                </a:solidFill>
              </a:rPr>
              <a:t>Stage IIE: </a:t>
            </a:r>
            <a:r>
              <a:rPr lang="en-US" sz="2000" u="sng" dirty="0">
                <a:solidFill>
                  <a:schemeClr val="bg2"/>
                </a:solidFill>
              </a:rPr>
              <a:t>Contiguous</a:t>
            </a:r>
            <a:r>
              <a:rPr lang="en-US" sz="2000" dirty="0">
                <a:solidFill>
                  <a:schemeClr val="bg2"/>
                </a:solidFill>
              </a:rPr>
              <a:t> extralymphatic extension from a nodal site with or without other nodal regions on the same side of the diaphragm</a:t>
            </a:r>
          </a:p>
          <a:p>
            <a:pPr marL="285750" indent="-285750">
              <a:buFont typeface="Arial" panose="020B0604020202020204" pitchFamily="34" charset="0"/>
              <a:buChar char="•"/>
            </a:pPr>
            <a:r>
              <a:rPr lang="en-US" sz="2000" dirty="0">
                <a:solidFill>
                  <a:schemeClr val="bg2"/>
                </a:solidFill>
              </a:rPr>
              <a:t>Stage II Bulky: Stage II criteria, but nodal mass is greater than 5-10cm</a:t>
            </a:r>
          </a:p>
        </p:txBody>
      </p:sp>
      <p:pic>
        <p:nvPicPr>
          <p:cNvPr id="3074" name="Picture 2" descr="Stage I adult lymphoma; drawing shows cancer in one lymph node group and in the spleen. Also shown are the Waldeyer’s ring and the thymus. An inset shows a lymph node with a lymph vessel, an artery, and a vein. Cancer cells are shown in the lymph node.">
            <a:extLst>
              <a:ext uri="{FF2B5EF4-FFF2-40B4-BE49-F238E27FC236}">
                <a16:creationId xmlns:a16="http://schemas.microsoft.com/office/drawing/2014/main" id="{AD4EE4BF-B86B-B9FA-A8B4-0F2A5B958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706" y="975119"/>
            <a:ext cx="2644776" cy="28003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age II adult lymphoma; drawing shows cancer in two lymph node groups above the diaphragm and below the diaphragm. An inset shows a lymph node with a lymph vessel, an artery, and a vein. Cancer cells are shown in the lymph node.">
            <a:extLst>
              <a:ext uri="{FF2B5EF4-FFF2-40B4-BE49-F238E27FC236}">
                <a16:creationId xmlns:a16="http://schemas.microsoft.com/office/drawing/2014/main" id="{677F142F-7CF7-CB9B-FC55-1D8A93BDD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845" y="3921125"/>
            <a:ext cx="2644775" cy="28003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tage IIE adult lymphoma; drawing shows cancer that has spread from a group of lymph nodes to a nearby area. Also shown is a lung and the diaphragm. An inset shows a lymph node with a lymph vessel, an artery, and a vein. Cancer cells are shown in the lymph node.">
            <a:extLst>
              <a:ext uri="{FF2B5EF4-FFF2-40B4-BE49-F238E27FC236}">
                <a16:creationId xmlns:a16="http://schemas.microsoft.com/office/drawing/2014/main" id="{51F933C9-8D2D-9A98-74F9-2DF09B216E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7635" y="3921124"/>
            <a:ext cx="2644776" cy="28003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4D2ECB-F759-696C-413D-9C8A30526A52}"/>
              </a:ext>
            </a:extLst>
          </p:cNvPr>
          <p:cNvSpPr txBox="1"/>
          <p:nvPr/>
        </p:nvSpPr>
        <p:spPr>
          <a:xfrm>
            <a:off x="200603" y="6606059"/>
            <a:ext cx="5265777" cy="230832"/>
          </a:xfrm>
          <a:prstGeom prst="rect">
            <a:avLst/>
          </a:prstGeom>
          <a:noFill/>
        </p:spPr>
        <p:txBody>
          <a:bodyPr wrap="square">
            <a:spAutoFit/>
          </a:bodyPr>
          <a:lstStyle/>
          <a:p>
            <a:r>
              <a:rPr lang="en-US" sz="900" dirty="0"/>
              <a:t>Picture Source: </a:t>
            </a:r>
            <a:r>
              <a:rPr lang="en-US" sz="900" dirty="0">
                <a:hlinkClick r:id="rId6"/>
              </a:rPr>
              <a:t>https://www.ncbi.nlm.nih.gov/books/NBK66038/table/CDR0000062675__176/</a:t>
            </a:r>
            <a:r>
              <a:rPr lang="en-US" sz="900" dirty="0"/>
              <a:t> </a:t>
            </a:r>
          </a:p>
        </p:txBody>
      </p:sp>
    </p:spTree>
    <p:extLst>
      <p:ext uri="{BB962C8B-B14F-4D97-AF65-F5344CB8AC3E}">
        <p14:creationId xmlns:p14="http://schemas.microsoft.com/office/powerpoint/2010/main" val="4000886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C883-7528-F9C5-D6FA-15EC059A3021}"/>
              </a:ext>
            </a:extLst>
          </p:cNvPr>
          <p:cNvSpPr>
            <a:spLocks noGrp="1"/>
          </p:cNvSpPr>
          <p:nvPr>
            <p:ph type="title"/>
          </p:nvPr>
        </p:nvSpPr>
        <p:spPr/>
        <p:txBody>
          <a:bodyPr/>
          <a:lstStyle/>
          <a:p>
            <a:r>
              <a:rPr lang="en-US" dirty="0"/>
              <a:t>staging – lymphoma (Lugano)</a:t>
            </a:r>
          </a:p>
        </p:txBody>
      </p:sp>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p:txBody>
          <a:bodyPr/>
          <a:lstStyle/>
          <a:p>
            <a:fld id="{B5CEABB6-07DC-46E8-9B57-56EC44A396E5}" type="slidenum">
              <a:rPr lang="en-US" smtClean="0"/>
              <a:pPr/>
              <a:t>32</a:t>
            </a:fld>
            <a:endParaRPr lang="en-US" dirty="0"/>
          </a:p>
        </p:txBody>
      </p:sp>
      <p:sp>
        <p:nvSpPr>
          <p:cNvPr id="4" name="Content Placeholder 3">
            <a:extLst>
              <a:ext uri="{FF2B5EF4-FFF2-40B4-BE49-F238E27FC236}">
                <a16:creationId xmlns:a16="http://schemas.microsoft.com/office/drawing/2014/main" id="{4344F196-A73F-76D9-A773-9A42EE864772}"/>
              </a:ext>
            </a:extLst>
          </p:cNvPr>
          <p:cNvSpPr>
            <a:spLocks noGrp="1"/>
          </p:cNvSpPr>
          <p:nvPr>
            <p:ph sz="half" idx="15"/>
          </p:nvPr>
        </p:nvSpPr>
        <p:spPr>
          <a:xfrm>
            <a:off x="5823107" y="1861073"/>
            <a:ext cx="5265777" cy="4277958"/>
          </a:xfrm>
        </p:spPr>
        <p:txBody>
          <a:bodyPr>
            <a:noAutofit/>
          </a:bodyPr>
          <a:lstStyle/>
          <a:p>
            <a:pPr marL="285750" indent="-285750">
              <a:buFont typeface="Arial" panose="020B0604020202020204" pitchFamily="34" charset="0"/>
              <a:buChar char="•"/>
            </a:pPr>
            <a:r>
              <a:rPr lang="en-US" sz="2000" dirty="0">
                <a:solidFill>
                  <a:schemeClr val="bg2"/>
                </a:solidFill>
              </a:rPr>
              <a:t>Stage III: Involvement of lymph node regions on both sides of the diaphragm OR nodes above the diaphragm with spleen involvement</a:t>
            </a:r>
          </a:p>
          <a:p>
            <a:pPr marL="285750" indent="-285750">
              <a:buFont typeface="Arial" panose="020B0604020202020204" pitchFamily="34" charset="0"/>
              <a:buChar char="•"/>
            </a:pPr>
            <a:r>
              <a:rPr lang="en-US" sz="2000" dirty="0">
                <a:solidFill>
                  <a:schemeClr val="bg2"/>
                </a:solidFill>
              </a:rPr>
              <a:t>Stage IV: Diffuse involvement of one or more extralymphatic organs; noncontiguous extralymphatic organ involvement with nodal stage II; any extralymphatic involvement with nodal stage III; Any involvement of CSF, bone marrow, liver or multiple lung lesions.</a:t>
            </a:r>
          </a:p>
          <a:p>
            <a:endParaRPr lang="en-US" sz="2000" dirty="0">
              <a:solidFill>
                <a:schemeClr val="bg2"/>
              </a:solidFill>
            </a:endParaRPr>
          </a:p>
        </p:txBody>
      </p:sp>
      <p:pic>
        <p:nvPicPr>
          <p:cNvPr id="4098" name="Picture 2" descr="Stage III adult lymphoma; drawing shows the right and left sides of the body. The right side of the body shows cancer in a group of lymph nodes above the diaphragm and below the diaphragm. The left side of the body shows cancer in a group of lymph nodes above the diaphragm and cancer in the spleen.">
            <a:extLst>
              <a:ext uri="{FF2B5EF4-FFF2-40B4-BE49-F238E27FC236}">
                <a16:creationId xmlns:a16="http://schemas.microsoft.com/office/drawing/2014/main" id="{521B6E52-8596-9CC0-14F8-B196E1A62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9" y="2142363"/>
            <a:ext cx="2878667"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age IV adult lymphoma; drawing shows four panels: (a) the top left panel shows cancer in the liver; (b) the top right panel shows cancer in the left lung and in two groups of lymph nodes below the diaphragm; (c) the bottom left panel shows cancer in the left lung and in a group of lymph nodes above the diaphragm and below the diaphragm; and (d) the bottom right panel shows cancer in both lungs, the liver, and the bone marrow (pullout). Also shown is primary cancer in the lymph nodes and a pullout of the brain with cerebrospinal fluid (in blue).">
            <a:extLst>
              <a:ext uri="{FF2B5EF4-FFF2-40B4-BE49-F238E27FC236}">
                <a16:creationId xmlns:a16="http://schemas.microsoft.com/office/drawing/2014/main" id="{87DA5CFA-DC9F-86C2-0D98-705D852AA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78" y="3785426"/>
            <a:ext cx="3012119" cy="30725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0C857D9-EF21-3832-0988-B208809AE0E5}"/>
              </a:ext>
            </a:extLst>
          </p:cNvPr>
          <p:cNvSpPr txBox="1"/>
          <p:nvPr/>
        </p:nvSpPr>
        <p:spPr>
          <a:xfrm>
            <a:off x="5891767" y="6627168"/>
            <a:ext cx="5265777" cy="230832"/>
          </a:xfrm>
          <a:prstGeom prst="rect">
            <a:avLst/>
          </a:prstGeom>
          <a:noFill/>
        </p:spPr>
        <p:txBody>
          <a:bodyPr wrap="square">
            <a:spAutoFit/>
          </a:bodyPr>
          <a:lstStyle/>
          <a:p>
            <a:r>
              <a:rPr lang="en-US" sz="900" dirty="0"/>
              <a:t>Picture Source: </a:t>
            </a:r>
            <a:r>
              <a:rPr lang="en-US" sz="900" dirty="0">
                <a:hlinkClick r:id="rId5"/>
              </a:rPr>
              <a:t>https://www.ncbi.nlm.nih.gov/books/NBK66038/table/CDR0000062675__176/</a:t>
            </a:r>
            <a:r>
              <a:rPr lang="en-US" sz="900" dirty="0"/>
              <a:t> </a:t>
            </a:r>
          </a:p>
        </p:txBody>
      </p:sp>
    </p:spTree>
    <p:extLst>
      <p:ext uri="{BB962C8B-B14F-4D97-AF65-F5344CB8AC3E}">
        <p14:creationId xmlns:p14="http://schemas.microsoft.com/office/powerpoint/2010/main" val="1813932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A6CD-008D-A002-C3BB-1893169EEFFA}"/>
              </a:ext>
            </a:extLst>
          </p:cNvPr>
          <p:cNvSpPr>
            <a:spLocks noGrp="1"/>
          </p:cNvSpPr>
          <p:nvPr>
            <p:ph type="title"/>
          </p:nvPr>
        </p:nvSpPr>
        <p:spPr/>
        <p:txBody>
          <a:bodyPr/>
          <a:lstStyle/>
          <a:p>
            <a:r>
              <a:rPr lang="en-US" dirty="0"/>
              <a:t>staging – lymphoma (Lugano)</a:t>
            </a:r>
          </a:p>
        </p:txBody>
      </p:sp>
      <p:sp>
        <p:nvSpPr>
          <p:cNvPr id="4" name="Slide Number Placeholder 3">
            <a:extLst>
              <a:ext uri="{FF2B5EF4-FFF2-40B4-BE49-F238E27FC236}">
                <a16:creationId xmlns:a16="http://schemas.microsoft.com/office/drawing/2014/main" id="{5485BFB6-8B7E-0160-E446-54A524EFE122}"/>
              </a:ext>
            </a:extLst>
          </p:cNvPr>
          <p:cNvSpPr>
            <a:spLocks noGrp="1"/>
          </p:cNvSpPr>
          <p:nvPr>
            <p:ph type="sldNum" sz="quarter" idx="12"/>
          </p:nvPr>
        </p:nvSpPr>
        <p:spPr/>
        <p:txBody>
          <a:bodyPr/>
          <a:lstStyle/>
          <a:p>
            <a:fld id="{B5CEABB6-07DC-46E8-9B57-56EC44A396E5}" type="slidenum">
              <a:rPr lang="en-US" smtClean="0"/>
              <a:pPr/>
              <a:t>33</a:t>
            </a:fld>
            <a:endParaRPr lang="en-US" dirty="0"/>
          </a:p>
        </p:txBody>
      </p:sp>
      <p:pic>
        <p:nvPicPr>
          <p:cNvPr id="4098" name="Picture 2">
            <a:extLst>
              <a:ext uri="{FF2B5EF4-FFF2-40B4-BE49-F238E27FC236}">
                <a16:creationId xmlns:a16="http://schemas.microsoft.com/office/drawing/2014/main" id="{4C9215C1-3BF4-982A-05C2-DFAF16265CB4}"/>
              </a:ext>
            </a:extLst>
          </p:cNvPr>
          <p:cNvPicPr>
            <a:picLocks noGrp="1" noChangeAspect="1" noChangeArrowheads="1"/>
          </p:cNvPicPr>
          <p:nvPr>
            <p:ph type="tbl" sz="quarter" idx="13"/>
          </p:nvPr>
        </p:nvPicPr>
        <p:blipFill>
          <a:blip r:embed="rId2">
            <a:extLst>
              <a:ext uri="{28A0092B-C50C-407E-A947-70E740481C1C}">
                <a14:useLocalDpi xmlns:a14="http://schemas.microsoft.com/office/drawing/2010/main" val="0"/>
              </a:ext>
            </a:extLst>
          </a:blip>
          <a:srcRect/>
          <a:stretch>
            <a:fillRect/>
          </a:stretch>
        </p:blipFill>
        <p:spPr bwMode="auto">
          <a:xfrm>
            <a:off x="2424341" y="1631071"/>
            <a:ext cx="7343318" cy="487767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05A0C95-7C3A-E1AB-FB60-DABAC73304AE}"/>
              </a:ext>
            </a:extLst>
          </p:cNvPr>
          <p:cNvSpPr txBox="1"/>
          <p:nvPr/>
        </p:nvSpPr>
        <p:spPr>
          <a:xfrm>
            <a:off x="3371248" y="6587424"/>
            <a:ext cx="6127422" cy="261610"/>
          </a:xfrm>
          <a:prstGeom prst="rect">
            <a:avLst/>
          </a:prstGeom>
          <a:noFill/>
        </p:spPr>
        <p:txBody>
          <a:bodyPr wrap="square">
            <a:spAutoFit/>
          </a:bodyPr>
          <a:lstStyle/>
          <a:p>
            <a:r>
              <a:rPr lang="en-US" sz="1050" dirty="0">
                <a:hlinkClick r:id="rId3"/>
              </a:rPr>
              <a:t>https://www.lls.org/lymphoma/hodgkin-lymphoma/diagnosis/hodgkin-lymphoma-staging</a:t>
            </a:r>
            <a:r>
              <a:rPr lang="en-US" sz="1050" dirty="0"/>
              <a:t> </a:t>
            </a:r>
          </a:p>
        </p:txBody>
      </p:sp>
    </p:spTree>
    <p:extLst>
      <p:ext uri="{BB962C8B-B14F-4D97-AF65-F5344CB8AC3E}">
        <p14:creationId xmlns:p14="http://schemas.microsoft.com/office/powerpoint/2010/main" val="1498651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1552574" y="896111"/>
            <a:ext cx="9866540" cy="1358140"/>
          </a:xfrm>
        </p:spPr>
        <p:txBody>
          <a:bodyPr anchor="t">
            <a:normAutofit/>
          </a:bodyPr>
          <a:lstStyle/>
          <a:p>
            <a:r>
              <a:rPr lang="en-US" dirty="0"/>
              <a:t>staging – </a:t>
            </a:r>
            <a:r>
              <a:rPr lang="en-US" dirty="0" err="1"/>
              <a:t>cll</a:t>
            </a:r>
            <a:r>
              <a:rPr lang="en-US" dirty="0"/>
              <a:t>/</a:t>
            </a:r>
            <a:r>
              <a:rPr lang="en-US" dirty="0" err="1"/>
              <a:t>sll</a:t>
            </a:r>
            <a:r>
              <a:rPr lang="en-US" dirty="0"/>
              <a:t> (Lugano and rai)</a:t>
            </a:r>
          </a:p>
        </p:txBody>
      </p:sp>
      <p:sp>
        <p:nvSpPr>
          <p:cNvPr id="7" name="Text Placeholder 6">
            <a:extLst>
              <a:ext uri="{FF2B5EF4-FFF2-40B4-BE49-F238E27FC236}">
                <a16:creationId xmlns:a16="http://schemas.microsoft.com/office/drawing/2014/main" id="{3FF2D739-E475-54F8-C832-F04A983D0F24}"/>
              </a:ext>
            </a:extLst>
          </p:cNvPr>
          <p:cNvSpPr>
            <a:spLocks noGrp="1"/>
          </p:cNvSpPr>
          <p:nvPr>
            <p:ph type="body" sz="quarter" idx="14"/>
          </p:nvPr>
        </p:nvSpPr>
        <p:spPr>
          <a:xfrm>
            <a:off x="7829551" y="2481940"/>
            <a:ext cx="4238624" cy="3759200"/>
          </a:xfrm>
        </p:spPr>
        <p:txBody>
          <a:bodyPr>
            <a:normAutofit/>
          </a:bodyPr>
          <a:lstStyle/>
          <a:p>
            <a:pPr marL="285750" indent="-285750">
              <a:lnSpc>
                <a:spcPct val="90000"/>
              </a:lnSpc>
              <a:buFont typeface="Arial" panose="020B0604020202020204" pitchFamily="34" charset="0"/>
              <a:buChar char="•"/>
            </a:pPr>
            <a:r>
              <a:rPr lang="en-US" sz="1700" dirty="0"/>
              <a:t>AJCC Stage Group is Lugano, following all other lymphoma staging just reviewed.</a:t>
            </a:r>
          </a:p>
          <a:p>
            <a:pPr marL="742950" lvl="1" indent="-285750">
              <a:lnSpc>
                <a:spcPct val="90000"/>
              </a:lnSpc>
            </a:pPr>
            <a:r>
              <a:rPr lang="en-US" sz="1700" dirty="0"/>
              <a:t>Blood only = stage group 99</a:t>
            </a:r>
          </a:p>
          <a:p>
            <a:pPr marL="285750" indent="-285750">
              <a:lnSpc>
                <a:spcPct val="90000"/>
              </a:lnSpc>
              <a:buFont typeface="Arial" panose="020B0604020202020204" pitchFamily="34" charset="0"/>
              <a:buChar char="•"/>
            </a:pPr>
            <a:r>
              <a:rPr lang="en-US" sz="1700" dirty="0"/>
              <a:t>RAI staging is determined by the SSDIs</a:t>
            </a:r>
          </a:p>
          <a:p>
            <a:pPr marL="742950" lvl="1" indent="-285750">
              <a:lnSpc>
                <a:spcPct val="90000"/>
              </a:lnSpc>
            </a:pPr>
            <a:r>
              <a:rPr lang="en-US" sz="1700" dirty="0"/>
              <a:t>No RAI stage is assigned by us in the abstract</a:t>
            </a:r>
          </a:p>
          <a:p>
            <a:pPr marL="742950" lvl="1" indent="-285750">
              <a:lnSpc>
                <a:spcPct val="90000"/>
              </a:lnSpc>
            </a:pPr>
            <a:r>
              <a:rPr lang="en-US" sz="1700" dirty="0"/>
              <a:t>Personally, this is what I see physicians assigning most often</a:t>
            </a:r>
          </a:p>
          <a:p>
            <a:pPr marL="285750" indent="-285750">
              <a:lnSpc>
                <a:spcPct val="90000"/>
              </a:lnSpc>
            </a:pPr>
            <a:endParaRPr lang="en-US" sz="1700" dirty="0"/>
          </a:p>
        </p:txBody>
      </p:sp>
      <p:sp>
        <p:nvSpPr>
          <p:cNvPr id="13" name="Slide Number Placeholder 12">
            <a:extLst>
              <a:ext uri="{FF2B5EF4-FFF2-40B4-BE49-F238E27FC236}">
                <a16:creationId xmlns:a16="http://schemas.microsoft.com/office/drawing/2014/main" id="{A540B739-30F9-C86F-67ED-2197DC1E598B}"/>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34</a:t>
            </a:fld>
            <a:endParaRPr lang="en-US"/>
          </a:p>
        </p:txBody>
      </p:sp>
      <p:graphicFrame>
        <p:nvGraphicFramePr>
          <p:cNvPr id="2" name="Table 1">
            <a:extLst>
              <a:ext uri="{FF2B5EF4-FFF2-40B4-BE49-F238E27FC236}">
                <a16:creationId xmlns:a16="http://schemas.microsoft.com/office/drawing/2014/main" id="{2195C198-EDBA-6EF9-AB7F-B85722F40579}"/>
              </a:ext>
            </a:extLst>
          </p:cNvPr>
          <p:cNvGraphicFramePr>
            <a:graphicFrameLocks noGrp="1"/>
          </p:cNvGraphicFramePr>
          <p:nvPr>
            <p:extLst>
              <p:ext uri="{D42A27DB-BD31-4B8C-83A1-F6EECF244321}">
                <p14:modId xmlns:p14="http://schemas.microsoft.com/office/powerpoint/2010/main" val="875343536"/>
              </p:ext>
            </p:extLst>
          </p:nvPr>
        </p:nvGraphicFramePr>
        <p:xfrm>
          <a:off x="1905699" y="2481940"/>
          <a:ext cx="5771706" cy="3635835"/>
        </p:xfrm>
        <a:graphic>
          <a:graphicData uri="http://schemas.openxmlformats.org/drawingml/2006/table">
            <a:tbl>
              <a:tblPr firstRow="1" bandRow="1">
                <a:tableStyleId>{69CF1AB2-1976-4502-BF36-3FF5EA218861}</a:tableStyleId>
              </a:tblPr>
              <a:tblGrid>
                <a:gridCol w="1906985">
                  <a:extLst>
                    <a:ext uri="{9D8B030D-6E8A-4147-A177-3AD203B41FA5}">
                      <a16:colId xmlns:a16="http://schemas.microsoft.com/office/drawing/2014/main" val="2313594998"/>
                    </a:ext>
                  </a:extLst>
                </a:gridCol>
                <a:gridCol w="910988">
                  <a:extLst>
                    <a:ext uri="{9D8B030D-6E8A-4147-A177-3AD203B41FA5}">
                      <a16:colId xmlns:a16="http://schemas.microsoft.com/office/drawing/2014/main" val="3835217676"/>
                    </a:ext>
                  </a:extLst>
                </a:gridCol>
                <a:gridCol w="2953733">
                  <a:extLst>
                    <a:ext uri="{9D8B030D-6E8A-4147-A177-3AD203B41FA5}">
                      <a16:colId xmlns:a16="http://schemas.microsoft.com/office/drawing/2014/main" val="3844870655"/>
                    </a:ext>
                  </a:extLst>
                </a:gridCol>
              </a:tblGrid>
              <a:tr h="401952">
                <a:tc gridSpan="3">
                  <a:txBody>
                    <a:bodyPr/>
                    <a:lstStyle/>
                    <a:p>
                      <a:pPr algn="ctr"/>
                      <a:r>
                        <a:rPr lang="en-US" sz="1800"/>
                        <a:t>RAI Staging System</a:t>
                      </a:r>
                    </a:p>
                  </a:txBody>
                  <a:tcPr marL="91353" marR="91353" marT="45676" marB="45676"/>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58475655"/>
                  </a:ext>
                </a:extLst>
              </a:tr>
              <a:tr h="401952">
                <a:tc>
                  <a:txBody>
                    <a:bodyPr/>
                    <a:lstStyle/>
                    <a:p>
                      <a:r>
                        <a:rPr lang="en-US" sz="1800"/>
                        <a:t>Risk</a:t>
                      </a:r>
                    </a:p>
                  </a:txBody>
                  <a:tcPr marL="91353" marR="91353" marT="45676" marB="45676"/>
                </a:tc>
                <a:tc>
                  <a:txBody>
                    <a:bodyPr/>
                    <a:lstStyle/>
                    <a:p>
                      <a:r>
                        <a:rPr lang="en-US" sz="1800"/>
                        <a:t>Stage</a:t>
                      </a:r>
                    </a:p>
                  </a:txBody>
                  <a:tcPr marL="91353" marR="91353" marT="45676" marB="45676"/>
                </a:tc>
                <a:tc>
                  <a:txBody>
                    <a:bodyPr/>
                    <a:lstStyle/>
                    <a:p>
                      <a:r>
                        <a:rPr lang="en-US" sz="1800"/>
                        <a:t>Findings</a:t>
                      </a:r>
                    </a:p>
                  </a:txBody>
                  <a:tcPr marL="91353" marR="91353" marT="45676" marB="45676"/>
                </a:tc>
                <a:extLst>
                  <a:ext uri="{0D108BD9-81ED-4DB2-BD59-A6C34878D82A}">
                    <a16:rowId xmlns:a16="http://schemas.microsoft.com/office/drawing/2014/main" val="2949452444"/>
                  </a:ext>
                </a:extLst>
              </a:tr>
              <a:tr h="401952">
                <a:tc>
                  <a:txBody>
                    <a:bodyPr/>
                    <a:lstStyle/>
                    <a:p>
                      <a:r>
                        <a:rPr lang="en-US" sz="1800"/>
                        <a:t>Low</a:t>
                      </a:r>
                    </a:p>
                  </a:txBody>
                  <a:tcPr marL="91353" marR="91353" marT="45676" marB="45676"/>
                </a:tc>
                <a:tc>
                  <a:txBody>
                    <a:bodyPr/>
                    <a:lstStyle/>
                    <a:p>
                      <a:r>
                        <a:rPr lang="en-US" sz="1800"/>
                        <a:t>0</a:t>
                      </a:r>
                    </a:p>
                  </a:txBody>
                  <a:tcPr marL="91353" marR="91353" marT="45676" marB="45676"/>
                </a:tc>
                <a:tc>
                  <a:txBody>
                    <a:bodyPr/>
                    <a:lstStyle/>
                    <a:p>
                      <a:r>
                        <a:rPr lang="en-US" sz="1800"/>
                        <a:t>Lymphoctosis only</a:t>
                      </a:r>
                    </a:p>
                  </a:txBody>
                  <a:tcPr marL="91353" marR="91353" marT="45676" marB="45676"/>
                </a:tc>
                <a:extLst>
                  <a:ext uri="{0D108BD9-81ED-4DB2-BD59-A6C34878D82A}">
                    <a16:rowId xmlns:a16="http://schemas.microsoft.com/office/drawing/2014/main" val="3741299127"/>
                  </a:ext>
                </a:extLst>
              </a:tr>
              <a:tr h="401952">
                <a:tc>
                  <a:txBody>
                    <a:bodyPr/>
                    <a:lstStyle/>
                    <a:p>
                      <a:r>
                        <a:rPr lang="en-US" sz="1800" dirty="0"/>
                        <a:t>Intermediate</a:t>
                      </a:r>
                    </a:p>
                  </a:txBody>
                  <a:tcPr marL="91353" marR="91353" marT="45676" marB="45676"/>
                </a:tc>
                <a:tc>
                  <a:txBody>
                    <a:bodyPr/>
                    <a:lstStyle/>
                    <a:p>
                      <a:r>
                        <a:rPr lang="en-US" sz="1800"/>
                        <a:t>1</a:t>
                      </a:r>
                    </a:p>
                  </a:txBody>
                  <a:tcPr marL="91353" marR="91353" marT="45676" marB="45676"/>
                </a:tc>
                <a:tc>
                  <a:txBody>
                    <a:bodyPr/>
                    <a:lstStyle/>
                    <a:p>
                      <a:r>
                        <a:rPr lang="en-US" sz="1800" dirty="0"/>
                        <a:t>0+ Adenopathy</a:t>
                      </a:r>
                    </a:p>
                  </a:txBody>
                  <a:tcPr marL="91353" marR="91353" marT="45676" marB="45676"/>
                </a:tc>
                <a:extLst>
                  <a:ext uri="{0D108BD9-81ED-4DB2-BD59-A6C34878D82A}">
                    <a16:rowId xmlns:a16="http://schemas.microsoft.com/office/drawing/2014/main" val="1387886012"/>
                  </a:ext>
                </a:extLst>
              </a:tr>
              <a:tr h="676009">
                <a:tc>
                  <a:txBody>
                    <a:bodyPr/>
                    <a:lstStyle/>
                    <a:p>
                      <a:r>
                        <a:rPr lang="en-US" sz="1800"/>
                        <a:t>Intermediate</a:t>
                      </a:r>
                    </a:p>
                  </a:txBody>
                  <a:tcPr marL="91353" marR="91353" marT="45676" marB="45676"/>
                </a:tc>
                <a:tc>
                  <a:txBody>
                    <a:bodyPr/>
                    <a:lstStyle/>
                    <a:p>
                      <a:r>
                        <a:rPr lang="en-US" sz="1800"/>
                        <a:t>2</a:t>
                      </a:r>
                    </a:p>
                  </a:txBody>
                  <a:tcPr marL="91353" marR="91353" marT="45676" marB="45676"/>
                </a:tc>
                <a:tc>
                  <a:txBody>
                    <a:bodyPr/>
                    <a:lstStyle/>
                    <a:p>
                      <a:r>
                        <a:rPr lang="en-US" sz="1800" dirty="0"/>
                        <a:t>0+ Enlarged spleen and/or liver</a:t>
                      </a:r>
                    </a:p>
                  </a:txBody>
                  <a:tcPr marL="91353" marR="91353" marT="45676" marB="45676"/>
                </a:tc>
                <a:extLst>
                  <a:ext uri="{0D108BD9-81ED-4DB2-BD59-A6C34878D82A}">
                    <a16:rowId xmlns:a16="http://schemas.microsoft.com/office/drawing/2014/main" val="29567552"/>
                  </a:ext>
                </a:extLst>
              </a:tr>
              <a:tr h="676009">
                <a:tc>
                  <a:txBody>
                    <a:bodyPr/>
                    <a:lstStyle/>
                    <a:p>
                      <a:r>
                        <a:rPr lang="en-US" sz="1800"/>
                        <a:t>High</a:t>
                      </a:r>
                    </a:p>
                  </a:txBody>
                  <a:tcPr marL="91353" marR="91353" marT="45676" marB="45676"/>
                </a:tc>
                <a:tc>
                  <a:txBody>
                    <a:bodyPr/>
                    <a:lstStyle/>
                    <a:p>
                      <a:r>
                        <a:rPr lang="en-US" sz="1800"/>
                        <a:t>3</a:t>
                      </a:r>
                    </a:p>
                  </a:txBody>
                  <a:tcPr marL="91353" marR="91353" marT="45676" marB="45676"/>
                </a:tc>
                <a:tc>
                  <a:txBody>
                    <a:bodyPr/>
                    <a:lstStyle/>
                    <a:p>
                      <a:r>
                        <a:rPr lang="en-US" sz="1800" dirty="0"/>
                        <a:t>Lymphocytosis + Anemia</a:t>
                      </a:r>
                    </a:p>
                  </a:txBody>
                  <a:tcPr marL="91353" marR="91353" marT="45676" marB="45676"/>
                </a:tc>
                <a:extLst>
                  <a:ext uri="{0D108BD9-81ED-4DB2-BD59-A6C34878D82A}">
                    <a16:rowId xmlns:a16="http://schemas.microsoft.com/office/drawing/2014/main" val="2322735486"/>
                  </a:ext>
                </a:extLst>
              </a:tr>
              <a:tr h="676009">
                <a:tc>
                  <a:txBody>
                    <a:bodyPr/>
                    <a:lstStyle/>
                    <a:p>
                      <a:r>
                        <a:rPr lang="en-US" sz="1800"/>
                        <a:t>High</a:t>
                      </a:r>
                    </a:p>
                  </a:txBody>
                  <a:tcPr marL="91353" marR="91353" marT="45676" marB="45676"/>
                </a:tc>
                <a:tc>
                  <a:txBody>
                    <a:bodyPr/>
                    <a:lstStyle/>
                    <a:p>
                      <a:r>
                        <a:rPr lang="en-US" sz="1800"/>
                        <a:t>4</a:t>
                      </a:r>
                    </a:p>
                  </a:txBody>
                  <a:tcPr marL="91353" marR="91353" marT="45676" marB="45676"/>
                </a:tc>
                <a:tc>
                  <a:txBody>
                    <a:bodyPr/>
                    <a:lstStyle/>
                    <a:p>
                      <a:r>
                        <a:rPr lang="en-US" sz="1800" dirty="0"/>
                        <a:t>Lymphocytosis + Thrombocytopenia</a:t>
                      </a:r>
                    </a:p>
                  </a:txBody>
                  <a:tcPr marL="91353" marR="91353" marT="45676" marB="45676"/>
                </a:tc>
                <a:extLst>
                  <a:ext uri="{0D108BD9-81ED-4DB2-BD59-A6C34878D82A}">
                    <a16:rowId xmlns:a16="http://schemas.microsoft.com/office/drawing/2014/main" val="2438027531"/>
                  </a:ext>
                </a:extLst>
              </a:tr>
            </a:tbl>
          </a:graphicData>
        </a:graphic>
      </p:graphicFrame>
    </p:spTree>
    <p:extLst>
      <p:ext uri="{BB962C8B-B14F-4D97-AF65-F5344CB8AC3E}">
        <p14:creationId xmlns:p14="http://schemas.microsoft.com/office/powerpoint/2010/main" val="4252466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C883-7528-F9C5-D6FA-15EC059A3021}"/>
              </a:ext>
            </a:extLst>
          </p:cNvPr>
          <p:cNvSpPr>
            <a:spLocks noGrp="1"/>
          </p:cNvSpPr>
          <p:nvPr>
            <p:ph type="title"/>
          </p:nvPr>
        </p:nvSpPr>
        <p:spPr>
          <a:xfrm>
            <a:off x="762000" y="896112"/>
            <a:ext cx="10668000" cy="1325563"/>
          </a:xfrm>
        </p:spPr>
        <p:txBody>
          <a:bodyPr/>
          <a:lstStyle/>
          <a:p>
            <a:r>
              <a:rPr lang="en-US" dirty="0"/>
              <a:t>staging - myeloma</a:t>
            </a:r>
          </a:p>
        </p:txBody>
      </p:sp>
      <p:sp>
        <p:nvSpPr>
          <p:cNvPr id="6" name="Text Placeholder 5">
            <a:extLst>
              <a:ext uri="{FF2B5EF4-FFF2-40B4-BE49-F238E27FC236}">
                <a16:creationId xmlns:a16="http://schemas.microsoft.com/office/drawing/2014/main" id="{3A7E69BA-FC91-08A5-671F-B53E6E989C6F}"/>
              </a:ext>
            </a:extLst>
          </p:cNvPr>
          <p:cNvSpPr>
            <a:spLocks noGrp="1"/>
          </p:cNvSpPr>
          <p:nvPr>
            <p:ph type="body" sz="quarter" idx="13"/>
          </p:nvPr>
        </p:nvSpPr>
        <p:spPr>
          <a:xfrm>
            <a:off x="385482" y="2417197"/>
            <a:ext cx="4654831" cy="3737541"/>
          </a:xfrm>
        </p:spPr>
        <p:txBody>
          <a:bodyPr>
            <a:normAutofit/>
          </a:bodyPr>
          <a:lstStyle/>
          <a:p>
            <a:r>
              <a:rPr lang="en-US" sz="2400" dirty="0">
                <a:solidFill>
                  <a:schemeClr val="bg2"/>
                </a:solidFill>
              </a:rPr>
              <a:t>Starting with 2022+ diagnosed cases, AJCC </a:t>
            </a:r>
            <a:r>
              <a:rPr lang="en-US" sz="2400" u="sng" dirty="0">
                <a:solidFill>
                  <a:schemeClr val="bg2"/>
                </a:solidFill>
              </a:rPr>
              <a:t>clinical</a:t>
            </a:r>
            <a:r>
              <a:rPr lang="en-US" sz="2400" dirty="0">
                <a:solidFill>
                  <a:schemeClr val="bg2"/>
                </a:solidFill>
              </a:rPr>
              <a:t> stage group now assigned</a:t>
            </a:r>
          </a:p>
          <a:p>
            <a:pPr lvl="1"/>
            <a:r>
              <a:rPr lang="en-US" sz="2000" dirty="0">
                <a:solidFill>
                  <a:schemeClr val="bg2"/>
                </a:solidFill>
              </a:rPr>
              <a:t>Same as RISS, not ISS</a:t>
            </a:r>
          </a:p>
          <a:p>
            <a:pPr lvl="1"/>
            <a:r>
              <a:rPr lang="en-US" sz="2000" dirty="0">
                <a:solidFill>
                  <a:schemeClr val="bg2"/>
                </a:solidFill>
              </a:rPr>
              <a:t>Will be 1-3 or 99</a:t>
            </a:r>
          </a:p>
          <a:p>
            <a:pPr lvl="1"/>
            <a:r>
              <a:rPr lang="en-US" sz="2000" dirty="0">
                <a:solidFill>
                  <a:schemeClr val="bg2"/>
                </a:solidFill>
              </a:rPr>
              <a:t>Excludes smoldering myeloma</a:t>
            </a:r>
          </a:p>
          <a:p>
            <a:pPr lvl="1"/>
            <a:endParaRPr lang="en-US" sz="2400" dirty="0">
              <a:solidFill>
                <a:schemeClr val="bg2"/>
              </a:solidFill>
            </a:endParaRPr>
          </a:p>
        </p:txBody>
      </p:sp>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p:txBody>
          <a:bodyPr/>
          <a:lstStyle/>
          <a:p>
            <a:fld id="{B5CEABB6-07DC-46E8-9B57-56EC44A396E5}" type="slidenum">
              <a:rPr lang="en-US" smtClean="0"/>
              <a:pPr/>
              <a:t>35</a:t>
            </a:fld>
            <a:endParaRPr lang="en-US" dirty="0"/>
          </a:p>
        </p:txBody>
      </p:sp>
      <p:graphicFrame>
        <p:nvGraphicFramePr>
          <p:cNvPr id="4" name="Table Placeholder 3">
            <a:extLst>
              <a:ext uri="{FF2B5EF4-FFF2-40B4-BE49-F238E27FC236}">
                <a16:creationId xmlns:a16="http://schemas.microsoft.com/office/drawing/2014/main" id="{D50A50D4-323F-B569-5651-E5E8A4149896}"/>
              </a:ext>
            </a:extLst>
          </p:cNvPr>
          <p:cNvGraphicFramePr>
            <a:graphicFrameLocks noGrp="1"/>
          </p:cNvGraphicFramePr>
          <p:nvPr>
            <p:ph type="tbl" sz="quarter" idx="14"/>
            <p:extLst>
              <p:ext uri="{D42A27DB-BD31-4B8C-83A1-F6EECF244321}">
                <p14:modId xmlns:p14="http://schemas.microsoft.com/office/powerpoint/2010/main" val="3192560996"/>
              </p:ext>
            </p:extLst>
          </p:nvPr>
        </p:nvGraphicFramePr>
        <p:xfrm>
          <a:off x="5241925" y="2417763"/>
          <a:ext cx="6188074" cy="3876040"/>
        </p:xfrm>
        <a:graphic>
          <a:graphicData uri="http://schemas.openxmlformats.org/drawingml/2006/table">
            <a:tbl>
              <a:tblPr firstRow="1" bandRow="1">
                <a:tableStyleId>{B301B821-A1FF-4177-AEE7-76D212191A09}</a:tableStyleId>
              </a:tblPr>
              <a:tblGrid>
                <a:gridCol w="3094037">
                  <a:extLst>
                    <a:ext uri="{9D8B030D-6E8A-4147-A177-3AD203B41FA5}">
                      <a16:colId xmlns:a16="http://schemas.microsoft.com/office/drawing/2014/main" val="3619604779"/>
                    </a:ext>
                  </a:extLst>
                </a:gridCol>
                <a:gridCol w="3094037">
                  <a:extLst>
                    <a:ext uri="{9D8B030D-6E8A-4147-A177-3AD203B41FA5}">
                      <a16:colId xmlns:a16="http://schemas.microsoft.com/office/drawing/2014/main" val="2124925709"/>
                    </a:ext>
                  </a:extLst>
                </a:gridCol>
              </a:tblGrid>
              <a:tr h="370840">
                <a:tc gridSpan="2">
                  <a:txBody>
                    <a:bodyPr/>
                    <a:lstStyle/>
                    <a:p>
                      <a:pPr algn="ctr"/>
                      <a:r>
                        <a:rPr lang="en-US" dirty="0"/>
                        <a:t>RISS Stage Group (AJCC)</a:t>
                      </a:r>
                    </a:p>
                  </a:txBody>
                  <a:tcPr/>
                </a:tc>
                <a:tc hMerge="1">
                  <a:txBody>
                    <a:bodyPr/>
                    <a:lstStyle/>
                    <a:p>
                      <a:endParaRPr lang="en-US" dirty="0"/>
                    </a:p>
                  </a:txBody>
                  <a:tcPr/>
                </a:tc>
                <a:extLst>
                  <a:ext uri="{0D108BD9-81ED-4DB2-BD59-A6C34878D82A}">
                    <a16:rowId xmlns:a16="http://schemas.microsoft.com/office/drawing/2014/main" val="1064309715"/>
                  </a:ext>
                </a:extLst>
              </a:tr>
              <a:tr h="370840">
                <a:tc rowSpan="4">
                  <a:txBody>
                    <a:bodyPr/>
                    <a:lstStyle/>
                    <a:p>
                      <a:r>
                        <a:rPr lang="en-US" dirty="0"/>
                        <a:t>Stage I</a:t>
                      </a:r>
                    </a:p>
                  </a:txBody>
                  <a:tcPr>
                    <a:lnR w="12700" cap="flat" cmpd="sng" algn="ctr">
                      <a:solidFill>
                        <a:schemeClr val="accent1"/>
                      </a:solidFill>
                      <a:prstDash val="solid"/>
                      <a:round/>
                      <a:headEnd type="none" w="med" len="med"/>
                      <a:tailEnd type="none" w="med" len="med"/>
                    </a:lnR>
                  </a:tcPr>
                </a:tc>
                <a:tc>
                  <a:txBody>
                    <a:bodyPr/>
                    <a:lstStyle/>
                    <a:p>
                      <a:r>
                        <a:rPr lang="en-US" dirty="0"/>
                        <a:t>Serum </a:t>
                      </a:r>
                      <a:r>
                        <a:rPr lang="el-GR" dirty="0"/>
                        <a:t>β2-</a:t>
                      </a:r>
                      <a:r>
                        <a:rPr lang="en-US" dirty="0"/>
                        <a:t>microglobulin &lt;3.5 mg/L</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705121245"/>
                  </a:ext>
                </a:extLst>
              </a:tr>
              <a:tr h="370840">
                <a:tc vMerge="1">
                  <a:txBody>
                    <a:bodyPr/>
                    <a:lstStyle/>
                    <a:p>
                      <a:endParaRPr lang="en-US" dirty="0"/>
                    </a:p>
                  </a:txBody>
                  <a:tcPr/>
                </a:tc>
                <a:tc>
                  <a:txBody>
                    <a:bodyPr/>
                    <a:lstStyle/>
                    <a:p>
                      <a:r>
                        <a:rPr lang="de-DE" sz="1800" b="0" kern="1200" dirty="0">
                          <a:solidFill>
                            <a:schemeClr val="dk1"/>
                          </a:solidFill>
                          <a:effectLst/>
                        </a:rPr>
                        <a:t>+serum albumin ≥3.5 g/dL</a:t>
                      </a:r>
                      <a:endParaRPr lang="en-US" dirty="0"/>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828942765"/>
                  </a:ext>
                </a:extLst>
              </a:tr>
              <a:tr h="370840">
                <a:tc vMerge="1">
                  <a:txBody>
                    <a:bodyPr/>
                    <a:lstStyle/>
                    <a:p>
                      <a:endParaRPr lang="en-US" dirty="0"/>
                    </a:p>
                  </a:txBody>
                  <a:tcPr/>
                </a:tc>
                <a:tc>
                  <a:txBody>
                    <a:bodyPr/>
                    <a:lstStyle/>
                    <a:p>
                      <a:r>
                        <a:rPr lang="en-US" sz="1800" b="0" kern="1200" dirty="0">
                          <a:solidFill>
                            <a:schemeClr val="dk1"/>
                          </a:solidFill>
                          <a:effectLst/>
                        </a:rPr>
                        <a:t>+no high-risk cytogenetics</a:t>
                      </a:r>
                      <a:endParaRPr lang="en-US" dirty="0"/>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785361288"/>
                  </a:ext>
                </a:extLst>
              </a:tr>
              <a:tr h="370840">
                <a:tc vMerge="1">
                  <a:txBody>
                    <a:bodyPr/>
                    <a:lstStyle/>
                    <a:p>
                      <a:endParaRPr lang="en-US" dirty="0"/>
                    </a:p>
                  </a:txBody>
                  <a:tcPr/>
                </a:tc>
                <a:tc>
                  <a:txBody>
                    <a:bodyPr/>
                    <a:lstStyle/>
                    <a:p>
                      <a:r>
                        <a:rPr lang="en-US" dirty="0"/>
                        <a:t>+normal LDH</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93506879"/>
                  </a:ext>
                </a:extLst>
              </a:tr>
              <a:tr h="370840">
                <a:tc>
                  <a:txBody>
                    <a:bodyPr/>
                    <a:lstStyle/>
                    <a:p>
                      <a:r>
                        <a:rPr lang="en-US" dirty="0"/>
                        <a:t>Stage II</a:t>
                      </a:r>
                    </a:p>
                  </a:txBody>
                  <a:tcPr>
                    <a:lnR w="12700" cap="flat" cmpd="sng" algn="ctr">
                      <a:solidFill>
                        <a:schemeClr val="accent1"/>
                      </a:solidFill>
                      <a:prstDash val="solid"/>
                      <a:round/>
                      <a:headEnd type="none" w="med" len="med"/>
                      <a:tailEnd type="none" w="med" len="med"/>
                    </a:lnR>
                  </a:tcPr>
                </a:tc>
                <a:tc>
                  <a:txBody>
                    <a:bodyPr/>
                    <a:lstStyle/>
                    <a:p>
                      <a:r>
                        <a:rPr lang="en-US" dirty="0"/>
                        <a:t>Not stage I or III</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43358568"/>
                  </a:ext>
                </a:extLst>
              </a:tr>
              <a:tr h="370840">
                <a:tc rowSpan="3">
                  <a:txBody>
                    <a:bodyPr/>
                    <a:lstStyle/>
                    <a:p>
                      <a:r>
                        <a:rPr lang="en-US" dirty="0"/>
                        <a:t>Stage III</a:t>
                      </a:r>
                    </a:p>
                  </a:txBody>
                  <a:tcPr>
                    <a:lnR w="12700" cap="flat" cmpd="sng" algn="ctr">
                      <a:solidFill>
                        <a:schemeClr val="accent1"/>
                      </a:solidFill>
                      <a:prstDash val="solid"/>
                      <a:round/>
                      <a:headEnd type="none" w="med" len="med"/>
                      <a:tailEnd type="none" w="med" len="med"/>
                    </a:lnR>
                  </a:tcPr>
                </a:tc>
                <a:tc>
                  <a:txBody>
                    <a:bodyPr/>
                    <a:lstStyle/>
                    <a:p>
                      <a:r>
                        <a:rPr lang="en-US" sz="1800" b="0" kern="1200" dirty="0">
                          <a:solidFill>
                            <a:schemeClr val="dk1"/>
                          </a:solidFill>
                          <a:effectLst/>
                        </a:rPr>
                        <a:t>Serum </a:t>
                      </a:r>
                      <a:r>
                        <a:rPr lang="el-GR" sz="1800" b="0" kern="1200" dirty="0">
                          <a:solidFill>
                            <a:schemeClr val="dk1"/>
                          </a:solidFill>
                          <a:effectLst/>
                        </a:rPr>
                        <a:t>β2-</a:t>
                      </a:r>
                      <a:r>
                        <a:rPr lang="en-US" sz="1800" b="0" kern="1200" dirty="0">
                          <a:solidFill>
                            <a:schemeClr val="dk1"/>
                          </a:solidFill>
                          <a:effectLst/>
                        </a:rPr>
                        <a:t>microglobulin ≥5.5 mg/L </a:t>
                      </a:r>
                      <a:r>
                        <a:rPr lang="en-US" sz="1800" b="1" i="1" kern="1200" dirty="0">
                          <a:solidFill>
                            <a:schemeClr val="dk1"/>
                          </a:solidFill>
                          <a:effectLst/>
                        </a:rPr>
                        <a:t>and either</a:t>
                      </a:r>
                      <a:endParaRPr lang="en-US" b="1" i="1" dirty="0"/>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272636727"/>
                  </a:ext>
                </a:extLst>
              </a:tr>
              <a:tr h="370840">
                <a:tc vMerge="1">
                  <a:txBody>
                    <a:bodyPr/>
                    <a:lstStyle/>
                    <a:p>
                      <a:endParaRPr lang="en-US" dirty="0"/>
                    </a:p>
                  </a:txBody>
                  <a:tcPr/>
                </a:tc>
                <a:tc>
                  <a:txBody>
                    <a:bodyPr/>
                    <a:lstStyle/>
                    <a:p>
                      <a:r>
                        <a:rPr lang="en-US" dirty="0"/>
                        <a:t>High-risk cytogenetics</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049906797"/>
                  </a:ext>
                </a:extLst>
              </a:tr>
              <a:tr h="370840">
                <a:tc vMerge="1">
                  <a:txBody>
                    <a:bodyPr/>
                    <a:lstStyle/>
                    <a:p>
                      <a:endParaRPr lang="en-US" dirty="0"/>
                    </a:p>
                  </a:txBody>
                  <a:tcPr/>
                </a:tc>
                <a:tc>
                  <a:txBody>
                    <a:bodyPr/>
                    <a:lstStyle/>
                    <a:p>
                      <a:r>
                        <a:rPr lang="en-US" b="1" dirty="0" err="1"/>
                        <a:t>And/OR</a:t>
                      </a:r>
                      <a:r>
                        <a:rPr lang="en-US" b="1" dirty="0"/>
                        <a:t> </a:t>
                      </a:r>
                      <a:r>
                        <a:rPr lang="en-US" dirty="0"/>
                        <a:t>high LDH</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656090986"/>
                  </a:ext>
                </a:extLst>
              </a:tr>
            </a:tbl>
          </a:graphicData>
        </a:graphic>
      </p:graphicFrame>
    </p:spTree>
    <p:extLst>
      <p:ext uri="{BB962C8B-B14F-4D97-AF65-F5344CB8AC3E}">
        <p14:creationId xmlns:p14="http://schemas.microsoft.com/office/powerpoint/2010/main" val="3214719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C883-7528-F9C5-D6FA-15EC059A3021}"/>
              </a:ext>
            </a:extLst>
          </p:cNvPr>
          <p:cNvSpPr>
            <a:spLocks noGrp="1"/>
          </p:cNvSpPr>
          <p:nvPr>
            <p:ph type="title"/>
          </p:nvPr>
        </p:nvSpPr>
        <p:spPr/>
        <p:txBody>
          <a:bodyPr/>
          <a:lstStyle/>
          <a:p>
            <a:r>
              <a:rPr lang="en-US" dirty="0"/>
              <a:t>staging - myeloma</a:t>
            </a:r>
          </a:p>
        </p:txBody>
      </p:sp>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p:txBody>
          <a:bodyPr/>
          <a:lstStyle/>
          <a:p>
            <a:fld id="{B5CEABB6-07DC-46E8-9B57-56EC44A396E5}" type="slidenum">
              <a:rPr lang="en-US" smtClean="0"/>
              <a:pPr/>
              <a:t>36</a:t>
            </a:fld>
            <a:endParaRPr lang="en-US" dirty="0"/>
          </a:p>
        </p:txBody>
      </p:sp>
      <p:sp>
        <p:nvSpPr>
          <p:cNvPr id="6" name="Text Placeholder 5">
            <a:extLst>
              <a:ext uri="{FF2B5EF4-FFF2-40B4-BE49-F238E27FC236}">
                <a16:creationId xmlns:a16="http://schemas.microsoft.com/office/drawing/2014/main" id="{3A7E69BA-FC91-08A5-671F-B53E6E989C6F}"/>
              </a:ext>
            </a:extLst>
          </p:cNvPr>
          <p:cNvSpPr>
            <a:spLocks noGrp="1"/>
          </p:cNvSpPr>
          <p:nvPr>
            <p:ph sz="half" idx="4294967295"/>
          </p:nvPr>
        </p:nvSpPr>
        <p:spPr>
          <a:xfrm>
            <a:off x="525138" y="2447925"/>
            <a:ext cx="10095238" cy="3390900"/>
          </a:xfrm>
        </p:spPr>
        <p:txBody>
          <a:bodyPr>
            <a:normAutofit fontScale="92500" lnSpcReduction="10000"/>
          </a:bodyPr>
          <a:lstStyle/>
          <a:p>
            <a:pPr marL="285750" indent="-285750">
              <a:buFont typeface="Arial" panose="020B0604020202020204" pitchFamily="34" charset="0"/>
              <a:buChar char="•"/>
            </a:pPr>
            <a:r>
              <a:rPr lang="en-US" dirty="0">
                <a:solidFill>
                  <a:schemeClr val="bg2"/>
                </a:solidFill>
              </a:rPr>
              <a:t>Make sure your units of measurements match before assigning stage (and SSDIs)</a:t>
            </a:r>
          </a:p>
          <a:p>
            <a:pPr marL="742950" lvl="1" indent="-285750"/>
            <a:r>
              <a:rPr lang="en-US" dirty="0">
                <a:solidFill>
                  <a:schemeClr val="bg2"/>
                </a:solidFill>
              </a:rPr>
              <a:t>Use google for a conversion calculator if needed</a:t>
            </a:r>
          </a:p>
          <a:p>
            <a:pPr marL="285750" indent="-285750">
              <a:buFont typeface="Arial" panose="020B0604020202020204" pitchFamily="34" charset="0"/>
              <a:buChar char="•"/>
            </a:pPr>
            <a:r>
              <a:rPr lang="en-US" dirty="0">
                <a:solidFill>
                  <a:schemeClr val="bg2"/>
                </a:solidFill>
              </a:rPr>
              <a:t>Albumin must be serum</a:t>
            </a:r>
          </a:p>
          <a:p>
            <a:pPr marL="742950" lvl="1" indent="-285750"/>
            <a:r>
              <a:rPr lang="en-US" dirty="0">
                <a:solidFill>
                  <a:schemeClr val="bg2"/>
                </a:solidFill>
              </a:rPr>
              <a:t>Albumin from SPEP is acceptable</a:t>
            </a:r>
          </a:p>
          <a:p>
            <a:r>
              <a:rPr lang="en-US" dirty="0">
                <a:solidFill>
                  <a:schemeClr val="bg2"/>
                </a:solidFill>
              </a:rPr>
              <a:t>High-risk cytogenetics include only the three below</a:t>
            </a:r>
          </a:p>
          <a:p>
            <a:pPr lvl="1"/>
            <a:r>
              <a:rPr lang="en-US" dirty="0">
                <a:solidFill>
                  <a:schemeClr val="bg2"/>
                </a:solidFill>
              </a:rPr>
              <a:t>del17p; t(4;14) or t(14;16)</a:t>
            </a:r>
          </a:p>
          <a:p>
            <a:pPr marL="0" indent="0">
              <a:buNone/>
            </a:pPr>
            <a:endParaRPr lang="en-US" dirty="0">
              <a:solidFill>
                <a:schemeClr val="bg2"/>
              </a:solidFill>
            </a:endParaRPr>
          </a:p>
          <a:p>
            <a:pPr marL="285750" indent="-285750"/>
            <a:endParaRPr lang="en-US" dirty="0">
              <a:solidFill>
                <a:schemeClr val="bg2"/>
              </a:solidFill>
            </a:endParaRPr>
          </a:p>
          <a:p>
            <a:pPr marL="742950" lvl="1" indent="-285750"/>
            <a:endParaRPr lang="en-US" dirty="0">
              <a:solidFill>
                <a:schemeClr val="bg2"/>
              </a:solidFill>
            </a:endParaRPr>
          </a:p>
        </p:txBody>
      </p:sp>
      <p:pic>
        <p:nvPicPr>
          <p:cNvPr id="9" name="Picture 8">
            <a:extLst>
              <a:ext uri="{FF2B5EF4-FFF2-40B4-BE49-F238E27FC236}">
                <a16:creationId xmlns:a16="http://schemas.microsoft.com/office/drawing/2014/main" id="{3C1B0BA6-9731-D9AB-42D0-5F2C0C2138C9}"/>
              </a:ext>
            </a:extLst>
          </p:cNvPr>
          <p:cNvPicPr>
            <a:picLocks noChangeAspect="1"/>
          </p:cNvPicPr>
          <p:nvPr/>
        </p:nvPicPr>
        <p:blipFill>
          <a:blip r:embed="rId3"/>
          <a:stretch>
            <a:fillRect/>
          </a:stretch>
        </p:blipFill>
        <p:spPr>
          <a:xfrm>
            <a:off x="8603958" y="215805"/>
            <a:ext cx="3346554" cy="1917796"/>
          </a:xfrm>
          <a:prstGeom prst="rect">
            <a:avLst/>
          </a:prstGeom>
        </p:spPr>
      </p:pic>
      <p:sp>
        <p:nvSpPr>
          <p:cNvPr id="5" name="TextBox 4">
            <a:extLst>
              <a:ext uri="{FF2B5EF4-FFF2-40B4-BE49-F238E27FC236}">
                <a16:creationId xmlns:a16="http://schemas.microsoft.com/office/drawing/2014/main" id="{697D6CCA-1758-3BF9-EFE8-81F20A4C5B7B}"/>
              </a:ext>
            </a:extLst>
          </p:cNvPr>
          <p:cNvSpPr txBox="1"/>
          <p:nvPr/>
        </p:nvSpPr>
        <p:spPr>
          <a:xfrm>
            <a:off x="1794" y="6538912"/>
            <a:ext cx="6094206" cy="276999"/>
          </a:xfrm>
          <a:prstGeom prst="rect">
            <a:avLst/>
          </a:prstGeom>
          <a:noFill/>
        </p:spPr>
        <p:txBody>
          <a:bodyPr wrap="square">
            <a:spAutoFit/>
          </a:bodyPr>
          <a:lstStyle/>
          <a:p>
            <a:r>
              <a:rPr lang="x-none" sz="1200" dirty="0">
                <a:hlinkClick r:id="rId4"/>
              </a:rPr>
              <a:t>SSDI Multiple Myeloma Serum Albumin - CAnswer Forum (facs.org)</a:t>
            </a:r>
            <a:endParaRPr lang="x-none" sz="1200" dirty="0"/>
          </a:p>
        </p:txBody>
      </p:sp>
    </p:spTree>
    <p:extLst>
      <p:ext uri="{BB962C8B-B14F-4D97-AF65-F5344CB8AC3E}">
        <p14:creationId xmlns:p14="http://schemas.microsoft.com/office/powerpoint/2010/main" val="1352914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C883-7528-F9C5-D6FA-15EC059A3021}"/>
              </a:ext>
            </a:extLst>
          </p:cNvPr>
          <p:cNvSpPr>
            <a:spLocks noGrp="1"/>
          </p:cNvSpPr>
          <p:nvPr>
            <p:ph type="title"/>
          </p:nvPr>
        </p:nvSpPr>
        <p:spPr/>
        <p:txBody>
          <a:bodyPr/>
          <a:lstStyle/>
          <a:p>
            <a:r>
              <a:rPr lang="en-US" dirty="0"/>
              <a:t>staging - myeloma</a:t>
            </a:r>
          </a:p>
        </p:txBody>
      </p:sp>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p:txBody>
          <a:bodyPr/>
          <a:lstStyle/>
          <a:p>
            <a:fld id="{B5CEABB6-07DC-46E8-9B57-56EC44A396E5}" type="slidenum">
              <a:rPr lang="en-US" smtClean="0"/>
              <a:pPr/>
              <a:t>37</a:t>
            </a:fld>
            <a:endParaRPr lang="en-US" dirty="0"/>
          </a:p>
        </p:txBody>
      </p:sp>
      <p:sp>
        <p:nvSpPr>
          <p:cNvPr id="6" name="Text Placeholder 5">
            <a:extLst>
              <a:ext uri="{FF2B5EF4-FFF2-40B4-BE49-F238E27FC236}">
                <a16:creationId xmlns:a16="http://schemas.microsoft.com/office/drawing/2014/main" id="{3A7E69BA-FC91-08A5-671F-B53E6E989C6F}"/>
              </a:ext>
            </a:extLst>
          </p:cNvPr>
          <p:cNvSpPr>
            <a:spLocks noGrp="1"/>
          </p:cNvSpPr>
          <p:nvPr>
            <p:ph sz="half" idx="14"/>
          </p:nvPr>
        </p:nvSpPr>
        <p:spPr>
          <a:xfrm>
            <a:off x="771734" y="2857595"/>
            <a:ext cx="10351561" cy="3505200"/>
          </a:xfrm>
        </p:spPr>
        <p:txBody>
          <a:bodyPr>
            <a:normAutofit/>
          </a:bodyPr>
          <a:lstStyle/>
          <a:p>
            <a:pPr marL="285750" indent="-285750">
              <a:buFont typeface="Arial" panose="020B0604020202020204" pitchFamily="34" charset="0"/>
              <a:buChar char="•"/>
            </a:pPr>
            <a:r>
              <a:rPr lang="en-US" sz="2400" dirty="0">
                <a:solidFill>
                  <a:schemeClr val="bg2"/>
                </a:solidFill>
              </a:rPr>
              <a:t>Beta-2 microglobulin 3.2 mg/L, serum albumin 3.5 g/dL, normal LDH and unknown cytogenetics = Stage 99</a:t>
            </a:r>
          </a:p>
          <a:p>
            <a:pPr lvl="2"/>
            <a:r>
              <a:rPr lang="en-US" sz="2400" dirty="0">
                <a:solidFill>
                  <a:schemeClr val="bg2"/>
                </a:solidFill>
              </a:rPr>
              <a:t>Negative cytogenetics = Stage I</a:t>
            </a:r>
          </a:p>
          <a:p>
            <a:pPr marL="685800" lvl="2" indent="0">
              <a:buNone/>
            </a:pPr>
            <a:endParaRPr lang="en-US" sz="2400" dirty="0">
              <a:solidFill>
                <a:schemeClr val="bg2"/>
              </a:solidFill>
            </a:endParaRPr>
          </a:p>
          <a:p>
            <a:pPr marL="285750" indent="-285750">
              <a:buFont typeface="Arial" panose="020B0604020202020204" pitchFamily="34" charset="0"/>
              <a:buChar char="•"/>
            </a:pPr>
            <a:r>
              <a:rPr lang="en-US" sz="2400" dirty="0">
                <a:solidFill>
                  <a:schemeClr val="bg2"/>
                </a:solidFill>
              </a:rPr>
              <a:t>Beta-2 microglobulin 5.8 mg/L with high LDH and unknown cytogenetics = Stage III</a:t>
            </a:r>
          </a:p>
          <a:p>
            <a:endParaRPr lang="en-US" sz="2400" dirty="0">
              <a:solidFill>
                <a:schemeClr val="bg2"/>
              </a:solidFill>
            </a:endParaRPr>
          </a:p>
          <a:p>
            <a:pPr marL="285750" indent="-285750">
              <a:buFont typeface="Arial" panose="020B0604020202020204" pitchFamily="34" charset="0"/>
              <a:buChar char="•"/>
            </a:pPr>
            <a:r>
              <a:rPr lang="en-US" sz="2400" dirty="0">
                <a:solidFill>
                  <a:schemeClr val="bg2"/>
                </a:solidFill>
              </a:rPr>
              <a:t>Beta-2 microglobulin 5.5 mg/L, normal LDH and normal cytogenetics = Stage II</a:t>
            </a:r>
          </a:p>
          <a:p>
            <a:endParaRPr lang="en-US" sz="2400" dirty="0">
              <a:solidFill>
                <a:schemeClr val="bg2"/>
              </a:solidFill>
            </a:endParaRPr>
          </a:p>
        </p:txBody>
      </p:sp>
      <p:pic>
        <p:nvPicPr>
          <p:cNvPr id="9" name="Picture 8">
            <a:extLst>
              <a:ext uri="{FF2B5EF4-FFF2-40B4-BE49-F238E27FC236}">
                <a16:creationId xmlns:a16="http://schemas.microsoft.com/office/drawing/2014/main" id="{3C1B0BA6-9731-D9AB-42D0-5F2C0C2138C9}"/>
              </a:ext>
            </a:extLst>
          </p:cNvPr>
          <p:cNvPicPr>
            <a:picLocks noChangeAspect="1"/>
          </p:cNvPicPr>
          <p:nvPr/>
        </p:nvPicPr>
        <p:blipFill>
          <a:blip r:embed="rId3"/>
          <a:stretch>
            <a:fillRect/>
          </a:stretch>
        </p:blipFill>
        <p:spPr>
          <a:xfrm>
            <a:off x="7693715" y="136525"/>
            <a:ext cx="4278313" cy="2451755"/>
          </a:xfrm>
          <a:prstGeom prst="rect">
            <a:avLst/>
          </a:prstGeom>
        </p:spPr>
      </p:pic>
    </p:spTree>
    <p:extLst>
      <p:ext uri="{BB962C8B-B14F-4D97-AF65-F5344CB8AC3E}">
        <p14:creationId xmlns:p14="http://schemas.microsoft.com/office/powerpoint/2010/main" val="1603119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762001" y="896112"/>
            <a:ext cx="6589150" cy="1988706"/>
          </a:xfrm>
        </p:spPr>
        <p:txBody>
          <a:bodyPr anchor="t">
            <a:normAutofit/>
          </a:bodyPr>
          <a:lstStyle/>
          <a:p>
            <a:r>
              <a:rPr lang="en-US" dirty="0"/>
              <a:t>staging – leukemia</a:t>
            </a:r>
          </a:p>
        </p:txBody>
      </p:sp>
      <p:sp>
        <p:nvSpPr>
          <p:cNvPr id="13" name="Slide Number Placeholder 12">
            <a:extLst>
              <a:ext uri="{FF2B5EF4-FFF2-40B4-BE49-F238E27FC236}">
                <a16:creationId xmlns:a16="http://schemas.microsoft.com/office/drawing/2014/main" id="{A540B739-30F9-C86F-67ED-2197DC1E598B}"/>
              </a:ext>
            </a:extLst>
          </p:cNvPr>
          <p:cNvSpPr>
            <a:spLocks noGrp="1"/>
          </p:cNvSpPr>
          <p:nvPr>
            <p:ph type="sldNum" sz="quarter" idx="12"/>
          </p:nvPr>
        </p:nvSpPr>
        <p:spPr>
          <a:xfrm>
            <a:off x="11274091" y="6355080"/>
            <a:ext cx="457200" cy="365125"/>
          </a:xfrm>
        </p:spPr>
        <p:txBody>
          <a:bodyPr anchor="ctr">
            <a:normAutofit/>
          </a:bodyPr>
          <a:lstStyle/>
          <a:p>
            <a:pPr>
              <a:spcAft>
                <a:spcPts val="600"/>
              </a:spcAft>
            </a:pPr>
            <a:fld id="{B5CEABB6-07DC-46E8-9B57-56EC44A396E5}" type="slidenum">
              <a:rPr lang="en-US" smtClean="0"/>
              <a:pPr>
                <a:spcAft>
                  <a:spcPts val="600"/>
                </a:spcAft>
              </a:pPr>
              <a:t>38</a:t>
            </a:fld>
            <a:endParaRPr lang="en-US"/>
          </a:p>
        </p:txBody>
      </p:sp>
      <p:sp>
        <p:nvSpPr>
          <p:cNvPr id="7" name="Text Placeholder 6">
            <a:extLst>
              <a:ext uri="{FF2B5EF4-FFF2-40B4-BE49-F238E27FC236}">
                <a16:creationId xmlns:a16="http://schemas.microsoft.com/office/drawing/2014/main" id="{3FF2D739-E475-54F8-C832-F04A983D0F24}"/>
              </a:ext>
            </a:extLst>
          </p:cNvPr>
          <p:cNvSpPr>
            <a:spLocks noGrp="1"/>
          </p:cNvSpPr>
          <p:nvPr>
            <p:ph sz="half" idx="14"/>
          </p:nvPr>
        </p:nvSpPr>
        <p:spPr>
          <a:xfrm>
            <a:off x="762001" y="3058886"/>
            <a:ext cx="6597372" cy="3296194"/>
          </a:xfrm>
        </p:spPr>
        <p:txBody>
          <a:bodyPr>
            <a:normAutofit/>
          </a:bodyPr>
          <a:lstStyle/>
          <a:p>
            <a:r>
              <a:rPr lang="en-US" sz="2400" dirty="0"/>
              <a:t>No AJCC staging</a:t>
            </a:r>
          </a:p>
        </p:txBody>
      </p:sp>
    </p:spTree>
    <p:extLst>
      <p:ext uri="{BB962C8B-B14F-4D97-AF65-F5344CB8AC3E}">
        <p14:creationId xmlns:p14="http://schemas.microsoft.com/office/powerpoint/2010/main" val="2690848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7E8BDE-EFBF-C822-65B0-D02B8EC2D07D}"/>
              </a:ext>
            </a:extLst>
          </p:cNvPr>
          <p:cNvSpPr>
            <a:spLocks noGrp="1"/>
          </p:cNvSpPr>
          <p:nvPr>
            <p:ph type="title"/>
          </p:nvPr>
        </p:nvSpPr>
        <p:spPr/>
        <p:txBody>
          <a:bodyPr/>
          <a:lstStyle/>
          <a:p>
            <a:r>
              <a:rPr lang="en-US" dirty="0"/>
              <a:t>Summary stage</a:t>
            </a:r>
          </a:p>
        </p:txBody>
      </p:sp>
      <p:sp>
        <p:nvSpPr>
          <p:cNvPr id="4" name="Slide Number Placeholder 3">
            <a:extLst>
              <a:ext uri="{FF2B5EF4-FFF2-40B4-BE49-F238E27FC236}">
                <a16:creationId xmlns:a16="http://schemas.microsoft.com/office/drawing/2014/main" id="{E63A5AEE-B60D-16F4-4DB7-3C9CFAD6A6FA}"/>
              </a:ext>
            </a:extLst>
          </p:cNvPr>
          <p:cNvSpPr>
            <a:spLocks noGrp="1"/>
          </p:cNvSpPr>
          <p:nvPr>
            <p:ph type="sldNum" sz="quarter" idx="12"/>
          </p:nvPr>
        </p:nvSpPr>
        <p:spPr/>
        <p:txBody>
          <a:bodyPr/>
          <a:lstStyle/>
          <a:p>
            <a:fld id="{B5CEABB6-07DC-46E8-9B57-56EC44A396E5}" type="slidenum">
              <a:rPr lang="en-US" smtClean="0"/>
              <a:pPr/>
              <a:t>39</a:t>
            </a:fld>
            <a:endParaRPr lang="en-US" dirty="0"/>
          </a:p>
        </p:txBody>
      </p:sp>
      <p:sp>
        <p:nvSpPr>
          <p:cNvPr id="7" name="Content Placeholder 6">
            <a:extLst>
              <a:ext uri="{FF2B5EF4-FFF2-40B4-BE49-F238E27FC236}">
                <a16:creationId xmlns:a16="http://schemas.microsoft.com/office/drawing/2014/main" id="{E997A7D8-CD62-8461-35BB-E1F54086B3B3}"/>
              </a:ext>
            </a:extLst>
          </p:cNvPr>
          <p:cNvSpPr>
            <a:spLocks noGrp="1"/>
          </p:cNvSpPr>
          <p:nvPr>
            <p:ph sz="half" idx="15"/>
          </p:nvPr>
        </p:nvSpPr>
        <p:spPr>
          <a:xfrm>
            <a:off x="4528969" y="1775012"/>
            <a:ext cx="6809591" cy="4808668"/>
          </a:xfrm>
        </p:spPr>
        <p:txBody>
          <a:bodyPr>
            <a:normAutofit/>
          </a:bodyPr>
          <a:lstStyle/>
          <a:p>
            <a:pPr marL="285750" indent="-285750">
              <a:buFont typeface="Arial" panose="020B0604020202020204" pitchFamily="34" charset="0"/>
              <a:buChar char="•"/>
            </a:pPr>
            <a:r>
              <a:rPr lang="en-US" sz="2000" dirty="0">
                <a:solidFill>
                  <a:schemeClr val="bg2"/>
                </a:solidFill>
              </a:rPr>
              <a:t>Lymphoma (1, 2, 7, 9)</a:t>
            </a:r>
          </a:p>
          <a:p>
            <a:pPr marL="742950" lvl="1" indent="-285750"/>
            <a:r>
              <a:rPr lang="en-US" sz="2000" dirty="0">
                <a:solidFill>
                  <a:schemeClr val="bg2"/>
                </a:solidFill>
              </a:rPr>
              <a:t>Similar to AJCC – depends on location of node involvement and/or organ involvement</a:t>
            </a:r>
          </a:p>
          <a:p>
            <a:pPr marL="742950" lvl="1" indent="-285750"/>
            <a:r>
              <a:rPr lang="en-US" sz="2000" dirty="0">
                <a:solidFill>
                  <a:schemeClr val="bg2"/>
                </a:solidFill>
              </a:rPr>
              <a:t>1 and 2 = everything same side of diaphragm</a:t>
            </a:r>
          </a:p>
          <a:p>
            <a:pPr marL="285750" indent="-285750">
              <a:buFont typeface="Arial" panose="020B0604020202020204" pitchFamily="34" charset="0"/>
              <a:buChar char="•"/>
            </a:pPr>
            <a:r>
              <a:rPr lang="en-US" sz="2000" dirty="0">
                <a:solidFill>
                  <a:schemeClr val="bg2"/>
                </a:solidFill>
              </a:rPr>
              <a:t>Myeloma/Plasma Cell Disorders (1, 3, 7, 9)</a:t>
            </a:r>
          </a:p>
          <a:p>
            <a:pPr marL="742950" lvl="1" indent="-285750"/>
            <a:r>
              <a:rPr lang="en-US" sz="2000" dirty="0">
                <a:solidFill>
                  <a:schemeClr val="bg2"/>
                </a:solidFill>
              </a:rPr>
              <a:t>9731 or 9734 are the only </a:t>
            </a:r>
            <a:r>
              <a:rPr lang="en-US" sz="2000" dirty="0" err="1">
                <a:solidFill>
                  <a:schemeClr val="bg2"/>
                </a:solidFill>
              </a:rPr>
              <a:t>histologies</a:t>
            </a:r>
            <a:r>
              <a:rPr lang="en-US" sz="2000" dirty="0">
                <a:solidFill>
                  <a:schemeClr val="bg2"/>
                </a:solidFill>
              </a:rPr>
              <a:t> that can be assigned something other than 7</a:t>
            </a:r>
          </a:p>
          <a:p>
            <a:pPr marL="285750" indent="-285750">
              <a:buFont typeface="Arial" panose="020B0604020202020204" pitchFamily="34" charset="0"/>
              <a:buChar char="•"/>
            </a:pPr>
            <a:r>
              <a:rPr lang="en-US" sz="2000" dirty="0" err="1">
                <a:solidFill>
                  <a:schemeClr val="bg2"/>
                </a:solidFill>
              </a:rPr>
              <a:t>Hemeretic</a:t>
            </a:r>
            <a:r>
              <a:rPr lang="en-US" sz="2000" dirty="0">
                <a:solidFill>
                  <a:schemeClr val="bg2"/>
                </a:solidFill>
              </a:rPr>
              <a:t> (1, 7, 9)</a:t>
            </a:r>
          </a:p>
          <a:p>
            <a:pPr marL="742950" lvl="1" indent="-285750"/>
            <a:r>
              <a:rPr lang="en-US" sz="2000" dirty="0">
                <a:solidFill>
                  <a:schemeClr val="bg2"/>
                </a:solidFill>
              </a:rPr>
              <a:t>Majority are 7</a:t>
            </a:r>
          </a:p>
          <a:p>
            <a:pPr marL="742950" lvl="1" indent="-285750"/>
            <a:r>
              <a:rPr lang="en-US" sz="2000" dirty="0">
                <a:solidFill>
                  <a:schemeClr val="bg2"/>
                </a:solidFill>
              </a:rPr>
              <a:t>Notes 2 and 3 tell you what </a:t>
            </a:r>
            <a:r>
              <a:rPr lang="en-US" sz="2000" dirty="0" err="1">
                <a:solidFill>
                  <a:schemeClr val="bg2"/>
                </a:solidFill>
              </a:rPr>
              <a:t>histologies</a:t>
            </a:r>
            <a:r>
              <a:rPr lang="en-US" sz="2000" dirty="0">
                <a:solidFill>
                  <a:schemeClr val="bg2"/>
                </a:solidFill>
              </a:rPr>
              <a:t> can be 1</a:t>
            </a:r>
          </a:p>
          <a:p>
            <a:pPr marL="742950" lvl="1" indent="-285750"/>
            <a:endParaRPr lang="en-US" sz="2000" dirty="0">
              <a:solidFill>
                <a:schemeClr val="bg2"/>
              </a:solidFill>
            </a:endParaRPr>
          </a:p>
        </p:txBody>
      </p:sp>
      <p:pic>
        <p:nvPicPr>
          <p:cNvPr id="13" name="Content Placeholder 12">
            <a:extLst>
              <a:ext uri="{FF2B5EF4-FFF2-40B4-BE49-F238E27FC236}">
                <a16:creationId xmlns:a16="http://schemas.microsoft.com/office/drawing/2014/main" id="{9A4D2375-DFDA-C9BE-A84E-B2A021D876A6}"/>
              </a:ext>
            </a:extLst>
          </p:cNvPr>
          <p:cNvPicPr>
            <a:picLocks noGrp="1" noChangeAspect="1"/>
          </p:cNvPicPr>
          <p:nvPr>
            <p:ph sz="half" idx="14"/>
          </p:nvPr>
        </p:nvPicPr>
        <p:blipFill rotWithShape="1">
          <a:blip r:embed="rId2"/>
          <a:srcRect l="4118" t="22996" r="77774" b="28291"/>
          <a:stretch/>
        </p:blipFill>
        <p:spPr>
          <a:xfrm>
            <a:off x="1097281" y="1885532"/>
            <a:ext cx="2979867" cy="4509009"/>
          </a:xfrm>
        </p:spPr>
      </p:pic>
    </p:spTree>
    <p:extLst>
      <p:ext uri="{BB962C8B-B14F-4D97-AF65-F5344CB8AC3E}">
        <p14:creationId xmlns:p14="http://schemas.microsoft.com/office/powerpoint/2010/main" val="313621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12ED9-F2FD-5365-2EF4-AC9A85AB7BA8}"/>
              </a:ext>
            </a:extLst>
          </p:cNvPr>
          <p:cNvSpPr>
            <a:spLocks noGrp="1"/>
          </p:cNvSpPr>
          <p:nvPr>
            <p:ph type="title"/>
          </p:nvPr>
        </p:nvSpPr>
        <p:spPr>
          <a:xfrm>
            <a:off x="3520440" y="896112"/>
            <a:ext cx="7889768" cy="700080"/>
          </a:xfrm>
        </p:spPr>
        <p:txBody>
          <a:bodyPr/>
          <a:lstStyle/>
          <a:p>
            <a:r>
              <a:rPr lang="en-US" dirty="0" err="1"/>
              <a:t>Icd</a:t>
            </a:r>
            <a:r>
              <a:rPr lang="en-US" dirty="0"/>
              <a:t>-o</a:t>
            </a:r>
          </a:p>
        </p:txBody>
      </p:sp>
      <p:pic>
        <p:nvPicPr>
          <p:cNvPr id="9" name="Content Placeholder 8">
            <a:extLst>
              <a:ext uri="{FF2B5EF4-FFF2-40B4-BE49-F238E27FC236}">
                <a16:creationId xmlns:a16="http://schemas.microsoft.com/office/drawing/2014/main" id="{3E032395-A517-9173-2DB0-AF6AD17F10EE}"/>
              </a:ext>
            </a:extLst>
          </p:cNvPr>
          <p:cNvPicPr>
            <a:picLocks noGrp="1" noChangeAspect="1"/>
          </p:cNvPicPr>
          <p:nvPr>
            <p:ph sz="half" idx="14"/>
          </p:nvPr>
        </p:nvPicPr>
        <p:blipFill>
          <a:blip r:embed="rId3"/>
          <a:stretch>
            <a:fillRect/>
          </a:stretch>
        </p:blipFill>
        <p:spPr>
          <a:xfrm>
            <a:off x="7295687" y="4084936"/>
            <a:ext cx="4482190" cy="2453856"/>
          </a:xfrm>
        </p:spPr>
      </p:pic>
      <p:sp>
        <p:nvSpPr>
          <p:cNvPr id="6" name="Content Placeholder 5">
            <a:extLst>
              <a:ext uri="{FF2B5EF4-FFF2-40B4-BE49-F238E27FC236}">
                <a16:creationId xmlns:a16="http://schemas.microsoft.com/office/drawing/2014/main" id="{66CBA15A-7ACA-739F-6FA0-6B0E80439F1C}"/>
              </a:ext>
            </a:extLst>
          </p:cNvPr>
          <p:cNvSpPr>
            <a:spLocks noGrp="1"/>
          </p:cNvSpPr>
          <p:nvPr>
            <p:ph sz="half" idx="1"/>
          </p:nvPr>
        </p:nvSpPr>
        <p:spPr>
          <a:xfrm>
            <a:off x="3520440" y="1909602"/>
            <a:ext cx="7989688" cy="4350669"/>
          </a:xfrm>
        </p:spPr>
        <p:txBody>
          <a:bodyPr/>
          <a:lstStyle/>
          <a:p>
            <a:pPr marL="285750" indent="-285750">
              <a:buFont typeface="Arial" panose="020B0604020202020204" pitchFamily="34" charset="0"/>
              <a:buChar char="•"/>
            </a:pPr>
            <a:r>
              <a:rPr lang="en-US" dirty="0"/>
              <a:t>You can’t be successful without the Hematopoietic &amp; Lymphoid Neoplasm Database and Coding Manual</a:t>
            </a:r>
          </a:p>
          <a:p>
            <a:pPr marL="742950" lvl="1" indent="-285750"/>
            <a:r>
              <a:rPr lang="en-US" dirty="0">
                <a:hlinkClick r:id="rId4"/>
              </a:rPr>
              <a:t>https://seer.cancer.gov/tools/heme/</a:t>
            </a:r>
            <a:endParaRPr lang="en-US" dirty="0"/>
          </a:p>
          <a:p>
            <a:pPr marL="285750" indent="-285750">
              <a:buFont typeface="Arial" panose="020B0604020202020204" pitchFamily="34" charset="0"/>
              <a:buChar char="•"/>
            </a:pPr>
            <a:r>
              <a:rPr lang="en-US" dirty="0"/>
              <a:t>Step 1: Working histology</a:t>
            </a:r>
          </a:p>
          <a:p>
            <a:pPr marL="285750" indent="-285750">
              <a:buFont typeface="Arial" panose="020B0604020202020204" pitchFamily="34" charset="0"/>
              <a:buChar char="•"/>
            </a:pPr>
            <a:r>
              <a:rPr lang="en-US" dirty="0"/>
              <a:t>Step 2: Site code assignment</a:t>
            </a:r>
          </a:p>
        </p:txBody>
      </p:sp>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539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636B-4235-F149-BD0F-1808B2C6D48B}"/>
              </a:ext>
            </a:extLst>
          </p:cNvPr>
          <p:cNvSpPr>
            <a:spLocks noGrp="1"/>
          </p:cNvSpPr>
          <p:nvPr>
            <p:ph type="ctrTitle"/>
          </p:nvPr>
        </p:nvSpPr>
        <p:spPr/>
        <p:txBody>
          <a:bodyPr/>
          <a:lstStyle/>
          <a:p>
            <a:r>
              <a:rPr lang="en-US" dirty="0"/>
              <a:t>Site specific data items (SSDI)</a:t>
            </a:r>
          </a:p>
        </p:txBody>
      </p:sp>
      <p:sp>
        <p:nvSpPr>
          <p:cNvPr id="3" name="Picture Placeholder 2">
            <a:extLst>
              <a:ext uri="{FF2B5EF4-FFF2-40B4-BE49-F238E27FC236}">
                <a16:creationId xmlns:a16="http://schemas.microsoft.com/office/drawing/2014/main" id="{26B1DC5D-2BD2-42DB-4934-E360C92F1216}"/>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446060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8673-62D9-1146-E85E-2B7E65B58D62}"/>
              </a:ext>
            </a:extLst>
          </p:cNvPr>
          <p:cNvSpPr>
            <a:spLocks noGrp="1"/>
          </p:cNvSpPr>
          <p:nvPr>
            <p:ph type="title"/>
          </p:nvPr>
        </p:nvSpPr>
        <p:spPr/>
        <p:txBody>
          <a:bodyPr/>
          <a:lstStyle/>
          <a:p>
            <a:r>
              <a:rPr lang="en-US" dirty="0">
                <a:solidFill>
                  <a:schemeClr val="tx2"/>
                </a:solidFill>
              </a:rPr>
              <a:t>Lymphoma – excluding </a:t>
            </a:r>
            <a:r>
              <a:rPr lang="en-US" dirty="0" err="1">
                <a:solidFill>
                  <a:schemeClr val="tx2"/>
                </a:solidFill>
              </a:rPr>
              <a:t>cll</a:t>
            </a:r>
            <a:r>
              <a:rPr lang="en-US" dirty="0">
                <a:solidFill>
                  <a:schemeClr val="tx2"/>
                </a:solidFill>
              </a:rPr>
              <a:t>/</a:t>
            </a:r>
            <a:r>
              <a:rPr lang="en-US" dirty="0" err="1">
                <a:solidFill>
                  <a:schemeClr val="tx2"/>
                </a:solidFill>
              </a:rPr>
              <a:t>sll</a:t>
            </a:r>
            <a:endParaRPr lang="en-US" dirty="0">
              <a:solidFill>
                <a:schemeClr val="tx2"/>
              </a:solidFill>
            </a:endParaRPr>
          </a:p>
        </p:txBody>
      </p:sp>
      <p:sp>
        <p:nvSpPr>
          <p:cNvPr id="3" name="Slide Number Placeholder 2">
            <a:extLst>
              <a:ext uri="{FF2B5EF4-FFF2-40B4-BE49-F238E27FC236}">
                <a16:creationId xmlns:a16="http://schemas.microsoft.com/office/drawing/2014/main" id="{AD70E03E-D76B-AE24-596D-3335FCF36C8D}"/>
              </a:ext>
            </a:extLst>
          </p:cNvPr>
          <p:cNvSpPr>
            <a:spLocks noGrp="1"/>
          </p:cNvSpPr>
          <p:nvPr>
            <p:ph type="sldNum" sz="quarter" idx="12"/>
          </p:nvPr>
        </p:nvSpPr>
        <p:spPr/>
        <p:txBody>
          <a:bodyPr/>
          <a:lstStyle/>
          <a:p>
            <a:fld id="{B5CEABB6-07DC-46E8-9B57-56EC44A396E5}" type="slidenum">
              <a:rPr lang="en-US" smtClean="0"/>
              <a:pPr/>
              <a:t>41</a:t>
            </a:fld>
            <a:endParaRPr lang="en-US" dirty="0"/>
          </a:p>
        </p:txBody>
      </p:sp>
      <p:sp>
        <p:nvSpPr>
          <p:cNvPr id="4" name="Content Placeholder 3">
            <a:extLst>
              <a:ext uri="{FF2B5EF4-FFF2-40B4-BE49-F238E27FC236}">
                <a16:creationId xmlns:a16="http://schemas.microsoft.com/office/drawing/2014/main" id="{D46AADCA-E040-0B36-A818-C7D039E6B1D8}"/>
              </a:ext>
            </a:extLst>
          </p:cNvPr>
          <p:cNvSpPr>
            <a:spLocks noGrp="1"/>
          </p:cNvSpPr>
          <p:nvPr>
            <p:ph sz="half" idx="14"/>
          </p:nvPr>
        </p:nvSpPr>
        <p:spPr>
          <a:xfrm>
            <a:off x="303245" y="2258568"/>
            <a:ext cx="4515035" cy="3505200"/>
          </a:xfrm>
        </p:spPr>
        <p:txBody>
          <a:bodyPr>
            <a:normAutofit/>
          </a:bodyPr>
          <a:lstStyle/>
          <a:p>
            <a:pPr marL="285750" indent="-285750">
              <a:buFont typeface="Arial" panose="020B0604020202020204" pitchFamily="34" charset="0"/>
              <a:buChar char="•"/>
            </a:pPr>
            <a:r>
              <a:rPr lang="en-US" sz="1600" dirty="0"/>
              <a:t>Schema Discriminator 1: Histology Discriminator for 9591/3</a:t>
            </a:r>
          </a:p>
          <a:p>
            <a:pPr marL="742950" lvl="1" indent="-285750"/>
            <a:r>
              <a:rPr lang="en-US" sz="1600" dirty="0"/>
              <a:t>9591 covers different </a:t>
            </a:r>
            <a:r>
              <a:rPr lang="en-US" sz="1600" dirty="0" err="1"/>
              <a:t>histologies</a:t>
            </a:r>
            <a:endParaRPr lang="en-US" sz="1600" dirty="0"/>
          </a:p>
          <a:p>
            <a:pPr marL="742950" lvl="1" indent="-285750"/>
            <a:r>
              <a:rPr lang="en-US" sz="1600" dirty="0"/>
              <a:t>The discriminator gets you to the right AJCC Stage Group and SSDI schemas in the abstract </a:t>
            </a:r>
          </a:p>
          <a:p>
            <a:pPr marL="1200150" lvl="2" indent="-285750"/>
            <a:r>
              <a:rPr lang="en-US" sz="1600" dirty="0"/>
              <a:t>Leukemia vs. Lymphoma</a:t>
            </a:r>
          </a:p>
        </p:txBody>
      </p:sp>
      <p:sp>
        <p:nvSpPr>
          <p:cNvPr id="5" name="Content Placeholder 4">
            <a:extLst>
              <a:ext uri="{FF2B5EF4-FFF2-40B4-BE49-F238E27FC236}">
                <a16:creationId xmlns:a16="http://schemas.microsoft.com/office/drawing/2014/main" id="{8A76C515-803B-E24E-1806-3567CD70646E}"/>
              </a:ext>
            </a:extLst>
          </p:cNvPr>
          <p:cNvSpPr>
            <a:spLocks noGrp="1"/>
          </p:cNvSpPr>
          <p:nvPr>
            <p:ph sz="half" idx="15"/>
          </p:nvPr>
        </p:nvSpPr>
        <p:spPr>
          <a:xfrm>
            <a:off x="4952229" y="2090342"/>
            <a:ext cx="6628265" cy="5018181"/>
          </a:xfrm>
        </p:spPr>
        <p:txBody>
          <a:bodyPr>
            <a:normAutofit/>
          </a:bodyPr>
          <a:lstStyle/>
          <a:p>
            <a:pPr marL="285750" indent="-285750">
              <a:buFont typeface="Arial" panose="020B0604020202020204" pitchFamily="34" charset="0"/>
              <a:buChar char="•"/>
            </a:pPr>
            <a:r>
              <a:rPr lang="en-US" dirty="0"/>
              <a:t>B Symptoms</a:t>
            </a:r>
          </a:p>
          <a:p>
            <a:pPr marL="742950" lvl="1" indent="-285750"/>
            <a:r>
              <a:rPr lang="en-US" dirty="0"/>
              <a:t>Fever, night sweats, weight loss (&gt;10%) </a:t>
            </a:r>
          </a:p>
          <a:p>
            <a:pPr marL="285750" indent="-285750">
              <a:buFont typeface="Arial" panose="020B0604020202020204" pitchFamily="34" charset="0"/>
              <a:buChar char="•"/>
            </a:pPr>
            <a:r>
              <a:rPr lang="en-US" dirty="0"/>
              <a:t>HIV Status (or AIDS)</a:t>
            </a:r>
          </a:p>
          <a:p>
            <a:pPr marL="742950" lvl="1" indent="-285750"/>
            <a:r>
              <a:rPr lang="en-US" dirty="0"/>
              <a:t>Can’t assume negative</a:t>
            </a:r>
          </a:p>
          <a:p>
            <a:pPr marL="742950" lvl="1" indent="-285750"/>
            <a:r>
              <a:rPr lang="en-US" dirty="0"/>
              <a:t>Follow general instructions on timing</a:t>
            </a:r>
          </a:p>
          <a:p>
            <a:pPr marL="1200150" lvl="2" indent="-285750"/>
            <a:r>
              <a:rPr lang="en-US" dirty="0"/>
              <a:t>But, if there’s  </a:t>
            </a:r>
            <a:r>
              <a:rPr lang="en-US" i="1" dirty="0"/>
              <a:t>any </a:t>
            </a:r>
            <a:r>
              <a:rPr lang="en-US" dirty="0"/>
              <a:t>history of HIV, code to 1</a:t>
            </a:r>
          </a:p>
          <a:p>
            <a:pPr marL="285750" indent="-285750">
              <a:buFont typeface="Arial" panose="020B0604020202020204" pitchFamily="34" charset="0"/>
              <a:buChar char="•"/>
            </a:pPr>
            <a:r>
              <a:rPr lang="en-US" dirty="0"/>
              <a:t>NCCN International Prognostic Index (IPI)</a:t>
            </a:r>
          </a:p>
          <a:p>
            <a:pPr marL="742950" lvl="1" indent="-285750"/>
            <a:r>
              <a:rPr lang="en-US" dirty="0"/>
              <a:t>Not the same as FLIPI</a:t>
            </a:r>
          </a:p>
          <a:p>
            <a:pPr marL="742950" lvl="1" indent="-285750"/>
            <a:r>
              <a:rPr lang="en-US" dirty="0"/>
              <a:t>NHL only (X9 for Hodgkin’s)</a:t>
            </a:r>
          </a:p>
          <a:p>
            <a:pPr marL="742950" lvl="1" indent="-285750"/>
            <a:r>
              <a:rPr lang="en-US" dirty="0"/>
              <a:t>ODS cannot assign points/risk themselves</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A43A2A9E-0748-E420-5C2F-1AE2F96399B7}"/>
              </a:ext>
            </a:extLst>
          </p:cNvPr>
          <p:cNvSpPr txBox="1"/>
          <p:nvPr/>
        </p:nvSpPr>
        <p:spPr>
          <a:xfrm>
            <a:off x="7780104" y="6555952"/>
            <a:ext cx="3622464" cy="276999"/>
          </a:xfrm>
          <a:prstGeom prst="rect">
            <a:avLst/>
          </a:prstGeom>
          <a:noFill/>
        </p:spPr>
        <p:txBody>
          <a:bodyPr wrap="square">
            <a:spAutoFit/>
          </a:bodyPr>
          <a:lstStyle/>
          <a:p>
            <a:r>
              <a:rPr lang="en-US" sz="1200" dirty="0">
                <a:hlinkClick r:id="rId3"/>
              </a:rPr>
              <a:t>SSDI: HIV Timing - CAnswer Forum (facs.org)</a:t>
            </a:r>
            <a:endParaRPr lang="en-US" sz="1200" dirty="0"/>
          </a:p>
        </p:txBody>
      </p:sp>
      <p:sp>
        <p:nvSpPr>
          <p:cNvPr id="9" name="TextBox 8">
            <a:extLst>
              <a:ext uri="{FF2B5EF4-FFF2-40B4-BE49-F238E27FC236}">
                <a16:creationId xmlns:a16="http://schemas.microsoft.com/office/drawing/2014/main" id="{3C704166-A6E0-1B73-7E94-3EDA4A6770CB}"/>
              </a:ext>
            </a:extLst>
          </p:cNvPr>
          <p:cNvSpPr txBox="1"/>
          <p:nvPr/>
        </p:nvSpPr>
        <p:spPr>
          <a:xfrm>
            <a:off x="7780104" y="6261913"/>
            <a:ext cx="3800390" cy="276999"/>
          </a:xfrm>
          <a:prstGeom prst="rect">
            <a:avLst/>
          </a:prstGeom>
          <a:noFill/>
        </p:spPr>
        <p:txBody>
          <a:bodyPr wrap="square">
            <a:spAutoFit/>
          </a:bodyPr>
          <a:lstStyle/>
          <a:p>
            <a:r>
              <a:rPr lang="en-US" sz="1200" dirty="0" err="1">
                <a:hlinkClick r:id="rId4"/>
              </a:rPr>
              <a:t>Hiv</a:t>
            </a:r>
            <a:r>
              <a:rPr lang="en-US" sz="1200" dirty="0">
                <a:hlinkClick r:id="rId4"/>
              </a:rPr>
              <a:t> </a:t>
            </a:r>
            <a:r>
              <a:rPr lang="en-US" sz="1200" dirty="0" err="1">
                <a:hlinkClick r:id="rId4"/>
              </a:rPr>
              <a:t>ssdi</a:t>
            </a:r>
            <a:r>
              <a:rPr lang="en-US" sz="1200" dirty="0">
                <a:hlinkClick r:id="rId4"/>
              </a:rPr>
              <a:t> - CAnswer Forum (facs.org)</a:t>
            </a:r>
            <a:endParaRPr lang="en-US" sz="1200" dirty="0"/>
          </a:p>
        </p:txBody>
      </p:sp>
      <p:sp>
        <p:nvSpPr>
          <p:cNvPr id="11" name="TextBox 10">
            <a:extLst>
              <a:ext uri="{FF2B5EF4-FFF2-40B4-BE49-F238E27FC236}">
                <a16:creationId xmlns:a16="http://schemas.microsoft.com/office/drawing/2014/main" id="{9DC78A97-E03B-1E67-12D8-A20C857856AE}"/>
              </a:ext>
            </a:extLst>
          </p:cNvPr>
          <p:cNvSpPr txBox="1"/>
          <p:nvPr/>
        </p:nvSpPr>
        <p:spPr>
          <a:xfrm>
            <a:off x="4924188" y="6538199"/>
            <a:ext cx="6126480" cy="276999"/>
          </a:xfrm>
          <a:prstGeom prst="rect">
            <a:avLst/>
          </a:prstGeom>
          <a:noFill/>
        </p:spPr>
        <p:txBody>
          <a:bodyPr wrap="square">
            <a:spAutoFit/>
          </a:bodyPr>
          <a:lstStyle/>
          <a:p>
            <a:r>
              <a:rPr lang="en-US" sz="1200" dirty="0">
                <a:hlinkClick r:id="rId5"/>
              </a:rPr>
              <a:t>FLIPI score - CAnswer Forum (facs.org)</a:t>
            </a:r>
            <a:endParaRPr lang="en-US" sz="1200" dirty="0"/>
          </a:p>
        </p:txBody>
      </p:sp>
    </p:spTree>
    <p:extLst>
      <p:ext uri="{BB962C8B-B14F-4D97-AF65-F5344CB8AC3E}">
        <p14:creationId xmlns:p14="http://schemas.microsoft.com/office/powerpoint/2010/main" val="1945081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8673-62D9-1146-E85E-2B7E65B58D62}"/>
              </a:ext>
            </a:extLst>
          </p:cNvPr>
          <p:cNvSpPr>
            <a:spLocks noGrp="1"/>
          </p:cNvSpPr>
          <p:nvPr>
            <p:ph type="title"/>
          </p:nvPr>
        </p:nvSpPr>
        <p:spPr/>
        <p:txBody>
          <a:bodyPr/>
          <a:lstStyle/>
          <a:p>
            <a:r>
              <a:rPr lang="en-US" dirty="0">
                <a:solidFill>
                  <a:schemeClr val="tx2"/>
                </a:solidFill>
              </a:rPr>
              <a:t>Lymphoma – </a:t>
            </a:r>
            <a:r>
              <a:rPr lang="en-US" dirty="0" err="1">
                <a:solidFill>
                  <a:schemeClr val="tx2"/>
                </a:solidFill>
              </a:rPr>
              <a:t>cll</a:t>
            </a:r>
            <a:r>
              <a:rPr lang="en-US" dirty="0">
                <a:solidFill>
                  <a:schemeClr val="tx2"/>
                </a:solidFill>
              </a:rPr>
              <a:t>/</a:t>
            </a:r>
            <a:r>
              <a:rPr lang="en-US" dirty="0" err="1">
                <a:solidFill>
                  <a:schemeClr val="tx2"/>
                </a:solidFill>
              </a:rPr>
              <a:t>sll</a:t>
            </a:r>
            <a:endParaRPr lang="en-US" dirty="0">
              <a:solidFill>
                <a:schemeClr val="tx2"/>
              </a:solidFill>
            </a:endParaRPr>
          </a:p>
        </p:txBody>
      </p:sp>
      <p:sp>
        <p:nvSpPr>
          <p:cNvPr id="3" name="Slide Number Placeholder 2">
            <a:extLst>
              <a:ext uri="{FF2B5EF4-FFF2-40B4-BE49-F238E27FC236}">
                <a16:creationId xmlns:a16="http://schemas.microsoft.com/office/drawing/2014/main" id="{AD70E03E-D76B-AE24-596D-3335FCF36C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Content Placeholder 3">
            <a:extLst>
              <a:ext uri="{FF2B5EF4-FFF2-40B4-BE49-F238E27FC236}">
                <a16:creationId xmlns:a16="http://schemas.microsoft.com/office/drawing/2014/main" id="{D46AADCA-E040-0B36-A818-C7D039E6B1D8}"/>
              </a:ext>
            </a:extLst>
          </p:cNvPr>
          <p:cNvSpPr>
            <a:spLocks noGrp="1"/>
          </p:cNvSpPr>
          <p:nvPr>
            <p:ph sz="half" idx="14"/>
          </p:nvPr>
        </p:nvSpPr>
        <p:spPr>
          <a:xfrm>
            <a:off x="888275" y="1855694"/>
            <a:ext cx="9582501" cy="3505200"/>
          </a:xfrm>
        </p:spPr>
        <p:txBody>
          <a:bodyPr/>
          <a:lstStyle/>
          <a:p>
            <a:pPr marL="285750" indent="-285750">
              <a:buFont typeface="Arial" panose="020B0604020202020204" pitchFamily="34" charset="0"/>
              <a:buChar char="•"/>
            </a:pPr>
            <a:r>
              <a:rPr lang="en-US" dirty="0"/>
              <a:t>Rai Classification</a:t>
            </a:r>
          </a:p>
          <a:p>
            <a:pPr marL="742950" lvl="1" indent="-285750"/>
            <a:r>
              <a:rPr lang="en-US" dirty="0"/>
              <a:t>If all you have is the RAI Stage, and no information on the SSDIs, there’s a table in the SSDI manual showing how to code each SSDI</a:t>
            </a:r>
          </a:p>
          <a:p>
            <a:pPr marL="285750" indent="-285750">
              <a:buFont typeface="Arial" panose="020B0604020202020204" pitchFamily="34" charset="0"/>
              <a:buChar char="•"/>
            </a:pPr>
            <a:r>
              <a:rPr lang="en-US" dirty="0"/>
              <a:t>Derived Rai Stage</a:t>
            </a:r>
          </a:p>
          <a:p>
            <a:pPr marL="742950" lvl="1" indent="-285750"/>
            <a:r>
              <a:rPr lang="en-US" dirty="0"/>
              <a:t>Software completes automatically based off SSDI values</a:t>
            </a:r>
          </a:p>
        </p:txBody>
      </p:sp>
      <p:graphicFrame>
        <p:nvGraphicFramePr>
          <p:cNvPr id="8" name="Table 7">
            <a:extLst>
              <a:ext uri="{FF2B5EF4-FFF2-40B4-BE49-F238E27FC236}">
                <a16:creationId xmlns:a16="http://schemas.microsoft.com/office/drawing/2014/main" id="{5D7AFAEF-D4BF-C424-77B2-2BDBAC4670EE}"/>
              </a:ext>
            </a:extLst>
          </p:cNvPr>
          <p:cNvGraphicFramePr>
            <a:graphicFrameLocks noGrp="1"/>
          </p:cNvGraphicFramePr>
          <p:nvPr>
            <p:extLst>
              <p:ext uri="{D42A27DB-BD31-4B8C-83A1-F6EECF244321}">
                <p14:modId xmlns:p14="http://schemas.microsoft.com/office/powerpoint/2010/main" val="3508642599"/>
              </p:ext>
            </p:extLst>
          </p:nvPr>
        </p:nvGraphicFramePr>
        <p:xfrm>
          <a:off x="1512048" y="3734435"/>
          <a:ext cx="7968935" cy="2961640"/>
        </p:xfrm>
        <a:graphic>
          <a:graphicData uri="http://schemas.openxmlformats.org/drawingml/2006/table">
            <a:tbl>
              <a:tblPr firstRow="1" bandRow="1">
                <a:tableStyleId>{C4B1156A-380E-4F78-BDF5-A606A8083BF9}</a:tableStyleId>
              </a:tblPr>
              <a:tblGrid>
                <a:gridCol w="935317">
                  <a:extLst>
                    <a:ext uri="{9D8B030D-6E8A-4147-A177-3AD203B41FA5}">
                      <a16:colId xmlns:a16="http://schemas.microsoft.com/office/drawing/2014/main" val="1234772992"/>
                    </a:ext>
                  </a:extLst>
                </a:gridCol>
                <a:gridCol w="1694854">
                  <a:extLst>
                    <a:ext uri="{9D8B030D-6E8A-4147-A177-3AD203B41FA5}">
                      <a16:colId xmlns:a16="http://schemas.microsoft.com/office/drawing/2014/main" val="4158290925"/>
                    </a:ext>
                  </a:extLst>
                </a:gridCol>
                <a:gridCol w="1135380">
                  <a:extLst>
                    <a:ext uri="{9D8B030D-6E8A-4147-A177-3AD203B41FA5}">
                      <a16:colId xmlns:a16="http://schemas.microsoft.com/office/drawing/2014/main" val="252091129"/>
                    </a:ext>
                  </a:extLst>
                </a:gridCol>
                <a:gridCol w="978218">
                  <a:extLst>
                    <a:ext uri="{9D8B030D-6E8A-4147-A177-3AD203B41FA5}">
                      <a16:colId xmlns:a16="http://schemas.microsoft.com/office/drawing/2014/main" val="552864334"/>
                    </a:ext>
                  </a:extLst>
                </a:gridCol>
                <a:gridCol w="1146493">
                  <a:extLst>
                    <a:ext uri="{9D8B030D-6E8A-4147-A177-3AD203B41FA5}">
                      <a16:colId xmlns:a16="http://schemas.microsoft.com/office/drawing/2014/main" val="1963443608"/>
                    </a:ext>
                  </a:extLst>
                </a:gridCol>
                <a:gridCol w="687705">
                  <a:extLst>
                    <a:ext uri="{9D8B030D-6E8A-4147-A177-3AD203B41FA5}">
                      <a16:colId xmlns:a16="http://schemas.microsoft.com/office/drawing/2014/main" val="1144607207"/>
                    </a:ext>
                  </a:extLst>
                </a:gridCol>
                <a:gridCol w="1390968">
                  <a:extLst>
                    <a:ext uri="{9D8B030D-6E8A-4147-A177-3AD203B41FA5}">
                      <a16:colId xmlns:a16="http://schemas.microsoft.com/office/drawing/2014/main" val="2724273428"/>
                    </a:ext>
                  </a:extLst>
                </a:gridCol>
              </a:tblGrid>
              <a:tr h="370840">
                <a:tc>
                  <a:txBody>
                    <a:bodyPr/>
                    <a:lstStyle/>
                    <a:p>
                      <a:r>
                        <a:rPr lang="en-US" sz="1000" dirty="0"/>
                        <a:t>Rai Stage</a:t>
                      </a:r>
                    </a:p>
                  </a:txBody>
                  <a:tcPr/>
                </a:tc>
                <a:tc>
                  <a:txBody>
                    <a:bodyPr/>
                    <a:lstStyle/>
                    <a:p>
                      <a:r>
                        <a:rPr lang="en-US" sz="1000" dirty="0"/>
                        <a:t>Definition</a:t>
                      </a:r>
                    </a:p>
                  </a:txBody>
                  <a:tcPr/>
                </a:tc>
                <a:tc>
                  <a:txBody>
                    <a:bodyPr/>
                    <a:lstStyle/>
                    <a:p>
                      <a:r>
                        <a:rPr lang="en-US" sz="1000" dirty="0"/>
                        <a:t>Lymphocytosis</a:t>
                      </a:r>
                    </a:p>
                  </a:txBody>
                  <a:tcPr/>
                </a:tc>
                <a:tc>
                  <a:txBody>
                    <a:bodyPr/>
                    <a:lstStyle/>
                    <a:p>
                      <a:r>
                        <a:rPr lang="en-US" sz="1000" dirty="0"/>
                        <a:t>Adenopathy</a:t>
                      </a:r>
                    </a:p>
                  </a:txBody>
                  <a:tcPr/>
                </a:tc>
                <a:tc>
                  <a:txBody>
                    <a:bodyPr/>
                    <a:lstStyle/>
                    <a:p>
                      <a:r>
                        <a:rPr lang="en-US" sz="1000" dirty="0"/>
                        <a:t>Organomegaly</a:t>
                      </a:r>
                    </a:p>
                  </a:txBody>
                  <a:tcPr/>
                </a:tc>
                <a:tc>
                  <a:txBody>
                    <a:bodyPr/>
                    <a:lstStyle/>
                    <a:p>
                      <a:r>
                        <a:rPr lang="en-US" sz="1000" dirty="0"/>
                        <a:t>Anemia</a:t>
                      </a:r>
                    </a:p>
                  </a:txBody>
                  <a:tcPr/>
                </a:tc>
                <a:tc>
                  <a:txBody>
                    <a:bodyPr/>
                    <a:lstStyle/>
                    <a:p>
                      <a:r>
                        <a:rPr lang="en-US" sz="1000" dirty="0"/>
                        <a:t>Thrombocytopenia</a:t>
                      </a:r>
                    </a:p>
                  </a:txBody>
                  <a:tcPr/>
                </a:tc>
                <a:extLst>
                  <a:ext uri="{0D108BD9-81ED-4DB2-BD59-A6C34878D82A}">
                    <a16:rowId xmlns:a16="http://schemas.microsoft.com/office/drawing/2014/main" val="3736043825"/>
                  </a:ext>
                </a:extLst>
              </a:tr>
              <a:tr h="370840">
                <a:tc>
                  <a:txBody>
                    <a:bodyPr/>
                    <a:lstStyle/>
                    <a:p>
                      <a:r>
                        <a:rPr lang="en-US" sz="1000" dirty="0"/>
                        <a:t>0</a:t>
                      </a:r>
                    </a:p>
                  </a:txBody>
                  <a:tcPr/>
                </a:tc>
                <a:tc>
                  <a:txBody>
                    <a:bodyPr/>
                    <a:lstStyle/>
                    <a:p>
                      <a:r>
                        <a:rPr lang="en-US" sz="1000" dirty="0"/>
                        <a:t>Lymphocytosis only Absolute Lymphocyte count &gt; 5,000 cell/</a:t>
                      </a:r>
                      <a:r>
                        <a:rPr lang="en-US" sz="1000" dirty="0" err="1"/>
                        <a:t>uL</a:t>
                      </a:r>
                      <a:endParaRPr lang="en-US" sz="1000" dirty="0"/>
                    </a:p>
                  </a:txBody>
                  <a:tcPr/>
                </a:tc>
                <a:tc>
                  <a:txBody>
                    <a:bodyPr/>
                    <a:lstStyle/>
                    <a:p>
                      <a:r>
                        <a:rPr lang="en-US" sz="1000" dirty="0"/>
                        <a:t>6</a:t>
                      </a:r>
                    </a:p>
                  </a:txBody>
                  <a:tcPr/>
                </a:tc>
                <a:tc>
                  <a:txBody>
                    <a:bodyPr/>
                    <a:lstStyle/>
                    <a:p>
                      <a:r>
                        <a:rPr lang="en-US" sz="1000" dirty="0"/>
                        <a:t>0</a:t>
                      </a:r>
                    </a:p>
                  </a:txBody>
                  <a:tcPr/>
                </a:tc>
                <a:tc>
                  <a:txBody>
                    <a:bodyPr/>
                    <a:lstStyle/>
                    <a:p>
                      <a:r>
                        <a:rPr lang="en-US" sz="1000" dirty="0"/>
                        <a:t>0</a:t>
                      </a:r>
                    </a:p>
                  </a:txBody>
                  <a:tcPr/>
                </a:tc>
                <a:tc>
                  <a:txBody>
                    <a:bodyPr/>
                    <a:lstStyle/>
                    <a:p>
                      <a:r>
                        <a:rPr lang="en-US" sz="1000" dirty="0"/>
                        <a:t>0</a:t>
                      </a:r>
                    </a:p>
                  </a:txBody>
                  <a:tcPr/>
                </a:tc>
                <a:tc>
                  <a:txBody>
                    <a:bodyPr/>
                    <a:lstStyle/>
                    <a:p>
                      <a:r>
                        <a:rPr lang="en-US" sz="1000" dirty="0"/>
                        <a:t>0</a:t>
                      </a:r>
                    </a:p>
                  </a:txBody>
                  <a:tcPr/>
                </a:tc>
                <a:extLst>
                  <a:ext uri="{0D108BD9-81ED-4DB2-BD59-A6C34878D82A}">
                    <a16:rowId xmlns:a16="http://schemas.microsoft.com/office/drawing/2014/main" val="4064151044"/>
                  </a:ext>
                </a:extLst>
              </a:tr>
              <a:tr h="370840">
                <a:tc>
                  <a:txBody>
                    <a:bodyPr/>
                    <a:lstStyle/>
                    <a:p>
                      <a:r>
                        <a:rPr lang="en-US" sz="1000" dirty="0"/>
                        <a:t>1</a:t>
                      </a:r>
                    </a:p>
                  </a:txBody>
                  <a:tcPr/>
                </a:tc>
                <a:tc>
                  <a:txBody>
                    <a:bodyPr/>
                    <a:lstStyle/>
                    <a:p>
                      <a:r>
                        <a:rPr lang="en-US" sz="1000" dirty="0"/>
                        <a:t>Lymphocytosis and Adenopathy</a:t>
                      </a:r>
                    </a:p>
                  </a:txBody>
                  <a:tcPr/>
                </a:tc>
                <a:tc>
                  <a:txBody>
                    <a:bodyPr/>
                    <a:lstStyle/>
                    <a:p>
                      <a:r>
                        <a:rPr lang="en-US" sz="1000" dirty="0"/>
                        <a:t>6</a:t>
                      </a:r>
                    </a:p>
                  </a:txBody>
                  <a:tcPr/>
                </a:tc>
                <a:tc>
                  <a:txBody>
                    <a:bodyPr/>
                    <a:lstStyle/>
                    <a:p>
                      <a:r>
                        <a:rPr lang="en-US" sz="1000" dirty="0"/>
                        <a:t>1</a:t>
                      </a:r>
                    </a:p>
                  </a:txBody>
                  <a:tcPr/>
                </a:tc>
                <a:tc>
                  <a:txBody>
                    <a:bodyPr/>
                    <a:lstStyle/>
                    <a:p>
                      <a:r>
                        <a:rPr lang="en-US" sz="1000" dirty="0"/>
                        <a:t>0</a:t>
                      </a:r>
                    </a:p>
                  </a:txBody>
                  <a:tcPr/>
                </a:tc>
                <a:tc>
                  <a:txBody>
                    <a:bodyPr/>
                    <a:lstStyle/>
                    <a:p>
                      <a:r>
                        <a:rPr lang="en-US" sz="1000" dirty="0"/>
                        <a:t>0</a:t>
                      </a:r>
                    </a:p>
                  </a:txBody>
                  <a:tcPr/>
                </a:tc>
                <a:tc>
                  <a:txBody>
                    <a:bodyPr/>
                    <a:lstStyle/>
                    <a:p>
                      <a:r>
                        <a:rPr lang="en-US" sz="1000" dirty="0"/>
                        <a:t>0</a:t>
                      </a:r>
                    </a:p>
                  </a:txBody>
                  <a:tcPr/>
                </a:tc>
                <a:extLst>
                  <a:ext uri="{0D108BD9-81ED-4DB2-BD59-A6C34878D82A}">
                    <a16:rowId xmlns:a16="http://schemas.microsoft.com/office/drawing/2014/main" val="186182976"/>
                  </a:ext>
                </a:extLst>
              </a:tr>
              <a:tr h="370840">
                <a:tc>
                  <a:txBody>
                    <a:bodyPr/>
                    <a:lstStyle/>
                    <a:p>
                      <a:r>
                        <a:rPr lang="en-US" sz="1000" dirty="0"/>
                        <a:t>2</a:t>
                      </a:r>
                    </a:p>
                  </a:txBody>
                  <a:tcPr/>
                </a:tc>
                <a:tc>
                  <a:txBody>
                    <a:bodyPr/>
                    <a:lstStyle/>
                    <a:p>
                      <a:r>
                        <a:rPr lang="en-US" sz="1000" dirty="0"/>
                        <a:t>Lymphocytosis AND Enlarged spleen and/or liver (organomegaly)</a:t>
                      </a:r>
                    </a:p>
                  </a:txBody>
                  <a:tcPr/>
                </a:tc>
                <a:tc>
                  <a:txBody>
                    <a:bodyPr/>
                    <a:lstStyle/>
                    <a:p>
                      <a:r>
                        <a:rPr lang="en-US" sz="1000" dirty="0"/>
                        <a:t>6</a:t>
                      </a:r>
                    </a:p>
                  </a:txBody>
                  <a:tcPr/>
                </a:tc>
                <a:tc>
                  <a:txBody>
                    <a:bodyPr/>
                    <a:lstStyle/>
                    <a:p>
                      <a:r>
                        <a:rPr lang="en-US" sz="1000" dirty="0"/>
                        <a:t>9</a:t>
                      </a:r>
                    </a:p>
                  </a:txBody>
                  <a:tcPr/>
                </a:tc>
                <a:tc>
                  <a:txBody>
                    <a:bodyPr/>
                    <a:lstStyle/>
                    <a:p>
                      <a:r>
                        <a:rPr lang="en-US" sz="1000" dirty="0"/>
                        <a:t>1</a:t>
                      </a:r>
                    </a:p>
                  </a:txBody>
                  <a:tcPr/>
                </a:tc>
                <a:tc>
                  <a:txBody>
                    <a:bodyPr/>
                    <a:lstStyle/>
                    <a:p>
                      <a:r>
                        <a:rPr lang="en-US" sz="1000" dirty="0"/>
                        <a:t>0</a:t>
                      </a:r>
                    </a:p>
                  </a:txBody>
                  <a:tcPr/>
                </a:tc>
                <a:tc>
                  <a:txBody>
                    <a:bodyPr/>
                    <a:lstStyle/>
                    <a:p>
                      <a:r>
                        <a:rPr lang="en-US" sz="1000" dirty="0"/>
                        <a:t>0</a:t>
                      </a:r>
                    </a:p>
                  </a:txBody>
                  <a:tcPr/>
                </a:tc>
                <a:extLst>
                  <a:ext uri="{0D108BD9-81ED-4DB2-BD59-A6C34878D82A}">
                    <a16:rowId xmlns:a16="http://schemas.microsoft.com/office/drawing/2014/main" val="2927326693"/>
                  </a:ext>
                </a:extLst>
              </a:tr>
              <a:tr h="370840">
                <a:tc>
                  <a:txBody>
                    <a:bodyPr/>
                    <a:lstStyle/>
                    <a:p>
                      <a:r>
                        <a:rPr lang="en-US" sz="10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Lymphocytosis AND Hemoglobin less than 11g/dL (anemia)</a:t>
                      </a:r>
                    </a:p>
                  </a:txBody>
                  <a:tcPr/>
                </a:tc>
                <a:tc>
                  <a:txBody>
                    <a:bodyPr/>
                    <a:lstStyle/>
                    <a:p>
                      <a:r>
                        <a:rPr lang="en-US" sz="1000" dirty="0"/>
                        <a:t>6</a:t>
                      </a:r>
                    </a:p>
                  </a:txBody>
                  <a:tcPr/>
                </a:tc>
                <a:tc>
                  <a:txBody>
                    <a:bodyPr/>
                    <a:lstStyle/>
                    <a:p>
                      <a:r>
                        <a:rPr lang="en-US" sz="1000" dirty="0"/>
                        <a:t>9</a:t>
                      </a:r>
                    </a:p>
                  </a:txBody>
                  <a:tcPr/>
                </a:tc>
                <a:tc>
                  <a:txBody>
                    <a:bodyPr/>
                    <a:lstStyle/>
                    <a:p>
                      <a:r>
                        <a:rPr lang="en-US" sz="1000" dirty="0"/>
                        <a:t>9</a:t>
                      </a:r>
                    </a:p>
                  </a:txBody>
                  <a:tcPr/>
                </a:tc>
                <a:tc>
                  <a:txBody>
                    <a:bodyPr/>
                    <a:lstStyle/>
                    <a:p>
                      <a:r>
                        <a:rPr lang="en-US" sz="1000" dirty="0"/>
                        <a:t>6</a:t>
                      </a:r>
                    </a:p>
                  </a:txBody>
                  <a:tcPr/>
                </a:tc>
                <a:tc>
                  <a:txBody>
                    <a:bodyPr/>
                    <a:lstStyle/>
                    <a:p>
                      <a:r>
                        <a:rPr lang="en-US" sz="1000" dirty="0"/>
                        <a:t>0</a:t>
                      </a:r>
                    </a:p>
                  </a:txBody>
                  <a:tcPr/>
                </a:tc>
                <a:extLst>
                  <a:ext uri="{0D108BD9-81ED-4DB2-BD59-A6C34878D82A}">
                    <a16:rowId xmlns:a16="http://schemas.microsoft.com/office/drawing/2014/main" val="2929342159"/>
                  </a:ext>
                </a:extLst>
              </a:tr>
              <a:tr h="370840">
                <a:tc>
                  <a:txBody>
                    <a:bodyPr/>
                    <a:lstStyle/>
                    <a:p>
                      <a:r>
                        <a:rPr lang="en-US" sz="1000" dirty="0"/>
                        <a:t>4</a:t>
                      </a:r>
                    </a:p>
                  </a:txBody>
                  <a:tcPr/>
                </a:tc>
                <a:tc>
                  <a:txBody>
                    <a:bodyPr/>
                    <a:lstStyle/>
                    <a:p>
                      <a:r>
                        <a:rPr lang="en-US" sz="1000" dirty="0"/>
                        <a:t>Lymphocytosis AND </a:t>
                      </a:r>
                      <a:r>
                        <a:rPr lang="en-US" sz="1000" dirty="0" err="1"/>
                        <a:t>Platelt</a:t>
                      </a:r>
                      <a:r>
                        <a:rPr lang="en-US" sz="1000" dirty="0"/>
                        <a:t> count &lt;100,000/</a:t>
                      </a:r>
                      <a:r>
                        <a:rPr lang="en-US" sz="1000" dirty="0" err="1"/>
                        <a:t>uL</a:t>
                      </a:r>
                      <a:r>
                        <a:rPr lang="en-US" sz="1000" dirty="0"/>
                        <a:t> (thrombocytopenia)</a:t>
                      </a:r>
                    </a:p>
                  </a:txBody>
                  <a:tcPr/>
                </a:tc>
                <a:tc>
                  <a:txBody>
                    <a:bodyPr/>
                    <a:lstStyle/>
                    <a:p>
                      <a:r>
                        <a:rPr lang="en-US" sz="1000" dirty="0"/>
                        <a:t>6</a:t>
                      </a:r>
                    </a:p>
                  </a:txBody>
                  <a:tcPr/>
                </a:tc>
                <a:tc>
                  <a:txBody>
                    <a:bodyPr/>
                    <a:lstStyle/>
                    <a:p>
                      <a:r>
                        <a:rPr lang="en-US" sz="1000" dirty="0"/>
                        <a:t>9</a:t>
                      </a:r>
                    </a:p>
                  </a:txBody>
                  <a:tcPr/>
                </a:tc>
                <a:tc>
                  <a:txBody>
                    <a:bodyPr/>
                    <a:lstStyle/>
                    <a:p>
                      <a:r>
                        <a:rPr lang="en-US" sz="1000" dirty="0"/>
                        <a:t>9</a:t>
                      </a:r>
                    </a:p>
                  </a:txBody>
                  <a:tcPr/>
                </a:tc>
                <a:tc>
                  <a:txBody>
                    <a:bodyPr/>
                    <a:lstStyle/>
                    <a:p>
                      <a:r>
                        <a:rPr lang="en-US" sz="1000" dirty="0"/>
                        <a:t>9</a:t>
                      </a:r>
                    </a:p>
                  </a:txBody>
                  <a:tcPr/>
                </a:tc>
                <a:tc>
                  <a:txBody>
                    <a:bodyPr/>
                    <a:lstStyle/>
                    <a:p>
                      <a:r>
                        <a:rPr lang="en-US" sz="1000" dirty="0"/>
                        <a:t>6</a:t>
                      </a:r>
                    </a:p>
                  </a:txBody>
                  <a:tcPr/>
                </a:tc>
                <a:extLst>
                  <a:ext uri="{0D108BD9-81ED-4DB2-BD59-A6C34878D82A}">
                    <a16:rowId xmlns:a16="http://schemas.microsoft.com/office/drawing/2014/main" val="1762383714"/>
                  </a:ext>
                </a:extLst>
              </a:tr>
            </a:tbl>
          </a:graphicData>
        </a:graphic>
      </p:graphicFrame>
    </p:spTree>
    <p:extLst>
      <p:ext uri="{BB962C8B-B14F-4D97-AF65-F5344CB8AC3E}">
        <p14:creationId xmlns:p14="http://schemas.microsoft.com/office/powerpoint/2010/main" val="2853828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8673-62D9-1146-E85E-2B7E65B58D62}"/>
              </a:ext>
            </a:extLst>
          </p:cNvPr>
          <p:cNvSpPr>
            <a:spLocks noGrp="1"/>
          </p:cNvSpPr>
          <p:nvPr>
            <p:ph type="title"/>
          </p:nvPr>
        </p:nvSpPr>
        <p:spPr/>
        <p:txBody>
          <a:bodyPr/>
          <a:lstStyle/>
          <a:p>
            <a:r>
              <a:rPr lang="en-US" dirty="0">
                <a:solidFill>
                  <a:schemeClr val="tx2"/>
                </a:solidFill>
              </a:rPr>
              <a:t>Lymphoma – </a:t>
            </a:r>
            <a:r>
              <a:rPr lang="en-US" dirty="0" err="1">
                <a:solidFill>
                  <a:schemeClr val="tx2"/>
                </a:solidFill>
              </a:rPr>
              <a:t>cll</a:t>
            </a:r>
            <a:r>
              <a:rPr lang="en-US" dirty="0">
                <a:solidFill>
                  <a:schemeClr val="tx2"/>
                </a:solidFill>
              </a:rPr>
              <a:t>/</a:t>
            </a:r>
            <a:r>
              <a:rPr lang="en-US" dirty="0" err="1">
                <a:solidFill>
                  <a:schemeClr val="tx2"/>
                </a:solidFill>
              </a:rPr>
              <a:t>sll</a:t>
            </a:r>
            <a:endParaRPr lang="en-US" dirty="0">
              <a:solidFill>
                <a:schemeClr val="tx2"/>
              </a:solidFill>
            </a:endParaRPr>
          </a:p>
        </p:txBody>
      </p:sp>
      <p:sp>
        <p:nvSpPr>
          <p:cNvPr id="3" name="Slide Number Placeholder 2">
            <a:extLst>
              <a:ext uri="{FF2B5EF4-FFF2-40B4-BE49-F238E27FC236}">
                <a16:creationId xmlns:a16="http://schemas.microsoft.com/office/drawing/2014/main" id="{AD70E03E-D76B-AE24-596D-3335FCF36C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Content Placeholder 3">
            <a:extLst>
              <a:ext uri="{FF2B5EF4-FFF2-40B4-BE49-F238E27FC236}">
                <a16:creationId xmlns:a16="http://schemas.microsoft.com/office/drawing/2014/main" id="{D46AADCA-E040-0B36-A818-C7D039E6B1D8}"/>
              </a:ext>
            </a:extLst>
          </p:cNvPr>
          <p:cNvSpPr>
            <a:spLocks noGrp="1"/>
          </p:cNvSpPr>
          <p:nvPr>
            <p:ph sz="half" idx="14"/>
          </p:nvPr>
        </p:nvSpPr>
        <p:spPr>
          <a:xfrm>
            <a:off x="771734" y="1604682"/>
            <a:ext cx="9546642" cy="4839793"/>
          </a:xfrm>
        </p:spPr>
        <p:txBody>
          <a:bodyPr>
            <a:normAutofit/>
          </a:bodyPr>
          <a:lstStyle/>
          <a:p>
            <a:pPr marL="285750" indent="-285750">
              <a:buFont typeface="Arial" panose="020B0604020202020204" pitchFamily="34" charset="0"/>
              <a:buChar char="•"/>
            </a:pPr>
            <a:r>
              <a:rPr lang="en-US" dirty="0"/>
              <a:t>Lymphocytosis</a:t>
            </a:r>
          </a:p>
          <a:p>
            <a:pPr marL="742950" lvl="1" indent="-285750"/>
            <a:r>
              <a:rPr lang="en-US" dirty="0"/>
              <a:t>You’re looking for </a:t>
            </a:r>
            <a:r>
              <a:rPr lang="en-US" b="1" dirty="0"/>
              <a:t>absolute lymphocyte count (ALC) </a:t>
            </a:r>
            <a:r>
              <a:rPr lang="en-US" dirty="0"/>
              <a:t>or a physician statement of lymphocytosis</a:t>
            </a:r>
          </a:p>
          <a:p>
            <a:pPr marL="1200150" lvl="2" indent="-285750"/>
            <a:r>
              <a:rPr lang="en-US" dirty="0"/>
              <a:t>Check the CBC blood test results</a:t>
            </a:r>
          </a:p>
          <a:p>
            <a:pPr marL="1200150" lvl="2" indent="-285750"/>
            <a:r>
              <a:rPr lang="en-US" dirty="0"/>
              <a:t>Lymphocytosis is present if ALC is greater than 5,000 cells/µL</a:t>
            </a:r>
          </a:p>
          <a:p>
            <a:pPr marL="1200150" lvl="2" indent="-285750"/>
            <a:r>
              <a:rPr lang="en-US" dirty="0"/>
              <a:t>10*9 L = 10*3 (1000 µL) </a:t>
            </a:r>
          </a:p>
          <a:p>
            <a:pPr marL="1657350" lvl="3" indent="-285750"/>
            <a:r>
              <a:rPr lang="en-US" dirty="0"/>
              <a:t>Example: Absolute lymphocytes = 12.3 10*3/µL = 12,300 µL</a:t>
            </a:r>
          </a:p>
          <a:p>
            <a:pPr marL="285750" indent="-285750">
              <a:buFont typeface="Arial" panose="020B0604020202020204" pitchFamily="34" charset="0"/>
              <a:buChar char="•"/>
            </a:pPr>
            <a:r>
              <a:rPr lang="en-US" dirty="0"/>
              <a:t>Adenopathy</a:t>
            </a:r>
          </a:p>
          <a:p>
            <a:pPr marL="742950" lvl="1" indent="-285750"/>
            <a:r>
              <a:rPr lang="en-US" dirty="0"/>
              <a:t>Physician statement is #1 </a:t>
            </a:r>
          </a:p>
          <a:p>
            <a:pPr marL="742950" lvl="1" indent="-285750"/>
            <a:r>
              <a:rPr lang="en-US" dirty="0"/>
              <a:t>Comes from physical exam (nodes &gt;1.5 cm), </a:t>
            </a:r>
            <a:r>
              <a:rPr lang="en-US" b="1" dirty="0"/>
              <a:t>not imaging </a:t>
            </a:r>
          </a:p>
          <a:p>
            <a:pPr marL="1200150" lvl="2" indent="-285750"/>
            <a:r>
              <a:rPr lang="en-US" dirty="0"/>
              <a:t>Unless patient’s obesity prevents a thorough PE and physician interprets adenopathy on imaging as involved</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4B163407-F7C5-6C23-CC2B-0E7CC6929C4B}"/>
              </a:ext>
            </a:extLst>
          </p:cNvPr>
          <p:cNvSpPr txBox="1"/>
          <p:nvPr/>
        </p:nvSpPr>
        <p:spPr>
          <a:xfrm>
            <a:off x="230841" y="6444476"/>
            <a:ext cx="6127376" cy="276999"/>
          </a:xfrm>
          <a:prstGeom prst="rect">
            <a:avLst/>
          </a:prstGeom>
          <a:noFill/>
        </p:spPr>
        <p:txBody>
          <a:bodyPr wrap="square">
            <a:spAutoFit/>
          </a:bodyPr>
          <a:lstStyle/>
          <a:p>
            <a:r>
              <a:rPr lang="en-US" sz="1200" dirty="0">
                <a:hlinkClick r:id="rId3"/>
              </a:rPr>
              <a:t>HEME SSDI - CAnswer Forum (facs.org)</a:t>
            </a:r>
            <a:endParaRPr lang="en-US" sz="1200" dirty="0"/>
          </a:p>
        </p:txBody>
      </p:sp>
    </p:spTree>
    <p:extLst>
      <p:ext uri="{BB962C8B-B14F-4D97-AF65-F5344CB8AC3E}">
        <p14:creationId xmlns:p14="http://schemas.microsoft.com/office/powerpoint/2010/main" val="1956716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8673-62D9-1146-E85E-2B7E65B58D62}"/>
              </a:ext>
            </a:extLst>
          </p:cNvPr>
          <p:cNvSpPr>
            <a:spLocks noGrp="1"/>
          </p:cNvSpPr>
          <p:nvPr>
            <p:ph type="title"/>
          </p:nvPr>
        </p:nvSpPr>
        <p:spPr/>
        <p:txBody>
          <a:bodyPr/>
          <a:lstStyle/>
          <a:p>
            <a:r>
              <a:rPr lang="en-US" dirty="0">
                <a:solidFill>
                  <a:schemeClr val="tx2"/>
                </a:solidFill>
              </a:rPr>
              <a:t>Lymphoma – </a:t>
            </a:r>
            <a:r>
              <a:rPr lang="en-US" dirty="0" err="1">
                <a:solidFill>
                  <a:schemeClr val="tx2"/>
                </a:solidFill>
              </a:rPr>
              <a:t>cll</a:t>
            </a:r>
            <a:r>
              <a:rPr lang="en-US" dirty="0">
                <a:solidFill>
                  <a:schemeClr val="tx2"/>
                </a:solidFill>
              </a:rPr>
              <a:t>/</a:t>
            </a:r>
            <a:r>
              <a:rPr lang="en-US" dirty="0" err="1">
                <a:solidFill>
                  <a:schemeClr val="tx2"/>
                </a:solidFill>
              </a:rPr>
              <a:t>sll</a:t>
            </a:r>
            <a:r>
              <a:rPr lang="en-US" dirty="0">
                <a:solidFill>
                  <a:schemeClr val="tx2"/>
                </a:solidFill>
              </a:rPr>
              <a:t> continued</a:t>
            </a:r>
          </a:p>
        </p:txBody>
      </p:sp>
      <p:sp>
        <p:nvSpPr>
          <p:cNvPr id="3" name="Slide Number Placeholder 2">
            <a:extLst>
              <a:ext uri="{FF2B5EF4-FFF2-40B4-BE49-F238E27FC236}">
                <a16:creationId xmlns:a16="http://schemas.microsoft.com/office/drawing/2014/main" id="{AD70E03E-D76B-AE24-596D-3335FCF36C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Content Placeholder 3">
            <a:extLst>
              <a:ext uri="{FF2B5EF4-FFF2-40B4-BE49-F238E27FC236}">
                <a16:creationId xmlns:a16="http://schemas.microsoft.com/office/drawing/2014/main" id="{D46AADCA-E040-0B36-A818-C7D039E6B1D8}"/>
              </a:ext>
            </a:extLst>
          </p:cNvPr>
          <p:cNvSpPr>
            <a:spLocks noGrp="1"/>
          </p:cNvSpPr>
          <p:nvPr>
            <p:ph sz="half" idx="14"/>
          </p:nvPr>
        </p:nvSpPr>
        <p:spPr>
          <a:xfrm>
            <a:off x="771734" y="2590800"/>
            <a:ext cx="9519748" cy="3505200"/>
          </a:xfrm>
        </p:spPr>
        <p:txBody>
          <a:bodyPr>
            <a:normAutofit/>
          </a:bodyPr>
          <a:lstStyle/>
          <a:p>
            <a:pPr marL="285750" indent="-285750">
              <a:buFont typeface="Arial" panose="020B0604020202020204" pitchFamily="34" charset="0"/>
              <a:buChar char="•"/>
            </a:pPr>
            <a:r>
              <a:rPr lang="en-US" dirty="0"/>
              <a:t>Organomegaly</a:t>
            </a:r>
          </a:p>
          <a:p>
            <a:pPr marL="742950" lvl="1" indent="-285750"/>
            <a:r>
              <a:rPr lang="en-US" dirty="0"/>
              <a:t>Like adenopathy – physician statement is #1 and must come from physical exam (exception: obesity limiting the PE)</a:t>
            </a:r>
          </a:p>
          <a:p>
            <a:pPr marL="285750" indent="-285750">
              <a:buFont typeface="Arial" panose="020B0604020202020204" pitchFamily="34" charset="0"/>
              <a:buChar char="•"/>
            </a:pPr>
            <a:r>
              <a:rPr lang="en-US" dirty="0"/>
              <a:t>Anemia</a:t>
            </a:r>
          </a:p>
          <a:p>
            <a:pPr marL="742950" lvl="1" indent="-285750"/>
            <a:r>
              <a:rPr lang="en-US" dirty="0"/>
              <a:t>Hemoglobin &lt;11.0 g/dL or &lt;110 g/L</a:t>
            </a:r>
          </a:p>
          <a:p>
            <a:pPr marL="1200150" lvl="2" indent="-285750"/>
            <a:r>
              <a:rPr lang="en-US" dirty="0"/>
              <a:t>Rely on SSDI manual </a:t>
            </a:r>
            <a:r>
              <a:rPr lang="en-US" dirty="0" err="1"/>
              <a:t>cutpoints</a:t>
            </a:r>
            <a:r>
              <a:rPr lang="en-US" dirty="0"/>
              <a:t> and not your lab’s reference range</a:t>
            </a:r>
          </a:p>
          <a:p>
            <a:pPr marL="742950" lvl="1" indent="-285750"/>
            <a:r>
              <a:rPr lang="en-US" dirty="0"/>
              <a:t>Could be in CBC, H&amp;H or free standing hemoglobin test</a:t>
            </a:r>
          </a:p>
          <a:p>
            <a:endParaRPr lang="en-US" dirty="0"/>
          </a:p>
          <a:p>
            <a:endParaRPr lang="en-US" dirty="0"/>
          </a:p>
        </p:txBody>
      </p:sp>
    </p:spTree>
    <p:extLst>
      <p:ext uri="{BB962C8B-B14F-4D97-AF65-F5344CB8AC3E}">
        <p14:creationId xmlns:p14="http://schemas.microsoft.com/office/powerpoint/2010/main" val="2386642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8673-62D9-1146-E85E-2B7E65B58D62}"/>
              </a:ext>
            </a:extLst>
          </p:cNvPr>
          <p:cNvSpPr>
            <a:spLocks noGrp="1"/>
          </p:cNvSpPr>
          <p:nvPr>
            <p:ph type="title"/>
          </p:nvPr>
        </p:nvSpPr>
        <p:spPr/>
        <p:txBody>
          <a:bodyPr/>
          <a:lstStyle/>
          <a:p>
            <a:r>
              <a:rPr lang="en-US" dirty="0">
                <a:solidFill>
                  <a:schemeClr val="tx2"/>
                </a:solidFill>
              </a:rPr>
              <a:t>Lymphoma – </a:t>
            </a:r>
            <a:r>
              <a:rPr lang="en-US" dirty="0" err="1">
                <a:solidFill>
                  <a:schemeClr val="tx2"/>
                </a:solidFill>
              </a:rPr>
              <a:t>cll</a:t>
            </a:r>
            <a:r>
              <a:rPr lang="en-US" dirty="0">
                <a:solidFill>
                  <a:schemeClr val="tx2"/>
                </a:solidFill>
              </a:rPr>
              <a:t>/</a:t>
            </a:r>
            <a:r>
              <a:rPr lang="en-US" dirty="0" err="1">
                <a:solidFill>
                  <a:schemeClr val="tx2"/>
                </a:solidFill>
              </a:rPr>
              <a:t>sll</a:t>
            </a:r>
            <a:r>
              <a:rPr lang="en-US" dirty="0">
                <a:solidFill>
                  <a:schemeClr val="tx2"/>
                </a:solidFill>
              </a:rPr>
              <a:t> continued</a:t>
            </a:r>
          </a:p>
        </p:txBody>
      </p:sp>
      <p:sp>
        <p:nvSpPr>
          <p:cNvPr id="3" name="Slide Number Placeholder 2">
            <a:extLst>
              <a:ext uri="{FF2B5EF4-FFF2-40B4-BE49-F238E27FC236}">
                <a16:creationId xmlns:a16="http://schemas.microsoft.com/office/drawing/2014/main" id="{AD70E03E-D76B-AE24-596D-3335FCF36C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Content Placeholder 3">
            <a:extLst>
              <a:ext uri="{FF2B5EF4-FFF2-40B4-BE49-F238E27FC236}">
                <a16:creationId xmlns:a16="http://schemas.microsoft.com/office/drawing/2014/main" id="{D46AADCA-E040-0B36-A818-C7D039E6B1D8}"/>
              </a:ext>
            </a:extLst>
          </p:cNvPr>
          <p:cNvSpPr>
            <a:spLocks noGrp="1"/>
          </p:cNvSpPr>
          <p:nvPr>
            <p:ph sz="half" idx="14"/>
          </p:nvPr>
        </p:nvSpPr>
        <p:spPr>
          <a:xfrm>
            <a:off x="771734" y="2321859"/>
            <a:ext cx="8309513" cy="4195482"/>
          </a:xfrm>
        </p:spPr>
        <p:txBody>
          <a:bodyPr>
            <a:normAutofit/>
          </a:bodyPr>
          <a:lstStyle/>
          <a:p>
            <a:pPr marL="285750" indent="-285750">
              <a:buFont typeface="Arial" panose="020B0604020202020204" pitchFamily="34" charset="0"/>
              <a:buChar char="•"/>
            </a:pPr>
            <a:r>
              <a:rPr lang="en-US" dirty="0"/>
              <a:t>Thrombocytopenia</a:t>
            </a:r>
          </a:p>
          <a:p>
            <a:pPr marL="742950" lvl="1" indent="-285750"/>
            <a:r>
              <a:rPr lang="en-US" dirty="0"/>
              <a:t>Platelets &lt;100,000/µL</a:t>
            </a:r>
          </a:p>
          <a:p>
            <a:pPr marL="742950" lvl="1" indent="-285750"/>
            <a:r>
              <a:rPr lang="en-US" dirty="0"/>
              <a:t>Found in CBC</a:t>
            </a:r>
          </a:p>
          <a:p>
            <a:pPr marL="742950" lvl="1" indent="-285750"/>
            <a:r>
              <a:rPr lang="en-US" dirty="0"/>
              <a:t>Same conversion as lymphocytes (10^3/µL = 100,000/µL)</a:t>
            </a:r>
          </a:p>
          <a:p>
            <a:pPr marL="285750" indent="-285750">
              <a:buFont typeface="Arial" panose="020B0604020202020204" pitchFamily="34" charset="0"/>
              <a:buChar char="•"/>
            </a:pPr>
            <a:r>
              <a:rPr lang="en-US" dirty="0"/>
              <a:t>Reminders!</a:t>
            </a:r>
          </a:p>
          <a:p>
            <a:pPr marL="742950" lvl="1" indent="-285750"/>
            <a:r>
              <a:rPr lang="en-US" dirty="0"/>
              <a:t>Always make sure your unit of measurement matches the SSDI requirement!</a:t>
            </a:r>
          </a:p>
          <a:p>
            <a:pPr marL="742950" lvl="1" indent="-285750"/>
            <a:r>
              <a:rPr lang="en-US" dirty="0"/>
              <a:t>Don’t assume anything is negative – if nothing available to support as positive or negative, code as 9</a:t>
            </a:r>
          </a:p>
          <a:p>
            <a:pPr marL="742950" lvl="1" indent="-285750"/>
            <a:r>
              <a:rPr lang="en-US" b="1" dirty="0"/>
              <a:t>SSDI notes for all CLL/SSL SSDIs: The physician’s stated Rai stage always takes priority when there is conflicting information. </a:t>
            </a:r>
          </a:p>
          <a:p>
            <a:pPr lvl="1" indent="0">
              <a:buNone/>
            </a:pPr>
            <a:endParaRPr lang="en-US" dirty="0"/>
          </a:p>
          <a:p>
            <a:endParaRPr lang="en-US" dirty="0"/>
          </a:p>
        </p:txBody>
      </p:sp>
      <p:sp>
        <p:nvSpPr>
          <p:cNvPr id="6" name="TextBox 5">
            <a:extLst>
              <a:ext uri="{FF2B5EF4-FFF2-40B4-BE49-F238E27FC236}">
                <a16:creationId xmlns:a16="http://schemas.microsoft.com/office/drawing/2014/main" id="{D3FF5635-2CBF-D482-A2EC-EE2FE16CEE50}"/>
              </a:ext>
            </a:extLst>
          </p:cNvPr>
          <p:cNvSpPr txBox="1"/>
          <p:nvPr/>
        </p:nvSpPr>
        <p:spPr>
          <a:xfrm>
            <a:off x="6945406" y="6580632"/>
            <a:ext cx="4341159" cy="276999"/>
          </a:xfrm>
          <a:prstGeom prst="rect">
            <a:avLst/>
          </a:prstGeom>
          <a:noFill/>
        </p:spPr>
        <p:txBody>
          <a:bodyPr wrap="square">
            <a:spAutoFit/>
          </a:bodyPr>
          <a:lstStyle/>
          <a:p>
            <a:r>
              <a:rPr lang="en-US" sz="1200" dirty="0">
                <a:hlinkClick r:id="rId3"/>
              </a:rPr>
              <a:t>Thrombocytopenia conversion - CAnswer Forum (facs.org)</a:t>
            </a:r>
            <a:endParaRPr lang="en-US" sz="1200" dirty="0"/>
          </a:p>
        </p:txBody>
      </p:sp>
      <p:cxnSp>
        <p:nvCxnSpPr>
          <p:cNvPr id="10" name="Connector: Curved 9">
            <a:extLst>
              <a:ext uri="{FF2B5EF4-FFF2-40B4-BE49-F238E27FC236}">
                <a16:creationId xmlns:a16="http://schemas.microsoft.com/office/drawing/2014/main" id="{D796697A-D420-6BA7-042C-416E4D86ABC4}"/>
              </a:ext>
            </a:extLst>
          </p:cNvPr>
          <p:cNvCxnSpPr>
            <a:cxnSpLocks/>
          </p:cNvCxnSpPr>
          <p:nvPr/>
        </p:nvCxnSpPr>
        <p:spPr>
          <a:xfrm rot="10800000" flipV="1">
            <a:off x="8346144" y="3025566"/>
            <a:ext cx="1631575" cy="1394032"/>
          </a:xfrm>
          <a:prstGeom prst="curvedConnector3">
            <a:avLst>
              <a:gd name="adj1" fmla="val 57692"/>
            </a:avLst>
          </a:prstGeom>
          <a:ln w="76200">
            <a:solidFill>
              <a:srgbClr val="FFFFCC"/>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Friendly Reminder - Reminders Ecard | CardSnacks">
            <a:extLst>
              <a:ext uri="{FF2B5EF4-FFF2-40B4-BE49-F238E27FC236}">
                <a16:creationId xmlns:a16="http://schemas.microsoft.com/office/drawing/2014/main" id="{DCB31FC2-F3C7-D78D-C44E-18D7229CE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2237" y="896112"/>
            <a:ext cx="1631575" cy="245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07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8673-62D9-1146-E85E-2B7E65B58D62}"/>
              </a:ext>
            </a:extLst>
          </p:cNvPr>
          <p:cNvSpPr>
            <a:spLocks noGrp="1"/>
          </p:cNvSpPr>
          <p:nvPr>
            <p:ph type="title"/>
          </p:nvPr>
        </p:nvSpPr>
        <p:spPr/>
        <p:txBody>
          <a:bodyPr/>
          <a:lstStyle/>
          <a:p>
            <a:r>
              <a:rPr lang="en-US" dirty="0"/>
              <a:t>Plasma cell myeloma</a:t>
            </a:r>
          </a:p>
        </p:txBody>
      </p:sp>
      <p:sp>
        <p:nvSpPr>
          <p:cNvPr id="3" name="Slide Number Placeholder 2">
            <a:extLst>
              <a:ext uri="{FF2B5EF4-FFF2-40B4-BE49-F238E27FC236}">
                <a16:creationId xmlns:a16="http://schemas.microsoft.com/office/drawing/2014/main" id="{AD70E03E-D76B-AE24-596D-3335FCF36C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Content Placeholder 3">
            <a:extLst>
              <a:ext uri="{FF2B5EF4-FFF2-40B4-BE49-F238E27FC236}">
                <a16:creationId xmlns:a16="http://schemas.microsoft.com/office/drawing/2014/main" id="{D46AADCA-E040-0B36-A818-C7D039E6B1D8}"/>
              </a:ext>
            </a:extLst>
          </p:cNvPr>
          <p:cNvSpPr>
            <a:spLocks noGrp="1"/>
          </p:cNvSpPr>
          <p:nvPr>
            <p:ph sz="half" idx="14"/>
          </p:nvPr>
        </p:nvSpPr>
        <p:spPr>
          <a:xfrm>
            <a:off x="771736" y="1742047"/>
            <a:ext cx="8946005" cy="3505200"/>
          </a:xfrm>
        </p:spPr>
        <p:txBody>
          <a:bodyPr/>
          <a:lstStyle/>
          <a:p>
            <a:pPr marL="285750" indent="-285750">
              <a:buFont typeface="Arial" panose="020B0604020202020204" pitchFamily="34" charset="0"/>
              <a:buChar char="•"/>
            </a:pPr>
            <a:r>
              <a:rPr lang="en-US" dirty="0">
                <a:solidFill>
                  <a:schemeClr val="bg2"/>
                </a:solidFill>
              </a:rPr>
              <a:t>RISS Stage</a:t>
            </a:r>
          </a:p>
          <a:p>
            <a:pPr marL="742950" lvl="1" indent="-285750"/>
            <a:r>
              <a:rPr lang="en-US" dirty="0">
                <a:solidFill>
                  <a:schemeClr val="bg2"/>
                </a:solidFill>
              </a:rPr>
              <a:t>Determined by the 4 SSDI codes</a:t>
            </a:r>
          </a:p>
          <a:p>
            <a:pPr marL="742950" lvl="1" indent="-285750"/>
            <a:r>
              <a:rPr lang="en-US" dirty="0">
                <a:solidFill>
                  <a:schemeClr val="bg2"/>
                </a:solidFill>
              </a:rPr>
              <a:t>If schema discriminator is anything other than 0, there is no RISS Stage</a:t>
            </a:r>
          </a:p>
          <a:p>
            <a:pPr marL="285750" indent="-285750">
              <a:buFont typeface="Arial" panose="020B0604020202020204" pitchFamily="34" charset="0"/>
              <a:buChar char="•"/>
            </a:pPr>
            <a:r>
              <a:rPr lang="en-US" dirty="0">
                <a:solidFill>
                  <a:schemeClr val="bg2"/>
                </a:solidFill>
              </a:rPr>
              <a:t>Schema Discriminator 1: Plasma Cell Myeloma Terminology</a:t>
            </a:r>
          </a:p>
          <a:p>
            <a:pPr marL="285750" indent="-285750">
              <a:buFont typeface="Arial" panose="020B0604020202020204" pitchFamily="34" charset="0"/>
              <a:buChar char="•"/>
            </a:pPr>
            <a:endParaRPr lang="en-US" dirty="0">
              <a:solidFill>
                <a:schemeClr val="bg2"/>
              </a:solidFill>
            </a:endParaRPr>
          </a:p>
        </p:txBody>
      </p:sp>
      <p:graphicFrame>
        <p:nvGraphicFramePr>
          <p:cNvPr id="6" name="Content Placeholder 5">
            <a:extLst>
              <a:ext uri="{FF2B5EF4-FFF2-40B4-BE49-F238E27FC236}">
                <a16:creationId xmlns:a16="http://schemas.microsoft.com/office/drawing/2014/main" id="{BDB94BFE-FAA1-2C0C-F136-E7DBFF650761}"/>
              </a:ext>
            </a:extLst>
          </p:cNvPr>
          <p:cNvGraphicFramePr>
            <a:graphicFrameLocks noGrp="1"/>
          </p:cNvGraphicFramePr>
          <p:nvPr>
            <p:ph sz="half" idx="15"/>
            <p:extLst>
              <p:ext uri="{D42A27DB-BD31-4B8C-83A1-F6EECF244321}">
                <p14:modId xmlns:p14="http://schemas.microsoft.com/office/powerpoint/2010/main" val="3929705120"/>
              </p:ext>
            </p:extLst>
          </p:nvPr>
        </p:nvGraphicFramePr>
        <p:xfrm>
          <a:off x="2976750" y="3590420"/>
          <a:ext cx="4671638" cy="2926080"/>
        </p:xfrm>
        <a:graphic>
          <a:graphicData uri="http://schemas.openxmlformats.org/drawingml/2006/table">
            <a:tbl>
              <a:tblPr firstRow="1" bandRow="1">
                <a:tableStyleId>{C4B1156A-380E-4F78-BDF5-A606A8083BF9}</a:tableStyleId>
              </a:tblPr>
              <a:tblGrid>
                <a:gridCol w="612839">
                  <a:extLst>
                    <a:ext uri="{9D8B030D-6E8A-4147-A177-3AD203B41FA5}">
                      <a16:colId xmlns:a16="http://schemas.microsoft.com/office/drawing/2014/main" val="3168415266"/>
                    </a:ext>
                  </a:extLst>
                </a:gridCol>
                <a:gridCol w="3036822">
                  <a:extLst>
                    <a:ext uri="{9D8B030D-6E8A-4147-A177-3AD203B41FA5}">
                      <a16:colId xmlns:a16="http://schemas.microsoft.com/office/drawing/2014/main" val="3033273404"/>
                    </a:ext>
                  </a:extLst>
                </a:gridCol>
                <a:gridCol w="1021977">
                  <a:extLst>
                    <a:ext uri="{9D8B030D-6E8A-4147-A177-3AD203B41FA5}">
                      <a16:colId xmlns:a16="http://schemas.microsoft.com/office/drawing/2014/main" val="136512139"/>
                    </a:ext>
                  </a:extLst>
                </a:gridCol>
              </a:tblGrid>
              <a:tr h="370840">
                <a:tc>
                  <a:txBody>
                    <a:bodyPr/>
                    <a:lstStyle/>
                    <a:p>
                      <a:r>
                        <a:rPr lang="en-US" sz="1200" dirty="0"/>
                        <a:t>Code</a:t>
                      </a:r>
                    </a:p>
                  </a:txBody>
                  <a:tcPr/>
                </a:tc>
                <a:tc>
                  <a:txBody>
                    <a:bodyPr/>
                    <a:lstStyle/>
                    <a:p>
                      <a:r>
                        <a:rPr lang="en-US" sz="1200" dirty="0"/>
                        <a:t>Description</a:t>
                      </a:r>
                    </a:p>
                  </a:txBody>
                  <a:tcPr/>
                </a:tc>
                <a:tc>
                  <a:txBody>
                    <a:bodyPr/>
                    <a:lstStyle/>
                    <a:p>
                      <a:r>
                        <a:rPr lang="en-US" sz="1200" dirty="0"/>
                        <a:t>Stage Table</a:t>
                      </a:r>
                    </a:p>
                  </a:txBody>
                  <a:tcPr/>
                </a:tc>
                <a:extLst>
                  <a:ext uri="{0D108BD9-81ED-4DB2-BD59-A6C34878D82A}">
                    <a16:rowId xmlns:a16="http://schemas.microsoft.com/office/drawing/2014/main" val="2429260651"/>
                  </a:ext>
                </a:extLst>
              </a:tr>
              <a:tr h="370840">
                <a:tc>
                  <a:txBody>
                    <a:bodyPr/>
                    <a:lstStyle/>
                    <a:p>
                      <a:r>
                        <a:rPr lang="en-US" sz="1200" dirty="0"/>
                        <a:t>0</a:t>
                      </a:r>
                    </a:p>
                  </a:txBody>
                  <a:tcPr/>
                </a:tc>
                <a:tc>
                  <a:txBody>
                    <a:bodyPr/>
                    <a:lstStyle/>
                    <a:p>
                      <a:r>
                        <a:rPr lang="en-US" sz="1200" dirty="0"/>
                        <a:t>Plasma cell myeloma (PCM)</a:t>
                      </a:r>
                    </a:p>
                    <a:p>
                      <a:r>
                        <a:rPr lang="en-US" sz="1200" dirty="0"/>
                        <a:t>Multiple myeloma</a:t>
                      </a:r>
                    </a:p>
                    <a:p>
                      <a:r>
                        <a:rPr lang="en-US" sz="1200" dirty="0"/>
                        <a:t>Myeloma, NOS</a:t>
                      </a:r>
                    </a:p>
                    <a:p>
                      <a:r>
                        <a:rPr lang="en-US" sz="1200" dirty="0"/>
                        <a:t>Non-secretory myeloma</a:t>
                      </a:r>
                    </a:p>
                    <a:p>
                      <a:r>
                        <a:rPr lang="en-US" sz="1200" dirty="0"/>
                        <a:t>Ultra-High-Risk Smoldering MM (SMM)</a:t>
                      </a:r>
                    </a:p>
                  </a:txBody>
                  <a:tcPr/>
                </a:tc>
                <a:tc>
                  <a:txBody>
                    <a:bodyPr/>
                    <a:lstStyle/>
                    <a:p>
                      <a:r>
                        <a:rPr lang="en-US" sz="1200" dirty="0"/>
                        <a:t>RISS Stage</a:t>
                      </a:r>
                    </a:p>
                  </a:txBody>
                  <a:tcPr/>
                </a:tc>
                <a:extLst>
                  <a:ext uri="{0D108BD9-81ED-4DB2-BD59-A6C34878D82A}">
                    <a16:rowId xmlns:a16="http://schemas.microsoft.com/office/drawing/2014/main" val="3286172168"/>
                  </a:ext>
                </a:extLst>
              </a:tr>
              <a:tr h="370840">
                <a:tc>
                  <a:txBody>
                    <a:bodyPr/>
                    <a:lstStyle/>
                    <a:p>
                      <a:r>
                        <a:rPr lang="en-US" sz="1200" dirty="0"/>
                        <a:t>1</a:t>
                      </a:r>
                    </a:p>
                  </a:txBody>
                  <a:tcPr/>
                </a:tc>
                <a:tc>
                  <a:txBody>
                    <a:bodyPr/>
                    <a:lstStyle/>
                    <a:p>
                      <a:r>
                        <a:rPr lang="en-US" sz="1200" dirty="0"/>
                        <a:t>Smoldering plasma cell myeloma (SPCM)</a:t>
                      </a:r>
                    </a:p>
                    <a:p>
                      <a:r>
                        <a:rPr lang="en-US" sz="1200" dirty="0"/>
                        <a:t>Asymptomatic plasma cell myeloma</a:t>
                      </a:r>
                    </a:p>
                    <a:p>
                      <a:r>
                        <a:rPr lang="en-US" sz="1200" dirty="0"/>
                        <a:t>Early myeloma</a:t>
                      </a:r>
                    </a:p>
                    <a:p>
                      <a:r>
                        <a:rPr lang="en-US" sz="1200" dirty="0"/>
                        <a:t>Evolving myeloma</a:t>
                      </a:r>
                    </a:p>
                  </a:txBody>
                  <a:tcPr/>
                </a:tc>
                <a:tc>
                  <a:txBody>
                    <a:bodyPr/>
                    <a:lstStyle/>
                    <a:p>
                      <a:r>
                        <a:rPr lang="en-US" sz="1200" dirty="0"/>
                        <a:t>No RISS Stage</a:t>
                      </a:r>
                    </a:p>
                  </a:txBody>
                  <a:tcPr/>
                </a:tc>
                <a:extLst>
                  <a:ext uri="{0D108BD9-81ED-4DB2-BD59-A6C34878D82A}">
                    <a16:rowId xmlns:a16="http://schemas.microsoft.com/office/drawing/2014/main" val="4147915141"/>
                  </a:ext>
                </a:extLst>
              </a:tr>
              <a:tr h="370840">
                <a:tc>
                  <a:txBody>
                    <a:bodyPr/>
                    <a:lstStyle/>
                    <a:p>
                      <a:r>
                        <a:rPr lang="en-US" sz="1200" dirty="0"/>
                        <a:t>9</a:t>
                      </a:r>
                    </a:p>
                  </a:txBody>
                  <a:tcPr/>
                </a:tc>
                <a:tc>
                  <a:txBody>
                    <a:bodyPr/>
                    <a:lstStyle/>
                    <a:p>
                      <a:r>
                        <a:rPr lang="en-US" sz="1200" dirty="0"/>
                        <a:t>Other terminology describing myeloma</a:t>
                      </a:r>
                    </a:p>
                    <a:p>
                      <a:r>
                        <a:rPr lang="en-US" sz="1200" dirty="0"/>
                        <a:t>Unknown terminology used</a:t>
                      </a:r>
                    </a:p>
                  </a:txBody>
                  <a:tcPr/>
                </a:tc>
                <a:tc>
                  <a:txBody>
                    <a:bodyPr/>
                    <a:lstStyle/>
                    <a:p>
                      <a:r>
                        <a:rPr lang="en-US" sz="1200" dirty="0"/>
                        <a:t>No RISS Stage</a:t>
                      </a:r>
                    </a:p>
                  </a:txBody>
                  <a:tcPr/>
                </a:tc>
                <a:extLst>
                  <a:ext uri="{0D108BD9-81ED-4DB2-BD59-A6C34878D82A}">
                    <a16:rowId xmlns:a16="http://schemas.microsoft.com/office/drawing/2014/main" val="2912542"/>
                  </a:ext>
                </a:extLst>
              </a:tr>
            </a:tbl>
          </a:graphicData>
        </a:graphic>
      </p:graphicFrame>
    </p:spTree>
    <p:extLst>
      <p:ext uri="{BB962C8B-B14F-4D97-AF65-F5344CB8AC3E}">
        <p14:creationId xmlns:p14="http://schemas.microsoft.com/office/powerpoint/2010/main" val="3834981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8673-62D9-1146-E85E-2B7E65B58D62}"/>
              </a:ext>
            </a:extLst>
          </p:cNvPr>
          <p:cNvSpPr>
            <a:spLocks noGrp="1"/>
          </p:cNvSpPr>
          <p:nvPr>
            <p:ph type="title"/>
          </p:nvPr>
        </p:nvSpPr>
        <p:spPr/>
        <p:txBody>
          <a:bodyPr/>
          <a:lstStyle/>
          <a:p>
            <a:r>
              <a:rPr lang="en-US" dirty="0"/>
              <a:t>Plasma cell myeloma</a:t>
            </a:r>
          </a:p>
        </p:txBody>
      </p:sp>
      <p:sp>
        <p:nvSpPr>
          <p:cNvPr id="3" name="Slide Number Placeholder 2">
            <a:extLst>
              <a:ext uri="{FF2B5EF4-FFF2-40B4-BE49-F238E27FC236}">
                <a16:creationId xmlns:a16="http://schemas.microsoft.com/office/drawing/2014/main" id="{AD70E03E-D76B-AE24-596D-3335FCF36C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Content Placeholder 3">
            <a:extLst>
              <a:ext uri="{FF2B5EF4-FFF2-40B4-BE49-F238E27FC236}">
                <a16:creationId xmlns:a16="http://schemas.microsoft.com/office/drawing/2014/main" id="{D46AADCA-E040-0B36-A818-C7D039E6B1D8}"/>
              </a:ext>
            </a:extLst>
          </p:cNvPr>
          <p:cNvSpPr>
            <a:spLocks noGrp="1"/>
          </p:cNvSpPr>
          <p:nvPr>
            <p:ph sz="half" idx="14"/>
          </p:nvPr>
        </p:nvSpPr>
        <p:spPr>
          <a:xfrm>
            <a:off x="771734" y="1929161"/>
            <a:ext cx="4515035" cy="4166839"/>
          </a:xfrm>
        </p:spPr>
        <p:txBody>
          <a:bodyPr>
            <a:normAutofit/>
          </a:bodyPr>
          <a:lstStyle/>
          <a:p>
            <a:pPr marL="285750" indent="-285750">
              <a:buFont typeface="Arial" panose="020B0604020202020204" pitchFamily="34" charset="0"/>
              <a:buChar char="•"/>
            </a:pPr>
            <a:r>
              <a:rPr lang="en-US" sz="2000" dirty="0">
                <a:solidFill>
                  <a:schemeClr val="bg2"/>
                </a:solidFill>
              </a:rPr>
              <a:t>Serum Beta-2 Microglobulin </a:t>
            </a:r>
            <a:r>
              <a:rPr lang="en-US" sz="2000" b="1" dirty="0">
                <a:solidFill>
                  <a:schemeClr val="bg2"/>
                </a:solidFill>
              </a:rPr>
              <a:t>Pretreatment</a:t>
            </a:r>
            <a:r>
              <a:rPr lang="en-US" sz="2000" dirty="0">
                <a:solidFill>
                  <a:schemeClr val="bg2"/>
                </a:solidFill>
              </a:rPr>
              <a:t> Level</a:t>
            </a:r>
          </a:p>
          <a:p>
            <a:pPr marL="285750" indent="-285750">
              <a:buFont typeface="Arial" panose="020B0604020202020204" pitchFamily="34" charset="0"/>
              <a:buChar char="•"/>
            </a:pPr>
            <a:r>
              <a:rPr lang="en-US" sz="2000" dirty="0">
                <a:solidFill>
                  <a:schemeClr val="bg2"/>
                </a:solidFill>
              </a:rPr>
              <a:t>Serum Albumin </a:t>
            </a:r>
            <a:r>
              <a:rPr lang="en-US" sz="2000" b="1" dirty="0">
                <a:solidFill>
                  <a:schemeClr val="bg2"/>
                </a:solidFill>
              </a:rPr>
              <a:t>Pretreatment</a:t>
            </a:r>
            <a:r>
              <a:rPr lang="en-US" sz="2000" dirty="0">
                <a:solidFill>
                  <a:schemeClr val="bg2"/>
                </a:solidFill>
              </a:rPr>
              <a:t> Level</a:t>
            </a:r>
          </a:p>
          <a:p>
            <a:pPr marL="742950" lvl="1" indent="-285750"/>
            <a:r>
              <a:rPr lang="en-US" sz="2000" dirty="0">
                <a:solidFill>
                  <a:schemeClr val="bg2"/>
                </a:solidFill>
              </a:rPr>
              <a:t>Both of the above, use the range from SSDI manual over the lab’s reference range.</a:t>
            </a:r>
          </a:p>
          <a:p>
            <a:pPr marL="742950" lvl="1" indent="-285750"/>
            <a:r>
              <a:rPr lang="en-US" sz="2000" dirty="0">
                <a:solidFill>
                  <a:schemeClr val="bg2"/>
                </a:solidFill>
              </a:rPr>
              <a:t>Must be serum (blood) and not urine test.</a:t>
            </a:r>
          </a:p>
          <a:p>
            <a:pPr marL="285750" indent="-285750">
              <a:buFont typeface="Arial" panose="020B0604020202020204" pitchFamily="34" charset="0"/>
              <a:buChar char="•"/>
            </a:pPr>
            <a:endParaRPr lang="en-US" sz="2000" dirty="0">
              <a:solidFill>
                <a:schemeClr val="bg2"/>
              </a:solidFill>
            </a:endParaRPr>
          </a:p>
        </p:txBody>
      </p:sp>
      <p:sp>
        <p:nvSpPr>
          <p:cNvPr id="6" name="Content Placeholder 5">
            <a:extLst>
              <a:ext uri="{FF2B5EF4-FFF2-40B4-BE49-F238E27FC236}">
                <a16:creationId xmlns:a16="http://schemas.microsoft.com/office/drawing/2014/main" id="{1B84BD63-238D-F41A-1045-552D0F64E627}"/>
              </a:ext>
            </a:extLst>
          </p:cNvPr>
          <p:cNvSpPr>
            <a:spLocks noGrp="1"/>
          </p:cNvSpPr>
          <p:nvPr>
            <p:ph sz="half" idx="15"/>
          </p:nvPr>
        </p:nvSpPr>
        <p:spPr>
          <a:xfrm>
            <a:off x="5645989" y="1929161"/>
            <a:ext cx="4515035" cy="4166839"/>
          </a:xfrm>
        </p:spPr>
        <p:txBody>
          <a:bodyPr>
            <a:normAutofit/>
          </a:bodyPr>
          <a:lstStyle/>
          <a:p>
            <a:pPr marL="285750" indent="-285750">
              <a:buFont typeface="Arial" panose="020B0604020202020204" pitchFamily="34" charset="0"/>
              <a:buChar char="•"/>
            </a:pPr>
            <a:r>
              <a:rPr lang="en-US" sz="2000" dirty="0">
                <a:solidFill>
                  <a:schemeClr val="bg2"/>
                </a:solidFill>
              </a:rPr>
              <a:t>High Risk Cytogenetics</a:t>
            </a:r>
          </a:p>
          <a:p>
            <a:pPr marL="742950" lvl="1" indent="-285750"/>
            <a:r>
              <a:rPr lang="en-US" sz="2000" dirty="0">
                <a:solidFill>
                  <a:schemeClr val="bg2"/>
                </a:solidFill>
              </a:rPr>
              <a:t>Same as AJCC: t(4;14), t(14;16), or del 17p identified from FISH test results</a:t>
            </a:r>
          </a:p>
          <a:p>
            <a:pPr marL="285750" indent="-285750">
              <a:buFont typeface="Arial" panose="020B0604020202020204" pitchFamily="34" charset="0"/>
              <a:buChar char="•"/>
            </a:pPr>
            <a:r>
              <a:rPr lang="en-US" sz="2000" dirty="0">
                <a:solidFill>
                  <a:schemeClr val="bg2"/>
                </a:solidFill>
              </a:rPr>
              <a:t>LDH Level</a:t>
            </a:r>
          </a:p>
          <a:p>
            <a:pPr marL="742950" lvl="1" indent="-285750"/>
            <a:r>
              <a:rPr lang="en-US" sz="2000" dirty="0">
                <a:solidFill>
                  <a:schemeClr val="bg2"/>
                </a:solidFill>
              </a:rPr>
              <a:t>Pretreatment, even with it not in the title</a:t>
            </a:r>
          </a:p>
          <a:p>
            <a:pPr marL="742950" lvl="1" indent="-285750"/>
            <a:r>
              <a:rPr lang="en-US" sz="2000" dirty="0">
                <a:solidFill>
                  <a:schemeClr val="bg2"/>
                </a:solidFill>
              </a:rPr>
              <a:t>Use your lab’s range</a:t>
            </a:r>
          </a:p>
          <a:p>
            <a:pPr marL="285750" indent="-285750">
              <a:buFont typeface="Arial" panose="020B0604020202020204" pitchFamily="34" charset="0"/>
              <a:buChar char="•"/>
            </a:pPr>
            <a:endParaRPr lang="en-US" sz="2000" dirty="0">
              <a:solidFill>
                <a:schemeClr val="bg2"/>
              </a:solidFill>
            </a:endParaRPr>
          </a:p>
          <a:p>
            <a:endParaRPr lang="en-US" sz="2000" dirty="0">
              <a:solidFill>
                <a:schemeClr val="bg2"/>
              </a:solidFill>
            </a:endParaRPr>
          </a:p>
        </p:txBody>
      </p:sp>
      <p:sp>
        <p:nvSpPr>
          <p:cNvPr id="8" name="TextBox 7">
            <a:extLst>
              <a:ext uri="{FF2B5EF4-FFF2-40B4-BE49-F238E27FC236}">
                <a16:creationId xmlns:a16="http://schemas.microsoft.com/office/drawing/2014/main" id="{657836C9-CCC7-49F4-9D53-EAE710ABE07E}"/>
              </a:ext>
            </a:extLst>
          </p:cNvPr>
          <p:cNvSpPr txBox="1"/>
          <p:nvPr/>
        </p:nvSpPr>
        <p:spPr>
          <a:xfrm>
            <a:off x="2402691" y="5638722"/>
            <a:ext cx="6127376" cy="646331"/>
          </a:xfrm>
          <a:prstGeom prst="rect">
            <a:avLst/>
          </a:prstGeom>
          <a:noFill/>
        </p:spPr>
        <p:txBody>
          <a:bodyPr wrap="square">
            <a:spAutoFit/>
          </a:bodyPr>
          <a:lstStyle/>
          <a:p>
            <a:pPr algn="ctr"/>
            <a:r>
              <a:rPr lang="en-US" dirty="0">
                <a:solidFill>
                  <a:schemeClr val="bg2"/>
                </a:solidFill>
              </a:rPr>
              <a:t>9 if not mentioned</a:t>
            </a:r>
          </a:p>
          <a:p>
            <a:pPr algn="ctr"/>
            <a:r>
              <a:rPr lang="en-US" dirty="0">
                <a:solidFill>
                  <a:schemeClr val="bg2"/>
                </a:solidFill>
              </a:rPr>
              <a:t>Again, check units of measurement!</a:t>
            </a:r>
          </a:p>
        </p:txBody>
      </p:sp>
      <p:pic>
        <p:nvPicPr>
          <p:cNvPr id="10" name="Picture 9" descr="A green circle with a check mark&#10;&#10;Description automatically generated">
            <a:extLst>
              <a:ext uri="{FF2B5EF4-FFF2-40B4-BE49-F238E27FC236}">
                <a16:creationId xmlns:a16="http://schemas.microsoft.com/office/drawing/2014/main" id="{BD719EC2-4A98-EF1C-4229-AEB11604AF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37647" y="5733288"/>
            <a:ext cx="457200" cy="457200"/>
          </a:xfrm>
          <a:prstGeom prst="rect">
            <a:avLst/>
          </a:prstGeom>
        </p:spPr>
      </p:pic>
    </p:spTree>
    <p:extLst>
      <p:ext uri="{BB962C8B-B14F-4D97-AF65-F5344CB8AC3E}">
        <p14:creationId xmlns:p14="http://schemas.microsoft.com/office/powerpoint/2010/main" val="721063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8673-62D9-1146-E85E-2B7E65B58D62}"/>
              </a:ext>
            </a:extLst>
          </p:cNvPr>
          <p:cNvSpPr>
            <a:spLocks noGrp="1"/>
          </p:cNvSpPr>
          <p:nvPr>
            <p:ph type="title"/>
          </p:nvPr>
        </p:nvSpPr>
        <p:spPr/>
        <p:txBody>
          <a:bodyPr/>
          <a:lstStyle/>
          <a:p>
            <a:r>
              <a:rPr lang="en-US" dirty="0" err="1">
                <a:solidFill>
                  <a:schemeClr val="tx2"/>
                </a:solidFill>
              </a:rPr>
              <a:t>hemeretic</a:t>
            </a:r>
            <a:endParaRPr lang="en-US" dirty="0">
              <a:solidFill>
                <a:schemeClr val="tx2"/>
              </a:solidFill>
            </a:endParaRPr>
          </a:p>
        </p:txBody>
      </p:sp>
      <p:sp>
        <p:nvSpPr>
          <p:cNvPr id="3" name="Slide Number Placeholder 2">
            <a:extLst>
              <a:ext uri="{FF2B5EF4-FFF2-40B4-BE49-F238E27FC236}">
                <a16:creationId xmlns:a16="http://schemas.microsoft.com/office/drawing/2014/main" id="{AD70E03E-D76B-AE24-596D-3335FCF36C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Content Placeholder 3">
            <a:extLst>
              <a:ext uri="{FF2B5EF4-FFF2-40B4-BE49-F238E27FC236}">
                <a16:creationId xmlns:a16="http://schemas.microsoft.com/office/drawing/2014/main" id="{D46AADCA-E040-0B36-A818-C7D039E6B1D8}"/>
              </a:ext>
            </a:extLst>
          </p:cNvPr>
          <p:cNvSpPr>
            <a:spLocks noGrp="1"/>
          </p:cNvSpPr>
          <p:nvPr>
            <p:ph sz="half" idx="14"/>
          </p:nvPr>
        </p:nvSpPr>
        <p:spPr/>
        <p:txBody>
          <a:bodyPr/>
          <a:lstStyle/>
          <a:p>
            <a:r>
              <a:rPr lang="en-US" dirty="0"/>
              <a:t>JAK2</a:t>
            </a:r>
          </a:p>
          <a:p>
            <a:pPr marL="742950" lvl="1" indent="-285750"/>
            <a:r>
              <a:rPr lang="en-US" dirty="0"/>
              <a:t>Any hematopoietic neoplasm, but most commonly used for</a:t>
            </a:r>
          </a:p>
          <a:p>
            <a:pPr marL="1200150" lvl="2" indent="-285750"/>
            <a:r>
              <a:rPr lang="en-US" dirty="0"/>
              <a:t>Polycythemia vera</a:t>
            </a:r>
          </a:p>
          <a:p>
            <a:pPr marL="1200150" lvl="2" indent="-285750"/>
            <a:r>
              <a:rPr lang="en-US" dirty="0"/>
              <a:t>Primary myelofibrosis</a:t>
            </a:r>
          </a:p>
          <a:p>
            <a:pPr marL="1200150" lvl="2" indent="-285750"/>
            <a:r>
              <a:rPr lang="en-US" dirty="0"/>
              <a:t>Essential thrombocytopenia</a:t>
            </a:r>
          </a:p>
          <a:p>
            <a:pPr marL="1200150" lvl="2" indent="-285750"/>
            <a:r>
              <a:rPr lang="en-US" dirty="0"/>
              <a:t>Chronic myelomonocytic leukemia</a:t>
            </a:r>
          </a:p>
        </p:txBody>
      </p:sp>
      <p:sp>
        <p:nvSpPr>
          <p:cNvPr id="5" name="Content Placeholder 4">
            <a:extLst>
              <a:ext uri="{FF2B5EF4-FFF2-40B4-BE49-F238E27FC236}">
                <a16:creationId xmlns:a16="http://schemas.microsoft.com/office/drawing/2014/main" id="{8A76C515-803B-E24E-1806-3567CD70646E}"/>
              </a:ext>
            </a:extLst>
          </p:cNvPr>
          <p:cNvSpPr>
            <a:spLocks noGrp="1"/>
          </p:cNvSpPr>
          <p:nvPr>
            <p:ph sz="half" idx="15"/>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Different codes based on where the mutation is found (which exon)</a:t>
            </a:r>
          </a:p>
          <a:p>
            <a:pPr marL="285750" indent="-285750">
              <a:buFont typeface="Arial" panose="020B0604020202020204" pitchFamily="34" charset="0"/>
              <a:buChar char="•"/>
            </a:pPr>
            <a:r>
              <a:rPr lang="en-US" dirty="0"/>
              <a:t>Don’t assume negative</a:t>
            </a:r>
          </a:p>
        </p:txBody>
      </p:sp>
    </p:spTree>
    <p:extLst>
      <p:ext uri="{BB962C8B-B14F-4D97-AF65-F5344CB8AC3E}">
        <p14:creationId xmlns:p14="http://schemas.microsoft.com/office/powerpoint/2010/main" val="2590436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FA67C4B0-1A1B-42A9-E701-92DD5A056AC3}"/>
              </a:ext>
            </a:extLst>
          </p:cNvPr>
          <p:cNvPicPr>
            <a:picLocks noGrp="1" noChangeAspect="1"/>
          </p:cNvPicPr>
          <p:nvPr>
            <p:ph type="pic" sz="quarter" idx="13"/>
          </p:nvPr>
        </p:nvPicPr>
        <p:blipFill>
          <a:blip r:embed="rId3"/>
          <a:srcRect l="29942" r="29942"/>
          <a:stretch/>
        </p:blipFill>
        <p:spPr>
          <a:xfrm>
            <a:off x="12995" y="0"/>
            <a:ext cx="3939022" cy="5891594"/>
          </a:xfrm>
        </p:spPr>
      </p:pic>
      <p:sp>
        <p:nvSpPr>
          <p:cNvPr id="4" name="Title 3">
            <a:extLst>
              <a:ext uri="{FF2B5EF4-FFF2-40B4-BE49-F238E27FC236}">
                <a16:creationId xmlns:a16="http://schemas.microsoft.com/office/drawing/2014/main" id="{3FA12ED9-F2FD-5365-2EF4-AC9A85AB7BA8}"/>
              </a:ext>
            </a:extLst>
          </p:cNvPr>
          <p:cNvSpPr>
            <a:spLocks noGrp="1"/>
          </p:cNvSpPr>
          <p:nvPr>
            <p:ph type="ctrTitle"/>
          </p:nvPr>
        </p:nvSpPr>
        <p:spPr/>
        <p:txBody>
          <a:bodyPr/>
          <a:lstStyle/>
          <a:p>
            <a:r>
              <a:rPr lang="en-US" dirty="0"/>
              <a:t>treatment</a:t>
            </a:r>
          </a:p>
        </p:txBody>
      </p:sp>
      <p:sp>
        <p:nvSpPr>
          <p:cNvPr id="12" name="Subtitle 11">
            <a:extLst>
              <a:ext uri="{FF2B5EF4-FFF2-40B4-BE49-F238E27FC236}">
                <a16:creationId xmlns:a16="http://schemas.microsoft.com/office/drawing/2014/main" id="{FEEBE877-85D8-1CD5-68CD-F219931C4F67}"/>
              </a:ext>
            </a:extLst>
          </p:cNvPr>
          <p:cNvSpPr>
            <a:spLocks noGrp="1"/>
          </p:cNvSpPr>
          <p:nvPr>
            <p:ph type="subTitle" idx="1"/>
          </p:nvPr>
        </p:nvSpPr>
        <p:spPr/>
        <p:txBody>
          <a:bodyPr>
            <a:normAutofit fontScale="62500" lnSpcReduction="20000"/>
          </a:bodyPr>
          <a:lstStyle/>
          <a:p>
            <a:pPr marL="342900" indent="-342900">
              <a:buFont typeface="Arial" panose="020B0604020202020204" pitchFamily="34" charset="0"/>
              <a:buChar char="•"/>
            </a:pPr>
            <a:r>
              <a:rPr lang="en-US" dirty="0">
                <a:latin typeface="Avenir Next LT Pro Demi" panose="020F0502020204030204" pitchFamily="34" charset="0"/>
                <a:ea typeface="ADLaM Display" panose="020F0502020204030204" pitchFamily="2" charset="0"/>
                <a:cs typeface="ADLaM Display" panose="020F0502020204030204" pitchFamily="2" charset="0"/>
              </a:rPr>
              <a:t>Any treatment given for leukemia, prior to the first remission, is first course. 2</a:t>
            </a:r>
            <a:r>
              <a:rPr lang="en-US" baseline="30000" dirty="0">
                <a:latin typeface="Avenir Next LT Pro Demi" panose="020F0502020204030204" pitchFamily="34" charset="0"/>
                <a:ea typeface="ADLaM Display" panose="020F0502020204030204" pitchFamily="2" charset="0"/>
                <a:cs typeface="ADLaM Display" panose="020F0502020204030204" pitchFamily="2" charset="0"/>
              </a:rPr>
              <a:t>nd</a:t>
            </a:r>
            <a:r>
              <a:rPr lang="en-US" dirty="0">
                <a:latin typeface="Avenir Next LT Pro Demi" panose="020F0502020204030204" pitchFamily="34" charset="0"/>
                <a:ea typeface="ADLaM Display" panose="020F0502020204030204" pitchFamily="2" charset="0"/>
                <a:cs typeface="ADLaM Display" panose="020F0502020204030204" pitchFamily="2" charset="0"/>
              </a:rPr>
              <a:t> course doesn’t start until there’s a relapse.</a:t>
            </a:r>
          </a:p>
          <a:p>
            <a:pPr marL="342900" indent="-342900">
              <a:buFont typeface="Arial" panose="020B0604020202020204" pitchFamily="34" charset="0"/>
              <a:buChar char="•"/>
            </a:pPr>
            <a:r>
              <a:rPr lang="en-US" dirty="0">
                <a:latin typeface="Avenir Next LT Pro Demi" panose="020F0502020204030204" pitchFamily="34" charset="0"/>
                <a:ea typeface="ADLaM Display" panose="020F0502020204030204" pitchFamily="2" charset="0"/>
                <a:cs typeface="ADLaM Display" panose="020F0502020204030204" pitchFamily="2" charset="0"/>
              </a:rPr>
              <a:t>All other cases follow first course of treatment rules applies to solid tumors</a:t>
            </a:r>
          </a:p>
          <a:p>
            <a:pPr marL="342900" indent="-342900">
              <a:buFont typeface="Arial" panose="020B0604020202020204" pitchFamily="34" charset="0"/>
              <a:buChar char="•"/>
            </a:pPr>
            <a:r>
              <a:rPr lang="en-US" dirty="0">
                <a:latin typeface="Avenir Next LT Pro Demi" panose="020F0502020204030204" pitchFamily="34" charset="0"/>
                <a:ea typeface="ADLaM Display" panose="020F0502020204030204" pitchFamily="2" charset="0"/>
                <a:cs typeface="ADLaM Display" panose="020F0502020204030204" pitchFamily="2" charset="0"/>
              </a:rPr>
              <a:t>Active surveillance is a form of treatment</a:t>
            </a:r>
          </a:p>
        </p:txBody>
      </p:sp>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36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2CF25-5113-F632-7FCC-CC05A35F01D7}"/>
              </a:ext>
            </a:extLst>
          </p:cNvPr>
          <p:cNvSpPr>
            <a:spLocks noGrp="1"/>
          </p:cNvSpPr>
          <p:nvPr>
            <p:ph type="title"/>
          </p:nvPr>
        </p:nvSpPr>
        <p:spPr/>
        <p:txBody>
          <a:bodyPr/>
          <a:lstStyle/>
          <a:p>
            <a:r>
              <a:rPr lang="en-US" dirty="0"/>
              <a:t>histology</a:t>
            </a:r>
          </a:p>
        </p:txBody>
      </p:sp>
      <p:sp>
        <p:nvSpPr>
          <p:cNvPr id="7" name="Content Placeholder 6">
            <a:extLst>
              <a:ext uri="{FF2B5EF4-FFF2-40B4-BE49-F238E27FC236}">
                <a16:creationId xmlns:a16="http://schemas.microsoft.com/office/drawing/2014/main" id="{D1136976-CE85-1B68-D3DB-884DDEDF0347}"/>
              </a:ext>
            </a:extLst>
          </p:cNvPr>
          <p:cNvSpPr>
            <a:spLocks noGrp="1"/>
          </p:cNvSpPr>
          <p:nvPr>
            <p:ph sz="half" idx="15"/>
          </p:nvPr>
        </p:nvSpPr>
        <p:spPr>
          <a:xfrm>
            <a:off x="1552573" y="1941402"/>
            <a:ext cx="6477952" cy="3635831"/>
          </a:xfrm>
        </p:spPr>
        <p:txBody>
          <a:bodyPr/>
          <a:lstStyle/>
          <a:p>
            <a:pPr marL="285750" indent="-285750">
              <a:buFont typeface="Arial" panose="020B0604020202020204" pitchFamily="34" charset="0"/>
              <a:buChar char="•"/>
            </a:pPr>
            <a:r>
              <a:rPr lang="en-US" dirty="0"/>
              <a:t>Search the heme database</a:t>
            </a:r>
          </a:p>
          <a:p>
            <a:pPr lvl="2" indent="0">
              <a:buNone/>
            </a:pPr>
            <a:endParaRPr lang="en-US" dirty="0"/>
          </a:p>
          <a:p>
            <a:pPr marL="1200150" lvl="2" indent="-285750"/>
            <a:endParaRPr lang="en-US" dirty="0"/>
          </a:p>
          <a:p>
            <a:pPr marL="1200150" lvl="2" indent="-285750"/>
            <a:endParaRPr lang="en-US" dirty="0"/>
          </a:p>
          <a:p>
            <a:pPr marL="1200150" lvl="2" indent="-285750"/>
            <a:endParaRPr lang="en-US" dirty="0"/>
          </a:p>
          <a:p>
            <a:pPr marL="742950" lvl="1" indent="-285750"/>
            <a:endParaRPr lang="en-US" dirty="0"/>
          </a:p>
          <a:p>
            <a:pPr marL="1200150" lvl="2"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5</a:t>
            </a:fld>
            <a:endParaRPr lang="en-US" dirty="0"/>
          </a:p>
        </p:txBody>
      </p:sp>
      <p:pic>
        <p:nvPicPr>
          <p:cNvPr id="9" name="Picture 8">
            <a:extLst>
              <a:ext uri="{FF2B5EF4-FFF2-40B4-BE49-F238E27FC236}">
                <a16:creationId xmlns:a16="http://schemas.microsoft.com/office/drawing/2014/main" id="{0C1D7E5C-3B65-A9F8-0E6A-4040104FAE80}"/>
              </a:ext>
            </a:extLst>
          </p:cNvPr>
          <p:cNvPicPr>
            <a:picLocks noChangeAspect="1"/>
          </p:cNvPicPr>
          <p:nvPr/>
        </p:nvPicPr>
        <p:blipFill>
          <a:blip r:embed="rId3"/>
          <a:stretch>
            <a:fillRect/>
          </a:stretch>
        </p:blipFill>
        <p:spPr>
          <a:xfrm>
            <a:off x="2191750" y="2788625"/>
            <a:ext cx="9538447" cy="1815125"/>
          </a:xfrm>
          <a:prstGeom prst="rect">
            <a:avLst/>
          </a:prstGeom>
          <a:ln>
            <a:solidFill>
              <a:schemeClr val="tx2"/>
            </a:solidFill>
          </a:ln>
        </p:spPr>
      </p:pic>
      <p:sp>
        <p:nvSpPr>
          <p:cNvPr id="5" name="Text Placeholder 4">
            <a:extLst>
              <a:ext uri="{FF2B5EF4-FFF2-40B4-BE49-F238E27FC236}">
                <a16:creationId xmlns:a16="http://schemas.microsoft.com/office/drawing/2014/main" id="{D1B9ED38-7178-A762-A6B7-1379869C3480}"/>
              </a:ext>
            </a:extLst>
          </p:cNvPr>
          <p:cNvSpPr>
            <a:spLocks noGrp="1"/>
          </p:cNvSpPr>
          <p:nvPr>
            <p:ph type="body" sz="quarter" idx="14"/>
          </p:nvPr>
        </p:nvSpPr>
        <p:spPr>
          <a:xfrm>
            <a:off x="2259106" y="3505105"/>
            <a:ext cx="4831976" cy="273758"/>
          </a:xfrm>
          <a:ln>
            <a:solidFill>
              <a:schemeClr val="tx2"/>
            </a:solidFill>
          </a:ln>
        </p:spPr>
        <p:txBody>
          <a:bodyPr>
            <a:normAutofit fontScale="85000" lnSpcReduction="10000"/>
          </a:bodyPr>
          <a:lstStyle/>
          <a:p>
            <a:pPr marL="0" indent="0">
              <a:buNone/>
            </a:pPr>
            <a:r>
              <a:rPr lang="en-US" sz="1400" dirty="0">
                <a:solidFill>
                  <a:schemeClr val="accent2"/>
                </a:solidFill>
              </a:rPr>
              <a:t>	        </a:t>
            </a:r>
            <a:r>
              <a:rPr lang="en-US" sz="1400" b="1" dirty="0">
                <a:solidFill>
                  <a:schemeClr val="accent2"/>
                </a:solidFill>
              </a:rPr>
              <a:t>&lt; Be sure ‘show alternate names’ is checked!  </a:t>
            </a:r>
          </a:p>
        </p:txBody>
      </p:sp>
    </p:spTree>
    <p:extLst>
      <p:ext uri="{BB962C8B-B14F-4D97-AF65-F5344CB8AC3E}">
        <p14:creationId xmlns:p14="http://schemas.microsoft.com/office/powerpoint/2010/main" val="1346372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334500" y="896112"/>
            <a:ext cx="2943225" cy="2739469"/>
          </a:xfrm>
          <a:prstGeom prst="line">
            <a:avLst/>
          </a:prstGeom>
          <a:ln w="50800">
            <a:solidFill>
              <a:schemeClr val="bg1">
                <a:alpha val="52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FA12ED9-F2FD-5365-2EF4-AC9A85AB7BA8}"/>
              </a:ext>
            </a:extLst>
          </p:cNvPr>
          <p:cNvSpPr>
            <a:spLocks noGrp="1"/>
          </p:cNvSpPr>
          <p:nvPr>
            <p:ph type="title"/>
          </p:nvPr>
        </p:nvSpPr>
        <p:spPr/>
        <p:txBody>
          <a:bodyPr/>
          <a:lstStyle/>
          <a:p>
            <a:r>
              <a:rPr lang="en-US" dirty="0">
                <a:solidFill>
                  <a:schemeClr val="tx2"/>
                </a:solidFill>
              </a:rPr>
              <a:t>surgery</a:t>
            </a:r>
          </a:p>
        </p:txBody>
      </p:sp>
      <p:sp>
        <p:nvSpPr>
          <p:cNvPr id="6" name="Content Placeholder 5">
            <a:extLst>
              <a:ext uri="{FF2B5EF4-FFF2-40B4-BE49-F238E27FC236}">
                <a16:creationId xmlns:a16="http://schemas.microsoft.com/office/drawing/2014/main" id="{66CBA15A-7ACA-739F-6FA0-6B0E80439F1C}"/>
              </a:ext>
            </a:extLst>
          </p:cNvPr>
          <p:cNvSpPr>
            <a:spLocks noGrp="1"/>
          </p:cNvSpPr>
          <p:nvPr>
            <p:ph sz="half" idx="14"/>
          </p:nvPr>
        </p:nvSpPr>
        <p:spPr>
          <a:xfrm>
            <a:off x="731729" y="2762778"/>
            <a:ext cx="4515035" cy="3987279"/>
          </a:xfrm>
        </p:spPr>
        <p:txBody>
          <a:bodyPr>
            <a:normAutofit fontScale="77500" lnSpcReduction="20000"/>
          </a:bodyPr>
          <a:lstStyle/>
          <a:p>
            <a:pPr marL="285750" indent="-285750">
              <a:buFont typeface="Arial" panose="020B0604020202020204" pitchFamily="34" charset="0"/>
              <a:buChar char="•"/>
            </a:pPr>
            <a:r>
              <a:rPr lang="en-US" dirty="0"/>
              <a:t>Code 01 vs. 02</a:t>
            </a:r>
          </a:p>
          <a:p>
            <a:pPr marL="742950" lvl="1" indent="-285750"/>
            <a:r>
              <a:rPr lang="en-US" dirty="0"/>
              <a:t>Based on site code!</a:t>
            </a:r>
          </a:p>
          <a:p>
            <a:pPr marL="742950" lvl="1" indent="-285750"/>
            <a:r>
              <a:rPr lang="en-US" dirty="0"/>
              <a:t>A (+) bone marrow biopsy for a lymphoma of cervical nodes would be code 01</a:t>
            </a:r>
          </a:p>
          <a:p>
            <a:pPr marL="742950" lvl="1" indent="-285750"/>
            <a:r>
              <a:rPr lang="en-US" dirty="0"/>
              <a:t>But, a bone marrow biopsy for a leukemia with site code of C42 would be code 02</a:t>
            </a:r>
          </a:p>
          <a:p>
            <a:pPr marL="285750" indent="-285750">
              <a:buFont typeface="Arial" panose="020B0604020202020204" pitchFamily="34" charset="0"/>
              <a:buChar char="•"/>
            </a:pPr>
            <a:r>
              <a:rPr lang="en-US" dirty="0"/>
              <a:t>Lymphoma</a:t>
            </a:r>
          </a:p>
          <a:p>
            <a:pPr marL="742950" lvl="1" indent="-285750"/>
            <a:r>
              <a:rPr lang="en-US" dirty="0"/>
              <a:t>A lymph node biopsy with more than one node involved is coded as 02.</a:t>
            </a:r>
          </a:p>
          <a:p>
            <a:pPr marL="742950" lvl="1" indent="-285750"/>
            <a:r>
              <a:rPr lang="en-US" dirty="0"/>
              <a:t>If it’s the only node involved, moves to surgical procedure of primary site</a:t>
            </a:r>
          </a:p>
          <a:p>
            <a:pPr marL="285750" indent="-285750"/>
            <a:endParaRPr lang="en-US" dirty="0"/>
          </a:p>
        </p:txBody>
      </p:sp>
      <p:sp>
        <p:nvSpPr>
          <p:cNvPr id="2" name="Content Placeholder 1">
            <a:extLst>
              <a:ext uri="{FF2B5EF4-FFF2-40B4-BE49-F238E27FC236}">
                <a16:creationId xmlns:a16="http://schemas.microsoft.com/office/drawing/2014/main" id="{493E1D52-280F-20A4-CE71-4E82C1A88B9E}"/>
              </a:ext>
            </a:extLst>
          </p:cNvPr>
          <p:cNvSpPr>
            <a:spLocks noGrp="1"/>
          </p:cNvSpPr>
          <p:nvPr>
            <p:ph sz="half" idx="15"/>
          </p:nvPr>
        </p:nvSpPr>
        <p:spPr>
          <a:xfrm>
            <a:off x="5645989" y="2762777"/>
            <a:ext cx="4515035" cy="3987280"/>
          </a:xfrm>
        </p:spPr>
        <p:txBody>
          <a:bodyPr>
            <a:normAutofit/>
          </a:bodyPr>
          <a:lstStyle/>
          <a:p>
            <a:pPr marL="285750" indent="-285750">
              <a:buFont typeface="Arial" panose="020B0604020202020204" pitchFamily="34" charset="0"/>
              <a:buChar char="•"/>
            </a:pPr>
            <a:r>
              <a:rPr lang="en-US" sz="1400" dirty="0"/>
              <a:t>Rx </a:t>
            </a:r>
            <a:r>
              <a:rPr lang="en-US" sz="1400" dirty="0" err="1"/>
              <a:t>Summ</a:t>
            </a:r>
            <a:r>
              <a:rPr lang="en-US" sz="1400" dirty="0"/>
              <a:t> – Surg 2023</a:t>
            </a:r>
          </a:p>
          <a:p>
            <a:pPr marL="742950" lvl="1" indent="-285750"/>
            <a:r>
              <a:rPr lang="en-US" sz="1400" dirty="0"/>
              <a:t>Code A980 for all </a:t>
            </a:r>
            <a:r>
              <a:rPr lang="en-US" sz="1400" dirty="0" err="1"/>
              <a:t>hemeretic</a:t>
            </a:r>
            <a:r>
              <a:rPr lang="en-US" sz="1400" dirty="0"/>
              <a:t> (C42) cases</a:t>
            </a:r>
          </a:p>
          <a:p>
            <a:pPr marL="742950" lvl="1" indent="-285750"/>
            <a:r>
              <a:rPr lang="en-US" sz="1400" dirty="0"/>
              <a:t>Lymphoma’s can have surgery, regardless of primary site</a:t>
            </a:r>
          </a:p>
          <a:p>
            <a:pPr marL="1200150" lvl="2" indent="-285750"/>
            <a:r>
              <a:rPr lang="en-US" sz="1400" dirty="0"/>
              <a:t>If a solid organ, use those surgery codes</a:t>
            </a:r>
          </a:p>
          <a:p>
            <a:pPr marL="1200150" lvl="2" indent="-285750"/>
            <a:r>
              <a:rPr lang="en-US" sz="1400" dirty="0"/>
              <a:t>If C77, surgery codes based off the number of nodes/chains dissected </a:t>
            </a:r>
          </a:p>
          <a:p>
            <a:pPr marL="285750" indent="-285750">
              <a:buFont typeface="Arial" panose="020B0604020202020204" pitchFamily="34" charset="0"/>
              <a:buChar char="•"/>
            </a:pPr>
            <a:r>
              <a:rPr lang="en-US" sz="1400" dirty="0"/>
              <a:t>Surgical Procedure/Other Site</a:t>
            </a:r>
          </a:p>
          <a:p>
            <a:pPr marL="742950" lvl="1" indent="-285750"/>
            <a:r>
              <a:rPr lang="en-US" sz="1400" dirty="0"/>
              <a:t>Code 1 for any cases with C42 or C77 site code and a surgery is done</a:t>
            </a:r>
          </a:p>
        </p:txBody>
      </p:sp>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9197340" y="732544"/>
            <a:ext cx="274320" cy="274320"/>
          </a:xfrm>
          <a:prstGeom prst="ellips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FD87ED0-2DA6-46A9-54E2-19D2F9C00809}"/>
              </a:ext>
            </a:extLst>
          </p:cNvPr>
          <p:cNvSpPr txBox="1"/>
          <p:nvPr/>
        </p:nvSpPr>
        <p:spPr>
          <a:xfrm>
            <a:off x="771734" y="2073902"/>
            <a:ext cx="4515035" cy="646331"/>
          </a:xfrm>
          <a:prstGeom prst="rect">
            <a:avLst/>
          </a:prstGeom>
          <a:noFill/>
        </p:spPr>
        <p:txBody>
          <a:bodyPr wrap="square" rtlCol="0">
            <a:spAutoFit/>
          </a:bodyPr>
          <a:lstStyle/>
          <a:p>
            <a:pPr algn="ctr"/>
            <a:r>
              <a:rPr lang="en-US" b="1" dirty="0">
                <a:solidFill>
                  <a:schemeClr val="bg1"/>
                </a:solidFill>
              </a:rPr>
              <a:t>Surgical Diagnostic and Staging Procedures</a:t>
            </a:r>
          </a:p>
        </p:txBody>
      </p:sp>
      <p:sp>
        <p:nvSpPr>
          <p:cNvPr id="5" name="TextBox 4">
            <a:extLst>
              <a:ext uri="{FF2B5EF4-FFF2-40B4-BE49-F238E27FC236}">
                <a16:creationId xmlns:a16="http://schemas.microsoft.com/office/drawing/2014/main" id="{E4EBDD61-9733-1746-F675-10C28FDC7B4B}"/>
              </a:ext>
            </a:extLst>
          </p:cNvPr>
          <p:cNvSpPr txBox="1"/>
          <p:nvPr/>
        </p:nvSpPr>
        <p:spPr>
          <a:xfrm>
            <a:off x="5645989" y="2055352"/>
            <a:ext cx="4515035" cy="369332"/>
          </a:xfrm>
          <a:prstGeom prst="rect">
            <a:avLst/>
          </a:prstGeom>
          <a:noFill/>
        </p:spPr>
        <p:txBody>
          <a:bodyPr wrap="square" rtlCol="0">
            <a:spAutoFit/>
          </a:bodyPr>
          <a:lstStyle/>
          <a:p>
            <a:pPr algn="ctr"/>
            <a:r>
              <a:rPr lang="en-US" b="1" dirty="0">
                <a:solidFill>
                  <a:schemeClr val="bg1"/>
                </a:solidFill>
              </a:rPr>
              <a:t>Surgery</a:t>
            </a:r>
          </a:p>
        </p:txBody>
      </p:sp>
    </p:spTree>
    <p:extLst>
      <p:ext uri="{BB962C8B-B14F-4D97-AF65-F5344CB8AC3E}">
        <p14:creationId xmlns:p14="http://schemas.microsoft.com/office/powerpoint/2010/main" val="3139818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12ED9-F2FD-5365-2EF4-AC9A85AB7BA8}"/>
              </a:ext>
            </a:extLst>
          </p:cNvPr>
          <p:cNvSpPr>
            <a:spLocks noGrp="1"/>
          </p:cNvSpPr>
          <p:nvPr>
            <p:ph type="title"/>
          </p:nvPr>
        </p:nvSpPr>
        <p:spPr>
          <a:xfrm>
            <a:off x="3520440" y="896112"/>
            <a:ext cx="7889768" cy="700080"/>
          </a:xfrm>
        </p:spPr>
        <p:txBody>
          <a:bodyPr/>
          <a:lstStyle/>
          <a:p>
            <a:r>
              <a:rPr lang="en-US" dirty="0"/>
              <a:t>Radiation therapy</a:t>
            </a:r>
          </a:p>
        </p:txBody>
      </p:sp>
      <p:sp>
        <p:nvSpPr>
          <p:cNvPr id="6" name="Content Placeholder 5">
            <a:extLst>
              <a:ext uri="{FF2B5EF4-FFF2-40B4-BE49-F238E27FC236}">
                <a16:creationId xmlns:a16="http://schemas.microsoft.com/office/drawing/2014/main" id="{66CBA15A-7ACA-739F-6FA0-6B0E80439F1C}"/>
              </a:ext>
            </a:extLst>
          </p:cNvPr>
          <p:cNvSpPr>
            <a:spLocks noGrp="1"/>
          </p:cNvSpPr>
          <p:nvPr>
            <p:ph sz="half" idx="1"/>
          </p:nvPr>
        </p:nvSpPr>
        <p:spPr>
          <a:xfrm>
            <a:off x="3520440" y="1909602"/>
            <a:ext cx="7989688" cy="4350669"/>
          </a:xfrm>
        </p:spPr>
        <p:txBody>
          <a:bodyPr/>
          <a:lstStyle/>
          <a:p>
            <a:pPr marL="285750" indent="-285750">
              <a:buFont typeface="Arial" panose="020B0604020202020204" pitchFamily="34" charset="0"/>
              <a:buChar char="•"/>
            </a:pPr>
            <a:r>
              <a:rPr lang="en-US" dirty="0"/>
              <a:t>Treatment for lymphomas, plasmacytomas</a:t>
            </a:r>
          </a:p>
          <a:p>
            <a:pPr marL="285750" indent="-285750">
              <a:buFont typeface="Arial" panose="020B0604020202020204" pitchFamily="34" charset="0"/>
              <a:buChar char="•"/>
            </a:pPr>
            <a:r>
              <a:rPr lang="en-US" dirty="0"/>
              <a:t>Pre-transplant total body irradiation</a:t>
            </a:r>
          </a:p>
          <a:p>
            <a:pPr marL="742950" lvl="1" indent="-285750"/>
            <a:r>
              <a:rPr lang="en-US" dirty="0"/>
              <a:t>Example #12 in radiation coding guide</a:t>
            </a:r>
          </a:p>
          <a:p>
            <a:pPr marL="285750" indent="-285750">
              <a:buFont typeface="Arial" panose="020B0604020202020204" pitchFamily="34" charset="0"/>
              <a:buChar char="•"/>
            </a:pPr>
            <a:r>
              <a:rPr lang="en-US" dirty="0"/>
              <a:t>If nodal regions are being treated, be sure to capture in the correct field</a:t>
            </a:r>
          </a:p>
          <a:p>
            <a:pPr marL="742950" lvl="1" indent="-285750"/>
            <a:r>
              <a:rPr lang="en-US" dirty="0"/>
              <a:t>Primary treatment volume vs. Draining lymph nodes</a:t>
            </a:r>
          </a:p>
          <a:p>
            <a:pPr marL="1200150" lvl="2" indent="-285750"/>
            <a:r>
              <a:rPr lang="en-US" dirty="0"/>
              <a:t>If primary treatment volume = nodes, draining lymph nodes = 88</a:t>
            </a:r>
          </a:p>
          <a:p>
            <a:pPr marL="285750" indent="-285750"/>
            <a:endParaRPr lang="en-US" dirty="0"/>
          </a:p>
        </p:txBody>
      </p:sp>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321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12ED9-F2FD-5365-2EF4-AC9A85AB7BA8}"/>
              </a:ext>
            </a:extLst>
          </p:cNvPr>
          <p:cNvSpPr>
            <a:spLocks noGrp="1"/>
          </p:cNvSpPr>
          <p:nvPr>
            <p:ph type="title"/>
          </p:nvPr>
        </p:nvSpPr>
        <p:spPr>
          <a:xfrm>
            <a:off x="3520440" y="449203"/>
            <a:ext cx="7889768" cy="700080"/>
          </a:xfrm>
        </p:spPr>
        <p:txBody>
          <a:bodyPr/>
          <a:lstStyle/>
          <a:p>
            <a:r>
              <a:rPr lang="en-US" dirty="0">
                <a:solidFill>
                  <a:schemeClr val="tx2"/>
                </a:solidFill>
              </a:rPr>
              <a:t>Systemic therapy</a:t>
            </a:r>
          </a:p>
        </p:txBody>
      </p:sp>
      <p:sp>
        <p:nvSpPr>
          <p:cNvPr id="6" name="Content Placeholder 5">
            <a:extLst>
              <a:ext uri="{FF2B5EF4-FFF2-40B4-BE49-F238E27FC236}">
                <a16:creationId xmlns:a16="http://schemas.microsoft.com/office/drawing/2014/main" id="{66CBA15A-7ACA-739F-6FA0-6B0E80439F1C}"/>
              </a:ext>
            </a:extLst>
          </p:cNvPr>
          <p:cNvSpPr>
            <a:spLocks noGrp="1"/>
          </p:cNvSpPr>
          <p:nvPr>
            <p:ph sz="half" idx="1"/>
          </p:nvPr>
        </p:nvSpPr>
        <p:spPr>
          <a:xfrm>
            <a:off x="3520440" y="1163867"/>
            <a:ext cx="7989688" cy="4868772"/>
          </a:xfrm>
        </p:spPr>
        <p:txBody>
          <a:bodyPr>
            <a:normAutofit/>
          </a:bodyPr>
          <a:lstStyle/>
          <a:p>
            <a:pPr marL="285750" indent="-285750">
              <a:buFont typeface="Arial" panose="020B0604020202020204" pitchFamily="34" charset="0"/>
              <a:buChar char="•"/>
            </a:pPr>
            <a:r>
              <a:rPr lang="en-US" sz="2000" dirty="0"/>
              <a:t>Chemo</a:t>
            </a:r>
          </a:p>
          <a:p>
            <a:pPr marL="742950" lvl="1" indent="-285750"/>
            <a:r>
              <a:rPr lang="en-US" sz="2000" dirty="0"/>
              <a:t>Sometimes given intrathecally (doesn’t change how we report)</a:t>
            </a:r>
          </a:p>
          <a:p>
            <a:pPr marL="742950" lvl="1" indent="-285750"/>
            <a:r>
              <a:rPr lang="en-US" sz="2000" dirty="0"/>
              <a:t>Remember to code as multiagent chemo when 2 different single agent chemotherapies are given at separate times</a:t>
            </a:r>
          </a:p>
          <a:p>
            <a:pPr marL="285750" indent="-285750">
              <a:buFont typeface="Arial" panose="020B0604020202020204" pitchFamily="34" charset="0"/>
              <a:buChar char="•"/>
            </a:pPr>
            <a:r>
              <a:rPr lang="en-US" sz="2000" dirty="0"/>
              <a:t>BRM</a:t>
            </a:r>
          </a:p>
          <a:p>
            <a:pPr marL="742950" lvl="1" indent="-285750"/>
            <a:r>
              <a:rPr lang="en-US" sz="2000" dirty="0"/>
              <a:t>Donor leukocyte infusions (DLI)</a:t>
            </a:r>
          </a:p>
          <a:p>
            <a:pPr marL="742950" lvl="1" indent="-285750"/>
            <a:r>
              <a:rPr lang="en-US" sz="2000" dirty="0"/>
              <a:t>CAR-T Cell Therapy</a:t>
            </a:r>
          </a:p>
          <a:p>
            <a:pPr marL="1200150" lvl="2" indent="-285750"/>
            <a:r>
              <a:rPr lang="en-US" sz="2000" dirty="0" err="1"/>
              <a:t>Xgeva</a:t>
            </a:r>
            <a:r>
              <a:rPr lang="en-US" sz="2000" dirty="0"/>
              <a:t>/</a:t>
            </a:r>
            <a:r>
              <a:rPr lang="en-US" sz="2000" dirty="0" err="1"/>
              <a:t>prolia</a:t>
            </a:r>
            <a:r>
              <a:rPr lang="en-US" sz="2000" dirty="0"/>
              <a:t> is NOT reportable</a:t>
            </a:r>
          </a:p>
        </p:txBody>
      </p:sp>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10FA955-AAF8-7312-F06A-BDB9F4B53CB5}"/>
              </a:ext>
            </a:extLst>
          </p:cNvPr>
          <p:cNvSpPr txBox="1"/>
          <p:nvPr/>
        </p:nvSpPr>
        <p:spPr>
          <a:xfrm>
            <a:off x="5157273" y="6449862"/>
            <a:ext cx="7034727" cy="307777"/>
          </a:xfrm>
          <a:prstGeom prst="rect">
            <a:avLst/>
          </a:prstGeom>
          <a:noFill/>
        </p:spPr>
        <p:txBody>
          <a:bodyPr wrap="square">
            <a:spAutoFit/>
          </a:bodyPr>
          <a:lstStyle/>
          <a:p>
            <a:r>
              <a:rPr lang="en-US" sz="1400" dirty="0">
                <a:hlinkClick r:id="rId3"/>
              </a:rPr>
              <a:t>SEER*Rx - Cancer Registrar's Interactive Antineoplastic Drugs Database - SEER Tools</a:t>
            </a:r>
            <a:endParaRPr lang="en-US" sz="1400" dirty="0"/>
          </a:p>
        </p:txBody>
      </p:sp>
      <p:pic>
        <p:nvPicPr>
          <p:cNvPr id="7" name="Content Placeholder 4">
            <a:extLst>
              <a:ext uri="{FF2B5EF4-FFF2-40B4-BE49-F238E27FC236}">
                <a16:creationId xmlns:a16="http://schemas.microsoft.com/office/drawing/2014/main" id="{AC37897A-7821-9050-6906-D4D8E24E8706}"/>
              </a:ext>
            </a:extLst>
          </p:cNvPr>
          <p:cNvPicPr>
            <a:picLocks noChangeAspect="1"/>
          </p:cNvPicPr>
          <p:nvPr/>
        </p:nvPicPr>
        <p:blipFill>
          <a:blip r:embed="rId4"/>
          <a:stretch>
            <a:fillRect/>
          </a:stretch>
        </p:blipFill>
        <p:spPr>
          <a:xfrm>
            <a:off x="4824760" y="4490652"/>
            <a:ext cx="4365543" cy="2266987"/>
          </a:xfrm>
          <a:prstGeom prst="rect">
            <a:avLst/>
          </a:prstGeom>
        </p:spPr>
      </p:pic>
    </p:spTree>
    <p:extLst>
      <p:ext uri="{BB962C8B-B14F-4D97-AF65-F5344CB8AC3E}">
        <p14:creationId xmlns:p14="http://schemas.microsoft.com/office/powerpoint/2010/main" val="1868892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12ED9-F2FD-5365-2EF4-AC9A85AB7BA8}"/>
              </a:ext>
            </a:extLst>
          </p:cNvPr>
          <p:cNvSpPr>
            <a:spLocks noGrp="1"/>
          </p:cNvSpPr>
          <p:nvPr>
            <p:ph type="title"/>
          </p:nvPr>
        </p:nvSpPr>
        <p:spPr>
          <a:xfrm>
            <a:off x="3520440" y="896112"/>
            <a:ext cx="7889768" cy="700080"/>
          </a:xfrm>
        </p:spPr>
        <p:txBody>
          <a:bodyPr/>
          <a:lstStyle/>
          <a:p>
            <a:r>
              <a:rPr lang="en-US" dirty="0">
                <a:solidFill>
                  <a:schemeClr val="tx2"/>
                </a:solidFill>
              </a:rPr>
              <a:t>Systemic therapy</a:t>
            </a:r>
          </a:p>
        </p:txBody>
      </p:sp>
      <p:sp>
        <p:nvSpPr>
          <p:cNvPr id="6" name="Content Placeholder 5">
            <a:extLst>
              <a:ext uri="{FF2B5EF4-FFF2-40B4-BE49-F238E27FC236}">
                <a16:creationId xmlns:a16="http://schemas.microsoft.com/office/drawing/2014/main" id="{66CBA15A-7ACA-739F-6FA0-6B0E80439F1C}"/>
              </a:ext>
            </a:extLst>
          </p:cNvPr>
          <p:cNvSpPr>
            <a:spLocks noGrp="1"/>
          </p:cNvSpPr>
          <p:nvPr>
            <p:ph sz="half" idx="1"/>
          </p:nvPr>
        </p:nvSpPr>
        <p:spPr>
          <a:xfrm>
            <a:off x="3520440" y="1909602"/>
            <a:ext cx="7989688" cy="4350669"/>
          </a:xfrm>
        </p:spPr>
        <p:txBody>
          <a:bodyPr>
            <a:normAutofit/>
          </a:bodyPr>
          <a:lstStyle/>
          <a:p>
            <a:pPr marL="285750" indent="-285750">
              <a:buFont typeface="Arial" panose="020B0604020202020204" pitchFamily="34" charset="0"/>
              <a:buChar char="•"/>
            </a:pPr>
            <a:r>
              <a:rPr lang="en-US" sz="2000"/>
              <a:t>Hormonal Therapy</a:t>
            </a:r>
            <a:endParaRPr lang="en-US" sz="2000" dirty="0"/>
          </a:p>
          <a:p>
            <a:pPr marL="742950" lvl="1" indent="-285750"/>
            <a:r>
              <a:rPr lang="en-US" sz="2000" dirty="0"/>
              <a:t>Part of regimens (R-CHOP)</a:t>
            </a:r>
          </a:p>
          <a:p>
            <a:pPr marL="742950" lvl="1" indent="-285750"/>
            <a:r>
              <a:rPr lang="en-US" sz="2000" dirty="0"/>
              <a:t>When prednisone or dexamethasone is given by itself, it’s often not reportable as treatment (SEER*RX remarks)</a:t>
            </a:r>
          </a:p>
          <a:p>
            <a:pPr marL="285750" indent="-285750">
              <a:buFont typeface="Arial" panose="020B0604020202020204" pitchFamily="34" charset="0"/>
              <a:buChar char="•"/>
            </a:pPr>
            <a:r>
              <a:rPr lang="en-US" sz="2000" dirty="0"/>
              <a:t>Make sure the treatment is documented as being given for the malignancy, and not something else</a:t>
            </a:r>
          </a:p>
          <a:p>
            <a:pPr marL="742950" lvl="1" indent="-285750"/>
            <a:r>
              <a:rPr lang="en-US" sz="2000" dirty="0"/>
              <a:t>Biggest example: Graft versus host disease (GVHD) treatment is sometimes a chemo drug (Jakafi is what I’ve seen)</a:t>
            </a:r>
          </a:p>
        </p:txBody>
      </p:sp>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7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12ED9-F2FD-5365-2EF4-AC9A85AB7BA8}"/>
              </a:ext>
            </a:extLst>
          </p:cNvPr>
          <p:cNvSpPr>
            <a:spLocks noGrp="1"/>
          </p:cNvSpPr>
          <p:nvPr>
            <p:ph type="title"/>
          </p:nvPr>
        </p:nvSpPr>
        <p:spPr>
          <a:xfrm>
            <a:off x="3520440" y="896112"/>
            <a:ext cx="7889768" cy="700080"/>
          </a:xfrm>
        </p:spPr>
        <p:txBody>
          <a:bodyPr/>
          <a:lstStyle/>
          <a:p>
            <a:r>
              <a:rPr lang="en-US" dirty="0">
                <a:solidFill>
                  <a:schemeClr val="tx2"/>
                </a:solidFill>
              </a:rPr>
              <a:t>Systemic therapy</a:t>
            </a:r>
          </a:p>
        </p:txBody>
      </p:sp>
      <p:sp>
        <p:nvSpPr>
          <p:cNvPr id="6" name="Content Placeholder 5">
            <a:extLst>
              <a:ext uri="{FF2B5EF4-FFF2-40B4-BE49-F238E27FC236}">
                <a16:creationId xmlns:a16="http://schemas.microsoft.com/office/drawing/2014/main" id="{66CBA15A-7ACA-739F-6FA0-6B0E80439F1C}"/>
              </a:ext>
            </a:extLst>
          </p:cNvPr>
          <p:cNvSpPr>
            <a:spLocks noGrp="1"/>
          </p:cNvSpPr>
          <p:nvPr>
            <p:ph sz="half" idx="1"/>
          </p:nvPr>
        </p:nvSpPr>
        <p:spPr>
          <a:xfrm>
            <a:off x="3520440" y="1909602"/>
            <a:ext cx="7989688" cy="4350669"/>
          </a:xfrm>
        </p:spPr>
        <p:txBody>
          <a:bodyPr/>
          <a:lstStyle/>
          <a:p>
            <a:pPr marL="285750" indent="-285750">
              <a:buFont typeface="Arial" panose="020B0604020202020204" pitchFamily="34" charset="0"/>
              <a:buChar char="•"/>
            </a:pPr>
            <a:r>
              <a:rPr lang="en-US" dirty="0"/>
              <a:t>Hematologic Transplant and Endocrine Procedures</a:t>
            </a:r>
          </a:p>
          <a:p>
            <a:pPr marL="742950" lvl="1" indent="-285750"/>
            <a:r>
              <a:rPr lang="en-US" dirty="0"/>
              <a:t>Bone marrow or stem cell transplant</a:t>
            </a:r>
          </a:p>
          <a:p>
            <a:pPr marL="742950" lvl="1" indent="-285750"/>
            <a:r>
              <a:rPr lang="en-US" dirty="0"/>
              <a:t>Is considered systemic therapy</a:t>
            </a:r>
          </a:p>
          <a:p>
            <a:pPr marL="742950" lvl="1" indent="-285750"/>
            <a:r>
              <a:rPr lang="en-US" dirty="0"/>
              <a:t>No date associated with the field</a:t>
            </a:r>
          </a:p>
          <a:p>
            <a:pPr marL="742950" lvl="1" indent="-285750"/>
            <a:r>
              <a:rPr lang="en-US" dirty="0"/>
              <a:t>The harvest doesn’t count, it is the reinfusion of bone marrow or stem cells that is the treatment</a:t>
            </a:r>
          </a:p>
        </p:txBody>
      </p:sp>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692947"/>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12ED9-F2FD-5365-2EF4-AC9A85AB7BA8}"/>
              </a:ext>
            </a:extLst>
          </p:cNvPr>
          <p:cNvSpPr>
            <a:spLocks noGrp="1"/>
          </p:cNvSpPr>
          <p:nvPr>
            <p:ph type="title"/>
          </p:nvPr>
        </p:nvSpPr>
        <p:spPr>
          <a:xfrm>
            <a:off x="3464684" y="408634"/>
            <a:ext cx="7889768" cy="700080"/>
          </a:xfrm>
        </p:spPr>
        <p:txBody>
          <a:bodyPr/>
          <a:lstStyle/>
          <a:p>
            <a:r>
              <a:rPr lang="en-US" dirty="0"/>
              <a:t>transplants</a:t>
            </a:r>
          </a:p>
        </p:txBody>
      </p:sp>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2">
            <a:extLst>
              <a:ext uri="{FF2B5EF4-FFF2-40B4-BE49-F238E27FC236}">
                <a16:creationId xmlns:a16="http://schemas.microsoft.com/office/drawing/2014/main" id="{87DD660E-7825-DB6E-6ECD-40C42EA9A3D3}"/>
              </a:ext>
            </a:extLst>
          </p:cNvPr>
          <p:cNvGraphicFramePr>
            <a:graphicFrameLocks noGrp="1"/>
          </p:cNvGraphicFramePr>
          <p:nvPr>
            <p:ph sz="half" idx="1"/>
            <p:extLst>
              <p:ext uri="{D42A27DB-BD31-4B8C-83A1-F6EECF244321}">
                <p14:modId xmlns:p14="http://schemas.microsoft.com/office/powerpoint/2010/main" val="2955660686"/>
              </p:ext>
            </p:extLst>
          </p:nvPr>
        </p:nvGraphicFramePr>
        <p:xfrm>
          <a:off x="3066585" y="1453636"/>
          <a:ext cx="8855385" cy="5061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3558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12ED9-F2FD-5365-2EF4-AC9A85AB7BA8}"/>
              </a:ext>
            </a:extLst>
          </p:cNvPr>
          <p:cNvSpPr>
            <a:spLocks noGrp="1"/>
          </p:cNvSpPr>
          <p:nvPr>
            <p:ph type="title"/>
          </p:nvPr>
        </p:nvSpPr>
        <p:spPr>
          <a:xfrm>
            <a:off x="3520440" y="896112"/>
            <a:ext cx="7889768" cy="700080"/>
          </a:xfrm>
        </p:spPr>
        <p:txBody>
          <a:bodyPr/>
          <a:lstStyle/>
          <a:p>
            <a:r>
              <a:rPr lang="en-US" dirty="0">
                <a:solidFill>
                  <a:schemeClr val="tx2"/>
                </a:solidFill>
              </a:rPr>
              <a:t>Other therapy</a:t>
            </a:r>
          </a:p>
        </p:txBody>
      </p:sp>
      <p:sp>
        <p:nvSpPr>
          <p:cNvPr id="6" name="Content Placeholder 5">
            <a:extLst>
              <a:ext uri="{FF2B5EF4-FFF2-40B4-BE49-F238E27FC236}">
                <a16:creationId xmlns:a16="http://schemas.microsoft.com/office/drawing/2014/main" id="{66CBA15A-7ACA-739F-6FA0-6B0E80439F1C}"/>
              </a:ext>
            </a:extLst>
          </p:cNvPr>
          <p:cNvSpPr>
            <a:spLocks noGrp="1"/>
          </p:cNvSpPr>
          <p:nvPr>
            <p:ph sz="half" idx="1"/>
          </p:nvPr>
        </p:nvSpPr>
        <p:spPr>
          <a:xfrm>
            <a:off x="3520440" y="1909602"/>
            <a:ext cx="7989688" cy="4350669"/>
          </a:xfrm>
        </p:spPr>
        <p:txBody>
          <a:bodyPr/>
          <a:lstStyle/>
          <a:p>
            <a:pPr marL="285750" indent="-285750">
              <a:buFont typeface="Arial" panose="020B0604020202020204" pitchFamily="34" charset="0"/>
              <a:buChar char="•"/>
            </a:pPr>
            <a:r>
              <a:rPr lang="en-US" dirty="0"/>
              <a:t>Phlebotomy</a:t>
            </a:r>
          </a:p>
          <a:p>
            <a:pPr marL="742950" lvl="1" indent="-285750"/>
            <a:r>
              <a:rPr lang="en-US" dirty="0"/>
              <a:t>Polycythemia vera ONLY</a:t>
            </a:r>
          </a:p>
          <a:p>
            <a:pPr marL="285750" indent="-285750">
              <a:buFont typeface="Arial" panose="020B0604020202020204" pitchFamily="34" charset="0"/>
              <a:buChar char="•"/>
            </a:pPr>
            <a:r>
              <a:rPr lang="en-US" dirty="0"/>
              <a:t>Blood-thinners and/or anti-clotting agents</a:t>
            </a:r>
          </a:p>
          <a:p>
            <a:pPr marL="742950" lvl="1" indent="-285750"/>
            <a:r>
              <a:rPr lang="en-US" dirty="0"/>
              <a:t>Essential thrombocythemia ONLY</a:t>
            </a:r>
          </a:p>
          <a:p>
            <a:pPr marL="285750" indent="-285750">
              <a:buFont typeface="Arial" panose="020B0604020202020204" pitchFamily="34" charset="0"/>
              <a:buChar char="•"/>
            </a:pPr>
            <a:r>
              <a:rPr lang="en-US" dirty="0"/>
              <a:t>Antibiotics (Metronidazole, Clarithromycin)</a:t>
            </a:r>
          </a:p>
          <a:p>
            <a:pPr marL="742950" lvl="1" indent="-285750"/>
            <a:r>
              <a:rPr lang="en-US" dirty="0"/>
              <a:t>For MALT lymphoma ONLY</a:t>
            </a:r>
          </a:p>
          <a:p>
            <a:pPr marL="742950" lvl="1" indent="-285750"/>
            <a:endParaRPr lang="en-US" dirty="0"/>
          </a:p>
        </p:txBody>
      </p:sp>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127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09BC-FCC0-AF34-73B0-802EDDC7C38D}"/>
              </a:ext>
            </a:extLst>
          </p:cNvPr>
          <p:cNvSpPr>
            <a:spLocks noGrp="1"/>
          </p:cNvSpPr>
          <p:nvPr>
            <p:ph type="title"/>
          </p:nvPr>
        </p:nvSpPr>
        <p:spPr/>
        <p:txBody>
          <a:bodyPr/>
          <a:lstStyle/>
          <a:p>
            <a:r>
              <a:rPr lang="en-US" dirty="0"/>
              <a:t>Recurrence </a:t>
            </a:r>
          </a:p>
        </p:txBody>
      </p:sp>
      <p:sp>
        <p:nvSpPr>
          <p:cNvPr id="3" name="Content Placeholder 2">
            <a:extLst>
              <a:ext uri="{FF2B5EF4-FFF2-40B4-BE49-F238E27FC236}">
                <a16:creationId xmlns:a16="http://schemas.microsoft.com/office/drawing/2014/main" id="{42740A9B-393B-EA67-477C-C8A4ACBBA787}"/>
              </a:ext>
            </a:extLst>
          </p:cNvPr>
          <p:cNvSpPr>
            <a:spLocks noGrp="1"/>
          </p:cNvSpPr>
          <p:nvPr>
            <p:ph sz="half" idx="14"/>
          </p:nvPr>
        </p:nvSpPr>
        <p:spPr/>
        <p:txBody>
          <a:bodyPr/>
          <a:lstStyle/>
          <a:p>
            <a:pPr marL="342900" indent="-342900">
              <a:buFont typeface="Arial" panose="020B0604020202020204" pitchFamily="34" charset="0"/>
              <a:buChar char="•"/>
            </a:pPr>
            <a:r>
              <a:rPr lang="en-US" dirty="0">
                <a:solidFill>
                  <a:schemeClr val="bg2"/>
                </a:solidFill>
              </a:rPr>
              <a:t>Code 59 (systemic recurrence) is to be used for all lymphoma and leukemia cases that have relapsed. </a:t>
            </a:r>
          </a:p>
        </p:txBody>
      </p:sp>
      <p:sp>
        <p:nvSpPr>
          <p:cNvPr id="4" name="Slide Number Placeholder 3">
            <a:extLst>
              <a:ext uri="{FF2B5EF4-FFF2-40B4-BE49-F238E27FC236}">
                <a16:creationId xmlns:a16="http://schemas.microsoft.com/office/drawing/2014/main" id="{C00BE712-B950-A839-281C-AD720B836A64}"/>
              </a:ext>
            </a:extLst>
          </p:cNvPr>
          <p:cNvSpPr>
            <a:spLocks noGrp="1"/>
          </p:cNvSpPr>
          <p:nvPr>
            <p:ph type="sldNum" sz="quarter" idx="12"/>
          </p:nvPr>
        </p:nvSpPr>
        <p:spPr/>
        <p:txBody>
          <a:bodyPr/>
          <a:lstStyle/>
          <a:p>
            <a:fld id="{B5CEABB6-07DC-46E8-9B57-56EC44A396E5}" type="slidenum">
              <a:rPr lang="en-US" smtClean="0"/>
              <a:pPr/>
              <a:t>57</a:t>
            </a:fld>
            <a:endParaRPr lang="en-US" dirty="0"/>
          </a:p>
        </p:txBody>
      </p:sp>
    </p:spTree>
    <p:extLst>
      <p:ext uri="{BB962C8B-B14F-4D97-AF65-F5344CB8AC3E}">
        <p14:creationId xmlns:p14="http://schemas.microsoft.com/office/powerpoint/2010/main" val="956254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3A2C-956B-9F8E-AD6F-0E852588A7AC}"/>
              </a:ext>
            </a:extLst>
          </p:cNvPr>
          <p:cNvSpPr>
            <a:spLocks noGrp="1"/>
          </p:cNvSpPr>
          <p:nvPr>
            <p:ph type="ctrTitle"/>
          </p:nvPr>
        </p:nvSpPr>
        <p:spPr/>
        <p:txBody>
          <a:bodyPr/>
          <a:lstStyle/>
          <a:p>
            <a:r>
              <a:rPr lang="en-US" dirty="0"/>
              <a:t>Case #1</a:t>
            </a:r>
            <a:br>
              <a:rPr lang="en-US" dirty="0"/>
            </a:br>
            <a:endParaRPr lang="en-US" dirty="0">
              <a:highlight>
                <a:srgbClr val="FFFF00"/>
              </a:highlight>
            </a:endParaRPr>
          </a:p>
        </p:txBody>
      </p:sp>
    </p:spTree>
    <p:extLst>
      <p:ext uri="{BB962C8B-B14F-4D97-AF65-F5344CB8AC3E}">
        <p14:creationId xmlns:p14="http://schemas.microsoft.com/office/powerpoint/2010/main" val="3844317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C98E-0B69-9DDA-A776-4F28A8535015}"/>
              </a:ext>
            </a:extLst>
          </p:cNvPr>
          <p:cNvSpPr>
            <a:spLocks noGrp="1"/>
          </p:cNvSpPr>
          <p:nvPr>
            <p:ph type="title"/>
          </p:nvPr>
        </p:nvSpPr>
        <p:spPr>
          <a:xfrm>
            <a:off x="762001" y="313500"/>
            <a:ext cx="6589150" cy="1988706"/>
          </a:xfrm>
        </p:spPr>
        <p:txBody>
          <a:bodyPr/>
          <a:lstStyle/>
          <a:p>
            <a:r>
              <a:rPr lang="en-US" dirty="0"/>
              <a:t>Case #1 multiple primary rules</a:t>
            </a:r>
          </a:p>
        </p:txBody>
      </p:sp>
      <p:sp>
        <p:nvSpPr>
          <p:cNvPr id="3" name="Slide Number Placeholder 2">
            <a:extLst>
              <a:ext uri="{FF2B5EF4-FFF2-40B4-BE49-F238E27FC236}">
                <a16:creationId xmlns:a16="http://schemas.microsoft.com/office/drawing/2014/main" id="{01DBB65B-9B4E-E445-B224-77716FF1218A}"/>
              </a:ext>
            </a:extLst>
          </p:cNvPr>
          <p:cNvSpPr>
            <a:spLocks noGrp="1"/>
          </p:cNvSpPr>
          <p:nvPr>
            <p:ph type="sldNum" sz="quarter" idx="12"/>
          </p:nvPr>
        </p:nvSpPr>
        <p:spPr/>
        <p:txBody>
          <a:bodyPr/>
          <a:lstStyle/>
          <a:p>
            <a:fld id="{B5CEABB6-07DC-46E8-9B57-56EC44A396E5}" type="slidenum">
              <a:rPr lang="en-US" smtClean="0"/>
              <a:pPr/>
              <a:t>59</a:t>
            </a:fld>
            <a:endParaRPr lang="en-US" dirty="0"/>
          </a:p>
        </p:txBody>
      </p:sp>
      <p:sp>
        <p:nvSpPr>
          <p:cNvPr id="4" name="Content Placeholder 3">
            <a:extLst>
              <a:ext uri="{FF2B5EF4-FFF2-40B4-BE49-F238E27FC236}">
                <a16:creationId xmlns:a16="http://schemas.microsoft.com/office/drawing/2014/main" id="{953E3EE8-994E-1C56-9555-B1233B62415E}"/>
              </a:ext>
            </a:extLst>
          </p:cNvPr>
          <p:cNvSpPr>
            <a:spLocks noGrp="1"/>
          </p:cNvSpPr>
          <p:nvPr>
            <p:ph sz="half" idx="14"/>
          </p:nvPr>
        </p:nvSpPr>
        <p:spPr>
          <a:xfrm>
            <a:off x="853441" y="1780903"/>
            <a:ext cx="6597372" cy="3296194"/>
          </a:xfrm>
        </p:spPr>
        <p:txBody>
          <a:bodyPr/>
          <a:lstStyle/>
          <a:p>
            <a:pPr marL="285750" indent="-285750">
              <a:buFont typeface="Arial" panose="020B0604020202020204" pitchFamily="34" charset="0"/>
              <a:buChar char="•"/>
            </a:pPr>
            <a:r>
              <a:rPr lang="en-US" dirty="0"/>
              <a:t>Originally diagnosed as a plasmacytoma 8/30/22, but imaging with multiple bony lesions</a:t>
            </a:r>
          </a:p>
          <a:p>
            <a:pPr marL="285750" indent="-285750">
              <a:buFont typeface="Arial" panose="020B0604020202020204" pitchFamily="34" charset="0"/>
              <a:buChar char="•"/>
            </a:pPr>
            <a:r>
              <a:rPr lang="en-US" dirty="0"/>
              <a:t>Bone marrow biopsy 9/5/22 showing myeloma</a:t>
            </a:r>
          </a:p>
          <a:p>
            <a:pPr marL="742950" lvl="1" indent="-285750"/>
            <a:r>
              <a:rPr lang="en-US" dirty="0"/>
              <a:t>Plasmacytoma is under ‘Transformations From’ (chronic neoplasm)</a:t>
            </a:r>
          </a:p>
          <a:p>
            <a:pPr marL="742950" lvl="1" indent="-285750"/>
            <a:r>
              <a:rPr lang="en-US" dirty="0"/>
              <a:t>Myeloma is under ‘Transformations To’ (acute neoplasm)</a:t>
            </a:r>
          </a:p>
          <a:p>
            <a:pPr marL="285750" indent="-285750">
              <a:buFont typeface="Arial" panose="020B0604020202020204" pitchFamily="34" charset="0"/>
              <a:buChar char="•"/>
            </a:pPr>
            <a:r>
              <a:rPr lang="en-US" dirty="0"/>
              <a:t>Per rule M11, exception note: single primary myeloma 9732/3</a:t>
            </a:r>
          </a:p>
          <a:p>
            <a:endParaRPr lang="en-US" dirty="0"/>
          </a:p>
        </p:txBody>
      </p:sp>
      <p:pic>
        <p:nvPicPr>
          <p:cNvPr id="6" name="Picture 5">
            <a:extLst>
              <a:ext uri="{FF2B5EF4-FFF2-40B4-BE49-F238E27FC236}">
                <a16:creationId xmlns:a16="http://schemas.microsoft.com/office/drawing/2014/main" id="{AC2F714A-4A07-1E89-6746-678AE0C051C6}"/>
              </a:ext>
            </a:extLst>
          </p:cNvPr>
          <p:cNvPicPr>
            <a:picLocks noChangeAspect="1"/>
          </p:cNvPicPr>
          <p:nvPr/>
        </p:nvPicPr>
        <p:blipFill>
          <a:blip r:embed="rId3"/>
          <a:stretch>
            <a:fillRect/>
          </a:stretch>
        </p:blipFill>
        <p:spPr>
          <a:xfrm>
            <a:off x="853441" y="5153850"/>
            <a:ext cx="9486900" cy="1390650"/>
          </a:xfrm>
          <a:prstGeom prst="rect">
            <a:avLst/>
          </a:prstGeom>
        </p:spPr>
      </p:pic>
    </p:spTree>
    <p:extLst>
      <p:ext uri="{BB962C8B-B14F-4D97-AF65-F5344CB8AC3E}">
        <p14:creationId xmlns:p14="http://schemas.microsoft.com/office/powerpoint/2010/main" val="268977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2CF25-5113-F632-7FCC-CC05A35F01D7}"/>
              </a:ext>
            </a:extLst>
          </p:cNvPr>
          <p:cNvSpPr>
            <a:spLocks noGrp="1"/>
          </p:cNvSpPr>
          <p:nvPr>
            <p:ph type="title"/>
          </p:nvPr>
        </p:nvSpPr>
        <p:spPr/>
        <p:txBody>
          <a:bodyPr/>
          <a:lstStyle/>
          <a:p>
            <a:r>
              <a:rPr lang="en-US" dirty="0"/>
              <a:t>histology</a:t>
            </a:r>
          </a:p>
        </p:txBody>
      </p:sp>
      <p:sp>
        <p:nvSpPr>
          <p:cNvPr id="7" name="Content Placeholder 6">
            <a:extLst>
              <a:ext uri="{FF2B5EF4-FFF2-40B4-BE49-F238E27FC236}">
                <a16:creationId xmlns:a16="http://schemas.microsoft.com/office/drawing/2014/main" id="{D1136976-CE85-1B68-D3DB-884DDEDF0347}"/>
              </a:ext>
            </a:extLst>
          </p:cNvPr>
          <p:cNvSpPr>
            <a:spLocks noGrp="1"/>
          </p:cNvSpPr>
          <p:nvPr>
            <p:ph sz="half" idx="15"/>
          </p:nvPr>
        </p:nvSpPr>
        <p:spPr>
          <a:xfrm>
            <a:off x="1552572" y="1941402"/>
            <a:ext cx="9223003" cy="3635831"/>
          </a:xfrm>
        </p:spPr>
        <p:txBody>
          <a:bodyPr>
            <a:normAutofit lnSpcReduction="10000"/>
          </a:bodyPr>
          <a:lstStyle/>
          <a:p>
            <a:pPr marL="285750" indent="-285750">
              <a:buFont typeface="Arial" panose="020B0604020202020204" pitchFamily="34" charset="0"/>
              <a:buChar char="•"/>
            </a:pPr>
            <a:r>
              <a:rPr lang="en-US" dirty="0"/>
              <a:t>Always check abstractor notes, alternate names, genetics data and immunophenotyping</a:t>
            </a:r>
          </a:p>
          <a:p>
            <a:pPr marL="742950" lvl="1" indent="-285750"/>
            <a:r>
              <a:rPr lang="en-US" dirty="0"/>
              <a:t>Need to code the most specific, and genetics data or immunophenotyping can change the histology code</a:t>
            </a:r>
          </a:p>
          <a:p>
            <a:pPr marL="285750" indent="-285750">
              <a:buFont typeface="Arial" panose="020B0604020202020204" pitchFamily="34" charset="0"/>
              <a:buChar char="•"/>
            </a:pPr>
            <a:r>
              <a:rPr lang="en-US" dirty="0"/>
              <a:t>When ambiguous terminology is used for a specific histology, but a NOS histology is separately listed:</a:t>
            </a:r>
          </a:p>
          <a:p>
            <a:pPr marL="742950" lvl="1" indent="-285750"/>
            <a:r>
              <a:rPr lang="en-US" dirty="0"/>
              <a:t>Must use NOS unless physician documents he/she is treating for the specific histology</a:t>
            </a:r>
          </a:p>
          <a:p>
            <a:pPr marL="285750" indent="-285750">
              <a:buFont typeface="Arial" panose="020B0604020202020204" pitchFamily="34" charset="0"/>
              <a:buChar char="•"/>
            </a:pPr>
            <a:r>
              <a:rPr lang="en-US" dirty="0"/>
              <a:t>If more than one histology, check the transformations and same primary sections</a:t>
            </a:r>
          </a:p>
          <a:p>
            <a:pPr marL="285750" indent="-285750">
              <a:buFont typeface="Arial" panose="020B0604020202020204" pitchFamily="34" charset="0"/>
              <a:buChar char="•"/>
            </a:pPr>
            <a:r>
              <a:rPr lang="en-US" dirty="0"/>
              <a:t>Use Multiple Primary Rules to determine number of primaries</a:t>
            </a:r>
          </a:p>
          <a:p>
            <a:pPr marL="285750" indent="-285750">
              <a:buFont typeface="Arial" panose="020B0604020202020204" pitchFamily="34" charset="0"/>
              <a:buChar char="•"/>
            </a:pPr>
            <a:r>
              <a:rPr lang="en-US" dirty="0"/>
              <a:t>Review Primary Site and Histology Rules (PH rules) to finalize histology code</a:t>
            </a:r>
          </a:p>
          <a:p>
            <a:pPr marL="1200150" lvl="2" indent="-285750"/>
            <a:endParaRPr lang="en-US" dirty="0"/>
          </a:p>
          <a:p>
            <a:pPr marL="1200150" lvl="2" indent="-285750"/>
            <a:endParaRPr lang="en-US" dirty="0"/>
          </a:p>
          <a:p>
            <a:pPr marL="1200150" lvl="2" indent="-285750"/>
            <a:endParaRPr lang="en-US" dirty="0"/>
          </a:p>
          <a:p>
            <a:pPr marL="742950" lvl="1" indent="-285750"/>
            <a:endParaRPr lang="en-US" dirty="0"/>
          </a:p>
          <a:p>
            <a:pPr marL="1200150" lvl="2"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1962531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19F8-375F-7D01-7913-CD18D15F999D}"/>
              </a:ext>
            </a:extLst>
          </p:cNvPr>
          <p:cNvSpPr>
            <a:spLocks noGrp="1"/>
          </p:cNvSpPr>
          <p:nvPr>
            <p:ph type="title"/>
          </p:nvPr>
        </p:nvSpPr>
        <p:spPr>
          <a:xfrm>
            <a:off x="1552574" y="896111"/>
            <a:ext cx="9866540" cy="1358140"/>
          </a:xfrm>
        </p:spPr>
        <p:txBody>
          <a:bodyPr anchor="t">
            <a:normAutofit/>
          </a:bodyPr>
          <a:lstStyle/>
          <a:p>
            <a:r>
              <a:rPr lang="en-US" dirty="0"/>
              <a:t>Case #1 diagnostic confirmation</a:t>
            </a:r>
          </a:p>
        </p:txBody>
      </p:sp>
      <p:sp>
        <p:nvSpPr>
          <p:cNvPr id="15" name="Text Placeholder 3">
            <a:extLst>
              <a:ext uri="{FF2B5EF4-FFF2-40B4-BE49-F238E27FC236}">
                <a16:creationId xmlns:a16="http://schemas.microsoft.com/office/drawing/2014/main" id="{A36B6CDF-C630-6838-7ECD-0B69D466877F}"/>
              </a:ext>
            </a:extLst>
          </p:cNvPr>
          <p:cNvSpPr>
            <a:spLocks noGrp="1"/>
          </p:cNvSpPr>
          <p:nvPr>
            <p:ph type="body" sz="quarter" idx="14"/>
          </p:nvPr>
        </p:nvSpPr>
        <p:spPr>
          <a:xfrm>
            <a:off x="8372723" y="2481940"/>
            <a:ext cx="3476377" cy="3759200"/>
          </a:xfrm>
        </p:spPr>
        <p:txBody>
          <a:bodyPr>
            <a:normAutofit/>
          </a:bodyPr>
          <a:lstStyle/>
          <a:p>
            <a:pPr>
              <a:buFont typeface="Arial" panose="020B0604020202020204" pitchFamily="34" charset="0"/>
              <a:buChar char="•"/>
            </a:pPr>
            <a:r>
              <a:rPr lang="en-US" dirty="0"/>
              <a:t>Code 3: Positive histology plus positive genetic studies</a:t>
            </a:r>
          </a:p>
          <a:p>
            <a:pPr lvl="1">
              <a:buFont typeface="Arial" panose="020B0604020202020204" pitchFamily="34" charset="0"/>
              <a:buChar char="•"/>
            </a:pPr>
            <a:r>
              <a:rPr lang="en-US" dirty="0"/>
              <a:t>Even if the bone marrow biopsy would have said plasma cell neoplasm (not positive as a reportable diagnosis by itself), 3 still would have been used due to the left femoral head and neck resection pathology. </a:t>
            </a:r>
          </a:p>
        </p:txBody>
      </p:sp>
      <p:sp>
        <p:nvSpPr>
          <p:cNvPr id="17" name="Slide Number Placeholder 4">
            <a:extLst>
              <a:ext uri="{FF2B5EF4-FFF2-40B4-BE49-F238E27FC236}">
                <a16:creationId xmlns:a16="http://schemas.microsoft.com/office/drawing/2014/main" id="{7FC44BD4-ECE3-7038-DD04-AF9365419147}"/>
              </a:ext>
            </a:extLst>
          </p:cNvPr>
          <p:cNvSpPr>
            <a:spLocks noGrp="1"/>
          </p:cNvSpPr>
          <p:nvPr>
            <p:ph type="sldNum" sz="quarter" idx="12"/>
          </p:nvPr>
        </p:nvSpPr>
        <p:spPr>
          <a:xfrm>
            <a:off x="11123295" y="6356350"/>
            <a:ext cx="457200" cy="365125"/>
          </a:xfrm>
        </p:spPr>
        <p:txBody>
          <a:bodyPr/>
          <a:lstStyle/>
          <a:p>
            <a:pPr>
              <a:spcAft>
                <a:spcPts val="600"/>
              </a:spcAft>
            </a:pPr>
            <a:fld id="{B5CEABB6-07DC-46E8-9B57-56EC44A396E5}" type="slidenum">
              <a:rPr lang="en-US" smtClean="0"/>
              <a:pPr>
                <a:spcAft>
                  <a:spcPts val="600"/>
                </a:spcAft>
              </a:pPr>
              <a:t>60</a:t>
            </a:fld>
            <a:endParaRPr lang="en-US"/>
          </a:p>
        </p:txBody>
      </p:sp>
      <p:sp>
        <p:nvSpPr>
          <p:cNvPr id="3" name="Slide Number Placeholder 2">
            <a:extLst>
              <a:ext uri="{FF2B5EF4-FFF2-40B4-BE49-F238E27FC236}">
                <a16:creationId xmlns:a16="http://schemas.microsoft.com/office/drawing/2014/main" id="{2AAB8786-9078-A6EB-95AB-F6AE39CF7486}"/>
              </a:ext>
            </a:extLst>
          </p:cNvPr>
          <p:cNvSpPr>
            <a:spLocks/>
          </p:cNvSpPr>
          <p:nvPr/>
        </p:nvSpPr>
        <p:spPr>
          <a:xfrm>
            <a:off x="7760526" y="5393694"/>
            <a:ext cx="270001" cy="215626"/>
          </a:xfrm>
          <a:prstGeom prst="rect">
            <a:avLst/>
          </a:prstGeom>
        </p:spPr>
        <p:txBody>
          <a:bodyPr/>
          <a:lstStyle/>
          <a:p>
            <a:pPr defTabSz="539496"/>
            <a:fld id="{B5CEABB6-07DC-46E8-9B57-56EC44A396E5}" type="slidenum">
              <a:rPr lang="en-US" sz="1062" kern="1200">
                <a:solidFill>
                  <a:schemeClr val="tx1"/>
                </a:solidFill>
                <a:latin typeface="+mn-lt"/>
                <a:ea typeface="+mn-ea"/>
                <a:cs typeface="+mn-cs"/>
              </a:rPr>
              <a:pPr defTabSz="539496"/>
              <a:t>60</a:t>
            </a:fld>
            <a:endParaRPr lang="en-US"/>
          </a:p>
        </p:txBody>
      </p:sp>
      <p:pic>
        <p:nvPicPr>
          <p:cNvPr id="10" name="Picture 9">
            <a:extLst>
              <a:ext uri="{FF2B5EF4-FFF2-40B4-BE49-F238E27FC236}">
                <a16:creationId xmlns:a16="http://schemas.microsoft.com/office/drawing/2014/main" id="{5D9C0C8A-C7E0-4C7C-DA1B-0FA92BB92748}"/>
              </a:ext>
            </a:extLst>
          </p:cNvPr>
          <p:cNvPicPr>
            <a:picLocks noChangeAspect="1"/>
          </p:cNvPicPr>
          <p:nvPr/>
        </p:nvPicPr>
        <p:blipFill>
          <a:blip r:embed="rId2"/>
          <a:stretch>
            <a:fillRect/>
          </a:stretch>
        </p:blipFill>
        <p:spPr>
          <a:xfrm>
            <a:off x="1404367" y="3785795"/>
            <a:ext cx="6929348" cy="2455345"/>
          </a:xfrm>
          <a:prstGeom prst="rect">
            <a:avLst/>
          </a:prstGeom>
        </p:spPr>
      </p:pic>
      <p:pic>
        <p:nvPicPr>
          <p:cNvPr id="12" name="Picture 11">
            <a:extLst>
              <a:ext uri="{FF2B5EF4-FFF2-40B4-BE49-F238E27FC236}">
                <a16:creationId xmlns:a16="http://schemas.microsoft.com/office/drawing/2014/main" id="{A208DE54-E61E-7F3A-97DB-0805B186BE4F}"/>
              </a:ext>
            </a:extLst>
          </p:cNvPr>
          <p:cNvPicPr>
            <a:picLocks noChangeAspect="1"/>
          </p:cNvPicPr>
          <p:nvPr/>
        </p:nvPicPr>
        <p:blipFill>
          <a:blip r:embed="rId3"/>
          <a:stretch>
            <a:fillRect/>
          </a:stretch>
        </p:blipFill>
        <p:spPr>
          <a:xfrm>
            <a:off x="1365358" y="2351332"/>
            <a:ext cx="7007366" cy="1147852"/>
          </a:xfrm>
          <a:prstGeom prst="rect">
            <a:avLst/>
          </a:prstGeom>
        </p:spPr>
      </p:pic>
    </p:spTree>
    <p:extLst>
      <p:ext uri="{BB962C8B-B14F-4D97-AF65-F5344CB8AC3E}">
        <p14:creationId xmlns:p14="http://schemas.microsoft.com/office/powerpoint/2010/main" val="772742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E6F4-65B9-111C-223F-C083566C8F55}"/>
              </a:ext>
            </a:extLst>
          </p:cNvPr>
          <p:cNvSpPr>
            <a:spLocks noGrp="1"/>
          </p:cNvSpPr>
          <p:nvPr>
            <p:ph type="title"/>
          </p:nvPr>
        </p:nvSpPr>
        <p:spPr>
          <a:xfrm>
            <a:off x="1552574" y="896111"/>
            <a:ext cx="9866540" cy="1358140"/>
          </a:xfrm>
        </p:spPr>
        <p:txBody>
          <a:bodyPr anchor="t">
            <a:normAutofit/>
          </a:bodyPr>
          <a:lstStyle/>
          <a:p>
            <a:r>
              <a:rPr lang="en-US" dirty="0"/>
              <a:t>Case #1 stage group and </a:t>
            </a:r>
            <a:r>
              <a:rPr lang="en-US" dirty="0" err="1"/>
              <a:t>ssdis</a:t>
            </a:r>
            <a:endParaRPr lang="en-US" dirty="0"/>
          </a:p>
        </p:txBody>
      </p:sp>
      <p:pic>
        <p:nvPicPr>
          <p:cNvPr id="5" name="Picture 4">
            <a:extLst>
              <a:ext uri="{FF2B5EF4-FFF2-40B4-BE49-F238E27FC236}">
                <a16:creationId xmlns:a16="http://schemas.microsoft.com/office/drawing/2014/main" id="{7C3275E4-0224-E898-D44B-C17EF07CF539}"/>
              </a:ext>
            </a:extLst>
          </p:cNvPr>
          <p:cNvPicPr>
            <a:picLocks noChangeAspect="1"/>
          </p:cNvPicPr>
          <p:nvPr/>
        </p:nvPicPr>
        <p:blipFill>
          <a:blip r:embed="rId3"/>
          <a:stretch>
            <a:fillRect/>
          </a:stretch>
        </p:blipFill>
        <p:spPr>
          <a:xfrm>
            <a:off x="8029575" y="4167899"/>
            <a:ext cx="3822623" cy="2188451"/>
          </a:xfrm>
          <a:prstGeom prst="rect">
            <a:avLst/>
          </a:prstGeom>
          <a:noFill/>
        </p:spPr>
      </p:pic>
      <p:sp>
        <p:nvSpPr>
          <p:cNvPr id="4" name="Content Placeholder 3">
            <a:extLst>
              <a:ext uri="{FF2B5EF4-FFF2-40B4-BE49-F238E27FC236}">
                <a16:creationId xmlns:a16="http://schemas.microsoft.com/office/drawing/2014/main" id="{24FFDDD3-8693-1067-5E2F-028FF2490A7E}"/>
              </a:ext>
            </a:extLst>
          </p:cNvPr>
          <p:cNvSpPr>
            <a:spLocks noGrp="1"/>
          </p:cNvSpPr>
          <p:nvPr>
            <p:ph type="body" sz="quarter" idx="14"/>
          </p:nvPr>
        </p:nvSpPr>
        <p:spPr>
          <a:xfrm>
            <a:off x="1362323" y="1884032"/>
            <a:ext cx="6667252" cy="3759200"/>
          </a:xfrm>
        </p:spPr>
        <p:txBody>
          <a:bodyPr>
            <a:normAutofit/>
          </a:bodyPr>
          <a:lstStyle/>
          <a:p>
            <a:pPr marL="285750" indent="-285750">
              <a:buFont typeface="Arial" panose="020B0604020202020204" pitchFamily="34" charset="0"/>
              <a:buChar char="•"/>
            </a:pPr>
            <a:r>
              <a:rPr lang="en-US" dirty="0"/>
              <a:t>Remember, stage is based off the labs collected in the SSDIs</a:t>
            </a:r>
          </a:p>
          <a:p>
            <a:pPr marL="742950" lvl="1" indent="-285750">
              <a:buFont typeface="Arial" panose="020B0604020202020204" pitchFamily="34" charset="0"/>
              <a:buChar char="•"/>
            </a:pPr>
            <a:r>
              <a:rPr lang="en-US" dirty="0"/>
              <a:t>Beta2-microglobulin</a:t>
            </a:r>
          </a:p>
          <a:p>
            <a:pPr marL="742950" lvl="1" indent="-285750">
              <a:buFont typeface="Arial" panose="020B0604020202020204" pitchFamily="34" charset="0"/>
              <a:buChar char="•"/>
            </a:pPr>
            <a:r>
              <a:rPr lang="en-US" dirty="0"/>
              <a:t>Serum albumin</a:t>
            </a:r>
          </a:p>
          <a:p>
            <a:pPr marL="742950" lvl="1" indent="-285750">
              <a:buFont typeface="Arial" panose="020B0604020202020204" pitchFamily="34" charset="0"/>
              <a:buChar char="•"/>
            </a:pPr>
            <a:r>
              <a:rPr lang="en-US" dirty="0"/>
              <a:t>LDH</a:t>
            </a:r>
          </a:p>
          <a:p>
            <a:pPr marL="742950" lvl="1" indent="-285750">
              <a:buFont typeface="Arial" panose="020B0604020202020204" pitchFamily="34" charset="0"/>
              <a:buChar char="•"/>
            </a:pPr>
            <a:r>
              <a:rPr lang="en-US" dirty="0"/>
              <a:t>High risk cytogenetics</a:t>
            </a:r>
          </a:p>
          <a:p>
            <a:pPr marL="285750" indent="-285750">
              <a:buFont typeface="Arial" panose="020B0604020202020204" pitchFamily="34" charset="0"/>
              <a:buChar char="•"/>
            </a:pPr>
            <a:r>
              <a:rPr lang="en-US" dirty="0"/>
              <a:t>Stage Group III</a:t>
            </a:r>
          </a:p>
          <a:p>
            <a:pPr marL="742950" lvl="1" indent="-285750">
              <a:buFont typeface="Arial" panose="020B0604020202020204" pitchFamily="34" charset="0"/>
              <a:buChar char="•"/>
            </a:pPr>
            <a:r>
              <a:rPr lang="en-US" dirty="0"/>
              <a:t>Clinical only, no pathological staging</a:t>
            </a:r>
          </a:p>
          <a:p>
            <a:pPr marL="285750" indent="-285750">
              <a:buFont typeface="Arial" panose="020B0604020202020204" pitchFamily="34" charset="0"/>
              <a:buChar char="•"/>
            </a:pPr>
            <a:r>
              <a:rPr lang="en-US" dirty="0"/>
              <a:t>Physicians stated Durie-Salmon Stage III, which is the old staging system that doesn’t always match new staging</a:t>
            </a:r>
          </a:p>
        </p:txBody>
      </p:sp>
      <p:sp>
        <p:nvSpPr>
          <p:cNvPr id="3" name="Slide Number Placeholder 2">
            <a:extLst>
              <a:ext uri="{FF2B5EF4-FFF2-40B4-BE49-F238E27FC236}">
                <a16:creationId xmlns:a16="http://schemas.microsoft.com/office/drawing/2014/main" id="{B32CE81D-47B6-A230-6573-EF7E9C8CAAFB}"/>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61</a:t>
            </a:fld>
            <a:endParaRPr lang="en-US"/>
          </a:p>
        </p:txBody>
      </p:sp>
      <p:pic>
        <p:nvPicPr>
          <p:cNvPr id="7" name="Picture 6">
            <a:extLst>
              <a:ext uri="{FF2B5EF4-FFF2-40B4-BE49-F238E27FC236}">
                <a16:creationId xmlns:a16="http://schemas.microsoft.com/office/drawing/2014/main" id="{741B4169-49BF-228A-46E0-EDAB7E990B7F}"/>
              </a:ext>
            </a:extLst>
          </p:cNvPr>
          <p:cNvPicPr>
            <a:picLocks noChangeAspect="1"/>
          </p:cNvPicPr>
          <p:nvPr/>
        </p:nvPicPr>
        <p:blipFill>
          <a:blip r:embed="rId4"/>
          <a:stretch>
            <a:fillRect/>
          </a:stretch>
        </p:blipFill>
        <p:spPr>
          <a:xfrm>
            <a:off x="5748337" y="2254251"/>
            <a:ext cx="6105525" cy="1485900"/>
          </a:xfrm>
          <a:prstGeom prst="rect">
            <a:avLst/>
          </a:prstGeom>
        </p:spPr>
      </p:pic>
      <p:sp>
        <p:nvSpPr>
          <p:cNvPr id="8" name="Oval 7">
            <a:extLst>
              <a:ext uri="{FF2B5EF4-FFF2-40B4-BE49-F238E27FC236}">
                <a16:creationId xmlns:a16="http://schemas.microsoft.com/office/drawing/2014/main" id="{948C5F55-9D6F-A416-BCE6-083F0DB1CDCC}"/>
              </a:ext>
            </a:extLst>
          </p:cNvPr>
          <p:cNvSpPr/>
          <p:nvPr/>
        </p:nvSpPr>
        <p:spPr>
          <a:xfrm>
            <a:off x="9705975" y="5486400"/>
            <a:ext cx="1874520" cy="44220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E358331-5568-1F16-8598-D5172023B651}"/>
              </a:ext>
            </a:extLst>
          </p:cNvPr>
          <p:cNvSpPr/>
          <p:nvPr/>
        </p:nvSpPr>
        <p:spPr>
          <a:xfrm>
            <a:off x="9705975" y="6096710"/>
            <a:ext cx="1874520" cy="25964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98D36D-B958-0E5D-50E5-24AB8EA9BF26}"/>
              </a:ext>
            </a:extLst>
          </p:cNvPr>
          <p:cNvPicPr>
            <a:picLocks noChangeAspect="1"/>
          </p:cNvPicPr>
          <p:nvPr/>
        </p:nvPicPr>
        <p:blipFill>
          <a:blip r:embed="rId5"/>
          <a:stretch>
            <a:fillRect/>
          </a:stretch>
        </p:blipFill>
        <p:spPr>
          <a:xfrm>
            <a:off x="1443990" y="5309229"/>
            <a:ext cx="5876925" cy="1381125"/>
          </a:xfrm>
          <a:prstGeom prst="rect">
            <a:avLst/>
          </a:prstGeom>
        </p:spPr>
      </p:pic>
    </p:spTree>
    <p:extLst>
      <p:ext uri="{BB962C8B-B14F-4D97-AF65-F5344CB8AC3E}">
        <p14:creationId xmlns:p14="http://schemas.microsoft.com/office/powerpoint/2010/main" val="594781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7B8989F-6975-CEB8-8D10-7E60AB261509}"/>
              </a:ext>
            </a:extLst>
          </p:cNvPr>
          <p:cNvPicPr>
            <a:picLocks noChangeAspect="1"/>
          </p:cNvPicPr>
          <p:nvPr/>
        </p:nvPicPr>
        <p:blipFill>
          <a:blip r:embed="rId2"/>
          <a:stretch>
            <a:fillRect/>
          </a:stretch>
        </p:blipFill>
        <p:spPr>
          <a:xfrm>
            <a:off x="1777498" y="125086"/>
            <a:ext cx="7517508" cy="6607826"/>
          </a:xfrm>
          <a:prstGeom prst="rect">
            <a:avLst/>
          </a:prstGeom>
        </p:spPr>
      </p:pic>
      <p:sp>
        <p:nvSpPr>
          <p:cNvPr id="5" name="Rectangle 4">
            <a:extLst>
              <a:ext uri="{FF2B5EF4-FFF2-40B4-BE49-F238E27FC236}">
                <a16:creationId xmlns:a16="http://schemas.microsoft.com/office/drawing/2014/main" id="{3EE674B7-D5AB-F4A2-9387-23C23F464E7C}"/>
              </a:ext>
            </a:extLst>
          </p:cNvPr>
          <p:cNvSpPr/>
          <p:nvPr/>
        </p:nvSpPr>
        <p:spPr>
          <a:xfrm>
            <a:off x="1847850" y="1571625"/>
            <a:ext cx="4705350" cy="1609725"/>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0E7C58-1E84-5C89-9CD2-2139068C25E4}"/>
              </a:ext>
            </a:extLst>
          </p:cNvPr>
          <p:cNvSpPr/>
          <p:nvPr/>
        </p:nvSpPr>
        <p:spPr>
          <a:xfrm>
            <a:off x="1847850" y="3428999"/>
            <a:ext cx="4705350" cy="514927"/>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60C567-E5D7-8C52-6D6C-BF5BBD3C4382}"/>
              </a:ext>
            </a:extLst>
          </p:cNvPr>
          <p:cNvSpPr/>
          <p:nvPr/>
        </p:nvSpPr>
        <p:spPr>
          <a:xfrm>
            <a:off x="1847850" y="5170198"/>
            <a:ext cx="4705350" cy="1507693"/>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Check Mark Clip Art at Clker.com - vector clip art online, royalty free &amp;  public domain">
            <a:extLst>
              <a:ext uri="{FF2B5EF4-FFF2-40B4-BE49-F238E27FC236}">
                <a16:creationId xmlns:a16="http://schemas.microsoft.com/office/drawing/2014/main" id="{43C30F37-C6BF-7337-37B2-84A3CBCD3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857" y="5463106"/>
            <a:ext cx="909638" cy="921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heck Mark Clip Art at Clker.com - vector clip art online, royalty free &amp;  public domain">
            <a:extLst>
              <a:ext uri="{FF2B5EF4-FFF2-40B4-BE49-F238E27FC236}">
                <a16:creationId xmlns:a16="http://schemas.microsoft.com/office/drawing/2014/main" id="{8BCAC14A-D208-82AB-1037-AF0B2D827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528" y="3432255"/>
            <a:ext cx="495497" cy="502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heck Mark Clip Art at Clker.com - vector clip art online, royalty free &amp;  public domain">
            <a:extLst>
              <a:ext uri="{FF2B5EF4-FFF2-40B4-BE49-F238E27FC236}">
                <a16:creationId xmlns:a16="http://schemas.microsoft.com/office/drawing/2014/main" id="{70CB9681-1CED-A7F5-4E9E-F86C97B8F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37" y="1915549"/>
            <a:ext cx="909638" cy="9218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35636AC-6D50-9148-0392-A663CC24C398}"/>
              </a:ext>
            </a:extLst>
          </p:cNvPr>
          <p:cNvGrpSpPr/>
          <p:nvPr/>
        </p:nvGrpSpPr>
        <p:grpSpPr>
          <a:xfrm>
            <a:off x="100520" y="5662410"/>
            <a:ext cx="1538432" cy="772206"/>
            <a:chOff x="100520" y="5662410"/>
            <a:chExt cx="1538432" cy="772206"/>
          </a:xfrm>
        </p:grpSpPr>
        <p:pic>
          <p:nvPicPr>
            <p:cNvPr id="14" name="Picture 10" descr="Check Mark Clip Art at Clker.com - vector clip art online, royalty free &amp;  public domain">
              <a:extLst>
                <a:ext uri="{FF2B5EF4-FFF2-40B4-BE49-F238E27FC236}">
                  <a16:creationId xmlns:a16="http://schemas.microsoft.com/office/drawing/2014/main" id="{BEAB4CDD-DCCA-6EE7-BD1F-9DF0E6BBF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10" y="5662410"/>
              <a:ext cx="420387" cy="4260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A092229-A7CC-F569-804E-251A06CB8E78}"/>
                </a:ext>
              </a:extLst>
            </p:cNvPr>
            <p:cNvSpPr txBox="1"/>
            <p:nvPr/>
          </p:nvSpPr>
          <p:spPr>
            <a:xfrm>
              <a:off x="100520" y="6126839"/>
              <a:ext cx="1538432" cy="307777"/>
            </a:xfrm>
            <a:prstGeom prst="rect">
              <a:avLst/>
            </a:prstGeom>
            <a:noFill/>
          </p:spPr>
          <p:txBody>
            <a:bodyPr wrap="square" rtlCol="0">
              <a:spAutoFit/>
            </a:bodyPr>
            <a:lstStyle/>
            <a:p>
              <a:r>
                <a:rPr lang="en-US" sz="1400" dirty="0"/>
                <a:t>= default code</a:t>
              </a:r>
            </a:p>
          </p:txBody>
        </p:sp>
      </p:grpSp>
    </p:spTree>
    <p:extLst>
      <p:ext uri="{BB962C8B-B14F-4D97-AF65-F5344CB8AC3E}">
        <p14:creationId xmlns:p14="http://schemas.microsoft.com/office/powerpoint/2010/main" val="3875008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3DCE-F2DD-35DF-41C9-81B6744AFFC6}"/>
              </a:ext>
            </a:extLst>
          </p:cNvPr>
          <p:cNvSpPr>
            <a:spLocks noGrp="1"/>
          </p:cNvSpPr>
          <p:nvPr>
            <p:ph type="title"/>
          </p:nvPr>
        </p:nvSpPr>
        <p:spPr/>
        <p:txBody>
          <a:bodyPr/>
          <a:lstStyle/>
          <a:p>
            <a:r>
              <a:rPr lang="en-US" dirty="0"/>
              <a:t>Case #1 surgery other reg/dis sites</a:t>
            </a:r>
          </a:p>
        </p:txBody>
      </p:sp>
      <p:sp>
        <p:nvSpPr>
          <p:cNvPr id="3" name="Slide Number Placeholder 2">
            <a:extLst>
              <a:ext uri="{FF2B5EF4-FFF2-40B4-BE49-F238E27FC236}">
                <a16:creationId xmlns:a16="http://schemas.microsoft.com/office/drawing/2014/main" id="{97D11B4B-36E7-417D-7901-023533A5010D}"/>
              </a:ext>
            </a:extLst>
          </p:cNvPr>
          <p:cNvSpPr>
            <a:spLocks noGrp="1"/>
          </p:cNvSpPr>
          <p:nvPr>
            <p:ph type="sldNum" sz="quarter" idx="12"/>
          </p:nvPr>
        </p:nvSpPr>
        <p:spPr/>
        <p:txBody>
          <a:bodyPr/>
          <a:lstStyle/>
          <a:p>
            <a:fld id="{B5CEABB6-07DC-46E8-9B57-56EC44A396E5}" type="slidenum">
              <a:rPr lang="en-US" smtClean="0"/>
              <a:pPr/>
              <a:t>63</a:t>
            </a:fld>
            <a:endParaRPr lang="en-US" dirty="0"/>
          </a:p>
        </p:txBody>
      </p:sp>
      <p:sp>
        <p:nvSpPr>
          <p:cNvPr id="4" name="Content Placeholder 3">
            <a:extLst>
              <a:ext uri="{FF2B5EF4-FFF2-40B4-BE49-F238E27FC236}">
                <a16:creationId xmlns:a16="http://schemas.microsoft.com/office/drawing/2014/main" id="{73F10E58-CB22-99E5-C57F-42467C6F7A9B}"/>
              </a:ext>
            </a:extLst>
          </p:cNvPr>
          <p:cNvSpPr>
            <a:spLocks noGrp="1"/>
          </p:cNvSpPr>
          <p:nvPr>
            <p:ph sz="half" idx="14"/>
          </p:nvPr>
        </p:nvSpPr>
        <p:spPr/>
        <p:txBody>
          <a:bodyPr/>
          <a:lstStyle/>
          <a:p>
            <a:pPr marL="285750" indent="-285750">
              <a:buFont typeface="Arial" panose="020B0604020202020204" pitchFamily="34" charset="0"/>
              <a:buChar char="•"/>
            </a:pPr>
            <a:r>
              <a:rPr lang="en-US" dirty="0"/>
              <a:t>Code 1</a:t>
            </a:r>
          </a:p>
          <a:p>
            <a:pPr marL="285750" indent="-285750">
              <a:buFont typeface="Arial" panose="020B0604020202020204" pitchFamily="34" charset="0"/>
              <a:buChar char="•"/>
            </a:pPr>
            <a:r>
              <a:rPr lang="en-US" dirty="0"/>
              <a:t>Patient underwent left total hip arthroplasty (replacement) 8/30/22</a:t>
            </a:r>
          </a:p>
          <a:p>
            <a:pPr marL="742950" lvl="1" indent="-285750"/>
            <a:r>
              <a:rPr lang="en-US" dirty="0"/>
              <a:t>Left femoral head and neck were resected and submitted to pathology, positive for plasmacytoma</a:t>
            </a:r>
          </a:p>
          <a:p>
            <a:pPr marL="285750" indent="-285750"/>
            <a:endParaRPr lang="en-US" dirty="0"/>
          </a:p>
        </p:txBody>
      </p:sp>
    </p:spTree>
    <p:extLst>
      <p:ext uri="{BB962C8B-B14F-4D97-AF65-F5344CB8AC3E}">
        <p14:creationId xmlns:p14="http://schemas.microsoft.com/office/powerpoint/2010/main" val="4158168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3FB1-DFB4-1E13-43EB-DC5CA5F5A711}"/>
              </a:ext>
            </a:extLst>
          </p:cNvPr>
          <p:cNvSpPr>
            <a:spLocks noGrp="1"/>
          </p:cNvSpPr>
          <p:nvPr>
            <p:ph type="title"/>
          </p:nvPr>
        </p:nvSpPr>
        <p:spPr>
          <a:xfrm>
            <a:off x="725056" y="425057"/>
            <a:ext cx="6589150" cy="1988706"/>
          </a:xfrm>
        </p:spPr>
        <p:txBody>
          <a:bodyPr/>
          <a:lstStyle/>
          <a:p>
            <a:r>
              <a:rPr lang="en-US" dirty="0"/>
              <a:t>Case #1 systemic therapy</a:t>
            </a:r>
          </a:p>
        </p:txBody>
      </p:sp>
      <p:sp>
        <p:nvSpPr>
          <p:cNvPr id="3" name="Slide Number Placeholder 2">
            <a:extLst>
              <a:ext uri="{FF2B5EF4-FFF2-40B4-BE49-F238E27FC236}">
                <a16:creationId xmlns:a16="http://schemas.microsoft.com/office/drawing/2014/main" id="{31017955-EDDE-27D1-97B9-578968281F00}"/>
              </a:ext>
            </a:extLst>
          </p:cNvPr>
          <p:cNvSpPr>
            <a:spLocks noGrp="1"/>
          </p:cNvSpPr>
          <p:nvPr>
            <p:ph type="sldNum" sz="quarter" idx="12"/>
          </p:nvPr>
        </p:nvSpPr>
        <p:spPr/>
        <p:txBody>
          <a:bodyPr/>
          <a:lstStyle/>
          <a:p>
            <a:fld id="{B5CEABB6-07DC-46E8-9B57-56EC44A396E5}" type="slidenum">
              <a:rPr lang="en-US" smtClean="0"/>
              <a:pPr/>
              <a:t>64</a:t>
            </a:fld>
            <a:endParaRPr lang="en-US" dirty="0"/>
          </a:p>
        </p:txBody>
      </p:sp>
      <p:sp>
        <p:nvSpPr>
          <p:cNvPr id="4" name="Content Placeholder 3">
            <a:extLst>
              <a:ext uri="{FF2B5EF4-FFF2-40B4-BE49-F238E27FC236}">
                <a16:creationId xmlns:a16="http://schemas.microsoft.com/office/drawing/2014/main" id="{EB561C5C-5EEB-E0C2-940E-0AC4AC35A039}"/>
              </a:ext>
            </a:extLst>
          </p:cNvPr>
          <p:cNvSpPr>
            <a:spLocks noGrp="1"/>
          </p:cNvSpPr>
          <p:nvPr>
            <p:ph sz="half" idx="14"/>
          </p:nvPr>
        </p:nvSpPr>
        <p:spPr>
          <a:xfrm>
            <a:off x="628073" y="2133600"/>
            <a:ext cx="7259783" cy="4586605"/>
          </a:xfrm>
        </p:spPr>
        <p:txBody>
          <a:bodyPr>
            <a:normAutofit/>
          </a:bodyPr>
          <a:lstStyle/>
          <a:p>
            <a:pPr marL="285750" indent="-285750">
              <a:buFont typeface="Arial" panose="020B0604020202020204" pitchFamily="34" charset="0"/>
              <a:buChar char="•"/>
            </a:pPr>
            <a:r>
              <a:rPr lang="en-US" dirty="0"/>
              <a:t>Chemotherapy</a:t>
            </a:r>
          </a:p>
          <a:p>
            <a:pPr marL="742950" lvl="1" indent="-285750"/>
            <a:r>
              <a:rPr lang="en-US" dirty="0"/>
              <a:t>Code 03</a:t>
            </a:r>
          </a:p>
          <a:p>
            <a:pPr marL="1200150" lvl="2" indent="-285750"/>
            <a:r>
              <a:rPr lang="en-US" dirty="0" err="1"/>
              <a:t>Velcade</a:t>
            </a:r>
            <a:r>
              <a:rPr lang="en-US" dirty="0"/>
              <a:t> and melphalan</a:t>
            </a:r>
          </a:p>
          <a:p>
            <a:pPr marL="742950" lvl="1" indent="-285750"/>
            <a:r>
              <a:rPr lang="en-US" dirty="0"/>
              <a:t>Initially would have been 02, for the single agent </a:t>
            </a:r>
            <a:r>
              <a:rPr lang="en-US" dirty="0" err="1"/>
              <a:t>velcade</a:t>
            </a:r>
            <a:r>
              <a:rPr lang="en-US" dirty="0"/>
              <a:t>, but melphalan was given pre-transplant. This is now multiple chemotherapy agents, so report accordingly. </a:t>
            </a:r>
          </a:p>
          <a:p>
            <a:pPr marL="285750" indent="-285750">
              <a:buFont typeface="Arial" panose="020B0604020202020204" pitchFamily="34" charset="0"/>
              <a:buChar char="•"/>
            </a:pPr>
            <a:r>
              <a:rPr lang="en-US" dirty="0"/>
              <a:t>Immunotherapy</a:t>
            </a:r>
          </a:p>
          <a:p>
            <a:pPr marL="742950" lvl="1" indent="-285750"/>
            <a:r>
              <a:rPr lang="en-US" dirty="0"/>
              <a:t>Code 01</a:t>
            </a:r>
          </a:p>
          <a:p>
            <a:pPr marL="1200150" lvl="2" indent="-285750"/>
            <a:r>
              <a:rPr lang="en-US" dirty="0"/>
              <a:t>Revlimid and daratumumab</a:t>
            </a:r>
          </a:p>
          <a:p>
            <a:pPr marL="285750" indent="-285750">
              <a:buFont typeface="Arial" panose="020B0604020202020204" pitchFamily="34" charset="0"/>
              <a:buChar char="•"/>
            </a:pPr>
            <a:r>
              <a:rPr lang="en-US" dirty="0"/>
              <a:t>Hormone Therapy</a:t>
            </a:r>
          </a:p>
          <a:p>
            <a:pPr marL="742950" lvl="1" indent="-285750"/>
            <a:r>
              <a:rPr lang="en-US" dirty="0"/>
              <a:t>Code 01</a:t>
            </a:r>
          </a:p>
          <a:p>
            <a:pPr marL="1200150" lvl="2" indent="-285750"/>
            <a:r>
              <a:rPr lang="en-US" dirty="0"/>
              <a:t>Dexamethasone, as part of the regimen</a:t>
            </a:r>
          </a:p>
        </p:txBody>
      </p:sp>
      <p:sp>
        <p:nvSpPr>
          <p:cNvPr id="6" name="TextBox 5">
            <a:extLst>
              <a:ext uri="{FF2B5EF4-FFF2-40B4-BE49-F238E27FC236}">
                <a16:creationId xmlns:a16="http://schemas.microsoft.com/office/drawing/2014/main" id="{DD48C9AC-313B-D12B-ED08-BCBC0170FF17}"/>
              </a:ext>
            </a:extLst>
          </p:cNvPr>
          <p:cNvSpPr txBox="1"/>
          <p:nvPr/>
        </p:nvSpPr>
        <p:spPr>
          <a:xfrm>
            <a:off x="0" y="6604084"/>
            <a:ext cx="6096000" cy="253916"/>
          </a:xfrm>
          <a:prstGeom prst="rect">
            <a:avLst/>
          </a:prstGeom>
          <a:noFill/>
        </p:spPr>
        <p:txBody>
          <a:bodyPr wrap="square">
            <a:spAutoFit/>
          </a:bodyPr>
          <a:lstStyle/>
          <a:p>
            <a:r>
              <a:rPr lang="en-US" sz="1050" dirty="0">
                <a:hlinkClick r:id="rId2"/>
              </a:rPr>
              <a:t>Chemo treatment code for agents given separately (all first course) - CAnswer Forum (facs.org)</a:t>
            </a:r>
            <a:endParaRPr lang="en-US" sz="1050" dirty="0"/>
          </a:p>
        </p:txBody>
      </p:sp>
    </p:spTree>
    <p:extLst>
      <p:ext uri="{BB962C8B-B14F-4D97-AF65-F5344CB8AC3E}">
        <p14:creationId xmlns:p14="http://schemas.microsoft.com/office/powerpoint/2010/main" val="3339640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FFFC4-2FD1-A93F-A2F3-7BAD911ABE31}"/>
              </a:ext>
            </a:extLst>
          </p:cNvPr>
          <p:cNvPicPr>
            <a:picLocks noChangeAspect="1"/>
          </p:cNvPicPr>
          <p:nvPr/>
        </p:nvPicPr>
        <p:blipFill>
          <a:blip r:embed="rId2"/>
          <a:stretch>
            <a:fillRect/>
          </a:stretch>
        </p:blipFill>
        <p:spPr>
          <a:xfrm>
            <a:off x="1576564" y="281708"/>
            <a:ext cx="8209683" cy="6423891"/>
          </a:xfrm>
          <a:prstGeom prst="rect">
            <a:avLst/>
          </a:prstGeom>
        </p:spPr>
      </p:pic>
      <p:pic>
        <p:nvPicPr>
          <p:cNvPr id="1034" name="Picture 10" descr="Check Mark Clip Art at Clker.com - vector clip art online, royalty free &amp;  public domain">
            <a:extLst>
              <a:ext uri="{FF2B5EF4-FFF2-40B4-BE49-F238E27FC236}">
                <a16:creationId xmlns:a16="http://schemas.microsoft.com/office/drawing/2014/main" id="{43C30F37-C6BF-7337-37B2-84A3CBCD3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54" y="1709812"/>
            <a:ext cx="420387" cy="4260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00E7C58-1E84-5C89-9CD2-2139068C25E4}"/>
              </a:ext>
            </a:extLst>
          </p:cNvPr>
          <p:cNvSpPr/>
          <p:nvPr/>
        </p:nvSpPr>
        <p:spPr>
          <a:xfrm>
            <a:off x="1649268" y="844808"/>
            <a:ext cx="4705350" cy="514927"/>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7B6547-24D2-32C1-9E33-7A5547A979F0}"/>
              </a:ext>
            </a:extLst>
          </p:cNvPr>
          <p:cNvSpPr/>
          <p:nvPr/>
        </p:nvSpPr>
        <p:spPr>
          <a:xfrm>
            <a:off x="1649268" y="1665371"/>
            <a:ext cx="4705350" cy="514927"/>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Check Mark Clip Art at Clker.com - vector clip art online, royalty free &amp;  public domain">
            <a:extLst>
              <a:ext uri="{FF2B5EF4-FFF2-40B4-BE49-F238E27FC236}">
                <a16:creationId xmlns:a16="http://schemas.microsoft.com/office/drawing/2014/main" id="{1093DAE2-C212-B29A-F2B0-E993B4C23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54" y="938067"/>
            <a:ext cx="420387" cy="42604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DAF93F3-5EA2-6A74-DAA7-66F79437A956}"/>
              </a:ext>
            </a:extLst>
          </p:cNvPr>
          <p:cNvGrpSpPr/>
          <p:nvPr/>
        </p:nvGrpSpPr>
        <p:grpSpPr>
          <a:xfrm>
            <a:off x="100520" y="5662410"/>
            <a:ext cx="1538432" cy="772206"/>
            <a:chOff x="100520" y="5662410"/>
            <a:chExt cx="1538432" cy="772206"/>
          </a:xfrm>
        </p:grpSpPr>
        <p:pic>
          <p:nvPicPr>
            <p:cNvPr id="10" name="Picture 10" descr="Check Mark Clip Art at Clker.com - vector clip art online, royalty free &amp;  public domain">
              <a:extLst>
                <a:ext uri="{FF2B5EF4-FFF2-40B4-BE49-F238E27FC236}">
                  <a16:creationId xmlns:a16="http://schemas.microsoft.com/office/drawing/2014/main" id="{CC49C58B-890B-04EA-D284-1EBE5B8E3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10" y="5662410"/>
              <a:ext cx="420387" cy="42604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D19E3A5-0F02-649C-6C47-D6FBB8437D31}"/>
                </a:ext>
              </a:extLst>
            </p:cNvPr>
            <p:cNvSpPr txBox="1"/>
            <p:nvPr/>
          </p:nvSpPr>
          <p:spPr>
            <a:xfrm>
              <a:off x="100520" y="6126839"/>
              <a:ext cx="1538432" cy="307777"/>
            </a:xfrm>
            <a:prstGeom prst="rect">
              <a:avLst/>
            </a:prstGeom>
            <a:noFill/>
          </p:spPr>
          <p:txBody>
            <a:bodyPr wrap="square" rtlCol="0">
              <a:spAutoFit/>
            </a:bodyPr>
            <a:lstStyle/>
            <a:p>
              <a:r>
                <a:rPr lang="en-US" sz="1400" dirty="0"/>
                <a:t>= default code</a:t>
              </a:r>
            </a:p>
          </p:txBody>
        </p:sp>
      </p:grpSp>
    </p:spTree>
    <p:extLst>
      <p:ext uri="{BB962C8B-B14F-4D97-AF65-F5344CB8AC3E}">
        <p14:creationId xmlns:p14="http://schemas.microsoft.com/office/powerpoint/2010/main" val="2338508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5A17-4D73-9EC0-D252-665E0B1D0750}"/>
              </a:ext>
            </a:extLst>
          </p:cNvPr>
          <p:cNvSpPr>
            <a:spLocks noGrp="1"/>
          </p:cNvSpPr>
          <p:nvPr>
            <p:ph type="ctrTitle"/>
          </p:nvPr>
        </p:nvSpPr>
        <p:spPr/>
        <p:txBody>
          <a:bodyPr/>
          <a:lstStyle/>
          <a:p>
            <a:r>
              <a:rPr lang="en-US" dirty="0"/>
              <a:t>Case #2</a:t>
            </a:r>
          </a:p>
        </p:txBody>
      </p:sp>
    </p:spTree>
    <p:extLst>
      <p:ext uri="{BB962C8B-B14F-4D97-AF65-F5344CB8AC3E}">
        <p14:creationId xmlns:p14="http://schemas.microsoft.com/office/powerpoint/2010/main" val="1603179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C98E-0B69-9DDA-A776-4F28A8535015}"/>
              </a:ext>
            </a:extLst>
          </p:cNvPr>
          <p:cNvSpPr>
            <a:spLocks noGrp="1"/>
          </p:cNvSpPr>
          <p:nvPr>
            <p:ph type="title"/>
          </p:nvPr>
        </p:nvSpPr>
        <p:spPr>
          <a:xfrm>
            <a:off x="762001" y="313500"/>
            <a:ext cx="6589150" cy="1988706"/>
          </a:xfrm>
        </p:spPr>
        <p:txBody>
          <a:bodyPr/>
          <a:lstStyle/>
          <a:p>
            <a:r>
              <a:rPr lang="en-US" dirty="0"/>
              <a:t>Case #2 multiple primary rules</a:t>
            </a:r>
          </a:p>
        </p:txBody>
      </p:sp>
      <p:sp>
        <p:nvSpPr>
          <p:cNvPr id="3" name="Slide Number Placeholder 2">
            <a:extLst>
              <a:ext uri="{FF2B5EF4-FFF2-40B4-BE49-F238E27FC236}">
                <a16:creationId xmlns:a16="http://schemas.microsoft.com/office/drawing/2014/main" id="{01DBB65B-9B4E-E445-B224-77716FF1218A}"/>
              </a:ext>
            </a:extLst>
          </p:cNvPr>
          <p:cNvSpPr>
            <a:spLocks noGrp="1"/>
          </p:cNvSpPr>
          <p:nvPr>
            <p:ph type="sldNum" sz="quarter" idx="12"/>
          </p:nvPr>
        </p:nvSpPr>
        <p:spPr/>
        <p:txBody>
          <a:bodyPr/>
          <a:lstStyle/>
          <a:p>
            <a:fld id="{B5CEABB6-07DC-46E8-9B57-56EC44A396E5}" type="slidenum">
              <a:rPr lang="en-US" smtClean="0"/>
              <a:pPr/>
              <a:t>67</a:t>
            </a:fld>
            <a:endParaRPr lang="en-US" dirty="0"/>
          </a:p>
        </p:txBody>
      </p:sp>
      <p:sp>
        <p:nvSpPr>
          <p:cNvPr id="4" name="Content Placeholder 3">
            <a:extLst>
              <a:ext uri="{FF2B5EF4-FFF2-40B4-BE49-F238E27FC236}">
                <a16:creationId xmlns:a16="http://schemas.microsoft.com/office/drawing/2014/main" id="{953E3EE8-994E-1C56-9555-B1233B62415E}"/>
              </a:ext>
            </a:extLst>
          </p:cNvPr>
          <p:cNvSpPr>
            <a:spLocks noGrp="1"/>
          </p:cNvSpPr>
          <p:nvPr>
            <p:ph sz="half" idx="14"/>
          </p:nvPr>
        </p:nvSpPr>
        <p:spPr>
          <a:xfrm>
            <a:off x="853441" y="1780903"/>
            <a:ext cx="6597372" cy="3296194"/>
          </a:xfrm>
        </p:spPr>
        <p:txBody>
          <a:bodyPr/>
          <a:lstStyle/>
          <a:p>
            <a:pPr marL="285750" indent="-285750">
              <a:buFont typeface="Arial" panose="020B0604020202020204" pitchFamily="34" charset="0"/>
              <a:buChar char="•"/>
            </a:pPr>
            <a:r>
              <a:rPr lang="en-US" dirty="0"/>
              <a:t>History of follicular lymphoma (years ago), now with node suspicious for large B-cell lymphoma</a:t>
            </a:r>
          </a:p>
          <a:p>
            <a:pPr marL="742950" lvl="1" indent="-285750"/>
            <a:r>
              <a:rPr lang="en-US" dirty="0"/>
              <a:t>Physician confirms diagnosis of DLBCL and treats for that</a:t>
            </a:r>
          </a:p>
          <a:p>
            <a:pPr marL="285750" indent="-285750">
              <a:buFont typeface="Arial" panose="020B0604020202020204" pitchFamily="34" charset="0"/>
              <a:buChar char="•"/>
            </a:pPr>
            <a:r>
              <a:rPr lang="en-US" dirty="0"/>
              <a:t>Follicular lymphoma is under ‘Transformations From’ (chronic neoplasm)</a:t>
            </a:r>
          </a:p>
          <a:p>
            <a:pPr marL="285750" indent="-285750">
              <a:buFont typeface="Arial" panose="020B0604020202020204" pitchFamily="34" charset="0"/>
              <a:buChar char="•"/>
            </a:pPr>
            <a:r>
              <a:rPr lang="en-US" dirty="0"/>
              <a:t>DLBCL is under ‘Transformations To’ (acute neoplasm)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7" name="Picture 6">
            <a:extLst>
              <a:ext uri="{FF2B5EF4-FFF2-40B4-BE49-F238E27FC236}">
                <a16:creationId xmlns:a16="http://schemas.microsoft.com/office/drawing/2014/main" id="{81AEB655-57BD-8843-47C8-95A66630C0EA}"/>
              </a:ext>
            </a:extLst>
          </p:cNvPr>
          <p:cNvPicPr>
            <a:picLocks noChangeAspect="1"/>
          </p:cNvPicPr>
          <p:nvPr/>
        </p:nvPicPr>
        <p:blipFill>
          <a:blip r:embed="rId3"/>
          <a:stretch>
            <a:fillRect/>
          </a:stretch>
        </p:blipFill>
        <p:spPr>
          <a:xfrm>
            <a:off x="1576027" y="4250677"/>
            <a:ext cx="9039946" cy="2450750"/>
          </a:xfrm>
          <a:prstGeom prst="rect">
            <a:avLst/>
          </a:prstGeom>
        </p:spPr>
      </p:pic>
    </p:spTree>
    <p:extLst>
      <p:ext uri="{BB962C8B-B14F-4D97-AF65-F5344CB8AC3E}">
        <p14:creationId xmlns:p14="http://schemas.microsoft.com/office/powerpoint/2010/main" val="3667085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C98E-0B69-9DDA-A776-4F28A8535015}"/>
              </a:ext>
            </a:extLst>
          </p:cNvPr>
          <p:cNvSpPr>
            <a:spLocks noGrp="1"/>
          </p:cNvSpPr>
          <p:nvPr>
            <p:ph type="title"/>
          </p:nvPr>
        </p:nvSpPr>
        <p:spPr>
          <a:xfrm>
            <a:off x="762001" y="313500"/>
            <a:ext cx="6589150" cy="1988706"/>
          </a:xfrm>
        </p:spPr>
        <p:txBody>
          <a:bodyPr/>
          <a:lstStyle/>
          <a:p>
            <a:r>
              <a:rPr lang="en-US" dirty="0"/>
              <a:t>Case #2 primary site and histology</a:t>
            </a:r>
          </a:p>
        </p:txBody>
      </p:sp>
      <p:sp>
        <p:nvSpPr>
          <p:cNvPr id="3" name="Slide Number Placeholder 2">
            <a:extLst>
              <a:ext uri="{FF2B5EF4-FFF2-40B4-BE49-F238E27FC236}">
                <a16:creationId xmlns:a16="http://schemas.microsoft.com/office/drawing/2014/main" id="{01DBB65B-9B4E-E445-B224-77716FF1218A}"/>
              </a:ext>
            </a:extLst>
          </p:cNvPr>
          <p:cNvSpPr>
            <a:spLocks noGrp="1"/>
          </p:cNvSpPr>
          <p:nvPr>
            <p:ph type="sldNum" sz="quarter" idx="12"/>
          </p:nvPr>
        </p:nvSpPr>
        <p:spPr/>
        <p:txBody>
          <a:bodyPr/>
          <a:lstStyle/>
          <a:p>
            <a:fld id="{B5CEABB6-07DC-46E8-9B57-56EC44A396E5}" type="slidenum">
              <a:rPr lang="en-US" smtClean="0"/>
              <a:pPr/>
              <a:t>68</a:t>
            </a:fld>
            <a:endParaRPr lang="en-US" dirty="0"/>
          </a:p>
        </p:txBody>
      </p:sp>
      <p:sp>
        <p:nvSpPr>
          <p:cNvPr id="4" name="Content Placeholder 3">
            <a:extLst>
              <a:ext uri="{FF2B5EF4-FFF2-40B4-BE49-F238E27FC236}">
                <a16:creationId xmlns:a16="http://schemas.microsoft.com/office/drawing/2014/main" id="{953E3EE8-994E-1C56-9555-B1233B62415E}"/>
              </a:ext>
            </a:extLst>
          </p:cNvPr>
          <p:cNvSpPr>
            <a:spLocks noGrp="1"/>
          </p:cNvSpPr>
          <p:nvPr>
            <p:ph sz="half" idx="14"/>
          </p:nvPr>
        </p:nvSpPr>
        <p:spPr>
          <a:xfrm>
            <a:off x="853441" y="1780903"/>
            <a:ext cx="6597372" cy="3296194"/>
          </a:xfrm>
        </p:spPr>
        <p:txBody>
          <a:bodyPr/>
          <a:lstStyle/>
          <a:p>
            <a:pPr marL="285750" indent="-285750">
              <a:buFont typeface="Arial" panose="020B0604020202020204" pitchFamily="34" charset="0"/>
              <a:buChar char="•"/>
            </a:pPr>
            <a:r>
              <a:rPr lang="en-US" dirty="0"/>
              <a:t>9680/3 per hematopoietic database</a:t>
            </a:r>
          </a:p>
          <a:p>
            <a:pPr marL="285750" indent="-285750">
              <a:buFont typeface="Arial" panose="020B0604020202020204" pitchFamily="34" charset="0"/>
              <a:buChar char="•"/>
            </a:pPr>
            <a:r>
              <a:rPr lang="en-US" dirty="0"/>
              <a:t>Also, per database, see abstractor notes and module 7</a:t>
            </a:r>
          </a:p>
          <a:p>
            <a:pPr marL="742950" lvl="1" indent="-285750"/>
            <a:r>
              <a:rPr lang="en-US" sz="1600" dirty="0"/>
              <a:t>There are 10 rules in module 7 – stop at the first one that applies</a:t>
            </a:r>
          </a:p>
          <a:p>
            <a:pPr marL="742950" lvl="1" indent="-285750"/>
            <a:r>
              <a:rPr lang="en-US" sz="1600" dirty="0"/>
              <a:t>Per imaging, we have neck nodes involved and no other sites of disease (retropharyngeal/submandibular area)</a:t>
            </a:r>
          </a:p>
          <a:p>
            <a:pPr marL="285750" indent="-285750">
              <a:buFont typeface="Arial" panose="020B0604020202020204" pitchFamily="34" charset="0"/>
              <a:buChar char="•"/>
            </a:pPr>
            <a:r>
              <a:rPr lang="en-US" dirty="0"/>
              <a:t>C770 Lymph nodes of head, face and neck</a:t>
            </a:r>
          </a:p>
          <a:p>
            <a:pPr marL="742950" lvl="1" indent="-285750"/>
            <a:endParaRPr lang="en-US" dirty="0"/>
          </a:p>
          <a:p>
            <a:pPr marL="285750" indent="-285750">
              <a:buFont typeface="Arial" panose="020B0604020202020204" pitchFamily="34" charset="0"/>
              <a:buChar char="•"/>
            </a:pPr>
            <a:endParaRPr lang="en-US" dirty="0"/>
          </a:p>
          <a:p>
            <a:endParaRPr lang="en-US" dirty="0"/>
          </a:p>
        </p:txBody>
      </p:sp>
      <p:pic>
        <p:nvPicPr>
          <p:cNvPr id="6" name="Picture 5">
            <a:extLst>
              <a:ext uri="{FF2B5EF4-FFF2-40B4-BE49-F238E27FC236}">
                <a16:creationId xmlns:a16="http://schemas.microsoft.com/office/drawing/2014/main" id="{38AF1194-6D5B-0E40-B282-DC0024C1F46C}"/>
              </a:ext>
            </a:extLst>
          </p:cNvPr>
          <p:cNvPicPr>
            <a:picLocks noChangeAspect="1"/>
          </p:cNvPicPr>
          <p:nvPr/>
        </p:nvPicPr>
        <p:blipFill>
          <a:blip r:embed="rId3"/>
          <a:stretch>
            <a:fillRect/>
          </a:stretch>
        </p:blipFill>
        <p:spPr>
          <a:xfrm>
            <a:off x="8238987" y="1448910"/>
            <a:ext cx="3799066" cy="1774092"/>
          </a:xfrm>
          <a:prstGeom prst="rect">
            <a:avLst/>
          </a:prstGeom>
        </p:spPr>
      </p:pic>
      <p:pic>
        <p:nvPicPr>
          <p:cNvPr id="9" name="Picture 8">
            <a:extLst>
              <a:ext uri="{FF2B5EF4-FFF2-40B4-BE49-F238E27FC236}">
                <a16:creationId xmlns:a16="http://schemas.microsoft.com/office/drawing/2014/main" id="{CE371003-933F-C56C-4A18-573F1352F19A}"/>
              </a:ext>
            </a:extLst>
          </p:cNvPr>
          <p:cNvPicPr>
            <a:picLocks noChangeAspect="1"/>
          </p:cNvPicPr>
          <p:nvPr/>
        </p:nvPicPr>
        <p:blipFill>
          <a:blip r:embed="rId4"/>
          <a:stretch>
            <a:fillRect/>
          </a:stretch>
        </p:blipFill>
        <p:spPr>
          <a:xfrm>
            <a:off x="1609724" y="4281593"/>
            <a:ext cx="7443787" cy="2576407"/>
          </a:xfrm>
          <a:prstGeom prst="rect">
            <a:avLst/>
          </a:prstGeom>
        </p:spPr>
      </p:pic>
    </p:spTree>
    <p:extLst>
      <p:ext uri="{BB962C8B-B14F-4D97-AF65-F5344CB8AC3E}">
        <p14:creationId xmlns:p14="http://schemas.microsoft.com/office/powerpoint/2010/main" val="2910737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19F8-375F-7D01-7913-CD18D15F999D}"/>
              </a:ext>
            </a:extLst>
          </p:cNvPr>
          <p:cNvSpPr>
            <a:spLocks noGrp="1"/>
          </p:cNvSpPr>
          <p:nvPr>
            <p:ph type="title"/>
          </p:nvPr>
        </p:nvSpPr>
        <p:spPr>
          <a:xfrm>
            <a:off x="1419905" y="271915"/>
            <a:ext cx="9866540" cy="1358140"/>
          </a:xfrm>
        </p:spPr>
        <p:txBody>
          <a:bodyPr anchor="t">
            <a:normAutofit/>
          </a:bodyPr>
          <a:lstStyle/>
          <a:p>
            <a:r>
              <a:rPr lang="en-US" dirty="0"/>
              <a:t>Case #2 diagnostic confirmation</a:t>
            </a:r>
          </a:p>
        </p:txBody>
      </p:sp>
      <p:sp>
        <p:nvSpPr>
          <p:cNvPr id="15" name="Text Placeholder 3">
            <a:extLst>
              <a:ext uri="{FF2B5EF4-FFF2-40B4-BE49-F238E27FC236}">
                <a16:creationId xmlns:a16="http://schemas.microsoft.com/office/drawing/2014/main" id="{A36B6CDF-C630-6838-7ECD-0B69D466877F}"/>
              </a:ext>
            </a:extLst>
          </p:cNvPr>
          <p:cNvSpPr>
            <a:spLocks noGrp="1"/>
          </p:cNvSpPr>
          <p:nvPr>
            <p:ph type="body" sz="quarter" idx="14"/>
          </p:nvPr>
        </p:nvSpPr>
        <p:spPr>
          <a:xfrm>
            <a:off x="8372723" y="2481940"/>
            <a:ext cx="3476377" cy="3759200"/>
          </a:xfrm>
        </p:spPr>
        <p:txBody>
          <a:bodyPr>
            <a:normAutofit/>
          </a:bodyPr>
          <a:lstStyle/>
          <a:p>
            <a:pPr>
              <a:buFont typeface="Arial" panose="020B0604020202020204" pitchFamily="34" charset="0"/>
              <a:buChar char="•"/>
            </a:pPr>
            <a:r>
              <a:rPr lang="en-US" dirty="0"/>
              <a:t>Code 3: Positive histology plus positive genetic studies</a:t>
            </a:r>
          </a:p>
          <a:p>
            <a:pPr lvl="1">
              <a:buFont typeface="Arial" panose="020B0604020202020204" pitchFamily="34" charset="0"/>
              <a:buChar char="•"/>
            </a:pPr>
            <a:r>
              <a:rPr lang="en-US" dirty="0"/>
              <a:t>Right neck node excision was suspicious for large b-cell lymphoma.</a:t>
            </a:r>
          </a:p>
          <a:p>
            <a:pPr lvl="1">
              <a:buFont typeface="Arial" panose="020B0604020202020204" pitchFamily="34" charset="0"/>
              <a:buChar char="•"/>
            </a:pPr>
            <a:r>
              <a:rPr lang="en-US" dirty="0"/>
              <a:t>Immunophenotyping with staining positive for DLBCL</a:t>
            </a:r>
          </a:p>
          <a:p>
            <a:pPr lvl="1">
              <a:buFont typeface="Arial" panose="020B0604020202020204" pitchFamily="34" charset="0"/>
              <a:buChar char="•"/>
            </a:pPr>
            <a:r>
              <a:rPr lang="en-US" dirty="0"/>
              <a:t>Physician confirmed DLBCL, interpreting the path report </a:t>
            </a:r>
          </a:p>
        </p:txBody>
      </p:sp>
      <p:sp>
        <p:nvSpPr>
          <p:cNvPr id="17" name="Slide Number Placeholder 4">
            <a:extLst>
              <a:ext uri="{FF2B5EF4-FFF2-40B4-BE49-F238E27FC236}">
                <a16:creationId xmlns:a16="http://schemas.microsoft.com/office/drawing/2014/main" id="{7FC44BD4-ECE3-7038-DD04-AF9365419147}"/>
              </a:ext>
            </a:extLst>
          </p:cNvPr>
          <p:cNvSpPr>
            <a:spLocks noGrp="1"/>
          </p:cNvSpPr>
          <p:nvPr>
            <p:ph type="sldNum" sz="quarter" idx="12"/>
          </p:nvPr>
        </p:nvSpPr>
        <p:spPr>
          <a:xfrm>
            <a:off x="11123295" y="6356350"/>
            <a:ext cx="457200" cy="365125"/>
          </a:xfrm>
        </p:spPr>
        <p:txBody>
          <a:bodyPr/>
          <a:lstStyle/>
          <a:p>
            <a:pPr>
              <a:spcAft>
                <a:spcPts val="600"/>
              </a:spcAft>
            </a:pPr>
            <a:fld id="{B5CEABB6-07DC-46E8-9B57-56EC44A396E5}" type="slidenum">
              <a:rPr lang="en-US" smtClean="0"/>
              <a:pPr>
                <a:spcAft>
                  <a:spcPts val="600"/>
                </a:spcAft>
              </a:pPr>
              <a:t>69</a:t>
            </a:fld>
            <a:endParaRPr lang="en-US"/>
          </a:p>
        </p:txBody>
      </p:sp>
      <p:pic>
        <p:nvPicPr>
          <p:cNvPr id="5" name="Picture 4">
            <a:extLst>
              <a:ext uri="{FF2B5EF4-FFF2-40B4-BE49-F238E27FC236}">
                <a16:creationId xmlns:a16="http://schemas.microsoft.com/office/drawing/2014/main" id="{D8BCF8BD-5523-FA7E-F33E-45A6BCADF3CD}"/>
              </a:ext>
            </a:extLst>
          </p:cNvPr>
          <p:cNvPicPr>
            <a:picLocks noChangeAspect="1"/>
          </p:cNvPicPr>
          <p:nvPr/>
        </p:nvPicPr>
        <p:blipFill>
          <a:blip r:embed="rId2"/>
          <a:stretch>
            <a:fillRect/>
          </a:stretch>
        </p:blipFill>
        <p:spPr>
          <a:xfrm>
            <a:off x="436552" y="1804755"/>
            <a:ext cx="8197094" cy="1971982"/>
          </a:xfrm>
          <a:prstGeom prst="rect">
            <a:avLst/>
          </a:prstGeom>
        </p:spPr>
      </p:pic>
      <p:pic>
        <p:nvPicPr>
          <p:cNvPr id="9" name="Picture 8">
            <a:extLst>
              <a:ext uri="{FF2B5EF4-FFF2-40B4-BE49-F238E27FC236}">
                <a16:creationId xmlns:a16="http://schemas.microsoft.com/office/drawing/2014/main" id="{73983628-F0F8-08F5-11D1-BD0C6E8C01FF}"/>
              </a:ext>
            </a:extLst>
          </p:cNvPr>
          <p:cNvPicPr>
            <a:picLocks noChangeAspect="1"/>
          </p:cNvPicPr>
          <p:nvPr/>
        </p:nvPicPr>
        <p:blipFill>
          <a:blip r:embed="rId3"/>
          <a:stretch>
            <a:fillRect/>
          </a:stretch>
        </p:blipFill>
        <p:spPr>
          <a:xfrm>
            <a:off x="3194932" y="3951437"/>
            <a:ext cx="2215268" cy="2828850"/>
          </a:xfrm>
          <a:prstGeom prst="rect">
            <a:avLst/>
          </a:prstGeom>
        </p:spPr>
      </p:pic>
    </p:spTree>
    <p:extLst>
      <p:ext uri="{BB962C8B-B14F-4D97-AF65-F5344CB8AC3E}">
        <p14:creationId xmlns:p14="http://schemas.microsoft.com/office/powerpoint/2010/main" val="375114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2CF25-5113-F632-7FCC-CC05A35F01D7}"/>
              </a:ext>
            </a:extLst>
          </p:cNvPr>
          <p:cNvSpPr>
            <a:spLocks noGrp="1"/>
          </p:cNvSpPr>
          <p:nvPr>
            <p:ph type="title"/>
          </p:nvPr>
        </p:nvSpPr>
        <p:spPr>
          <a:xfrm>
            <a:off x="978952" y="43935"/>
            <a:ext cx="7606895" cy="2029967"/>
          </a:xfrm>
        </p:spPr>
        <p:txBody>
          <a:bodyPr/>
          <a:lstStyle/>
          <a:p>
            <a:r>
              <a:rPr lang="en-US" dirty="0">
                <a:solidFill>
                  <a:schemeClr val="tx2"/>
                </a:solidFill>
              </a:rPr>
              <a:t>Histology example</a:t>
            </a: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7</a:t>
            </a:fld>
            <a:endParaRPr lang="en-US" dirty="0"/>
          </a:p>
        </p:txBody>
      </p:sp>
      <p:sp>
        <p:nvSpPr>
          <p:cNvPr id="3" name="TextBox 2">
            <a:extLst>
              <a:ext uri="{FF2B5EF4-FFF2-40B4-BE49-F238E27FC236}">
                <a16:creationId xmlns:a16="http://schemas.microsoft.com/office/drawing/2014/main" id="{591350FE-94BA-3608-7297-8A27CDDC0B55}"/>
              </a:ext>
            </a:extLst>
          </p:cNvPr>
          <p:cNvSpPr txBox="1"/>
          <p:nvPr/>
        </p:nvSpPr>
        <p:spPr>
          <a:xfrm>
            <a:off x="6446992" y="167986"/>
            <a:ext cx="4515035" cy="369332"/>
          </a:xfrm>
          <a:prstGeom prst="rect">
            <a:avLst/>
          </a:prstGeom>
          <a:noFill/>
        </p:spPr>
        <p:txBody>
          <a:bodyPr wrap="square" rtlCol="0">
            <a:spAutoFit/>
          </a:bodyPr>
          <a:lstStyle/>
          <a:p>
            <a:pPr algn="ctr"/>
            <a:r>
              <a:rPr lang="en-US" b="1" dirty="0">
                <a:solidFill>
                  <a:schemeClr val="bg1"/>
                </a:solidFill>
              </a:rPr>
              <a:t>AML vs. AML BCR-ABL1+</a:t>
            </a:r>
          </a:p>
        </p:txBody>
      </p:sp>
      <p:pic>
        <p:nvPicPr>
          <p:cNvPr id="9" name="Picture 8">
            <a:extLst>
              <a:ext uri="{FF2B5EF4-FFF2-40B4-BE49-F238E27FC236}">
                <a16:creationId xmlns:a16="http://schemas.microsoft.com/office/drawing/2014/main" id="{8D8FFD9B-AAB5-BC0B-7BF4-30A0AC4E3170}"/>
              </a:ext>
            </a:extLst>
          </p:cNvPr>
          <p:cNvPicPr>
            <a:picLocks noChangeAspect="1"/>
          </p:cNvPicPr>
          <p:nvPr/>
        </p:nvPicPr>
        <p:blipFill>
          <a:blip r:embed="rId3"/>
          <a:stretch>
            <a:fillRect/>
          </a:stretch>
        </p:blipFill>
        <p:spPr>
          <a:xfrm>
            <a:off x="106717" y="4372736"/>
            <a:ext cx="6784343" cy="2166176"/>
          </a:xfrm>
          <a:prstGeom prst="rect">
            <a:avLst/>
          </a:prstGeom>
          <a:ln>
            <a:solidFill>
              <a:schemeClr val="tx2"/>
            </a:solidFill>
          </a:ln>
        </p:spPr>
      </p:pic>
      <p:pic>
        <p:nvPicPr>
          <p:cNvPr id="11" name="Picture 10">
            <a:extLst>
              <a:ext uri="{FF2B5EF4-FFF2-40B4-BE49-F238E27FC236}">
                <a16:creationId xmlns:a16="http://schemas.microsoft.com/office/drawing/2014/main" id="{6CF9E8D4-CC66-18EE-4987-96CA979ABA32}"/>
              </a:ext>
            </a:extLst>
          </p:cNvPr>
          <p:cNvPicPr>
            <a:picLocks noChangeAspect="1"/>
          </p:cNvPicPr>
          <p:nvPr/>
        </p:nvPicPr>
        <p:blipFill>
          <a:blip r:embed="rId4"/>
          <a:stretch>
            <a:fillRect/>
          </a:stretch>
        </p:blipFill>
        <p:spPr>
          <a:xfrm>
            <a:off x="7058025" y="661369"/>
            <a:ext cx="5027258" cy="5350385"/>
          </a:xfrm>
          <a:prstGeom prst="rect">
            <a:avLst/>
          </a:prstGeom>
          <a:ln>
            <a:solidFill>
              <a:schemeClr val="tx2"/>
            </a:solidFill>
          </a:ln>
        </p:spPr>
      </p:pic>
      <p:pic>
        <p:nvPicPr>
          <p:cNvPr id="17" name="Picture 16">
            <a:extLst>
              <a:ext uri="{FF2B5EF4-FFF2-40B4-BE49-F238E27FC236}">
                <a16:creationId xmlns:a16="http://schemas.microsoft.com/office/drawing/2014/main" id="{76FB93FE-642E-8D03-A38C-357A75058E42}"/>
              </a:ext>
            </a:extLst>
          </p:cNvPr>
          <p:cNvPicPr>
            <a:picLocks noChangeAspect="1"/>
          </p:cNvPicPr>
          <p:nvPr/>
        </p:nvPicPr>
        <p:blipFill>
          <a:blip r:embed="rId5"/>
          <a:stretch>
            <a:fillRect/>
          </a:stretch>
        </p:blipFill>
        <p:spPr>
          <a:xfrm>
            <a:off x="2171699" y="810127"/>
            <a:ext cx="3648075" cy="3350273"/>
          </a:xfrm>
          <a:prstGeom prst="rect">
            <a:avLst/>
          </a:prstGeom>
          <a:ln>
            <a:solidFill>
              <a:schemeClr val="tx2"/>
            </a:solidFill>
          </a:ln>
        </p:spPr>
      </p:pic>
    </p:spTree>
    <p:extLst>
      <p:ext uri="{BB962C8B-B14F-4D97-AF65-F5344CB8AC3E}">
        <p14:creationId xmlns:p14="http://schemas.microsoft.com/office/powerpoint/2010/main" val="2641022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E6F4-65B9-111C-223F-C083566C8F55}"/>
              </a:ext>
            </a:extLst>
          </p:cNvPr>
          <p:cNvSpPr>
            <a:spLocks noGrp="1"/>
          </p:cNvSpPr>
          <p:nvPr>
            <p:ph type="title"/>
          </p:nvPr>
        </p:nvSpPr>
        <p:spPr>
          <a:xfrm>
            <a:off x="1552574" y="896111"/>
            <a:ext cx="9866540" cy="1358140"/>
          </a:xfrm>
        </p:spPr>
        <p:txBody>
          <a:bodyPr anchor="t">
            <a:normAutofit/>
          </a:bodyPr>
          <a:lstStyle/>
          <a:p>
            <a:r>
              <a:rPr lang="en-US" dirty="0"/>
              <a:t>Case #2 stage group and </a:t>
            </a:r>
            <a:r>
              <a:rPr lang="en-US" dirty="0" err="1"/>
              <a:t>ssdis</a:t>
            </a:r>
            <a:endParaRPr lang="en-US" dirty="0"/>
          </a:p>
        </p:txBody>
      </p:sp>
      <p:sp>
        <p:nvSpPr>
          <p:cNvPr id="4" name="Content Placeholder 3">
            <a:extLst>
              <a:ext uri="{FF2B5EF4-FFF2-40B4-BE49-F238E27FC236}">
                <a16:creationId xmlns:a16="http://schemas.microsoft.com/office/drawing/2014/main" id="{24FFDDD3-8693-1067-5E2F-028FF2490A7E}"/>
              </a:ext>
            </a:extLst>
          </p:cNvPr>
          <p:cNvSpPr>
            <a:spLocks noGrp="1"/>
          </p:cNvSpPr>
          <p:nvPr>
            <p:ph type="body" sz="quarter" idx="14"/>
          </p:nvPr>
        </p:nvSpPr>
        <p:spPr>
          <a:xfrm>
            <a:off x="1362323" y="1884032"/>
            <a:ext cx="6667252" cy="3759200"/>
          </a:xfrm>
        </p:spPr>
        <p:txBody>
          <a:bodyPr>
            <a:normAutofit lnSpcReduction="10000"/>
          </a:bodyPr>
          <a:lstStyle/>
          <a:p>
            <a:pPr marL="285750" indent="-285750">
              <a:buFont typeface="Arial" panose="020B0604020202020204" pitchFamily="34" charset="0"/>
              <a:buChar char="•"/>
            </a:pPr>
            <a:r>
              <a:rPr lang="en-US" dirty="0"/>
              <a:t>Neck nodes = single region</a:t>
            </a:r>
          </a:p>
          <a:p>
            <a:pPr marL="285750" indent="-285750">
              <a:buFont typeface="Arial" panose="020B0604020202020204" pitchFamily="34" charset="0"/>
              <a:buChar char="•"/>
            </a:pPr>
            <a:r>
              <a:rPr lang="en-US" dirty="0"/>
              <a:t>No other involvement</a:t>
            </a:r>
          </a:p>
          <a:p>
            <a:pPr marL="742950" lvl="1" indent="-285750">
              <a:buFont typeface="Arial" panose="020B0604020202020204" pitchFamily="34" charset="0"/>
              <a:buChar char="•"/>
            </a:pPr>
            <a:r>
              <a:rPr lang="en-US" dirty="0"/>
              <a:t>Clinical Stage I</a:t>
            </a:r>
          </a:p>
          <a:p>
            <a:pPr marL="742950" lvl="1" indent="-285750">
              <a:buFont typeface="Arial" panose="020B0604020202020204" pitchFamily="34" charset="0"/>
              <a:buChar char="•"/>
            </a:pPr>
            <a:r>
              <a:rPr lang="en-US" dirty="0"/>
              <a:t>Pathological Stage 99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B-Symptoms</a:t>
            </a:r>
          </a:p>
          <a:p>
            <a:pPr marL="742950" lvl="1" indent="-285750">
              <a:buFont typeface="Arial" panose="020B0604020202020204" pitchFamily="34" charset="0"/>
              <a:buChar char="•"/>
            </a:pPr>
            <a:r>
              <a:rPr lang="en-US" dirty="0"/>
              <a:t>Per H&amp;P, denies fever, night sweats or weight loss</a:t>
            </a:r>
          </a:p>
          <a:p>
            <a:pPr marL="285750" indent="-285750">
              <a:buFont typeface="Arial" panose="020B0604020202020204" pitchFamily="34" charset="0"/>
              <a:buChar char="•"/>
            </a:pPr>
            <a:r>
              <a:rPr lang="en-US" dirty="0"/>
              <a:t>HIV Status</a:t>
            </a:r>
          </a:p>
          <a:p>
            <a:pPr marL="742950" lvl="1" indent="-285750">
              <a:buFont typeface="Arial" panose="020B0604020202020204" pitchFamily="34" charset="0"/>
              <a:buChar char="•"/>
            </a:pPr>
            <a:r>
              <a:rPr lang="en-US" dirty="0"/>
              <a:t>Not documented</a:t>
            </a:r>
          </a:p>
          <a:p>
            <a:pPr marL="285750" indent="-285750">
              <a:buFont typeface="Arial" panose="020B0604020202020204" pitchFamily="34" charset="0"/>
              <a:buChar char="•"/>
            </a:pPr>
            <a:r>
              <a:rPr lang="en-US" dirty="0"/>
              <a:t>NCCN IPI Score</a:t>
            </a:r>
          </a:p>
          <a:p>
            <a:pPr marL="742950" lvl="1" indent="-285750">
              <a:buFont typeface="Arial" panose="020B0604020202020204" pitchFamily="34" charset="0"/>
              <a:buChar char="•"/>
            </a:pPr>
            <a:r>
              <a:rPr lang="en-US" dirty="0"/>
              <a:t>Not documented</a:t>
            </a:r>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B32CE81D-47B6-A230-6573-EF7E9C8CAAFB}"/>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70</a:t>
            </a:fld>
            <a:endParaRPr lang="en-US"/>
          </a:p>
        </p:txBody>
      </p:sp>
      <p:pic>
        <p:nvPicPr>
          <p:cNvPr id="6" name="Picture 6" descr="PET in Lymphoma | SpringerLink">
            <a:extLst>
              <a:ext uri="{FF2B5EF4-FFF2-40B4-BE49-F238E27FC236}">
                <a16:creationId xmlns:a16="http://schemas.microsoft.com/office/drawing/2014/main" id="{817FFFF2-C5C0-41B8-1022-A93EE406A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147" y="1630177"/>
            <a:ext cx="4252396" cy="297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942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22F8FC-2DBD-1C09-709C-1DBB849C6E40}"/>
              </a:ext>
            </a:extLst>
          </p:cNvPr>
          <p:cNvPicPr>
            <a:picLocks noChangeAspect="1"/>
          </p:cNvPicPr>
          <p:nvPr/>
        </p:nvPicPr>
        <p:blipFill>
          <a:blip r:embed="rId2"/>
          <a:stretch>
            <a:fillRect/>
          </a:stretch>
        </p:blipFill>
        <p:spPr>
          <a:xfrm>
            <a:off x="1524000" y="180109"/>
            <a:ext cx="8185364" cy="6594140"/>
          </a:xfrm>
          <a:prstGeom prst="rect">
            <a:avLst/>
          </a:prstGeom>
        </p:spPr>
      </p:pic>
      <p:sp>
        <p:nvSpPr>
          <p:cNvPr id="5" name="Rectangle 4">
            <a:extLst>
              <a:ext uri="{FF2B5EF4-FFF2-40B4-BE49-F238E27FC236}">
                <a16:creationId xmlns:a16="http://schemas.microsoft.com/office/drawing/2014/main" id="{3EE674B7-D5AB-F4A2-9387-23C23F464E7C}"/>
              </a:ext>
            </a:extLst>
          </p:cNvPr>
          <p:cNvSpPr/>
          <p:nvPr/>
        </p:nvSpPr>
        <p:spPr>
          <a:xfrm>
            <a:off x="1638952" y="1828799"/>
            <a:ext cx="4705350" cy="1609725"/>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60C567-E5D7-8C52-6D6C-BF5BBD3C4382}"/>
              </a:ext>
            </a:extLst>
          </p:cNvPr>
          <p:cNvSpPr/>
          <p:nvPr/>
        </p:nvSpPr>
        <p:spPr>
          <a:xfrm>
            <a:off x="1524000" y="6088453"/>
            <a:ext cx="5029200" cy="346164"/>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Check Mark Clip Art at Clker.com - vector clip art online, royalty free &amp;  public domain">
            <a:extLst>
              <a:ext uri="{FF2B5EF4-FFF2-40B4-BE49-F238E27FC236}">
                <a16:creationId xmlns:a16="http://schemas.microsoft.com/office/drawing/2014/main" id="{43C30F37-C6BF-7337-37B2-84A3CBCD3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37" y="6088452"/>
            <a:ext cx="345572" cy="3502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heck Mark Clip Art at Clker.com - vector clip art online, royalty free &amp;  public domain">
            <a:extLst>
              <a:ext uri="{FF2B5EF4-FFF2-40B4-BE49-F238E27FC236}">
                <a16:creationId xmlns:a16="http://schemas.microsoft.com/office/drawing/2014/main" id="{70CB9681-1CED-A7F5-4E9E-F86C97B8F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090" y="2172723"/>
            <a:ext cx="909638" cy="9218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35636AC-6D50-9148-0392-A663CC24C398}"/>
              </a:ext>
            </a:extLst>
          </p:cNvPr>
          <p:cNvGrpSpPr/>
          <p:nvPr/>
        </p:nvGrpSpPr>
        <p:grpSpPr>
          <a:xfrm>
            <a:off x="100520" y="5662410"/>
            <a:ext cx="1538432" cy="772206"/>
            <a:chOff x="100520" y="5662410"/>
            <a:chExt cx="1538432" cy="772206"/>
          </a:xfrm>
        </p:grpSpPr>
        <p:pic>
          <p:nvPicPr>
            <p:cNvPr id="14" name="Picture 10" descr="Check Mark Clip Art at Clker.com - vector clip art online, royalty free &amp;  public domain">
              <a:extLst>
                <a:ext uri="{FF2B5EF4-FFF2-40B4-BE49-F238E27FC236}">
                  <a16:creationId xmlns:a16="http://schemas.microsoft.com/office/drawing/2014/main" id="{BEAB4CDD-DCCA-6EE7-BD1F-9DF0E6BBF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10" y="5662410"/>
              <a:ext cx="420387" cy="4260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A092229-A7CC-F569-804E-251A06CB8E78}"/>
                </a:ext>
              </a:extLst>
            </p:cNvPr>
            <p:cNvSpPr txBox="1"/>
            <p:nvPr/>
          </p:nvSpPr>
          <p:spPr>
            <a:xfrm>
              <a:off x="100520" y="6126839"/>
              <a:ext cx="1538432" cy="307777"/>
            </a:xfrm>
            <a:prstGeom prst="rect">
              <a:avLst/>
            </a:prstGeom>
            <a:noFill/>
          </p:spPr>
          <p:txBody>
            <a:bodyPr wrap="square" rtlCol="0">
              <a:spAutoFit/>
            </a:bodyPr>
            <a:lstStyle/>
            <a:p>
              <a:r>
                <a:rPr lang="en-US" sz="1400" dirty="0"/>
                <a:t>= default code</a:t>
              </a:r>
            </a:p>
          </p:txBody>
        </p:sp>
      </p:grpSp>
    </p:spTree>
    <p:extLst>
      <p:ext uri="{BB962C8B-B14F-4D97-AF65-F5344CB8AC3E}">
        <p14:creationId xmlns:p14="http://schemas.microsoft.com/office/powerpoint/2010/main" val="5068569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E6F4-65B9-111C-223F-C083566C8F55}"/>
              </a:ext>
            </a:extLst>
          </p:cNvPr>
          <p:cNvSpPr>
            <a:spLocks noGrp="1"/>
          </p:cNvSpPr>
          <p:nvPr>
            <p:ph type="title"/>
          </p:nvPr>
        </p:nvSpPr>
        <p:spPr>
          <a:xfrm>
            <a:off x="1485355" y="335673"/>
            <a:ext cx="9866540" cy="1358140"/>
          </a:xfrm>
        </p:spPr>
        <p:txBody>
          <a:bodyPr anchor="t">
            <a:normAutofit fontScale="90000"/>
          </a:bodyPr>
          <a:lstStyle/>
          <a:p>
            <a:r>
              <a:rPr lang="en-US" dirty="0"/>
              <a:t>Case #2 surgical diagnostic/staging procedure and surgery of primary site</a:t>
            </a:r>
          </a:p>
        </p:txBody>
      </p:sp>
      <p:sp>
        <p:nvSpPr>
          <p:cNvPr id="4" name="Content Placeholder 3">
            <a:extLst>
              <a:ext uri="{FF2B5EF4-FFF2-40B4-BE49-F238E27FC236}">
                <a16:creationId xmlns:a16="http://schemas.microsoft.com/office/drawing/2014/main" id="{24FFDDD3-8693-1067-5E2F-028FF2490A7E}"/>
              </a:ext>
            </a:extLst>
          </p:cNvPr>
          <p:cNvSpPr>
            <a:spLocks noGrp="1"/>
          </p:cNvSpPr>
          <p:nvPr>
            <p:ph type="body" sz="quarter" idx="14"/>
          </p:nvPr>
        </p:nvSpPr>
        <p:spPr>
          <a:xfrm>
            <a:off x="1343273" y="2084057"/>
            <a:ext cx="6667252" cy="3759200"/>
          </a:xfrm>
        </p:spPr>
        <p:txBody>
          <a:bodyPr>
            <a:normAutofit/>
          </a:bodyPr>
          <a:lstStyle/>
          <a:p>
            <a:pPr marL="285750" indent="-285750">
              <a:buFont typeface="Arial" panose="020B0604020202020204" pitchFamily="34" charset="0"/>
              <a:buChar char="•"/>
            </a:pPr>
            <a:r>
              <a:rPr lang="en-US" dirty="0"/>
              <a:t>Multiple nodes involved </a:t>
            </a:r>
          </a:p>
          <a:p>
            <a:pPr marL="742950" lvl="1" indent="-285750">
              <a:buFont typeface="Arial" panose="020B0604020202020204" pitchFamily="34" charset="0"/>
              <a:buChar char="•"/>
            </a:pPr>
            <a:r>
              <a:rPr lang="en-US" dirty="0"/>
              <a:t>Discussed on CT, but also proven by post-excision imaging</a:t>
            </a:r>
          </a:p>
          <a:p>
            <a:pPr marL="285750" indent="-285750">
              <a:buFont typeface="Arial" panose="020B0604020202020204" pitchFamily="34" charset="0"/>
              <a:buChar char="•"/>
            </a:pPr>
            <a:r>
              <a:rPr lang="en-US" dirty="0"/>
              <a:t>Site code C770</a:t>
            </a:r>
          </a:p>
          <a:p>
            <a:pPr marL="285750" indent="-285750">
              <a:buFont typeface="Arial" panose="020B0604020202020204" pitchFamily="34" charset="0"/>
              <a:buChar char="•"/>
            </a:pPr>
            <a:r>
              <a:rPr lang="en-US" dirty="0"/>
              <a:t>Excisional biopsy gets coded as biopsy of primary site, since it was not the only node involved.</a:t>
            </a:r>
          </a:p>
          <a:p>
            <a:pPr marL="285750" indent="-285750">
              <a:buFont typeface="Arial" panose="020B0604020202020204" pitchFamily="34" charset="0"/>
              <a:buChar char="•"/>
            </a:pPr>
            <a:r>
              <a:rPr lang="en-US" dirty="0"/>
              <a:t>There was no removal of a lymph node chain and no other procedure done, so surgery code to 00</a:t>
            </a:r>
          </a:p>
        </p:txBody>
      </p:sp>
      <p:sp>
        <p:nvSpPr>
          <p:cNvPr id="3" name="Slide Number Placeholder 2">
            <a:extLst>
              <a:ext uri="{FF2B5EF4-FFF2-40B4-BE49-F238E27FC236}">
                <a16:creationId xmlns:a16="http://schemas.microsoft.com/office/drawing/2014/main" id="{B32CE81D-47B6-A230-6573-EF7E9C8CAAFB}"/>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72</a:t>
            </a:fld>
            <a:endParaRPr lang="en-US"/>
          </a:p>
        </p:txBody>
      </p:sp>
    </p:spTree>
    <p:extLst>
      <p:ext uri="{BB962C8B-B14F-4D97-AF65-F5344CB8AC3E}">
        <p14:creationId xmlns:p14="http://schemas.microsoft.com/office/powerpoint/2010/main" val="2018641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1F3D39-B7FE-AAB4-0DE8-E4F2AA714EA7}"/>
              </a:ext>
            </a:extLst>
          </p:cNvPr>
          <p:cNvPicPr>
            <a:picLocks noChangeAspect="1"/>
          </p:cNvPicPr>
          <p:nvPr/>
        </p:nvPicPr>
        <p:blipFill>
          <a:blip r:embed="rId2"/>
          <a:stretch>
            <a:fillRect/>
          </a:stretch>
        </p:blipFill>
        <p:spPr>
          <a:xfrm>
            <a:off x="1609916" y="419327"/>
            <a:ext cx="9058084" cy="6079251"/>
          </a:xfrm>
          <a:prstGeom prst="rect">
            <a:avLst/>
          </a:prstGeom>
        </p:spPr>
      </p:pic>
      <p:sp>
        <p:nvSpPr>
          <p:cNvPr id="5" name="Rectangle 4">
            <a:extLst>
              <a:ext uri="{FF2B5EF4-FFF2-40B4-BE49-F238E27FC236}">
                <a16:creationId xmlns:a16="http://schemas.microsoft.com/office/drawing/2014/main" id="{3EE674B7-D5AB-F4A2-9387-23C23F464E7C}"/>
              </a:ext>
            </a:extLst>
          </p:cNvPr>
          <p:cNvSpPr/>
          <p:nvPr/>
        </p:nvSpPr>
        <p:spPr>
          <a:xfrm>
            <a:off x="1685924" y="1458820"/>
            <a:ext cx="5248275" cy="346164"/>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0" descr="Check Mark Clip Art at Clker.com - vector clip art online, royalty free &amp;  public domain">
            <a:extLst>
              <a:ext uri="{FF2B5EF4-FFF2-40B4-BE49-F238E27FC236}">
                <a16:creationId xmlns:a16="http://schemas.microsoft.com/office/drawing/2014/main" id="{70CB9681-1CED-A7F5-4E9E-F86C97B8F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909" y="2335424"/>
            <a:ext cx="368603" cy="3735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35636AC-6D50-9148-0392-A663CC24C398}"/>
              </a:ext>
            </a:extLst>
          </p:cNvPr>
          <p:cNvGrpSpPr/>
          <p:nvPr/>
        </p:nvGrpSpPr>
        <p:grpSpPr>
          <a:xfrm>
            <a:off x="100520" y="5662410"/>
            <a:ext cx="1538432" cy="772206"/>
            <a:chOff x="100520" y="5662410"/>
            <a:chExt cx="1538432" cy="772206"/>
          </a:xfrm>
        </p:grpSpPr>
        <p:pic>
          <p:nvPicPr>
            <p:cNvPr id="14" name="Picture 10" descr="Check Mark Clip Art at Clker.com - vector clip art online, royalty free &amp;  public domain">
              <a:extLst>
                <a:ext uri="{FF2B5EF4-FFF2-40B4-BE49-F238E27FC236}">
                  <a16:creationId xmlns:a16="http://schemas.microsoft.com/office/drawing/2014/main" id="{BEAB4CDD-DCCA-6EE7-BD1F-9DF0E6BBF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10" y="5662410"/>
              <a:ext cx="420387" cy="4260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A092229-A7CC-F569-804E-251A06CB8E78}"/>
                </a:ext>
              </a:extLst>
            </p:cNvPr>
            <p:cNvSpPr txBox="1"/>
            <p:nvPr/>
          </p:nvSpPr>
          <p:spPr>
            <a:xfrm>
              <a:off x="100520" y="6126839"/>
              <a:ext cx="1538432" cy="307777"/>
            </a:xfrm>
            <a:prstGeom prst="rect">
              <a:avLst/>
            </a:prstGeom>
            <a:noFill/>
          </p:spPr>
          <p:txBody>
            <a:bodyPr wrap="square" rtlCol="0">
              <a:spAutoFit/>
            </a:bodyPr>
            <a:lstStyle/>
            <a:p>
              <a:r>
                <a:rPr lang="en-US" sz="1400" dirty="0"/>
                <a:t>= default code</a:t>
              </a:r>
            </a:p>
          </p:txBody>
        </p:sp>
      </p:grpSp>
      <p:sp>
        <p:nvSpPr>
          <p:cNvPr id="6" name="Rectangle 5">
            <a:extLst>
              <a:ext uri="{FF2B5EF4-FFF2-40B4-BE49-F238E27FC236}">
                <a16:creationId xmlns:a16="http://schemas.microsoft.com/office/drawing/2014/main" id="{FF713602-1BF4-3BB0-488B-2CBDB1C6856B}"/>
              </a:ext>
            </a:extLst>
          </p:cNvPr>
          <p:cNvSpPr/>
          <p:nvPr/>
        </p:nvSpPr>
        <p:spPr>
          <a:xfrm>
            <a:off x="1638952" y="2390220"/>
            <a:ext cx="5248275" cy="346164"/>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descr="Check Mark Clip Art at Clker.com - vector clip art online, royalty free &amp;  public domain">
            <a:extLst>
              <a:ext uri="{FF2B5EF4-FFF2-40B4-BE49-F238E27FC236}">
                <a16:creationId xmlns:a16="http://schemas.microsoft.com/office/drawing/2014/main" id="{CB1A4629-0C97-35C3-D5B0-BE17FD841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312" y="1425783"/>
            <a:ext cx="368603" cy="37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8289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2280-CBF1-51DE-85EA-F475B4C32214}"/>
              </a:ext>
            </a:extLst>
          </p:cNvPr>
          <p:cNvSpPr>
            <a:spLocks noGrp="1"/>
          </p:cNvSpPr>
          <p:nvPr>
            <p:ph type="title"/>
          </p:nvPr>
        </p:nvSpPr>
        <p:spPr/>
        <p:txBody>
          <a:bodyPr/>
          <a:lstStyle/>
          <a:p>
            <a:r>
              <a:rPr lang="en-US" dirty="0"/>
              <a:t>Pre-webinar questions</a:t>
            </a:r>
          </a:p>
        </p:txBody>
      </p:sp>
      <p:sp>
        <p:nvSpPr>
          <p:cNvPr id="3" name="Slide Number Placeholder 2">
            <a:extLst>
              <a:ext uri="{FF2B5EF4-FFF2-40B4-BE49-F238E27FC236}">
                <a16:creationId xmlns:a16="http://schemas.microsoft.com/office/drawing/2014/main" id="{8D78AFCA-5A1C-3BB3-3EFF-8B920C39AA76}"/>
              </a:ext>
            </a:extLst>
          </p:cNvPr>
          <p:cNvSpPr>
            <a:spLocks noGrp="1"/>
          </p:cNvSpPr>
          <p:nvPr>
            <p:ph type="sldNum" sz="quarter" idx="12"/>
          </p:nvPr>
        </p:nvSpPr>
        <p:spPr/>
        <p:txBody>
          <a:bodyPr/>
          <a:lstStyle/>
          <a:p>
            <a:fld id="{B5CEABB6-07DC-46E8-9B57-56EC44A396E5}" type="slidenum">
              <a:rPr lang="en-US" smtClean="0"/>
              <a:pPr/>
              <a:t>74</a:t>
            </a:fld>
            <a:endParaRPr lang="en-US" dirty="0"/>
          </a:p>
        </p:txBody>
      </p:sp>
      <p:sp>
        <p:nvSpPr>
          <p:cNvPr id="4" name="Content Placeholder 3">
            <a:extLst>
              <a:ext uri="{FF2B5EF4-FFF2-40B4-BE49-F238E27FC236}">
                <a16:creationId xmlns:a16="http://schemas.microsoft.com/office/drawing/2014/main" id="{5772E4F5-A7E5-DF65-9581-751F4A5AA87E}"/>
              </a:ext>
            </a:extLst>
          </p:cNvPr>
          <p:cNvSpPr>
            <a:spLocks noGrp="1"/>
          </p:cNvSpPr>
          <p:nvPr>
            <p:ph sz="half" idx="14"/>
          </p:nvPr>
        </p:nvSpPr>
        <p:spPr>
          <a:xfrm>
            <a:off x="762001" y="2478783"/>
            <a:ext cx="6597372" cy="3296194"/>
          </a:xfrm>
        </p:spPr>
        <p:txBody>
          <a:bodyPr/>
          <a:lstStyle/>
          <a:p>
            <a:r>
              <a:rPr lang="en-US" dirty="0"/>
              <a:t>1. Patient was diagnosed with AML with MDS related changes in 2021 and presents in 2023 with a new diagnosis of MDS with excess blasts (9983/3).</a:t>
            </a:r>
          </a:p>
          <a:p>
            <a:r>
              <a:rPr lang="en-US" dirty="0"/>
              <a:t>	a. How many primaries is this?</a:t>
            </a:r>
          </a:p>
          <a:p>
            <a:r>
              <a:rPr lang="en-US" dirty="0"/>
              <a:t>		TWO</a:t>
            </a:r>
          </a:p>
          <a:p>
            <a:r>
              <a:rPr lang="en-US" dirty="0"/>
              <a:t>	b. What rule did you use to determine this?</a:t>
            </a:r>
          </a:p>
          <a:p>
            <a:r>
              <a:rPr lang="en-US" dirty="0"/>
              <a:t>		M13</a:t>
            </a:r>
          </a:p>
          <a:p>
            <a:endParaRPr lang="en-US" dirty="0"/>
          </a:p>
        </p:txBody>
      </p:sp>
      <p:pic>
        <p:nvPicPr>
          <p:cNvPr id="6" name="Picture 5">
            <a:extLst>
              <a:ext uri="{FF2B5EF4-FFF2-40B4-BE49-F238E27FC236}">
                <a16:creationId xmlns:a16="http://schemas.microsoft.com/office/drawing/2014/main" id="{4889CAC5-11D8-189B-699C-39D984FBF2E4}"/>
              </a:ext>
            </a:extLst>
          </p:cNvPr>
          <p:cNvPicPr>
            <a:picLocks noChangeAspect="1"/>
          </p:cNvPicPr>
          <p:nvPr/>
        </p:nvPicPr>
        <p:blipFill>
          <a:blip r:embed="rId3"/>
          <a:stretch>
            <a:fillRect/>
          </a:stretch>
        </p:blipFill>
        <p:spPr>
          <a:xfrm>
            <a:off x="5611273" y="4650515"/>
            <a:ext cx="6466173" cy="2069690"/>
          </a:xfrm>
          <a:prstGeom prst="rect">
            <a:avLst/>
          </a:prstGeom>
        </p:spPr>
      </p:pic>
    </p:spTree>
    <p:extLst>
      <p:ext uri="{BB962C8B-B14F-4D97-AF65-F5344CB8AC3E}">
        <p14:creationId xmlns:p14="http://schemas.microsoft.com/office/powerpoint/2010/main" val="3015611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2280-CBF1-51DE-85EA-F475B4C32214}"/>
              </a:ext>
            </a:extLst>
          </p:cNvPr>
          <p:cNvSpPr>
            <a:spLocks noGrp="1"/>
          </p:cNvSpPr>
          <p:nvPr>
            <p:ph type="title"/>
          </p:nvPr>
        </p:nvSpPr>
        <p:spPr/>
        <p:txBody>
          <a:bodyPr/>
          <a:lstStyle/>
          <a:p>
            <a:r>
              <a:rPr lang="en-US" dirty="0"/>
              <a:t>Pre-webinar questions</a:t>
            </a:r>
          </a:p>
        </p:txBody>
      </p:sp>
      <p:sp>
        <p:nvSpPr>
          <p:cNvPr id="3" name="Slide Number Placeholder 2">
            <a:extLst>
              <a:ext uri="{FF2B5EF4-FFF2-40B4-BE49-F238E27FC236}">
                <a16:creationId xmlns:a16="http://schemas.microsoft.com/office/drawing/2014/main" id="{8D78AFCA-5A1C-3BB3-3EFF-8B920C39AA76}"/>
              </a:ext>
            </a:extLst>
          </p:cNvPr>
          <p:cNvSpPr>
            <a:spLocks noGrp="1"/>
          </p:cNvSpPr>
          <p:nvPr>
            <p:ph type="sldNum" sz="quarter" idx="12"/>
          </p:nvPr>
        </p:nvSpPr>
        <p:spPr/>
        <p:txBody>
          <a:bodyPr/>
          <a:lstStyle/>
          <a:p>
            <a:fld id="{B5CEABB6-07DC-46E8-9B57-56EC44A396E5}" type="slidenum">
              <a:rPr lang="en-US" smtClean="0"/>
              <a:pPr/>
              <a:t>75</a:t>
            </a:fld>
            <a:endParaRPr lang="en-US" dirty="0"/>
          </a:p>
        </p:txBody>
      </p:sp>
      <p:sp>
        <p:nvSpPr>
          <p:cNvPr id="4" name="Content Placeholder 3">
            <a:extLst>
              <a:ext uri="{FF2B5EF4-FFF2-40B4-BE49-F238E27FC236}">
                <a16:creationId xmlns:a16="http://schemas.microsoft.com/office/drawing/2014/main" id="{5772E4F5-A7E5-DF65-9581-751F4A5AA87E}"/>
              </a:ext>
            </a:extLst>
          </p:cNvPr>
          <p:cNvSpPr>
            <a:spLocks noGrp="1"/>
          </p:cNvSpPr>
          <p:nvPr>
            <p:ph sz="half" idx="14"/>
          </p:nvPr>
        </p:nvSpPr>
        <p:spPr/>
        <p:txBody>
          <a:bodyPr/>
          <a:lstStyle/>
          <a:p>
            <a:r>
              <a:rPr lang="en-US" dirty="0"/>
              <a:t>2. 6/2023 CT Abd &amp; Pelvis: Multiple hepatic masses, largest measuring 3.4 cm in the right hepatic lobe concerning for hepatic metastatic disease. Bulky </a:t>
            </a:r>
            <a:r>
              <a:rPr lang="en-US" dirty="0" err="1"/>
              <a:t>gastrohepatic</a:t>
            </a:r>
            <a:r>
              <a:rPr lang="en-US" dirty="0"/>
              <a:t>, porta hepatis, retroperitoneal and </a:t>
            </a:r>
            <a:r>
              <a:rPr lang="en-US" dirty="0" err="1"/>
              <a:t>retrocrural</a:t>
            </a:r>
            <a:r>
              <a:rPr lang="en-US" dirty="0"/>
              <a:t> adenopathy. 6/24/21 Liver bx: DLBCL.</a:t>
            </a:r>
          </a:p>
          <a:p>
            <a:r>
              <a:rPr lang="en-US" dirty="0"/>
              <a:t>	a. What is the primary site code?</a:t>
            </a:r>
          </a:p>
          <a:p>
            <a:r>
              <a:rPr lang="en-US" dirty="0"/>
              <a:t>		C22.0</a:t>
            </a:r>
          </a:p>
          <a:p>
            <a:r>
              <a:rPr lang="en-US" dirty="0"/>
              <a:t>	b. What rule did you use to determine this?</a:t>
            </a:r>
          </a:p>
          <a:p>
            <a:r>
              <a:rPr lang="en-US" dirty="0"/>
              <a:t>		PH25</a:t>
            </a:r>
          </a:p>
          <a:p>
            <a:endParaRPr lang="en-US" dirty="0"/>
          </a:p>
        </p:txBody>
      </p:sp>
      <p:pic>
        <p:nvPicPr>
          <p:cNvPr id="6" name="Picture 5">
            <a:extLst>
              <a:ext uri="{FF2B5EF4-FFF2-40B4-BE49-F238E27FC236}">
                <a16:creationId xmlns:a16="http://schemas.microsoft.com/office/drawing/2014/main" id="{D01086CB-E5A5-9398-64F6-600816270C63}"/>
              </a:ext>
            </a:extLst>
          </p:cNvPr>
          <p:cNvPicPr>
            <a:picLocks noChangeAspect="1"/>
          </p:cNvPicPr>
          <p:nvPr/>
        </p:nvPicPr>
        <p:blipFill>
          <a:blip r:embed="rId3"/>
          <a:stretch>
            <a:fillRect/>
          </a:stretch>
        </p:blipFill>
        <p:spPr>
          <a:xfrm>
            <a:off x="5040181" y="252096"/>
            <a:ext cx="7066094" cy="2462530"/>
          </a:xfrm>
          <a:prstGeom prst="rect">
            <a:avLst/>
          </a:prstGeom>
        </p:spPr>
      </p:pic>
    </p:spTree>
    <p:extLst>
      <p:ext uri="{BB962C8B-B14F-4D97-AF65-F5344CB8AC3E}">
        <p14:creationId xmlns:p14="http://schemas.microsoft.com/office/powerpoint/2010/main" val="10270045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2280-CBF1-51DE-85EA-F475B4C32214}"/>
              </a:ext>
            </a:extLst>
          </p:cNvPr>
          <p:cNvSpPr>
            <a:spLocks noGrp="1"/>
          </p:cNvSpPr>
          <p:nvPr>
            <p:ph type="title"/>
          </p:nvPr>
        </p:nvSpPr>
        <p:spPr/>
        <p:txBody>
          <a:bodyPr/>
          <a:lstStyle/>
          <a:p>
            <a:r>
              <a:rPr lang="en-US" dirty="0"/>
              <a:t>Pre-webinar questions</a:t>
            </a:r>
          </a:p>
        </p:txBody>
      </p:sp>
      <p:sp>
        <p:nvSpPr>
          <p:cNvPr id="3" name="Slide Number Placeholder 2">
            <a:extLst>
              <a:ext uri="{FF2B5EF4-FFF2-40B4-BE49-F238E27FC236}">
                <a16:creationId xmlns:a16="http://schemas.microsoft.com/office/drawing/2014/main" id="{8D78AFCA-5A1C-3BB3-3EFF-8B920C39AA76}"/>
              </a:ext>
            </a:extLst>
          </p:cNvPr>
          <p:cNvSpPr>
            <a:spLocks noGrp="1"/>
          </p:cNvSpPr>
          <p:nvPr>
            <p:ph type="sldNum" sz="quarter" idx="12"/>
          </p:nvPr>
        </p:nvSpPr>
        <p:spPr/>
        <p:txBody>
          <a:bodyPr/>
          <a:lstStyle/>
          <a:p>
            <a:fld id="{B5CEABB6-07DC-46E8-9B57-56EC44A396E5}" type="slidenum">
              <a:rPr lang="en-US" smtClean="0"/>
              <a:pPr/>
              <a:t>76</a:t>
            </a:fld>
            <a:endParaRPr lang="en-US" dirty="0"/>
          </a:p>
        </p:txBody>
      </p:sp>
      <p:sp>
        <p:nvSpPr>
          <p:cNvPr id="4" name="Content Placeholder 3">
            <a:extLst>
              <a:ext uri="{FF2B5EF4-FFF2-40B4-BE49-F238E27FC236}">
                <a16:creationId xmlns:a16="http://schemas.microsoft.com/office/drawing/2014/main" id="{5772E4F5-A7E5-DF65-9581-751F4A5AA87E}"/>
              </a:ext>
            </a:extLst>
          </p:cNvPr>
          <p:cNvSpPr>
            <a:spLocks noGrp="1"/>
          </p:cNvSpPr>
          <p:nvPr>
            <p:ph sz="half" idx="14"/>
          </p:nvPr>
        </p:nvSpPr>
        <p:spPr/>
        <p:txBody>
          <a:bodyPr/>
          <a:lstStyle/>
          <a:p>
            <a:r>
              <a:rPr lang="en-US" dirty="0"/>
              <a:t>3. A patient the presented with a pericardial effusion that was proven to be DLBCL. Full workup revealed no other involvement. </a:t>
            </a:r>
          </a:p>
          <a:p>
            <a:r>
              <a:rPr lang="en-US" dirty="0"/>
              <a:t>	a. What is the primary site code?</a:t>
            </a:r>
          </a:p>
          <a:p>
            <a:r>
              <a:rPr lang="en-US" dirty="0"/>
              <a:t>		C38.0</a:t>
            </a:r>
          </a:p>
          <a:p>
            <a:endParaRPr lang="en-US" dirty="0"/>
          </a:p>
        </p:txBody>
      </p:sp>
    </p:spTree>
    <p:extLst>
      <p:ext uri="{BB962C8B-B14F-4D97-AF65-F5344CB8AC3E}">
        <p14:creationId xmlns:p14="http://schemas.microsoft.com/office/powerpoint/2010/main" val="817526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2280-CBF1-51DE-85EA-F475B4C32214}"/>
              </a:ext>
            </a:extLst>
          </p:cNvPr>
          <p:cNvSpPr>
            <a:spLocks noGrp="1"/>
          </p:cNvSpPr>
          <p:nvPr>
            <p:ph type="title"/>
          </p:nvPr>
        </p:nvSpPr>
        <p:spPr>
          <a:xfrm>
            <a:off x="1552575" y="323176"/>
            <a:ext cx="9866540" cy="1358140"/>
          </a:xfrm>
        </p:spPr>
        <p:txBody>
          <a:bodyPr anchor="t">
            <a:normAutofit/>
          </a:bodyPr>
          <a:lstStyle/>
          <a:p>
            <a:r>
              <a:rPr lang="en-US" dirty="0"/>
              <a:t>Pre-webinar questions</a:t>
            </a:r>
          </a:p>
        </p:txBody>
      </p:sp>
      <p:sp>
        <p:nvSpPr>
          <p:cNvPr id="4" name="Content Placeholder 3">
            <a:extLst>
              <a:ext uri="{FF2B5EF4-FFF2-40B4-BE49-F238E27FC236}">
                <a16:creationId xmlns:a16="http://schemas.microsoft.com/office/drawing/2014/main" id="{5772E4F5-A7E5-DF65-9581-751F4A5AA87E}"/>
              </a:ext>
            </a:extLst>
          </p:cNvPr>
          <p:cNvSpPr>
            <a:spLocks noGrp="1"/>
          </p:cNvSpPr>
          <p:nvPr>
            <p:ph sz="half" idx="15"/>
          </p:nvPr>
        </p:nvSpPr>
        <p:spPr>
          <a:xfrm>
            <a:off x="1552575" y="1152399"/>
            <a:ext cx="9570720" cy="5040159"/>
          </a:xfrm>
        </p:spPr>
        <p:txBody>
          <a:bodyPr>
            <a:normAutofit/>
          </a:bodyPr>
          <a:lstStyle/>
          <a:p>
            <a:pPr>
              <a:lnSpc>
                <a:spcPct val="90000"/>
              </a:lnSpc>
            </a:pPr>
            <a:r>
              <a:rPr lang="en-US" sz="1600" dirty="0"/>
              <a:t>4. Patient found to have several scalp lesions during her annual skin check exam on 12/22/2020. Shave biopsy from her left temple, medial parietal scalp, right temple X2: Positive for atypical lymphoid infiltrate, consistent with large B-cell lymphoma. Molecular studies negative for translocation BCL 6 and c-</a:t>
            </a:r>
            <a:r>
              <a:rPr lang="en-US" sz="1600" dirty="0" err="1"/>
              <a:t>Myc</a:t>
            </a:r>
            <a:r>
              <a:rPr lang="en-US" sz="1600" dirty="0"/>
              <a:t>, positive for BCL-2 rearrangement. Her pathology was sent for second opinion 1/18/2021 and results were consistent with large B-cell lymphoma involving the skin.  </a:t>
            </a:r>
          </a:p>
          <a:p>
            <a:pPr>
              <a:lnSpc>
                <a:spcPct val="90000"/>
              </a:lnSpc>
            </a:pPr>
            <a:endParaRPr lang="en-US" sz="1600" dirty="0"/>
          </a:p>
          <a:p>
            <a:pPr>
              <a:lnSpc>
                <a:spcPct val="90000"/>
              </a:lnSpc>
              <a:spcAft>
                <a:spcPts val="0"/>
              </a:spcAft>
            </a:pPr>
            <a:r>
              <a:rPr lang="en-US" sz="1600" dirty="0"/>
              <a:t>PET/CT 1/26/2021:  Widespread skeletal metastases.</a:t>
            </a:r>
          </a:p>
          <a:p>
            <a:pPr>
              <a:lnSpc>
                <a:spcPct val="90000"/>
              </a:lnSpc>
              <a:spcAft>
                <a:spcPts val="0"/>
              </a:spcAft>
            </a:pPr>
            <a:r>
              <a:rPr lang="en-US" sz="1600" dirty="0"/>
              <a:t>Right external iliac chain and left inguinal lymph node metastases.</a:t>
            </a:r>
          </a:p>
          <a:p>
            <a:pPr>
              <a:lnSpc>
                <a:spcPct val="90000"/>
              </a:lnSpc>
              <a:spcAft>
                <a:spcPts val="0"/>
              </a:spcAft>
            </a:pPr>
            <a:r>
              <a:rPr lang="en-US" sz="1600" dirty="0"/>
              <a:t>Deauville 4: Uptake slightly to moderately higher than liver.</a:t>
            </a:r>
          </a:p>
          <a:p>
            <a:pPr>
              <a:lnSpc>
                <a:spcPct val="90000"/>
              </a:lnSpc>
              <a:spcAft>
                <a:spcPts val="0"/>
              </a:spcAft>
            </a:pPr>
            <a:endParaRPr lang="en-US" sz="1600" dirty="0"/>
          </a:p>
          <a:p>
            <a:pPr>
              <a:lnSpc>
                <a:spcPct val="90000"/>
              </a:lnSpc>
              <a:spcAft>
                <a:spcPts val="0"/>
              </a:spcAft>
            </a:pPr>
            <a:r>
              <a:rPr lang="en-US" sz="1600" dirty="0"/>
              <a:t>PE: Skin: Several erythematous plaques in different areas in the scalp.</a:t>
            </a:r>
          </a:p>
          <a:p>
            <a:pPr>
              <a:lnSpc>
                <a:spcPct val="90000"/>
              </a:lnSpc>
              <a:spcAft>
                <a:spcPts val="0"/>
              </a:spcAft>
            </a:pPr>
            <a:endParaRPr lang="en-US" sz="1600" dirty="0"/>
          </a:p>
          <a:p>
            <a:pPr marL="571500" lvl="1" indent="-342900">
              <a:lnSpc>
                <a:spcPct val="90000"/>
              </a:lnSpc>
              <a:buAutoNum type="alphaLcPeriod"/>
            </a:pPr>
            <a:r>
              <a:rPr lang="en-US" sz="1600" dirty="0"/>
              <a:t>What is the primary site code?</a:t>
            </a:r>
          </a:p>
          <a:p>
            <a:pPr marL="685800" lvl="2" indent="0">
              <a:lnSpc>
                <a:spcPct val="90000"/>
              </a:lnSpc>
              <a:buNone/>
            </a:pPr>
            <a:r>
              <a:rPr lang="en-US" sz="1600" dirty="0"/>
              <a:t>	C77.9</a:t>
            </a:r>
          </a:p>
          <a:p>
            <a:pPr marL="228600" lvl="1" indent="0">
              <a:lnSpc>
                <a:spcPct val="90000"/>
              </a:lnSpc>
              <a:buNone/>
            </a:pPr>
            <a:r>
              <a:rPr lang="en-US" sz="1600" dirty="0"/>
              <a:t>b. What rule did you use to determine this?</a:t>
            </a:r>
          </a:p>
          <a:p>
            <a:pPr marL="228600" lvl="1" indent="0">
              <a:lnSpc>
                <a:spcPct val="90000"/>
              </a:lnSpc>
              <a:buNone/>
            </a:pPr>
            <a:r>
              <a:rPr lang="en-US" sz="1600" dirty="0"/>
              <a:t>	PH22</a:t>
            </a:r>
          </a:p>
          <a:p>
            <a:pPr marL="228600" lvl="1" indent="0">
              <a:lnSpc>
                <a:spcPct val="90000"/>
              </a:lnSpc>
              <a:buNone/>
            </a:pPr>
            <a:r>
              <a:rPr lang="en-US" sz="1600" dirty="0"/>
              <a:t>c. What is the histology code?</a:t>
            </a:r>
          </a:p>
          <a:p>
            <a:pPr marL="228600" lvl="1" indent="0">
              <a:lnSpc>
                <a:spcPct val="90000"/>
              </a:lnSpc>
              <a:buNone/>
            </a:pPr>
            <a:r>
              <a:rPr lang="en-US" sz="1600" dirty="0"/>
              <a:t>	9680/3</a:t>
            </a:r>
          </a:p>
          <a:p>
            <a:pPr>
              <a:lnSpc>
                <a:spcPct val="90000"/>
              </a:lnSpc>
            </a:pPr>
            <a:endParaRPr lang="en-US" sz="1400" dirty="0"/>
          </a:p>
        </p:txBody>
      </p:sp>
      <p:sp>
        <p:nvSpPr>
          <p:cNvPr id="3" name="Slide Number Placeholder 2">
            <a:extLst>
              <a:ext uri="{FF2B5EF4-FFF2-40B4-BE49-F238E27FC236}">
                <a16:creationId xmlns:a16="http://schemas.microsoft.com/office/drawing/2014/main" id="{8D78AFCA-5A1C-3BB3-3EFF-8B920C39AA76}"/>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77</a:t>
            </a:fld>
            <a:endParaRPr lang="en-US"/>
          </a:p>
        </p:txBody>
      </p:sp>
    </p:spTree>
    <p:extLst>
      <p:ext uri="{BB962C8B-B14F-4D97-AF65-F5344CB8AC3E}">
        <p14:creationId xmlns:p14="http://schemas.microsoft.com/office/powerpoint/2010/main" val="12852497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974771" y="576943"/>
            <a:ext cx="6449786" cy="2785508"/>
          </a:xfrm>
        </p:spPr>
        <p:txBody>
          <a:bodyPr>
            <a:normAutofit/>
          </a:bodyPr>
          <a:lstStyle/>
          <a:p>
            <a:r>
              <a:rPr lang="en-US" dirty="0"/>
              <a:t>Time permitting: Heme database walkthrough </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4974772" y="3373686"/>
            <a:ext cx="6449785" cy="1029586"/>
          </a:xfrm>
        </p:spPr>
        <p:txBody>
          <a:bodyPr>
            <a:normAutofit fontScale="92500"/>
          </a:bodyPr>
          <a:lstStyle/>
          <a:p>
            <a:r>
              <a:rPr lang="en-US" dirty="0">
                <a:hlinkClick r:id="rId3"/>
              </a:rPr>
              <a:t>https://seer.cancer.gov/seertools/hemelymph/</a:t>
            </a:r>
            <a:r>
              <a:rPr lang="en-US" dirty="0"/>
              <a:t> </a:t>
            </a:r>
          </a:p>
        </p:txBody>
      </p:sp>
      <p:sp>
        <p:nvSpPr>
          <p:cNvPr id="4" name="Slide Number Placeholder 3">
            <a:extLst>
              <a:ext uri="{FF2B5EF4-FFF2-40B4-BE49-F238E27FC236}">
                <a16:creationId xmlns:a16="http://schemas.microsoft.com/office/drawing/2014/main" id="{58D8D8EF-09F7-2BAC-3EC4-6E8F40515A5D}"/>
              </a:ext>
            </a:extLst>
          </p:cNvPr>
          <p:cNvSpPr>
            <a:spLocks noGrp="1"/>
          </p:cNvSpPr>
          <p:nvPr>
            <p:ph type="sldNum" sz="quarter" idx="12"/>
          </p:nvPr>
        </p:nvSpPr>
        <p:spPr/>
        <p:txBody>
          <a:bodyPr/>
          <a:lstStyle/>
          <a:p>
            <a:fld id="{B5CEABB6-07DC-46E8-9B57-56EC44A396E5}" type="slidenum">
              <a:rPr lang="en-US" smtClean="0"/>
              <a:pPr/>
              <a:t>78</a:t>
            </a:fld>
            <a:endParaRPr lang="en-US" dirty="0"/>
          </a:p>
        </p:txBody>
      </p:sp>
    </p:spTree>
    <p:extLst>
      <p:ext uri="{BB962C8B-B14F-4D97-AF65-F5344CB8AC3E}">
        <p14:creationId xmlns:p14="http://schemas.microsoft.com/office/powerpoint/2010/main" val="21000043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0A44-90DC-1A78-8953-7AA0676381F1}"/>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2991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2CF25-5113-F632-7FCC-CC05A35F01D7}"/>
              </a:ext>
            </a:extLst>
          </p:cNvPr>
          <p:cNvSpPr>
            <a:spLocks noGrp="1"/>
          </p:cNvSpPr>
          <p:nvPr>
            <p:ph type="title"/>
          </p:nvPr>
        </p:nvSpPr>
        <p:spPr>
          <a:xfrm>
            <a:off x="978952" y="43935"/>
            <a:ext cx="7606895" cy="2029967"/>
          </a:xfrm>
        </p:spPr>
        <p:txBody>
          <a:bodyPr/>
          <a:lstStyle/>
          <a:p>
            <a:r>
              <a:rPr lang="en-US" dirty="0">
                <a:solidFill>
                  <a:schemeClr val="tx2"/>
                </a:solidFill>
              </a:rPr>
              <a:t>Histology example</a:t>
            </a: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
        <p:nvSpPr>
          <p:cNvPr id="2" name="TextBox 1">
            <a:extLst>
              <a:ext uri="{FF2B5EF4-FFF2-40B4-BE49-F238E27FC236}">
                <a16:creationId xmlns:a16="http://schemas.microsoft.com/office/drawing/2014/main" id="{BFD311AB-D6FE-4BBC-504D-3E0E78E2F21D}"/>
              </a:ext>
            </a:extLst>
          </p:cNvPr>
          <p:cNvSpPr txBox="1"/>
          <p:nvPr/>
        </p:nvSpPr>
        <p:spPr>
          <a:xfrm>
            <a:off x="7058025" y="43935"/>
            <a:ext cx="4515035" cy="646331"/>
          </a:xfrm>
          <a:prstGeom prst="rect">
            <a:avLst/>
          </a:prstGeom>
          <a:noFill/>
        </p:spPr>
        <p:txBody>
          <a:bodyPr wrap="square" rtlCol="0">
            <a:spAutoFit/>
          </a:bodyPr>
          <a:lstStyle/>
          <a:p>
            <a:pPr algn="ctr"/>
            <a:r>
              <a:rPr lang="en-US" b="1" dirty="0">
                <a:solidFill>
                  <a:schemeClr val="bg1"/>
                </a:solidFill>
              </a:rPr>
              <a:t>FOLLICULAR LYMPHOMA vs. FOLLICULAR LYMPHOMA GRADE 1</a:t>
            </a:r>
          </a:p>
        </p:txBody>
      </p:sp>
      <p:pic>
        <p:nvPicPr>
          <p:cNvPr id="7" name="Picture 6">
            <a:extLst>
              <a:ext uri="{FF2B5EF4-FFF2-40B4-BE49-F238E27FC236}">
                <a16:creationId xmlns:a16="http://schemas.microsoft.com/office/drawing/2014/main" id="{51132F4B-E018-C307-2DD8-8EC7F2512237}"/>
              </a:ext>
            </a:extLst>
          </p:cNvPr>
          <p:cNvPicPr>
            <a:picLocks noChangeAspect="1"/>
          </p:cNvPicPr>
          <p:nvPr/>
        </p:nvPicPr>
        <p:blipFill>
          <a:blip r:embed="rId3"/>
          <a:stretch>
            <a:fillRect/>
          </a:stretch>
        </p:blipFill>
        <p:spPr>
          <a:xfrm>
            <a:off x="71061" y="690266"/>
            <a:ext cx="6710362" cy="3109293"/>
          </a:xfrm>
          <a:prstGeom prst="rect">
            <a:avLst/>
          </a:prstGeom>
          <a:ln>
            <a:solidFill>
              <a:schemeClr val="tx2"/>
            </a:solidFill>
          </a:ln>
        </p:spPr>
      </p:pic>
      <p:pic>
        <p:nvPicPr>
          <p:cNvPr id="10" name="Picture 9">
            <a:extLst>
              <a:ext uri="{FF2B5EF4-FFF2-40B4-BE49-F238E27FC236}">
                <a16:creationId xmlns:a16="http://schemas.microsoft.com/office/drawing/2014/main" id="{B7306C55-035B-DDED-8D7E-4F074F95198E}"/>
              </a:ext>
            </a:extLst>
          </p:cNvPr>
          <p:cNvPicPr>
            <a:picLocks noChangeAspect="1"/>
          </p:cNvPicPr>
          <p:nvPr/>
        </p:nvPicPr>
        <p:blipFill>
          <a:blip r:embed="rId4"/>
          <a:stretch>
            <a:fillRect/>
          </a:stretch>
        </p:blipFill>
        <p:spPr>
          <a:xfrm>
            <a:off x="7478564" y="838200"/>
            <a:ext cx="3940663" cy="3644373"/>
          </a:xfrm>
          <a:prstGeom prst="rect">
            <a:avLst/>
          </a:prstGeom>
          <a:ln>
            <a:solidFill>
              <a:schemeClr val="tx2"/>
            </a:solidFill>
          </a:ln>
        </p:spPr>
      </p:pic>
      <p:pic>
        <p:nvPicPr>
          <p:cNvPr id="13" name="Picture 12">
            <a:extLst>
              <a:ext uri="{FF2B5EF4-FFF2-40B4-BE49-F238E27FC236}">
                <a16:creationId xmlns:a16="http://schemas.microsoft.com/office/drawing/2014/main" id="{C5F72A5B-24E4-3548-720F-A5DFBD2ECEFB}"/>
              </a:ext>
            </a:extLst>
          </p:cNvPr>
          <p:cNvPicPr>
            <a:picLocks noChangeAspect="1"/>
          </p:cNvPicPr>
          <p:nvPr/>
        </p:nvPicPr>
        <p:blipFill>
          <a:blip r:embed="rId5"/>
          <a:stretch>
            <a:fillRect/>
          </a:stretch>
        </p:blipFill>
        <p:spPr>
          <a:xfrm>
            <a:off x="599698" y="3550043"/>
            <a:ext cx="6096000" cy="3307957"/>
          </a:xfrm>
          <a:prstGeom prst="rect">
            <a:avLst/>
          </a:prstGeom>
          <a:ln>
            <a:solidFill>
              <a:schemeClr val="tx2"/>
            </a:solidFill>
          </a:ln>
        </p:spPr>
      </p:pic>
      <p:pic>
        <p:nvPicPr>
          <p:cNvPr id="15" name="Picture 14">
            <a:extLst>
              <a:ext uri="{FF2B5EF4-FFF2-40B4-BE49-F238E27FC236}">
                <a16:creationId xmlns:a16="http://schemas.microsoft.com/office/drawing/2014/main" id="{BC58D8E7-1463-AFE4-6B21-67BC7FA2A564}"/>
              </a:ext>
            </a:extLst>
          </p:cNvPr>
          <p:cNvPicPr>
            <a:picLocks noChangeAspect="1"/>
          </p:cNvPicPr>
          <p:nvPr/>
        </p:nvPicPr>
        <p:blipFill>
          <a:blip r:embed="rId6"/>
          <a:stretch>
            <a:fillRect/>
          </a:stretch>
        </p:blipFill>
        <p:spPr>
          <a:xfrm>
            <a:off x="7091457" y="4814887"/>
            <a:ext cx="4714875" cy="1724025"/>
          </a:xfrm>
          <a:prstGeom prst="rect">
            <a:avLst/>
          </a:prstGeom>
          <a:ln>
            <a:solidFill>
              <a:schemeClr val="tx2"/>
            </a:solidFill>
          </a:ln>
        </p:spPr>
      </p:pic>
    </p:spTree>
    <p:extLst>
      <p:ext uri="{BB962C8B-B14F-4D97-AF65-F5344CB8AC3E}">
        <p14:creationId xmlns:p14="http://schemas.microsoft.com/office/powerpoint/2010/main" val="514644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B29E87-9C2C-400B-834D-4E4BD6E944D0}"/>
              </a:ext>
            </a:extLst>
          </p:cNvPr>
          <p:cNvSpPr>
            <a:spLocks noGrp="1"/>
          </p:cNvSpPr>
          <p:nvPr>
            <p:ph type="title"/>
          </p:nvPr>
        </p:nvSpPr>
        <p:spPr>
          <a:xfrm>
            <a:off x="764155" y="896112"/>
            <a:ext cx="10665845" cy="1325563"/>
          </a:xfrm>
        </p:spPr>
        <p:txBody>
          <a:bodyPr/>
          <a:lstStyle/>
          <a:p>
            <a:r>
              <a:rPr lang="en-US" dirty="0"/>
              <a:t>References</a:t>
            </a:r>
          </a:p>
        </p:txBody>
      </p:sp>
      <p:sp>
        <p:nvSpPr>
          <p:cNvPr id="2" name="Slide Number Placeholder 1">
            <a:extLst>
              <a:ext uri="{FF2B5EF4-FFF2-40B4-BE49-F238E27FC236}">
                <a16:creationId xmlns:a16="http://schemas.microsoft.com/office/drawing/2014/main" id="{660EB401-2F91-2D90-C859-96484861E564}"/>
              </a:ext>
            </a:extLst>
          </p:cNvPr>
          <p:cNvSpPr>
            <a:spLocks noGrp="1"/>
          </p:cNvSpPr>
          <p:nvPr>
            <p:ph type="sldNum" sz="quarter" idx="12"/>
          </p:nvPr>
        </p:nvSpPr>
        <p:spPr/>
        <p:txBody>
          <a:bodyPr/>
          <a:lstStyle/>
          <a:p>
            <a:fld id="{B5CEABB6-07DC-46E8-9B57-56EC44A396E5}" type="slidenum">
              <a:rPr lang="en-US" smtClean="0"/>
              <a:pPr/>
              <a:t>80</a:t>
            </a:fld>
            <a:endParaRPr lang="en-US" dirty="0"/>
          </a:p>
        </p:txBody>
      </p:sp>
      <p:sp>
        <p:nvSpPr>
          <p:cNvPr id="4" name="Table Placeholder 3">
            <a:extLst>
              <a:ext uri="{FF2B5EF4-FFF2-40B4-BE49-F238E27FC236}">
                <a16:creationId xmlns:a16="http://schemas.microsoft.com/office/drawing/2014/main" id="{E1593602-2C9B-2719-3419-E06F24C9C479}"/>
              </a:ext>
            </a:extLst>
          </p:cNvPr>
          <p:cNvSpPr>
            <a:spLocks noGrp="1"/>
          </p:cNvSpPr>
          <p:nvPr>
            <p:ph type="tbl" sz="quarter" idx="13"/>
          </p:nvPr>
        </p:nvSpPr>
        <p:spPr/>
        <p:txBody>
          <a:bodyPr>
            <a:normAutofit fontScale="85000" lnSpcReduction="10000"/>
          </a:bodyPr>
          <a:lstStyle/>
          <a:p>
            <a:r>
              <a:rPr lang="en-US" dirty="0">
                <a:solidFill>
                  <a:schemeClr val="bg2"/>
                </a:solidFill>
              </a:rPr>
              <a:t>Ruhl J, Adamo M, Dickie L., </a:t>
            </a:r>
            <a:r>
              <a:rPr lang="en-US" dirty="0" err="1">
                <a:solidFill>
                  <a:schemeClr val="bg2"/>
                </a:solidFill>
              </a:rPr>
              <a:t>Negoita</a:t>
            </a:r>
            <a:r>
              <a:rPr lang="en-US" dirty="0">
                <a:solidFill>
                  <a:schemeClr val="bg2"/>
                </a:solidFill>
              </a:rPr>
              <a:t>, S. (August 2021). </a:t>
            </a:r>
            <a:r>
              <a:rPr lang="en-US" i="1" dirty="0">
                <a:solidFill>
                  <a:schemeClr val="bg2"/>
                </a:solidFill>
              </a:rPr>
              <a:t>Hematopoietic and Lymphoid Neoplasm Coding Manual. </a:t>
            </a:r>
            <a:r>
              <a:rPr lang="en-US" dirty="0">
                <a:solidFill>
                  <a:schemeClr val="bg2"/>
                </a:solidFill>
              </a:rPr>
              <a:t>National Cancer Institute, Bethesda, MD, 2021.</a:t>
            </a:r>
          </a:p>
          <a:p>
            <a:r>
              <a:rPr lang="en-US" b="0" i="0" dirty="0">
                <a:solidFill>
                  <a:schemeClr val="bg2"/>
                </a:solidFill>
                <a:effectLst/>
                <a:latin typeface="Source Sans Pro" panose="020B0503030403020204" pitchFamily="34" charset="0"/>
              </a:rPr>
              <a:t>Ruhl JL, Callaghan C, Schussler N (eds.) Summary Stage 2018: Codes and Coding Instructions, National Cancer Institute, Bethesda, MD, 2023.</a:t>
            </a:r>
          </a:p>
          <a:p>
            <a:r>
              <a:rPr lang="en-US" b="0" i="0" dirty="0">
                <a:solidFill>
                  <a:schemeClr val="bg2"/>
                </a:solidFill>
                <a:effectLst/>
                <a:latin typeface="Source Sans Pro" panose="020B0503030403020204" pitchFamily="34" charset="0"/>
              </a:rPr>
              <a:t>Ruhl JL, Callaghan C, Schussler N (eds.) Summary Stage 2018: Codes and Coding Instructions, National Cancer Institute, Bethesda, MD, 2023.</a:t>
            </a:r>
          </a:p>
          <a:p>
            <a:r>
              <a:rPr lang="en-US" dirty="0">
                <a:solidFill>
                  <a:schemeClr val="bg2"/>
                </a:solidFill>
              </a:rPr>
              <a:t>American College of Surgeons. (2024). STORE Standards for Oncology Registry Entry. American College of Surgeons, Chicago, IL, 2024. </a:t>
            </a:r>
          </a:p>
          <a:p>
            <a:endParaRPr lang="en-US"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566997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661531" y="1043681"/>
            <a:ext cx="5528217" cy="1472174"/>
          </a:xfrm>
        </p:spPr>
        <p:txBody>
          <a:bodyPr>
            <a:normAutofit/>
          </a:bodyPr>
          <a:lstStyle/>
          <a:p>
            <a:r>
              <a:rPr lang="en-US" sz="6600"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4716965" y="2543761"/>
            <a:ext cx="6830257" cy="2029969"/>
          </a:xfrm>
        </p:spPr>
        <p:txBody>
          <a:bodyPr bIns="0">
            <a:normAutofit fontScale="92500"/>
          </a:bodyPr>
          <a:lstStyle/>
          <a:p>
            <a:pPr>
              <a:lnSpc>
                <a:spcPct val="120000"/>
              </a:lnSpc>
              <a:spcAft>
                <a:spcPts val="0"/>
              </a:spcAft>
            </a:pPr>
            <a:r>
              <a:rPr lang="en-US" sz="2400" dirty="0"/>
              <a:t>Leslie Woodard, ODS-C</a:t>
            </a:r>
          </a:p>
          <a:p>
            <a:pPr>
              <a:lnSpc>
                <a:spcPct val="120000"/>
              </a:lnSpc>
              <a:spcAft>
                <a:spcPts val="0"/>
              </a:spcAft>
            </a:pPr>
            <a:r>
              <a:rPr lang="en-US" sz="2400" dirty="0"/>
              <a:t>ICRA Education Chair</a:t>
            </a:r>
          </a:p>
          <a:p>
            <a:pPr>
              <a:lnSpc>
                <a:spcPct val="120000"/>
              </a:lnSpc>
              <a:spcAft>
                <a:spcPts val="0"/>
              </a:spcAft>
            </a:pPr>
            <a:r>
              <a:rPr lang="en-US" sz="2400" dirty="0"/>
              <a:t>Franciscan Health, System Tumor Registry Manager</a:t>
            </a:r>
          </a:p>
          <a:p>
            <a:pPr>
              <a:lnSpc>
                <a:spcPct val="120000"/>
              </a:lnSpc>
              <a:spcAft>
                <a:spcPts val="0"/>
              </a:spcAft>
            </a:pPr>
            <a:r>
              <a:rPr lang="en-US" sz="2400" dirty="0">
                <a:hlinkClick r:id="rId3"/>
              </a:rPr>
              <a:t>Leslie.Woodard@franciscanalliance.org</a:t>
            </a:r>
            <a:r>
              <a:rPr lang="en-US" sz="2400" dirty="0"/>
              <a:t> </a:t>
            </a:r>
          </a:p>
          <a:p>
            <a:endParaRPr lang="en-US" sz="2400" dirty="0"/>
          </a:p>
        </p:txBody>
      </p:sp>
      <p:pic>
        <p:nvPicPr>
          <p:cNvPr id="2050" name="Picture 2">
            <a:extLst>
              <a:ext uri="{FF2B5EF4-FFF2-40B4-BE49-F238E27FC236}">
                <a16:creationId xmlns:a16="http://schemas.microsoft.com/office/drawing/2014/main" id="{4A3A2A43-9FC6-8AFF-597D-AAD500E0B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8039" y="4732537"/>
            <a:ext cx="2001160" cy="200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527C94D-B0C1-4058-7843-9D0E6E0CDE24}"/>
              </a:ext>
            </a:extLst>
          </p:cNvPr>
          <p:cNvPicPr>
            <a:picLocks noChangeAspect="1"/>
          </p:cNvPicPr>
          <p:nvPr/>
        </p:nvPicPr>
        <p:blipFill>
          <a:blip r:embed="rId5"/>
          <a:stretch>
            <a:fillRect/>
          </a:stretch>
        </p:blipFill>
        <p:spPr>
          <a:xfrm>
            <a:off x="7504770" y="4812570"/>
            <a:ext cx="2149719" cy="1841093"/>
          </a:xfrm>
          <a:prstGeom prst="rect">
            <a:avLst/>
          </a:prstGeom>
        </p:spPr>
      </p:pic>
    </p:spTree>
    <p:extLst>
      <p:ext uri="{BB962C8B-B14F-4D97-AF65-F5344CB8AC3E}">
        <p14:creationId xmlns:p14="http://schemas.microsoft.com/office/powerpoint/2010/main" val="2436493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2CF25-5113-F632-7FCC-CC05A35F01D7}"/>
              </a:ext>
            </a:extLst>
          </p:cNvPr>
          <p:cNvSpPr>
            <a:spLocks noGrp="1"/>
          </p:cNvSpPr>
          <p:nvPr>
            <p:ph type="title"/>
          </p:nvPr>
        </p:nvSpPr>
        <p:spPr>
          <a:xfrm>
            <a:off x="978952" y="43935"/>
            <a:ext cx="7606895" cy="2029967"/>
          </a:xfrm>
        </p:spPr>
        <p:txBody>
          <a:bodyPr/>
          <a:lstStyle/>
          <a:p>
            <a:r>
              <a:rPr lang="en-US" dirty="0">
                <a:solidFill>
                  <a:schemeClr val="tx2"/>
                </a:solidFill>
              </a:rPr>
              <a:t>Histology example</a:t>
            </a: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
        <p:nvSpPr>
          <p:cNvPr id="2" name="TextBox 1">
            <a:extLst>
              <a:ext uri="{FF2B5EF4-FFF2-40B4-BE49-F238E27FC236}">
                <a16:creationId xmlns:a16="http://schemas.microsoft.com/office/drawing/2014/main" id="{BFD311AB-D6FE-4BBC-504D-3E0E78E2F21D}"/>
              </a:ext>
            </a:extLst>
          </p:cNvPr>
          <p:cNvSpPr txBox="1"/>
          <p:nvPr/>
        </p:nvSpPr>
        <p:spPr>
          <a:xfrm>
            <a:off x="7058025" y="43935"/>
            <a:ext cx="4515035" cy="646331"/>
          </a:xfrm>
          <a:prstGeom prst="rect">
            <a:avLst/>
          </a:prstGeom>
          <a:noFill/>
        </p:spPr>
        <p:txBody>
          <a:bodyPr wrap="square" rtlCol="0">
            <a:spAutoFit/>
          </a:bodyPr>
          <a:lstStyle/>
          <a:p>
            <a:pPr algn="ctr"/>
            <a:r>
              <a:rPr lang="en-US" b="1" dirty="0">
                <a:solidFill>
                  <a:schemeClr val="bg1"/>
                </a:solidFill>
              </a:rPr>
              <a:t>B-CELL LYMPHOMA vs.</a:t>
            </a:r>
          </a:p>
          <a:p>
            <a:pPr algn="ctr"/>
            <a:r>
              <a:rPr lang="en-US" b="1" dirty="0">
                <a:solidFill>
                  <a:schemeClr val="bg1"/>
                </a:solidFill>
              </a:rPr>
              <a:t> DIFFUSE LARGE B-CELL LYMPHOMA</a:t>
            </a:r>
          </a:p>
        </p:txBody>
      </p:sp>
      <p:pic>
        <p:nvPicPr>
          <p:cNvPr id="5" name="Picture 4">
            <a:extLst>
              <a:ext uri="{FF2B5EF4-FFF2-40B4-BE49-F238E27FC236}">
                <a16:creationId xmlns:a16="http://schemas.microsoft.com/office/drawing/2014/main" id="{C489F714-58BD-1AA3-1B74-E831AC6844EF}"/>
              </a:ext>
            </a:extLst>
          </p:cNvPr>
          <p:cNvPicPr>
            <a:picLocks noChangeAspect="1"/>
          </p:cNvPicPr>
          <p:nvPr/>
        </p:nvPicPr>
        <p:blipFill>
          <a:blip r:embed="rId3"/>
          <a:stretch>
            <a:fillRect/>
          </a:stretch>
        </p:blipFill>
        <p:spPr>
          <a:xfrm>
            <a:off x="1212239" y="2686000"/>
            <a:ext cx="10329863" cy="1072499"/>
          </a:xfrm>
          <a:prstGeom prst="rect">
            <a:avLst/>
          </a:prstGeom>
          <a:ln>
            <a:solidFill>
              <a:schemeClr val="tx2"/>
            </a:solidFill>
          </a:ln>
        </p:spPr>
      </p:pic>
      <p:pic>
        <p:nvPicPr>
          <p:cNvPr id="9" name="Picture 8">
            <a:extLst>
              <a:ext uri="{FF2B5EF4-FFF2-40B4-BE49-F238E27FC236}">
                <a16:creationId xmlns:a16="http://schemas.microsoft.com/office/drawing/2014/main" id="{2400F494-E9C1-57C5-9490-E25EC81E60A3}"/>
              </a:ext>
            </a:extLst>
          </p:cNvPr>
          <p:cNvPicPr>
            <a:picLocks noChangeAspect="1"/>
          </p:cNvPicPr>
          <p:nvPr/>
        </p:nvPicPr>
        <p:blipFill>
          <a:blip r:embed="rId4"/>
          <a:stretch>
            <a:fillRect/>
          </a:stretch>
        </p:blipFill>
        <p:spPr>
          <a:xfrm>
            <a:off x="1243198" y="951082"/>
            <a:ext cx="10329862" cy="1584184"/>
          </a:xfrm>
          <a:prstGeom prst="rect">
            <a:avLst/>
          </a:prstGeom>
          <a:ln>
            <a:solidFill>
              <a:schemeClr val="tx2"/>
            </a:solidFill>
          </a:ln>
        </p:spPr>
      </p:pic>
      <p:pic>
        <p:nvPicPr>
          <p:cNvPr id="12" name="Picture 11">
            <a:extLst>
              <a:ext uri="{FF2B5EF4-FFF2-40B4-BE49-F238E27FC236}">
                <a16:creationId xmlns:a16="http://schemas.microsoft.com/office/drawing/2014/main" id="{0FCAD7C1-9657-32DD-BD6A-97E89A9FBFAB}"/>
              </a:ext>
            </a:extLst>
          </p:cNvPr>
          <p:cNvPicPr>
            <a:picLocks noChangeAspect="1"/>
          </p:cNvPicPr>
          <p:nvPr/>
        </p:nvPicPr>
        <p:blipFill>
          <a:blip r:embed="rId5"/>
          <a:stretch>
            <a:fillRect/>
          </a:stretch>
        </p:blipFill>
        <p:spPr>
          <a:xfrm>
            <a:off x="2081212" y="4035425"/>
            <a:ext cx="8448675" cy="2686050"/>
          </a:xfrm>
          <a:prstGeom prst="rect">
            <a:avLst/>
          </a:prstGeom>
          <a:ln>
            <a:solidFill>
              <a:schemeClr val="tx2"/>
            </a:solidFill>
          </a:ln>
        </p:spPr>
      </p:pic>
    </p:spTree>
    <p:extLst>
      <p:ext uri="{BB962C8B-B14F-4D97-AF65-F5344CB8AC3E}">
        <p14:creationId xmlns:p14="http://schemas.microsoft.com/office/powerpoint/2010/main" val="239890963"/>
      </p:ext>
    </p:extLst>
  </p:cSld>
  <p:clrMapOvr>
    <a:masterClrMapping/>
  </p:clrMapOvr>
</p:sld>
</file>

<file path=ppt/theme/theme1.xml><?xml version="1.0" encoding="utf-8"?>
<a:theme xmlns:a="http://schemas.openxmlformats.org/drawingml/2006/main" name="Custom">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2.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1814</TotalTime>
  <Words>5313</Words>
  <Application>Microsoft Office PowerPoint</Application>
  <PresentationFormat>Widescreen</PresentationFormat>
  <Paragraphs>751</Paragraphs>
  <Slides>81</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Avenir Next LT Pro</vt:lpstr>
      <vt:lpstr>Avenir Next LT Pro Demi</vt:lpstr>
      <vt:lpstr>Calibri</vt:lpstr>
      <vt:lpstr>Source Sans Pro</vt:lpstr>
      <vt:lpstr>Custom</vt:lpstr>
      <vt:lpstr>Abstracting Hematopoietic and lymphoma cases</vt:lpstr>
      <vt:lpstr>AGENDA</vt:lpstr>
      <vt:lpstr>Default values</vt:lpstr>
      <vt:lpstr>Icd-o</vt:lpstr>
      <vt:lpstr>histology</vt:lpstr>
      <vt:lpstr>histology</vt:lpstr>
      <vt:lpstr>Histology example</vt:lpstr>
      <vt:lpstr>Histology example</vt:lpstr>
      <vt:lpstr>Histology example</vt:lpstr>
      <vt:lpstr>Site code</vt:lpstr>
      <vt:lpstr>Modules and ph rules</vt:lpstr>
      <vt:lpstr>Site code example</vt:lpstr>
      <vt:lpstr>Site code example</vt:lpstr>
      <vt:lpstr>Diagnostic confirmation</vt:lpstr>
      <vt:lpstr>Diagnostic confirmation – code 1</vt:lpstr>
      <vt:lpstr>Code 1 examples</vt:lpstr>
      <vt:lpstr>Diagnostic confirmation – Code 2</vt:lpstr>
      <vt:lpstr>Diagnostic confirmation – code 3</vt:lpstr>
      <vt:lpstr>Code 3 examples</vt:lpstr>
      <vt:lpstr>Diagnostic confirmation – code 4</vt:lpstr>
      <vt:lpstr>Diagnostic confirmation – code 5</vt:lpstr>
      <vt:lpstr>Code 5 examples</vt:lpstr>
      <vt:lpstr>Diagnostic confirmation – code 6</vt:lpstr>
      <vt:lpstr>Diagnostic confirmation – code 7</vt:lpstr>
      <vt:lpstr>Diagnostic confirmation – code 8</vt:lpstr>
      <vt:lpstr>Code 8 example</vt:lpstr>
      <vt:lpstr>staging</vt:lpstr>
      <vt:lpstr>staging – lymphoma (Lugano)</vt:lpstr>
      <vt:lpstr>staging – lymphoma (Lugano)</vt:lpstr>
      <vt:lpstr>staging – lymphoma (Lugano)</vt:lpstr>
      <vt:lpstr>staging – lymphoma (Lugano)</vt:lpstr>
      <vt:lpstr>staging – lymphoma (Lugano)</vt:lpstr>
      <vt:lpstr>staging – lymphoma (Lugano)</vt:lpstr>
      <vt:lpstr>staging – cll/sll (Lugano and rai)</vt:lpstr>
      <vt:lpstr>staging - myeloma</vt:lpstr>
      <vt:lpstr>staging - myeloma</vt:lpstr>
      <vt:lpstr>staging - myeloma</vt:lpstr>
      <vt:lpstr>staging – leukemia</vt:lpstr>
      <vt:lpstr>Summary stage</vt:lpstr>
      <vt:lpstr>Site specific data items (SSDI)</vt:lpstr>
      <vt:lpstr>Lymphoma – excluding cll/sll</vt:lpstr>
      <vt:lpstr>Lymphoma – cll/sll</vt:lpstr>
      <vt:lpstr>Lymphoma – cll/sll</vt:lpstr>
      <vt:lpstr>Lymphoma – cll/sll continued</vt:lpstr>
      <vt:lpstr>Lymphoma – cll/sll continued</vt:lpstr>
      <vt:lpstr>Plasma cell myeloma</vt:lpstr>
      <vt:lpstr>Plasma cell myeloma</vt:lpstr>
      <vt:lpstr>hemeretic</vt:lpstr>
      <vt:lpstr>treatment</vt:lpstr>
      <vt:lpstr>surgery</vt:lpstr>
      <vt:lpstr>Radiation therapy</vt:lpstr>
      <vt:lpstr>Systemic therapy</vt:lpstr>
      <vt:lpstr>Systemic therapy</vt:lpstr>
      <vt:lpstr>Systemic therapy</vt:lpstr>
      <vt:lpstr>transplants</vt:lpstr>
      <vt:lpstr>Other therapy</vt:lpstr>
      <vt:lpstr>Recurrence </vt:lpstr>
      <vt:lpstr>Case #1 </vt:lpstr>
      <vt:lpstr>Case #1 multiple primary rules</vt:lpstr>
      <vt:lpstr>Case #1 diagnostic confirmation</vt:lpstr>
      <vt:lpstr>Case #1 stage group and ssdis</vt:lpstr>
      <vt:lpstr>PowerPoint Presentation</vt:lpstr>
      <vt:lpstr>Case #1 surgery other reg/dis sites</vt:lpstr>
      <vt:lpstr>Case #1 systemic therapy</vt:lpstr>
      <vt:lpstr>PowerPoint Presentation</vt:lpstr>
      <vt:lpstr>Case #2</vt:lpstr>
      <vt:lpstr>Case #2 multiple primary rules</vt:lpstr>
      <vt:lpstr>Case #2 primary site and histology</vt:lpstr>
      <vt:lpstr>Case #2 diagnostic confirmation</vt:lpstr>
      <vt:lpstr>Case #2 stage group and ssdis</vt:lpstr>
      <vt:lpstr>PowerPoint Presentation</vt:lpstr>
      <vt:lpstr>Case #2 surgical diagnostic/staging procedure and surgery of primary site</vt:lpstr>
      <vt:lpstr>PowerPoint Presentation</vt:lpstr>
      <vt:lpstr>Pre-webinar questions</vt:lpstr>
      <vt:lpstr>Pre-webinar questions</vt:lpstr>
      <vt:lpstr>Pre-webinar questions</vt:lpstr>
      <vt:lpstr>Pre-webinar questions</vt:lpstr>
      <vt:lpstr>Time permitting: Heme database walkthrough </vt:lpstr>
      <vt:lpstr>Questions?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Woodard Leslie N</dc:creator>
  <cp:lastModifiedBy>Woodard Leslie N</cp:lastModifiedBy>
  <cp:revision>1</cp:revision>
  <dcterms:created xsi:type="dcterms:W3CDTF">2024-02-16T18:19:36Z</dcterms:created>
  <dcterms:modified xsi:type="dcterms:W3CDTF">2024-03-19T15:14:38Z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