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74"/>
  </p:notesMasterIdLst>
  <p:handoutMasterIdLst>
    <p:handoutMasterId r:id="rId75"/>
  </p:handoutMasterIdLst>
  <p:sldIdLst>
    <p:sldId id="315" r:id="rId5"/>
    <p:sldId id="266" r:id="rId6"/>
    <p:sldId id="271" r:id="rId7"/>
    <p:sldId id="314" r:id="rId8"/>
    <p:sldId id="320" r:id="rId9"/>
    <p:sldId id="322" r:id="rId10"/>
    <p:sldId id="319" r:id="rId11"/>
    <p:sldId id="331" r:id="rId12"/>
    <p:sldId id="332" r:id="rId13"/>
    <p:sldId id="333" r:id="rId14"/>
    <p:sldId id="309" r:id="rId15"/>
    <p:sldId id="256" r:id="rId16"/>
    <p:sldId id="334" r:id="rId17"/>
    <p:sldId id="313" r:id="rId18"/>
    <p:sldId id="323" r:id="rId19"/>
    <p:sldId id="324" r:id="rId20"/>
    <p:sldId id="330" r:id="rId21"/>
    <p:sldId id="325" r:id="rId22"/>
    <p:sldId id="326" r:id="rId23"/>
    <p:sldId id="327" r:id="rId24"/>
    <p:sldId id="328" r:id="rId25"/>
    <p:sldId id="348" r:id="rId26"/>
    <p:sldId id="316" r:id="rId27"/>
    <p:sldId id="335" r:id="rId28"/>
    <p:sldId id="349" r:id="rId29"/>
    <p:sldId id="340" r:id="rId30"/>
    <p:sldId id="305" r:id="rId31"/>
    <p:sldId id="339" r:id="rId32"/>
    <p:sldId id="312" r:id="rId33"/>
    <p:sldId id="345" r:id="rId34"/>
    <p:sldId id="338" r:id="rId35"/>
    <p:sldId id="300" r:id="rId36"/>
    <p:sldId id="341" r:id="rId37"/>
    <p:sldId id="342" r:id="rId38"/>
    <p:sldId id="343" r:id="rId39"/>
    <p:sldId id="344" r:id="rId40"/>
    <p:sldId id="347" r:id="rId41"/>
    <p:sldId id="346" r:id="rId42"/>
    <p:sldId id="310" r:id="rId43"/>
    <p:sldId id="350" r:id="rId44"/>
    <p:sldId id="351" r:id="rId45"/>
    <p:sldId id="352" r:id="rId46"/>
    <p:sldId id="353" r:id="rId47"/>
    <p:sldId id="354" r:id="rId48"/>
    <p:sldId id="355" r:id="rId49"/>
    <p:sldId id="363" r:id="rId50"/>
    <p:sldId id="356" r:id="rId51"/>
    <p:sldId id="358" r:id="rId52"/>
    <p:sldId id="359" r:id="rId53"/>
    <p:sldId id="360" r:id="rId54"/>
    <p:sldId id="362" r:id="rId55"/>
    <p:sldId id="361" r:id="rId56"/>
    <p:sldId id="317" r:id="rId57"/>
    <p:sldId id="318" r:id="rId58"/>
    <p:sldId id="364" r:id="rId59"/>
    <p:sldId id="365" r:id="rId60"/>
    <p:sldId id="366" r:id="rId61"/>
    <p:sldId id="367" r:id="rId62"/>
    <p:sldId id="368" r:id="rId63"/>
    <p:sldId id="371" r:id="rId64"/>
    <p:sldId id="372" r:id="rId65"/>
    <p:sldId id="373" r:id="rId66"/>
    <p:sldId id="374" r:id="rId67"/>
    <p:sldId id="375" r:id="rId68"/>
    <p:sldId id="376" r:id="rId69"/>
    <p:sldId id="369" r:id="rId70"/>
    <p:sldId id="370" r:id="rId71"/>
    <p:sldId id="295" r:id="rId72"/>
    <p:sldId id="32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96076-DD37-4DDD-B390-66D5684BB608}" v="1045" dt="2024-06-18T12:31:45.923"/>
  </p1510:revLst>
</p1510:revInfo>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8465" autoAdjust="0"/>
  </p:normalViewPr>
  <p:slideViewPr>
    <p:cSldViewPr snapToGrid="0">
      <p:cViewPr varScale="1">
        <p:scale>
          <a:sx n="59" d="100"/>
          <a:sy n="59" d="100"/>
        </p:scale>
        <p:origin x="848"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ard Leslie N" userId="0215b3a3-2f11-4a9b-8dcf-81ec854199b6" providerId="ADAL" clId="{E8496076-DD37-4DDD-B390-66D5684BB608}"/>
    <pc:docChg chg="undo redo custSel addSld delSld modSld sldOrd">
      <pc:chgData name="Woodard Leslie N" userId="0215b3a3-2f11-4a9b-8dcf-81ec854199b6" providerId="ADAL" clId="{E8496076-DD37-4DDD-B390-66D5684BB608}" dt="2024-06-18T12:31:45.923" v="17373"/>
      <pc:docMkLst>
        <pc:docMk/>
      </pc:docMkLst>
      <pc:sldChg chg="modSp mod">
        <pc:chgData name="Woodard Leslie N" userId="0215b3a3-2f11-4a9b-8dcf-81ec854199b6" providerId="ADAL" clId="{E8496076-DD37-4DDD-B390-66D5684BB608}" dt="2024-05-22T17:23:31.730" v="743" actId="20577"/>
        <pc:sldMkLst>
          <pc:docMk/>
          <pc:sldMk cId="3111549375" sldId="256"/>
        </pc:sldMkLst>
        <pc:spChg chg="mod">
          <ac:chgData name="Woodard Leslie N" userId="0215b3a3-2f11-4a9b-8dcf-81ec854199b6" providerId="ADAL" clId="{E8496076-DD37-4DDD-B390-66D5684BB608}" dt="2024-05-22T17:23:31.730" v="743" actId="20577"/>
          <ac:spMkLst>
            <pc:docMk/>
            <pc:sldMk cId="3111549375" sldId="256"/>
            <ac:spMk id="6" creationId="{7C94F61A-46C1-B831-7EC4-687DF1C757C5}"/>
          </ac:spMkLst>
        </pc:spChg>
        <pc:spChg chg="mod">
          <ac:chgData name="Woodard Leslie N" userId="0215b3a3-2f11-4a9b-8dcf-81ec854199b6" providerId="ADAL" clId="{E8496076-DD37-4DDD-B390-66D5684BB608}" dt="2024-05-22T17:23:26.098" v="742" actId="20577"/>
          <ac:spMkLst>
            <pc:docMk/>
            <pc:sldMk cId="3111549375" sldId="256"/>
            <ac:spMk id="7" creationId="{0814B6A3-5F3E-4909-8ED5-87FE82492264}"/>
          </ac:spMkLst>
        </pc:spChg>
      </pc:sldChg>
      <pc:sldChg chg="addSp delSp modSp mod setBg">
        <pc:chgData name="Woodard Leslie N" userId="0215b3a3-2f11-4a9b-8dcf-81ec854199b6" providerId="ADAL" clId="{E8496076-DD37-4DDD-B390-66D5684BB608}" dt="2024-05-22T19:27:15.698" v="2735" actId="20577"/>
        <pc:sldMkLst>
          <pc:docMk/>
          <pc:sldMk cId="3318299500" sldId="266"/>
        </pc:sldMkLst>
        <pc:spChg chg="mod">
          <ac:chgData name="Woodard Leslie N" userId="0215b3a3-2f11-4a9b-8dcf-81ec854199b6" providerId="ADAL" clId="{E8496076-DD37-4DDD-B390-66D5684BB608}" dt="2024-05-22T18:36:39.031" v="890" actId="26606"/>
          <ac:spMkLst>
            <pc:docMk/>
            <pc:sldMk cId="3318299500" sldId="266"/>
            <ac:spMk id="4" creationId="{FFDE6B89-9484-4E50-8387-C55E031D8549}"/>
          </ac:spMkLst>
        </pc:spChg>
        <pc:spChg chg="del mod">
          <ac:chgData name="Woodard Leslie N" userId="0215b3a3-2f11-4a9b-8dcf-81ec854199b6" providerId="ADAL" clId="{E8496076-DD37-4DDD-B390-66D5684BB608}" dt="2024-05-22T17:21:28.720" v="659" actId="26606"/>
          <ac:spMkLst>
            <pc:docMk/>
            <pc:sldMk cId="3318299500" sldId="266"/>
            <ac:spMk id="5" creationId="{30EB58E2-A9A0-481A-8B5B-381B836CE40B}"/>
          </ac:spMkLst>
        </pc:spChg>
        <pc:spChg chg="add del">
          <ac:chgData name="Woodard Leslie N" userId="0215b3a3-2f11-4a9b-8dcf-81ec854199b6" providerId="ADAL" clId="{E8496076-DD37-4DDD-B390-66D5684BB608}" dt="2024-05-22T18:36:39.031" v="890" actId="26606"/>
          <ac:spMkLst>
            <pc:docMk/>
            <pc:sldMk cId="3318299500" sldId="266"/>
            <ac:spMk id="11" creationId="{0786F82F-1B47-46ED-8EAE-53EF71E59E9A}"/>
          </ac:spMkLst>
        </pc:spChg>
        <pc:spChg chg="add del">
          <ac:chgData name="Woodard Leslie N" userId="0215b3a3-2f11-4a9b-8dcf-81ec854199b6" providerId="ADAL" clId="{E8496076-DD37-4DDD-B390-66D5684BB608}" dt="2024-05-22T18:36:39.031" v="890" actId="26606"/>
          <ac:spMkLst>
            <pc:docMk/>
            <pc:sldMk cId="3318299500" sldId="266"/>
            <ac:spMk id="13" creationId="{EF1BAF6F-6275-4646-9C59-331B29B9550F}"/>
          </ac:spMkLst>
        </pc:spChg>
        <pc:spChg chg="add del">
          <ac:chgData name="Woodard Leslie N" userId="0215b3a3-2f11-4a9b-8dcf-81ec854199b6" providerId="ADAL" clId="{E8496076-DD37-4DDD-B390-66D5684BB608}" dt="2024-05-22T18:36:39.031" v="890" actId="26606"/>
          <ac:spMkLst>
            <pc:docMk/>
            <pc:sldMk cId="3318299500" sldId="266"/>
            <ac:spMk id="15" creationId="{099405E2-1A96-4DBA-A9DC-4C2A1B421CA9}"/>
          </ac:spMkLst>
        </pc:spChg>
        <pc:spChg chg="add del">
          <ac:chgData name="Woodard Leslie N" userId="0215b3a3-2f11-4a9b-8dcf-81ec854199b6" providerId="ADAL" clId="{E8496076-DD37-4DDD-B390-66D5684BB608}" dt="2024-05-22T18:36:39.031" v="890" actId="26606"/>
          <ac:spMkLst>
            <pc:docMk/>
            <pc:sldMk cId="3318299500" sldId="266"/>
            <ac:spMk id="17" creationId="{61363234-E0BA-4476-B051-D8D9FA506B5A}"/>
          </ac:spMkLst>
        </pc:spChg>
        <pc:spChg chg="add del">
          <ac:chgData name="Woodard Leslie N" userId="0215b3a3-2f11-4a9b-8dcf-81ec854199b6" providerId="ADAL" clId="{E8496076-DD37-4DDD-B390-66D5684BB608}" dt="2024-05-22T18:36:39.031" v="890" actId="26606"/>
          <ac:spMkLst>
            <pc:docMk/>
            <pc:sldMk cId="3318299500" sldId="266"/>
            <ac:spMk id="19" creationId="{932FF329-3A87-4F66-BA01-91CD63C8119F}"/>
          </ac:spMkLst>
        </pc:spChg>
        <pc:spChg chg="add del">
          <ac:chgData name="Woodard Leslie N" userId="0215b3a3-2f11-4a9b-8dcf-81ec854199b6" providerId="ADAL" clId="{E8496076-DD37-4DDD-B390-66D5684BB608}" dt="2024-05-22T18:36:39.031" v="890" actId="26606"/>
          <ac:spMkLst>
            <pc:docMk/>
            <pc:sldMk cId="3318299500" sldId="266"/>
            <ac:spMk id="21" creationId="{79855050-A75B-4DD0-9B56-8B1C7722D884}"/>
          </ac:spMkLst>
        </pc:spChg>
        <pc:spChg chg="add del">
          <ac:chgData name="Woodard Leslie N" userId="0215b3a3-2f11-4a9b-8dcf-81ec854199b6" providerId="ADAL" clId="{E8496076-DD37-4DDD-B390-66D5684BB608}" dt="2024-05-22T18:36:39.031" v="890" actId="26606"/>
          <ac:spMkLst>
            <pc:docMk/>
            <pc:sldMk cId="3318299500" sldId="266"/>
            <ac:spMk id="23" creationId="{0FA286C7-EFC7-4DFE-967A-7E37BA0F363B}"/>
          </ac:spMkLst>
        </pc:spChg>
        <pc:spChg chg="add del">
          <ac:chgData name="Woodard Leslie N" userId="0215b3a3-2f11-4a9b-8dcf-81ec854199b6" providerId="ADAL" clId="{E8496076-DD37-4DDD-B390-66D5684BB608}" dt="2024-05-22T18:36:39.031" v="890" actId="26606"/>
          <ac:spMkLst>
            <pc:docMk/>
            <pc:sldMk cId="3318299500" sldId="266"/>
            <ac:spMk id="25" creationId="{10C9F0E8-EF8B-43C1-9C77-E9DDAF1A0FDD}"/>
          </ac:spMkLst>
        </pc:spChg>
        <pc:spChg chg="add del">
          <ac:chgData name="Woodard Leslie N" userId="0215b3a3-2f11-4a9b-8dcf-81ec854199b6" providerId="ADAL" clId="{E8496076-DD37-4DDD-B390-66D5684BB608}" dt="2024-05-22T18:36:39.031" v="890" actId="26606"/>
          <ac:spMkLst>
            <pc:docMk/>
            <pc:sldMk cId="3318299500" sldId="266"/>
            <ac:spMk id="27" creationId="{379DC473-98F8-45DF-B136-EC0F0F4C6B23}"/>
          </ac:spMkLst>
        </pc:spChg>
        <pc:spChg chg="add">
          <ac:chgData name="Woodard Leslie N" userId="0215b3a3-2f11-4a9b-8dcf-81ec854199b6" providerId="ADAL" clId="{E8496076-DD37-4DDD-B390-66D5684BB608}" dt="2024-05-22T18:36:39.031" v="890" actId="26606"/>
          <ac:spMkLst>
            <pc:docMk/>
            <pc:sldMk cId="3318299500" sldId="266"/>
            <ac:spMk id="32" creationId="{0786F82F-1B47-46ED-8EAE-53EF71E59E9A}"/>
          </ac:spMkLst>
        </pc:spChg>
        <pc:spChg chg="add">
          <ac:chgData name="Woodard Leslie N" userId="0215b3a3-2f11-4a9b-8dcf-81ec854199b6" providerId="ADAL" clId="{E8496076-DD37-4DDD-B390-66D5684BB608}" dt="2024-05-22T18:36:39.031" v="890" actId="26606"/>
          <ac:spMkLst>
            <pc:docMk/>
            <pc:sldMk cId="3318299500" sldId="266"/>
            <ac:spMk id="34" creationId="{EF1BAF6F-6275-4646-9C59-331B29B9550F}"/>
          </ac:spMkLst>
        </pc:spChg>
        <pc:spChg chg="add">
          <ac:chgData name="Woodard Leslie N" userId="0215b3a3-2f11-4a9b-8dcf-81ec854199b6" providerId="ADAL" clId="{E8496076-DD37-4DDD-B390-66D5684BB608}" dt="2024-05-22T18:36:39.031" v="890" actId="26606"/>
          <ac:spMkLst>
            <pc:docMk/>
            <pc:sldMk cId="3318299500" sldId="266"/>
            <ac:spMk id="36" creationId="{72526924-84D3-45FB-A5FE-62D8FCBF53B6}"/>
          </ac:spMkLst>
        </pc:spChg>
        <pc:spChg chg="add">
          <ac:chgData name="Woodard Leslie N" userId="0215b3a3-2f11-4a9b-8dcf-81ec854199b6" providerId="ADAL" clId="{E8496076-DD37-4DDD-B390-66D5684BB608}" dt="2024-05-22T18:36:39.031" v="890" actId="26606"/>
          <ac:spMkLst>
            <pc:docMk/>
            <pc:sldMk cId="3318299500" sldId="266"/>
            <ac:spMk id="38" creationId="{5C2A6256-1DD0-4E4B-A8B3-9A711B4DBE0C}"/>
          </ac:spMkLst>
        </pc:spChg>
        <pc:spChg chg="add">
          <ac:chgData name="Woodard Leslie N" userId="0215b3a3-2f11-4a9b-8dcf-81ec854199b6" providerId="ADAL" clId="{E8496076-DD37-4DDD-B390-66D5684BB608}" dt="2024-05-22T18:36:39.031" v="890" actId="26606"/>
          <ac:spMkLst>
            <pc:docMk/>
            <pc:sldMk cId="3318299500" sldId="266"/>
            <ac:spMk id="40" creationId="{41760540-185E-4652-BFD2-9B362EF3BC99}"/>
          </ac:spMkLst>
        </pc:spChg>
        <pc:spChg chg="add">
          <ac:chgData name="Woodard Leslie N" userId="0215b3a3-2f11-4a9b-8dcf-81ec854199b6" providerId="ADAL" clId="{E8496076-DD37-4DDD-B390-66D5684BB608}" dt="2024-05-22T18:36:39.031" v="890" actId="26606"/>
          <ac:spMkLst>
            <pc:docMk/>
            <pc:sldMk cId="3318299500" sldId="266"/>
            <ac:spMk id="42" creationId="{729789F4-85C1-41A0-83EB-992E22210CB9}"/>
          </ac:spMkLst>
        </pc:spChg>
        <pc:spChg chg="add">
          <ac:chgData name="Woodard Leslie N" userId="0215b3a3-2f11-4a9b-8dcf-81ec854199b6" providerId="ADAL" clId="{E8496076-DD37-4DDD-B390-66D5684BB608}" dt="2024-05-22T18:36:39.031" v="890" actId="26606"/>
          <ac:spMkLst>
            <pc:docMk/>
            <pc:sldMk cId="3318299500" sldId="266"/>
            <ac:spMk id="44" creationId="{9D9D367D-6DD2-4A7C-8918-0DCAC297559A}"/>
          </ac:spMkLst>
        </pc:spChg>
        <pc:graphicFrameChg chg="add mod modGraphic">
          <ac:chgData name="Woodard Leslie N" userId="0215b3a3-2f11-4a9b-8dcf-81ec854199b6" providerId="ADAL" clId="{E8496076-DD37-4DDD-B390-66D5684BB608}" dt="2024-05-22T19:27:15.698" v="2735" actId="20577"/>
          <ac:graphicFrameMkLst>
            <pc:docMk/>
            <pc:sldMk cId="3318299500" sldId="266"/>
            <ac:graphicFrameMk id="7" creationId="{67CB58BE-81B6-218F-BC3F-E129E8AF12B7}"/>
          </ac:graphicFrameMkLst>
        </pc:graphicFrameChg>
      </pc:sldChg>
      <pc:sldChg chg="addSp delSp modSp mod ord setBg addAnim delAnim modAnim">
        <pc:chgData name="Woodard Leslie N" userId="0215b3a3-2f11-4a9b-8dcf-81ec854199b6" providerId="ADAL" clId="{E8496076-DD37-4DDD-B390-66D5684BB608}" dt="2024-05-22T18:48:13.975" v="1528" actId="1076"/>
        <pc:sldMkLst>
          <pc:docMk/>
          <pc:sldMk cId="2779792646" sldId="271"/>
        </pc:sldMkLst>
        <pc:spChg chg="add del mod ord">
          <ac:chgData name="Woodard Leslie N" userId="0215b3a3-2f11-4a9b-8dcf-81ec854199b6" providerId="ADAL" clId="{E8496076-DD37-4DDD-B390-66D5684BB608}" dt="2024-05-22T18:47:53.260" v="1511" actId="478"/>
          <ac:spMkLst>
            <pc:docMk/>
            <pc:sldMk cId="2779792646" sldId="271"/>
            <ac:spMk id="2" creationId="{0CCD2680-0F59-FD99-3606-49F595D9BD07}"/>
          </ac:spMkLst>
        </pc:spChg>
        <pc:spChg chg="add del mod">
          <ac:chgData name="Woodard Leslie N" userId="0215b3a3-2f11-4a9b-8dcf-81ec854199b6" providerId="ADAL" clId="{E8496076-DD37-4DDD-B390-66D5684BB608}" dt="2024-05-22T17:10:52.171" v="383"/>
          <ac:spMkLst>
            <pc:docMk/>
            <pc:sldMk cId="2779792646" sldId="271"/>
            <ac:spMk id="3" creationId="{31FD9B50-1930-2368-01D0-703377C44F94}"/>
          </ac:spMkLst>
        </pc:spChg>
        <pc:spChg chg="add mod">
          <ac:chgData name="Woodard Leslie N" userId="0215b3a3-2f11-4a9b-8dcf-81ec854199b6" providerId="ADAL" clId="{E8496076-DD37-4DDD-B390-66D5684BB608}" dt="2024-05-22T18:47:46.894" v="1510" actId="26606"/>
          <ac:spMkLst>
            <pc:docMk/>
            <pc:sldMk cId="2779792646" sldId="271"/>
            <ac:spMk id="6" creationId="{FC9D561B-63B7-7C7C-3547-39758FC27A2B}"/>
          </ac:spMkLst>
        </pc:spChg>
        <pc:spChg chg="add del mod">
          <ac:chgData name="Woodard Leslie N" userId="0215b3a3-2f11-4a9b-8dcf-81ec854199b6" providerId="ADAL" clId="{E8496076-DD37-4DDD-B390-66D5684BB608}" dt="2024-05-22T18:47:46.894" v="1510" actId="26606"/>
          <ac:spMkLst>
            <pc:docMk/>
            <pc:sldMk cId="2779792646" sldId="271"/>
            <ac:spMk id="7" creationId="{D6FC9205-0707-065F-65D5-5AC24E6EAD09}"/>
          </ac:spMkLst>
        </pc:spChg>
        <pc:spChg chg="add del">
          <ac:chgData name="Woodard Leslie N" userId="0215b3a3-2f11-4a9b-8dcf-81ec854199b6" providerId="ADAL" clId="{E8496076-DD37-4DDD-B390-66D5684BB608}" dt="2024-05-22T18:48:02.165" v="1515" actId="22"/>
          <ac:spMkLst>
            <pc:docMk/>
            <pc:sldMk cId="2779792646" sldId="271"/>
            <ac:spMk id="9" creationId="{4BA440CF-8E19-5D2A-AA31-C97024C29496}"/>
          </ac:spMkLst>
        </pc:spChg>
        <pc:spChg chg="add mod">
          <ac:chgData name="Woodard Leslie N" userId="0215b3a3-2f11-4a9b-8dcf-81ec854199b6" providerId="ADAL" clId="{E8496076-DD37-4DDD-B390-66D5684BB608}" dt="2024-05-22T18:48:13.975" v="1528" actId="1076"/>
          <ac:spMkLst>
            <pc:docMk/>
            <pc:sldMk cId="2779792646" sldId="271"/>
            <ac:spMk id="11" creationId="{0524E729-10C2-BB8A-D907-4371AC61820E}"/>
          </ac:spMkLst>
        </pc:spChg>
        <pc:spChg chg="mod">
          <ac:chgData name="Woodard Leslie N" userId="0215b3a3-2f11-4a9b-8dcf-81ec854199b6" providerId="ADAL" clId="{E8496076-DD37-4DDD-B390-66D5684BB608}" dt="2024-05-22T18:47:46.894" v="1510" actId="26606"/>
          <ac:spMkLst>
            <pc:docMk/>
            <pc:sldMk cId="2779792646" sldId="271"/>
            <ac:spMk id="14" creationId="{331CEB84-49DC-40A9-B2F0-D573658AE999}"/>
          </ac:spMkLst>
        </pc:spChg>
        <pc:spChg chg="del mod">
          <ac:chgData name="Woodard Leslie N" userId="0215b3a3-2f11-4a9b-8dcf-81ec854199b6" providerId="ADAL" clId="{E8496076-DD37-4DDD-B390-66D5684BB608}" dt="2024-05-22T17:12:18.389" v="413" actId="478"/>
          <ac:spMkLst>
            <pc:docMk/>
            <pc:sldMk cId="2779792646" sldId="271"/>
            <ac:spMk id="15" creationId="{B7886DF7-FA3D-4AD1-AEC1-578EA3AC8C7D}"/>
          </ac:spMkLst>
        </pc:spChg>
        <pc:spChg chg="add del">
          <ac:chgData name="Woodard Leslie N" userId="0215b3a3-2f11-4a9b-8dcf-81ec854199b6" providerId="ADAL" clId="{E8496076-DD37-4DDD-B390-66D5684BB608}" dt="2024-05-22T17:07:10.857" v="376" actId="26606"/>
          <ac:spMkLst>
            <pc:docMk/>
            <pc:sldMk cId="2779792646" sldId="271"/>
            <ac:spMk id="20" creationId="{1ED69555-EE48-4B19-812B-4E1068DBF976}"/>
          </ac:spMkLst>
        </pc:spChg>
        <pc:spChg chg="add del">
          <ac:chgData name="Woodard Leslie N" userId="0215b3a3-2f11-4a9b-8dcf-81ec854199b6" providerId="ADAL" clId="{E8496076-DD37-4DDD-B390-66D5684BB608}" dt="2024-05-22T17:07:10.857" v="376" actId="26606"/>
          <ac:spMkLst>
            <pc:docMk/>
            <pc:sldMk cId="2779792646" sldId="271"/>
            <ac:spMk id="22" creationId="{57AEB73D-F521-4B19-820F-12DB6BCC8406}"/>
          </ac:spMkLst>
        </pc:spChg>
        <pc:spChg chg="add del">
          <ac:chgData name="Woodard Leslie N" userId="0215b3a3-2f11-4a9b-8dcf-81ec854199b6" providerId="ADAL" clId="{E8496076-DD37-4DDD-B390-66D5684BB608}" dt="2024-05-22T17:07:10.857" v="376" actId="26606"/>
          <ac:spMkLst>
            <pc:docMk/>
            <pc:sldMk cId="2779792646" sldId="271"/>
            <ac:spMk id="24" creationId="{6B72EEBA-3A5D-41CE-8465-A45A0F65674E}"/>
          </ac:spMkLst>
        </pc:spChg>
        <pc:spChg chg="add del">
          <ac:chgData name="Woodard Leslie N" userId="0215b3a3-2f11-4a9b-8dcf-81ec854199b6" providerId="ADAL" clId="{E8496076-DD37-4DDD-B390-66D5684BB608}" dt="2024-05-22T17:07:10.857" v="376" actId="26606"/>
          <ac:spMkLst>
            <pc:docMk/>
            <pc:sldMk cId="2779792646" sldId="271"/>
            <ac:spMk id="26" creationId="{EA164D6B-6878-4B9F-A2D0-985D39B17B46}"/>
          </ac:spMkLst>
        </pc:spChg>
        <pc:spChg chg="add del">
          <ac:chgData name="Woodard Leslie N" userId="0215b3a3-2f11-4a9b-8dcf-81ec854199b6" providerId="ADAL" clId="{E8496076-DD37-4DDD-B390-66D5684BB608}" dt="2024-05-22T17:07:10.857" v="376" actId="26606"/>
          <ac:spMkLst>
            <pc:docMk/>
            <pc:sldMk cId="2779792646" sldId="271"/>
            <ac:spMk id="28" creationId="{57851D67-7085-40E2-B146-F91433A28E08}"/>
          </ac:spMkLst>
        </pc:spChg>
        <pc:spChg chg="add del">
          <ac:chgData name="Woodard Leslie N" userId="0215b3a3-2f11-4a9b-8dcf-81ec854199b6" providerId="ADAL" clId="{E8496076-DD37-4DDD-B390-66D5684BB608}" dt="2024-05-22T17:07:10.857" v="376" actId="26606"/>
          <ac:spMkLst>
            <pc:docMk/>
            <pc:sldMk cId="2779792646" sldId="271"/>
            <ac:spMk id="30" creationId="{362F176A-9349-4CD7-8042-59C0200C8CE9}"/>
          </ac:spMkLst>
        </pc:spChg>
        <pc:spChg chg="add del">
          <ac:chgData name="Woodard Leslie N" userId="0215b3a3-2f11-4a9b-8dcf-81ec854199b6" providerId="ADAL" clId="{E8496076-DD37-4DDD-B390-66D5684BB608}" dt="2024-05-22T17:07:10.857" v="376" actId="26606"/>
          <ac:spMkLst>
            <pc:docMk/>
            <pc:sldMk cId="2779792646" sldId="271"/>
            <ac:spMk id="32" creationId="{4E9A171F-91A7-42F8-B25C-E38B244E757C}"/>
          </ac:spMkLst>
        </pc:spChg>
        <pc:spChg chg="add del">
          <ac:chgData name="Woodard Leslie N" userId="0215b3a3-2f11-4a9b-8dcf-81ec854199b6" providerId="ADAL" clId="{E8496076-DD37-4DDD-B390-66D5684BB608}" dt="2024-05-22T17:07:10.857" v="376" actId="26606"/>
          <ac:spMkLst>
            <pc:docMk/>
            <pc:sldMk cId="2779792646" sldId="271"/>
            <ac:spMk id="34" creationId="{064738AB-B6BE-4867-889A-52CE4AC8DBD0}"/>
          </ac:spMkLst>
        </pc:spChg>
        <pc:spChg chg="add del">
          <ac:chgData name="Woodard Leslie N" userId="0215b3a3-2f11-4a9b-8dcf-81ec854199b6" providerId="ADAL" clId="{E8496076-DD37-4DDD-B390-66D5684BB608}" dt="2024-05-22T17:07:10.857" v="376" actId="26606"/>
          <ac:spMkLst>
            <pc:docMk/>
            <pc:sldMk cId="2779792646" sldId="271"/>
            <ac:spMk id="36" creationId="{9C969C2C-E7E3-4052-87D4-61E733EC1BBD}"/>
          </ac:spMkLst>
        </pc:spChg>
        <pc:spChg chg="add del">
          <ac:chgData name="Woodard Leslie N" userId="0215b3a3-2f11-4a9b-8dcf-81ec854199b6" providerId="ADAL" clId="{E8496076-DD37-4DDD-B390-66D5684BB608}" dt="2024-05-22T17:07:10.857" v="376" actId="26606"/>
          <ac:spMkLst>
            <pc:docMk/>
            <pc:sldMk cId="2779792646" sldId="271"/>
            <ac:spMk id="38" creationId="{7C60369F-A41B-4D6E-8990-30E2715C5730}"/>
          </ac:spMkLst>
        </pc:spChg>
        <pc:spChg chg="add del">
          <ac:chgData name="Woodard Leslie N" userId="0215b3a3-2f11-4a9b-8dcf-81ec854199b6" providerId="ADAL" clId="{E8496076-DD37-4DDD-B390-66D5684BB608}" dt="2024-05-22T17:07:23.829" v="380" actId="26606"/>
          <ac:spMkLst>
            <pc:docMk/>
            <pc:sldMk cId="2779792646" sldId="271"/>
            <ac:spMk id="40" creationId="{1ED69555-EE48-4B19-812B-4E1068DBF976}"/>
          </ac:spMkLst>
        </pc:spChg>
        <pc:spChg chg="add del">
          <ac:chgData name="Woodard Leslie N" userId="0215b3a3-2f11-4a9b-8dcf-81ec854199b6" providerId="ADAL" clId="{E8496076-DD37-4DDD-B390-66D5684BB608}" dt="2024-05-22T17:07:23.829" v="380" actId="26606"/>
          <ac:spMkLst>
            <pc:docMk/>
            <pc:sldMk cId="2779792646" sldId="271"/>
            <ac:spMk id="41" creationId="{57AEB73D-F521-4B19-820F-12DB6BCC8406}"/>
          </ac:spMkLst>
        </pc:spChg>
        <pc:spChg chg="add del">
          <ac:chgData name="Woodard Leslie N" userId="0215b3a3-2f11-4a9b-8dcf-81ec854199b6" providerId="ADAL" clId="{E8496076-DD37-4DDD-B390-66D5684BB608}" dt="2024-05-22T17:07:23.829" v="380" actId="26606"/>
          <ac:spMkLst>
            <pc:docMk/>
            <pc:sldMk cId="2779792646" sldId="271"/>
            <ac:spMk id="42" creationId="{6B72EEBA-3A5D-41CE-8465-A45A0F65674E}"/>
          </ac:spMkLst>
        </pc:spChg>
        <pc:spChg chg="add del">
          <ac:chgData name="Woodard Leslie N" userId="0215b3a3-2f11-4a9b-8dcf-81ec854199b6" providerId="ADAL" clId="{E8496076-DD37-4DDD-B390-66D5684BB608}" dt="2024-05-22T17:07:23.829" v="380" actId="26606"/>
          <ac:spMkLst>
            <pc:docMk/>
            <pc:sldMk cId="2779792646" sldId="271"/>
            <ac:spMk id="43" creationId="{CA22F210-7186-4074-94C5-FAD2C2EB15B2}"/>
          </ac:spMkLst>
        </pc:spChg>
        <pc:spChg chg="add del">
          <ac:chgData name="Woodard Leslie N" userId="0215b3a3-2f11-4a9b-8dcf-81ec854199b6" providerId="ADAL" clId="{E8496076-DD37-4DDD-B390-66D5684BB608}" dt="2024-05-22T17:07:23.829" v="380" actId="26606"/>
          <ac:spMkLst>
            <pc:docMk/>
            <pc:sldMk cId="2779792646" sldId="271"/>
            <ac:spMk id="44" creationId="{11C4FED8-D85F-4B52-875F-AB6873B50373}"/>
          </ac:spMkLst>
        </pc:spChg>
        <pc:spChg chg="add del">
          <ac:chgData name="Woodard Leslie N" userId="0215b3a3-2f11-4a9b-8dcf-81ec854199b6" providerId="ADAL" clId="{E8496076-DD37-4DDD-B390-66D5684BB608}" dt="2024-05-22T18:47:46.894" v="1510" actId="26606"/>
          <ac:spMkLst>
            <pc:docMk/>
            <pc:sldMk cId="2779792646" sldId="271"/>
            <ac:spMk id="1033" creationId="{1ED69555-EE48-4B19-812B-4E1068DBF976}"/>
          </ac:spMkLst>
        </pc:spChg>
        <pc:spChg chg="add del">
          <ac:chgData name="Woodard Leslie N" userId="0215b3a3-2f11-4a9b-8dcf-81ec854199b6" providerId="ADAL" clId="{E8496076-DD37-4DDD-B390-66D5684BB608}" dt="2024-05-22T18:47:46.894" v="1510" actId="26606"/>
          <ac:spMkLst>
            <pc:docMk/>
            <pc:sldMk cId="2779792646" sldId="271"/>
            <ac:spMk id="1035" creationId="{57AEB73D-F521-4B19-820F-12DB6BCC8406}"/>
          </ac:spMkLst>
        </pc:spChg>
        <pc:spChg chg="add del">
          <ac:chgData name="Woodard Leslie N" userId="0215b3a3-2f11-4a9b-8dcf-81ec854199b6" providerId="ADAL" clId="{E8496076-DD37-4DDD-B390-66D5684BB608}" dt="2024-05-22T18:47:46.894" v="1510" actId="26606"/>
          <ac:spMkLst>
            <pc:docMk/>
            <pc:sldMk cId="2779792646" sldId="271"/>
            <ac:spMk id="1037" creationId="{6B72EEBA-3A5D-41CE-8465-A45A0F65674E}"/>
          </ac:spMkLst>
        </pc:spChg>
        <pc:spChg chg="add del">
          <ac:chgData name="Woodard Leslie N" userId="0215b3a3-2f11-4a9b-8dcf-81ec854199b6" providerId="ADAL" clId="{E8496076-DD37-4DDD-B390-66D5684BB608}" dt="2024-05-22T18:47:46.894" v="1510" actId="26606"/>
          <ac:spMkLst>
            <pc:docMk/>
            <pc:sldMk cId="2779792646" sldId="271"/>
            <ac:spMk id="1039" creationId="{CA22F210-7186-4074-94C5-FAD2C2EB15B2}"/>
          </ac:spMkLst>
        </pc:spChg>
        <pc:spChg chg="add del">
          <ac:chgData name="Woodard Leslie N" userId="0215b3a3-2f11-4a9b-8dcf-81ec854199b6" providerId="ADAL" clId="{E8496076-DD37-4DDD-B390-66D5684BB608}" dt="2024-05-22T18:47:46.894" v="1510" actId="26606"/>
          <ac:spMkLst>
            <pc:docMk/>
            <pc:sldMk cId="2779792646" sldId="271"/>
            <ac:spMk id="1041" creationId="{7ED93057-B056-4D1D-B0DA-F1619DAAF5A1}"/>
          </ac:spMkLst>
        </pc:spChg>
        <pc:spChg chg="add del">
          <ac:chgData name="Woodard Leslie N" userId="0215b3a3-2f11-4a9b-8dcf-81ec854199b6" providerId="ADAL" clId="{E8496076-DD37-4DDD-B390-66D5684BB608}" dt="2024-05-22T18:47:46.894" v="1510" actId="26606"/>
          <ac:spMkLst>
            <pc:docMk/>
            <pc:sldMk cId="2779792646" sldId="271"/>
            <ac:spMk id="1043" creationId="{F5B41592-BC5E-4AE2-8CA7-91C73FD8F744}"/>
          </ac:spMkLst>
        </pc:spChg>
        <pc:spChg chg="add del">
          <ac:chgData name="Woodard Leslie N" userId="0215b3a3-2f11-4a9b-8dcf-81ec854199b6" providerId="ADAL" clId="{E8496076-DD37-4DDD-B390-66D5684BB608}" dt="2024-05-22T18:47:46.894" v="1510" actId="26606"/>
          <ac:spMkLst>
            <pc:docMk/>
            <pc:sldMk cId="2779792646" sldId="271"/>
            <ac:spMk id="1045" creationId="{CB574A3D-9991-4D4A-91DF-0D0DE47DB31E}"/>
          </ac:spMkLst>
        </pc:spChg>
        <pc:spChg chg="add del">
          <ac:chgData name="Woodard Leslie N" userId="0215b3a3-2f11-4a9b-8dcf-81ec854199b6" providerId="ADAL" clId="{E8496076-DD37-4DDD-B390-66D5684BB608}" dt="2024-05-22T18:47:46.894" v="1510" actId="26606"/>
          <ac:spMkLst>
            <pc:docMk/>
            <pc:sldMk cId="2779792646" sldId="271"/>
            <ac:spMk id="1047" creationId="{D5A56255-4961-41E1-887B-7319F23C909E}"/>
          </ac:spMkLst>
        </pc:spChg>
        <pc:spChg chg="add">
          <ac:chgData name="Woodard Leslie N" userId="0215b3a3-2f11-4a9b-8dcf-81ec854199b6" providerId="ADAL" clId="{E8496076-DD37-4DDD-B390-66D5684BB608}" dt="2024-05-22T18:47:46.894" v="1510" actId="26606"/>
          <ac:spMkLst>
            <pc:docMk/>
            <pc:sldMk cId="2779792646" sldId="271"/>
            <ac:spMk id="1052" creationId="{1ED69555-EE48-4B19-812B-4E1068DBF976}"/>
          </ac:spMkLst>
        </pc:spChg>
        <pc:spChg chg="add">
          <ac:chgData name="Woodard Leslie N" userId="0215b3a3-2f11-4a9b-8dcf-81ec854199b6" providerId="ADAL" clId="{E8496076-DD37-4DDD-B390-66D5684BB608}" dt="2024-05-22T18:47:46.894" v="1510" actId="26606"/>
          <ac:spMkLst>
            <pc:docMk/>
            <pc:sldMk cId="2779792646" sldId="271"/>
            <ac:spMk id="1054" creationId="{57AEB73D-F521-4B19-820F-12DB6BCC8406}"/>
          </ac:spMkLst>
        </pc:spChg>
        <pc:spChg chg="add">
          <ac:chgData name="Woodard Leslie N" userId="0215b3a3-2f11-4a9b-8dcf-81ec854199b6" providerId="ADAL" clId="{E8496076-DD37-4DDD-B390-66D5684BB608}" dt="2024-05-22T18:47:46.894" v="1510" actId="26606"/>
          <ac:spMkLst>
            <pc:docMk/>
            <pc:sldMk cId="2779792646" sldId="271"/>
            <ac:spMk id="1056" creationId="{6B72EEBA-3A5D-41CE-8465-A45A0F65674E}"/>
          </ac:spMkLst>
        </pc:spChg>
        <pc:spChg chg="add">
          <ac:chgData name="Woodard Leslie N" userId="0215b3a3-2f11-4a9b-8dcf-81ec854199b6" providerId="ADAL" clId="{E8496076-DD37-4DDD-B390-66D5684BB608}" dt="2024-05-22T18:47:46.894" v="1510" actId="26606"/>
          <ac:spMkLst>
            <pc:docMk/>
            <pc:sldMk cId="2779792646" sldId="271"/>
            <ac:spMk id="1058" creationId="{CA22F210-7186-4074-94C5-FAD2C2EB15B2}"/>
          </ac:spMkLst>
        </pc:spChg>
        <pc:spChg chg="add">
          <ac:chgData name="Woodard Leslie N" userId="0215b3a3-2f11-4a9b-8dcf-81ec854199b6" providerId="ADAL" clId="{E8496076-DD37-4DDD-B390-66D5684BB608}" dt="2024-05-22T18:47:46.894" v="1510" actId="26606"/>
          <ac:spMkLst>
            <pc:docMk/>
            <pc:sldMk cId="2779792646" sldId="271"/>
            <ac:spMk id="1060" creationId="{7ED93057-B056-4D1D-B0DA-F1619DAAF5A1}"/>
          </ac:spMkLst>
        </pc:spChg>
        <pc:spChg chg="add">
          <ac:chgData name="Woodard Leslie N" userId="0215b3a3-2f11-4a9b-8dcf-81ec854199b6" providerId="ADAL" clId="{E8496076-DD37-4DDD-B390-66D5684BB608}" dt="2024-05-22T18:47:46.894" v="1510" actId="26606"/>
          <ac:spMkLst>
            <pc:docMk/>
            <pc:sldMk cId="2779792646" sldId="271"/>
            <ac:spMk id="1062" creationId="{F5B41592-BC5E-4AE2-8CA7-91C73FD8F744}"/>
          </ac:spMkLst>
        </pc:spChg>
        <pc:spChg chg="add">
          <ac:chgData name="Woodard Leslie N" userId="0215b3a3-2f11-4a9b-8dcf-81ec854199b6" providerId="ADAL" clId="{E8496076-DD37-4DDD-B390-66D5684BB608}" dt="2024-05-22T18:47:46.894" v="1510" actId="26606"/>
          <ac:spMkLst>
            <pc:docMk/>
            <pc:sldMk cId="2779792646" sldId="271"/>
            <ac:spMk id="1064" creationId="{CB574A3D-9991-4D4A-91DF-0D0DE47DB31E}"/>
          </ac:spMkLst>
        </pc:spChg>
        <pc:spChg chg="add">
          <ac:chgData name="Woodard Leslie N" userId="0215b3a3-2f11-4a9b-8dcf-81ec854199b6" providerId="ADAL" clId="{E8496076-DD37-4DDD-B390-66D5684BB608}" dt="2024-05-22T18:47:46.894" v="1510" actId="26606"/>
          <ac:spMkLst>
            <pc:docMk/>
            <pc:sldMk cId="2779792646" sldId="271"/>
            <ac:spMk id="1066" creationId="{D5A56255-4961-41E1-887B-7319F23C909E}"/>
          </ac:spMkLst>
        </pc:spChg>
        <pc:spChg chg="add">
          <ac:chgData name="Woodard Leslie N" userId="0215b3a3-2f11-4a9b-8dcf-81ec854199b6" providerId="ADAL" clId="{E8496076-DD37-4DDD-B390-66D5684BB608}" dt="2024-05-22T18:47:46.894" v="1510" actId="26606"/>
          <ac:spMkLst>
            <pc:docMk/>
            <pc:sldMk cId="2779792646" sldId="271"/>
            <ac:spMk id="1068" creationId="{E7CAD65F-AAC9-4CC9-B5F5-E963F24F456D}"/>
          </ac:spMkLst>
        </pc:spChg>
        <pc:picChg chg="del mod ord">
          <ac:chgData name="Woodard Leslie N" userId="0215b3a3-2f11-4a9b-8dcf-81ec854199b6" providerId="ADAL" clId="{E8496076-DD37-4DDD-B390-66D5684BB608}" dt="2024-05-22T17:10:48.795" v="382" actId="478"/>
          <ac:picMkLst>
            <pc:docMk/>
            <pc:sldMk cId="2779792646" sldId="271"/>
            <ac:picMk id="5" creationId="{0CEB905B-7FDD-4B1A-96BF-B5A081A25FC8}"/>
          </ac:picMkLst>
        </pc:picChg>
        <pc:picChg chg="add del">
          <ac:chgData name="Woodard Leslie N" userId="0215b3a3-2f11-4a9b-8dcf-81ec854199b6" providerId="ADAL" clId="{E8496076-DD37-4DDD-B390-66D5684BB608}" dt="2024-05-22T17:10:48.795" v="382" actId="478"/>
          <ac:picMkLst>
            <pc:docMk/>
            <pc:sldMk cId="2779792646" sldId="271"/>
            <ac:picMk id="1026" creationId="{E3B3DCBC-F465-0094-A703-2AE4758543FA}"/>
          </ac:picMkLst>
        </pc:picChg>
        <pc:picChg chg="add del mod">
          <ac:chgData name="Woodard Leslie N" userId="0215b3a3-2f11-4a9b-8dcf-81ec854199b6" providerId="ADAL" clId="{E8496076-DD37-4DDD-B390-66D5684BB608}" dt="2024-05-22T18:47:40.367" v="1508" actId="478"/>
          <ac:picMkLst>
            <pc:docMk/>
            <pc:sldMk cId="2779792646" sldId="271"/>
            <ac:picMk id="1028" creationId="{CC3410B8-3CCE-6FCB-47B3-8C771705E659}"/>
          </ac:picMkLst>
        </pc:picChg>
        <pc:picChg chg="add mod">
          <ac:chgData name="Woodard Leslie N" userId="0215b3a3-2f11-4a9b-8dcf-81ec854199b6" providerId="ADAL" clId="{E8496076-DD37-4DDD-B390-66D5684BB608}" dt="2024-05-22T18:47:46.894" v="1510" actId="26606"/>
          <ac:picMkLst>
            <pc:docMk/>
            <pc:sldMk cId="2779792646" sldId="271"/>
            <ac:picMk id="1030" creationId="{2B9017E2-1523-450E-1A4E-5F532E90E309}"/>
          </ac:picMkLst>
        </pc:picChg>
      </pc:sldChg>
      <pc:sldChg chg="addSp modSp mod setBg">
        <pc:chgData name="Woodard Leslie N" userId="0215b3a3-2f11-4a9b-8dcf-81ec854199b6" providerId="ADAL" clId="{E8496076-DD37-4DDD-B390-66D5684BB608}" dt="2024-05-22T18:35:57.132" v="889" actId="26606"/>
        <pc:sldMkLst>
          <pc:docMk/>
          <pc:sldMk cId="798203993" sldId="295"/>
        </pc:sldMkLst>
        <pc:spChg chg="mod">
          <ac:chgData name="Woodard Leslie N" userId="0215b3a3-2f11-4a9b-8dcf-81ec854199b6" providerId="ADAL" clId="{E8496076-DD37-4DDD-B390-66D5684BB608}" dt="2024-05-22T18:35:57.132" v="889" actId="26606"/>
          <ac:spMkLst>
            <pc:docMk/>
            <pc:sldMk cId="798203993" sldId="295"/>
            <ac:spMk id="4" creationId="{664081DB-1923-4878-AB15-AD54F35A1DC7}"/>
          </ac:spMkLst>
        </pc:spChg>
        <pc:spChg chg="mod">
          <ac:chgData name="Woodard Leslie N" userId="0215b3a3-2f11-4a9b-8dcf-81ec854199b6" providerId="ADAL" clId="{E8496076-DD37-4DDD-B390-66D5684BB608}" dt="2024-05-22T18:35:57.132" v="889" actId="26606"/>
          <ac:spMkLst>
            <pc:docMk/>
            <pc:sldMk cId="798203993" sldId="295"/>
            <ac:spMk id="5" creationId="{5755816F-F516-477A-8EF2-D8CA20267590}"/>
          </ac:spMkLst>
        </pc:spChg>
        <pc:spChg chg="add">
          <ac:chgData name="Woodard Leslie N" userId="0215b3a3-2f11-4a9b-8dcf-81ec854199b6" providerId="ADAL" clId="{E8496076-DD37-4DDD-B390-66D5684BB608}" dt="2024-05-22T18:35:57.132" v="889" actId="26606"/>
          <ac:spMkLst>
            <pc:docMk/>
            <pc:sldMk cId="798203993" sldId="295"/>
            <ac:spMk id="4103" creationId="{0786F82F-1B47-46ED-8EAE-53EF71E59E9A}"/>
          </ac:spMkLst>
        </pc:spChg>
        <pc:spChg chg="add">
          <ac:chgData name="Woodard Leslie N" userId="0215b3a3-2f11-4a9b-8dcf-81ec854199b6" providerId="ADAL" clId="{E8496076-DD37-4DDD-B390-66D5684BB608}" dt="2024-05-22T18:35:57.132" v="889" actId="26606"/>
          <ac:spMkLst>
            <pc:docMk/>
            <pc:sldMk cId="798203993" sldId="295"/>
            <ac:spMk id="4105" creationId="{EF1BAF6F-6275-4646-9C59-331B29B9550F}"/>
          </ac:spMkLst>
        </pc:spChg>
        <pc:spChg chg="add">
          <ac:chgData name="Woodard Leslie N" userId="0215b3a3-2f11-4a9b-8dcf-81ec854199b6" providerId="ADAL" clId="{E8496076-DD37-4DDD-B390-66D5684BB608}" dt="2024-05-22T18:35:57.132" v="889" actId="26606"/>
          <ac:spMkLst>
            <pc:docMk/>
            <pc:sldMk cId="798203993" sldId="295"/>
            <ac:spMk id="4107" creationId="{099405E2-1A96-4DBA-A9DC-4C2A1B421CA9}"/>
          </ac:spMkLst>
        </pc:spChg>
        <pc:spChg chg="add">
          <ac:chgData name="Woodard Leslie N" userId="0215b3a3-2f11-4a9b-8dcf-81ec854199b6" providerId="ADAL" clId="{E8496076-DD37-4DDD-B390-66D5684BB608}" dt="2024-05-22T18:35:57.132" v="889" actId="26606"/>
          <ac:spMkLst>
            <pc:docMk/>
            <pc:sldMk cId="798203993" sldId="295"/>
            <ac:spMk id="4109" creationId="{DEB1CCE3-FB1D-471C-9AFE-D20E81E64AC0}"/>
          </ac:spMkLst>
        </pc:spChg>
        <pc:spChg chg="add">
          <ac:chgData name="Woodard Leslie N" userId="0215b3a3-2f11-4a9b-8dcf-81ec854199b6" providerId="ADAL" clId="{E8496076-DD37-4DDD-B390-66D5684BB608}" dt="2024-05-22T18:35:57.132" v="889" actId="26606"/>
          <ac:spMkLst>
            <pc:docMk/>
            <pc:sldMk cId="798203993" sldId="295"/>
            <ac:spMk id="4111" creationId="{60F38E87-6AF8-4488-B608-9FA2F57B40B7}"/>
          </ac:spMkLst>
        </pc:spChg>
        <pc:spChg chg="add">
          <ac:chgData name="Woodard Leslie N" userId="0215b3a3-2f11-4a9b-8dcf-81ec854199b6" providerId="ADAL" clId="{E8496076-DD37-4DDD-B390-66D5684BB608}" dt="2024-05-22T18:35:57.132" v="889" actId="26606"/>
          <ac:spMkLst>
            <pc:docMk/>
            <pc:sldMk cId="798203993" sldId="295"/>
            <ac:spMk id="4113" creationId="{ECC3B76D-CC6E-42D0-8666-2A2164AB5AF4}"/>
          </ac:spMkLst>
        </pc:spChg>
        <pc:spChg chg="add">
          <ac:chgData name="Woodard Leslie N" userId="0215b3a3-2f11-4a9b-8dcf-81ec854199b6" providerId="ADAL" clId="{E8496076-DD37-4DDD-B390-66D5684BB608}" dt="2024-05-22T18:35:57.132" v="889" actId="26606"/>
          <ac:spMkLst>
            <pc:docMk/>
            <pc:sldMk cId="798203993" sldId="295"/>
            <ac:spMk id="4115" creationId="{32BA9D6C-8214-4E25-AF8B-48762AD8D530}"/>
          </ac:spMkLst>
        </pc:spChg>
        <pc:spChg chg="add">
          <ac:chgData name="Woodard Leslie N" userId="0215b3a3-2f11-4a9b-8dcf-81ec854199b6" providerId="ADAL" clId="{E8496076-DD37-4DDD-B390-66D5684BB608}" dt="2024-05-22T18:35:57.132" v="889" actId="26606"/>
          <ac:spMkLst>
            <pc:docMk/>
            <pc:sldMk cId="798203993" sldId="295"/>
            <ac:spMk id="4117" creationId="{DBE9B8BD-472F-4F54-AC9D-101EE3496992}"/>
          </ac:spMkLst>
        </pc:spChg>
        <pc:spChg chg="add">
          <ac:chgData name="Woodard Leslie N" userId="0215b3a3-2f11-4a9b-8dcf-81ec854199b6" providerId="ADAL" clId="{E8496076-DD37-4DDD-B390-66D5684BB608}" dt="2024-05-22T18:35:57.132" v="889" actId="26606"/>
          <ac:spMkLst>
            <pc:docMk/>
            <pc:sldMk cId="798203993" sldId="295"/>
            <ac:spMk id="4119" creationId="{0871A14F-64B0-4CCE-900E-695C55EFF375}"/>
          </ac:spMkLst>
        </pc:spChg>
        <pc:spChg chg="add">
          <ac:chgData name="Woodard Leslie N" userId="0215b3a3-2f11-4a9b-8dcf-81ec854199b6" providerId="ADAL" clId="{E8496076-DD37-4DDD-B390-66D5684BB608}" dt="2024-05-22T18:35:57.132" v="889" actId="26606"/>
          <ac:spMkLst>
            <pc:docMk/>
            <pc:sldMk cId="798203993" sldId="295"/>
            <ac:spMk id="4121" creationId="{0FDBC76A-295F-4635-A28D-ADA24F383ABC}"/>
          </ac:spMkLst>
        </pc:spChg>
        <pc:picChg chg="add mod">
          <ac:chgData name="Woodard Leslie N" userId="0215b3a3-2f11-4a9b-8dcf-81ec854199b6" providerId="ADAL" clId="{E8496076-DD37-4DDD-B390-66D5684BB608}" dt="2024-05-22T18:35:57.132" v="889" actId="26606"/>
          <ac:picMkLst>
            <pc:docMk/>
            <pc:sldMk cId="798203993" sldId="295"/>
            <ac:picMk id="4098" creationId="{F1BA2BF5-4D11-52D7-1F3B-1D7EF7902F9C}"/>
          </ac:picMkLst>
        </pc:picChg>
      </pc:sldChg>
      <pc:sldChg chg="addSp delSp modSp mod ord setBg">
        <pc:chgData name="Woodard Leslie N" userId="0215b3a3-2f11-4a9b-8dcf-81ec854199b6" providerId="ADAL" clId="{E8496076-DD37-4DDD-B390-66D5684BB608}" dt="2024-06-12T15:33:45.566" v="9419" actId="26606"/>
        <pc:sldMkLst>
          <pc:docMk/>
          <pc:sldMk cId="3345023337" sldId="300"/>
        </pc:sldMkLst>
        <pc:spChg chg="add del mod">
          <ac:chgData name="Woodard Leslie N" userId="0215b3a3-2f11-4a9b-8dcf-81ec854199b6" providerId="ADAL" clId="{E8496076-DD37-4DDD-B390-66D5684BB608}" dt="2024-06-12T15:33:45.566" v="9419" actId="26606"/>
          <ac:spMkLst>
            <pc:docMk/>
            <pc:sldMk cId="3345023337" sldId="300"/>
            <ac:spMk id="3" creationId="{1322B374-F134-22D9-6AF5-A1344C8A165F}"/>
          </ac:spMkLst>
        </pc:spChg>
        <pc:spChg chg="mod">
          <ac:chgData name="Woodard Leslie N" userId="0215b3a3-2f11-4a9b-8dcf-81ec854199b6" providerId="ADAL" clId="{E8496076-DD37-4DDD-B390-66D5684BB608}" dt="2024-06-12T15:33:45.566" v="9419" actId="26606"/>
          <ac:spMkLst>
            <pc:docMk/>
            <pc:sldMk cId="3345023337" sldId="300"/>
            <ac:spMk id="6" creationId="{AFE67981-079D-4463-B997-67E6CA039B58}"/>
          </ac:spMkLst>
        </pc:spChg>
        <pc:spChg chg="add del">
          <ac:chgData name="Woodard Leslie N" userId="0215b3a3-2f11-4a9b-8dcf-81ec854199b6" providerId="ADAL" clId="{E8496076-DD37-4DDD-B390-66D5684BB608}" dt="2024-06-12T15:29:00.409" v="9410" actId="26606"/>
          <ac:spMkLst>
            <pc:docMk/>
            <pc:sldMk cId="3345023337" sldId="300"/>
            <ac:spMk id="12" creationId="{0786F82F-1B47-46ED-8EAE-53EF71E59E9A}"/>
          </ac:spMkLst>
        </pc:spChg>
        <pc:spChg chg="add del">
          <ac:chgData name="Woodard Leslie N" userId="0215b3a3-2f11-4a9b-8dcf-81ec854199b6" providerId="ADAL" clId="{E8496076-DD37-4DDD-B390-66D5684BB608}" dt="2024-06-12T15:29:00.409" v="9410" actId="26606"/>
          <ac:spMkLst>
            <pc:docMk/>
            <pc:sldMk cId="3345023337" sldId="300"/>
            <ac:spMk id="14" creationId="{EF1BAF6F-6275-4646-9C59-331B29B9550F}"/>
          </ac:spMkLst>
        </pc:spChg>
        <pc:spChg chg="add del">
          <ac:chgData name="Woodard Leslie N" userId="0215b3a3-2f11-4a9b-8dcf-81ec854199b6" providerId="ADAL" clId="{E8496076-DD37-4DDD-B390-66D5684BB608}" dt="2024-06-12T15:29:00.409" v="9410" actId="26606"/>
          <ac:spMkLst>
            <pc:docMk/>
            <pc:sldMk cId="3345023337" sldId="300"/>
            <ac:spMk id="16" creationId="{72526924-84D3-45FB-A5FE-62D8FCBF53B6}"/>
          </ac:spMkLst>
        </pc:spChg>
        <pc:spChg chg="add del">
          <ac:chgData name="Woodard Leslie N" userId="0215b3a3-2f11-4a9b-8dcf-81ec854199b6" providerId="ADAL" clId="{E8496076-DD37-4DDD-B390-66D5684BB608}" dt="2024-06-12T15:29:00.409" v="9410" actId="26606"/>
          <ac:spMkLst>
            <pc:docMk/>
            <pc:sldMk cId="3345023337" sldId="300"/>
            <ac:spMk id="18" creationId="{5C2A6256-1DD0-4E4B-A8B3-9A711B4DBE0C}"/>
          </ac:spMkLst>
        </pc:spChg>
        <pc:spChg chg="add del">
          <ac:chgData name="Woodard Leslie N" userId="0215b3a3-2f11-4a9b-8dcf-81ec854199b6" providerId="ADAL" clId="{E8496076-DD37-4DDD-B390-66D5684BB608}" dt="2024-06-12T15:29:00.409" v="9410" actId="26606"/>
          <ac:spMkLst>
            <pc:docMk/>
            <pc:sldMk cId="3345023337" sldId="300"/>
            <ac:spMk id="20" creationId="{41760540-185E-4652-BFD2-9B362EF3BC99}"/>
          </ac:spMkLst>
        </pc:spChg>
        <pc:spChg chg="add del">
          <ac:chgData name="Woodard Leslie N" userId="0215b3a3-2f11-4a9b-8dcf-81ec854199b6" providerId="ADAL" clId="{E8496076-DD37-4DDD-B390-66D5684BB608}" dt="2024-06-12T15:29:00.409" v="9410" actId="26606"/>
          <ac:spMkLst>
            <pc:docMk/>
            <pc:sldMk cId="3345023337" sldId="300"/>
            <ac:spMk id="22" creationId="{729789F4-85C1-41A0-83EB-992E22210CB9}"/>
          </ac:spMkLst>
        </pc:spChg>
        <pc:spChg chg="add del">
          <ac:chgData name="Woodard Leslie N" userId="0215b3a3-2f11-4a9b-8dcf-81ec854199b6" providerId="ADAL" clId="{E8496076-DD37-4DDD-B390-66D5684BB608}" dt="2024-06-12T15:29:00.409" v="9410" actId="26606"/>
          <ac:spMkLst>
            <pc:docMk/>
            <pc:sldMk cId="3345023337" sldId="300"/>
            <ac:spMk id="24" creationId="{9D9D367D-6DD2-4A7C-8918-0DCAC297559A}"/>
          </ac:spMkLst>
        </pc:spChg>
        <pc:spChg chg="add del">
          <ac:chgData name="Woodard Leslie N" userId="0215b3a3-2f11-4a9b-8dcf-81ec854199b6" providerId="ADAL" clId="{E8496076-DD37-4DDD-B390-66D5684BB608}" dt="2024-06-12T15:29:07.966" v="9412" actId="26606"/>
          <ac:spMkLst>
            <pc:docMk/>
            <pc:sldMk cId="3345023337" sldId="300"/>
            <ac:spMk id="26" creationId="{0786F82F-1B47-46ED-8EAE-53EF71E59E9A}"/>
          </ac:spMkLst>
        </pc:spChg>
        <pc:spChg chg="add del">
          <ac:chgData name="Woodard Leslie N" userId="0215b3a3-2f11-4a9b-8dcf-81ec854199b6" providerId="ADAL" clId="{E8496076-DD37-4DDD-B390-66D5684BB608}" dt="2024-06-12T15:29:07.966" v="9412" actId="26606"/>
          <ac:spMkLst>
            <pc:docMk/>
            <pc:sldMk cId="3345023337" sldId="300"/>
            <ac:spMk id="27" creationId="{EF1BAF6F-6275-4646-9C59-331B29B9550F}"/>
          </ac:spMkLst>
        </pc:spChg>
        <pc:spChg chg="add del">
          <ac:chgData name="Woodard Leslie N" userId="0215b3a3-2f11-4a9b-8dcf-81ec854199b6" providerId="ADAL" clId="{E8496076-DD37-4DDD-B390-66D5684BB608}" dt="2024-06-12T15:29:07.966" v="9412" actId="26606"/>
          <ac:spMkLst>
            <pc:docMk/>
            <pc:sldMk cId="3345023337" sldId="300"/>
            <ac:spMk id="28" creationId="{72526924-84D3-45FB-A5FE-62D8FCBF53B6}"/>
          </ac:spMkLst>
        </pc:spChg>
        <pc:spChg chg="add del">
          <ac:chgData name="Woodard Leslie N" userId="0215b3a3-2f11-4a9b-8dcf-81ec854199b6" providerId="ADAL" clId="{E8496076-DD37-4DDD-B390-66D5684BB608}" dt="2024-06-12T15:29:07.966" v="9412" actId="26606"/>
          <ac:spMkLst>
            <pc:docMk/>
            <pc:sldMk cId="3345023337" sldId="300"/>
            <ac:spMk id="29" creationId="{5C2A6256-1DD0-4E4B-A8B3-9A711B4DBE0C}"/>
          </ac:spMkLst>
        </pc:spChg>
        <pc:spChg chg="add del">
          <ac:chgData name="Woodard Leslie N" userId="0215b3a3-2f11-4a9b-8dcf-81ec854199b6" providerId="ADAL" clId="{E8496076-DD37-4DDD-B390-66D5684BB608}" dt="2024-06-12T15:29:07.966" v="9412" actId="26606"/>
          <ac:spMkLst>
            <pc:docMk/>
            <pc:sldMk cId="3345023337" sldId="300"/>
            <ac:spMk id="30" creationId="{41760540-185E-4652-BFD2-9B362EF3BC99}"/>
          </ac:spMkLst>
        </pc:spChg>
        <pc:spChg chg="add del">
          <ac:chgData name="Woodard Leslie N" userId="0215b3a3-2f11-4a9b-8dcf-81ec854199b6" providerId="ADAL" clId="{E8496076-DD37-4DDD-B390-66D5684BB608}" dt="2024-06-12T15:29:07.966" v="9412" actId="26606"/>
          <ac:spMkLst>
            <pc:docMk/>
            <pc:sldMk cId="3345023337" sldId="300"/>
            <ac:spMk id="31" creationId="{729789F4-85C1-41A0-83EB-992E22210CB9}"/>
          </ac:spMkLst>
        </pc:spChg>
        <pc:spChg chg="add del">
          <ac:chgData name="Woodard Leslie N" userId="0215b3a3-2f11-4a9b-8dcf-81ec854199b6" providerId="ADAL" clId="{E8496076-DD37-4DDD-B390-66D5684BB608}" dt="2024-06-12T15:29:07.966" v="9412" actId="26606"/>
          <ac:spMkLst>
            <pc:docMk/>
            <pc:sldMk cId="3345023337" sldId="300"/>
            <ac:spMk id="32" creationId="{9D9D367D-6DD2-4A7C-8918-0DCAC297559A}"/>
          </ac:spMkLst>
        </pc:spChg>
        <pc:spChg chg="add del">
          <ac:chgData name="Woodard Leslie N" userId="0215b3a3-2f11-4a9b-8dcf-81ec854199b6" providerId="ADAL" clId="{E8496076-DD37-4DDD-B390-66D5684BB608}" dt="2024-06-12T15:29:15.333" v="9414" actId="26606"/>
          <ac:spMkLst>
            <pc:docMk/>
            <pc:sldMk cId="3345023337" sldId="300"/>
            <ac:spMk id="35" creationId="{0786F82F-1B47-46ED-8EAE-53EF71E59E9A}"/>
          </ac:spMkLst>
        </pc:spChg>
        <pc:spChg chg="add del">
          <ac:chgData name="Woodard Leslie N" userId="0215b3a3-2f11-4a9b-8dcf-81ec854199b6" providerId="ADAL" clId="{E8496076-DD37-4DDD-B390-66D5684BB608}" dt="2024-06-12T15:29:15.333" v="9414" actId="26606"/>
          <ac:spMkLst>
            <pc:docMk/>
            <pc:sldMk cId="3345023337" sldId="300"/>
            <ac:spMk id="36" creationId="{EF1BAF6F-6275-4646-9C59-331B29B9550F}"/>
          </ac:spMkLst>
        </pc:spChg>
        <pc:spChg chg="add del">
          <ac:chgData name="Woodard Leslie N" userId="0215b3a3-2f11-4a9b-8dcf-81ec854199b6" providerId="ADAL" clId="{E8496076-DD37-4DDD-B390-66D5684BB608}" dt="2024-06-12T15:29:15.333" v="9414" actId="26606"/>
          <ac:spMkLst>
            <pc:docMk/>
            <pc:sldMk cId="3345023337" sldId="300"/>
            <ac:spMk id="37" creationId="{099405E2-1A96-4DBA-A9DC-4C2A1B421CA9}"/>
          </ac:spMkLst>
        </pc:spChg>
        <pc:spChg chg="add del">
          <ac:chgData name="Woodard Leslie N" userId="0215b3a3-2f11-4a9b-8dcf-81ec854199b6" providerId="ADAL" clId="{E8496076-DD37-4DDD-B390-66D5684BB608}" dt="2024-06-12T15:29:15.333" v="9414" actId="26606"/>
          <ac:spMkLst>
            <pc:docMk/>
            <pc:sldMk cId="3345023337" sldId="300"/>
            <ac:spMk id="38" creationId="{3DB426D6-FD66-4A48-A6EB-235CF40812EE}"/>
          </ac:spMkLst>
        </pc:spChg>
        <pc:spChg chg="add del">
          <ac:chgData name="Woodard Leslie N" userId="0215b3a3-2f11-4a9b-8dcf-81ec854199b6" providerId="ADAL" clId="{E8496076-DD37-4DDD-B390-66D5684BB608}" dt="2024-06-12T15:29:15.333" v="9414" actId="26606"/>
          <ac:spMkLst>
            <pc:docMk/>
            <pc:sldMk cId="3345023337" sldId="300"/>
            <ac:spMk id="39" creationId="{79855050-A75B-4DD0-9B56-8B1C7722D884}"/>
          </ac:spMkLst>
        </pc:spChg>
        <pc:spChg chg="add del">
          <ac:chgData name="Woodard Leslie N" userId="0215b3a3-2f11-4a9b-8dcf-81ec854199b6" providerId="ADAL" clId="{E8496076-DD37-4DDD-B390-66D5684BB608}" dt="2024-06-12T15:29:15.333" v="9414" actId="26606"/>
          <ac:spMkLst>
            <pc:docMk/>
            <pc:sldMk cId="3345023337" sldId="300"/>
            <ac:spMk id="40" creationId="{C509E6C1-B33E-49E8-8D77-7D2A9B49E878}"/>
          </ac:spMkLst>
        </pc:spChg>
        <pc:spChg chg="add del">
          <ac:chgData name="Woodard Leslie N" userId="0215b3a3-2f11-4a9b-8dcf-81ec854199b6" providerId="ADAL" clId="{E8496076-DD37-4DDD-B390-66D5684BB608}" dt="2024-06-12T15:29:15.333" v="9414" actId="26606"/>
          <ac:spMkLst>
            <pc:docMk/>
            <pc:sldMk cId="3345023337" sldId="300"/>
            <ac:spMk id="41" creationId="{5E6738EB-6FF0-4AF9-8462-57F4494B88B2}"/>
          </ac:spMkLst>
        </pc:spChg>
        <pc:spChg chg="add del">
          <ac:chgData name="Woodard Leslie N" userId="0215b3a3-2f11-4a9b-8dcf-81ec854199b6" providerId="ADAL" clId="{E8496076-DD37-4DDD-B390-66D5684BB608}" dt="2024-06-12T15:29:15.333" v="9414" actId="26606"/>
          <ac:spMkLst>
            <pc:docMk/>
            <pc:sldMk cId="3345023337" sldId="300"/>
            <ac:spMk id="42" creationId="{DB791336-FCAA-4174-9303-B3F374861110}"/>
          </ac:spMkLst>
        </pc:spChg>
        <pc:spChg chg="add del">
          <ac:chgData name="Woodard Leslie N" userId="0215b3a3-2f11-4a9b-8dcf-81ec854199b6" providerId="ADAL" clId="{E8496076-DD37-4DDD-B390-66D5684BB608}" dt="2024-06-12T15:29:15.333" v="9414" actId="26606"/>
          <ac:spMkLst>
            <pc:docMk/>
            <pc:sldMk cId="3345023337" sldId="300"/>
            <ac:spMk id="43" creationId="{988521F4-D44A-42C5-9BDB-5CA25554098B}"/>
          </ac:spMkLst>
        </pc:spChg>
        <pc:spChg chg="add del">
          <ac:chgData name="Woodard Leslie N" userId="0215b3a3-2f11-4a9b-8dcf-81ec854199b6" providerId="ADAL" clId="{E8496076-DD37-4DDD-B390-66D5684BB608}" dt="2024-06-12T15:29:15.333" v="9414" actId="26606"/>
          <ac:spMkLst>
            <pc:docMk/>
            <pc:sldMk cId="3345023337" sldId="300"/>
            <ac:spMk id="44" creationId="{AD0687CC-D1D8-44B2-9573-CC65510ECBF0}"/>
          </ac:spMkLst>
        </pc:spChg>
        <pc:spChg chg="add del">
          <ac:chgData name="Woodard Leslie N" userId="0215b3a3-2f11-4a9b-8dcf-81ec854199b6" providerId="ADAL" clId="{E8496076-DD37-4DDD-B390-66D5684BB608}" dt="2024-06-12T15:29:15.333" v="9414" actId="26606"/>
          <ac:spMkLst>
            <pc:docMk/>
            <pc:sldMk cId="3345023337" sldId="300"/>
            <ac:spMk id="45" creationId="{CA212158-300D-44D0-9CCE-472C3F669EE1}"/>
          </ac:spMkLst>
        </pc:spChg>
        <pc:spChg chg="add">
          <ac:chgData name="Woodard Leslie N" userId="0215b3a3-2f11-4a9b-8dcf-81ec854199b6" providerId="ADAL" clId="{E8496076-DD37-4DDD-B390-66D5684BB608}" dt="2024-06-12T15:33:45.566" v="9419" actId="26606"/>
          <ac:spMkLst>
            <pc:docMk/>
            <pc:sldMk cId="3345023337" sldId="300"/>
            <ac:spMk id="52" creationId="{0786F82F-1B47-46ED-8EAE-53EF71E59E9A}"/>
          </ac:spMkLst>
        </pc:spChg>
        <pc:spChg chg="add">
          <ac:chgData name="Woodard Leslie N" userId="0215b3a3-2f11-4a9b-8dcf-81ec854199b6" providerId="ADAL" clId="{E8496076-DD37-4DDD-B390-66D5684BB608}" dt="2024-06-12T15:33:45.566" v="9419" actId="26606"/>
          <ac:spMkLst>
            <pc:docMk/>
            <pc:sldMk cId="3345023337" sldId="300"/>
            <ac:spMk id="53" creationId="{EF1BAF6F-6275-4646-9C59-331B29B9550F}"/>
          </ac:spMkLst>
        </pc:spChg>
        <pc:spChg chg="add">
          <ac:chgData name="Woodard Leslie N" userId="0215b3a3-2f11-4a9b-8dcf-81ec854199b6" providerId="ADAL" clId="{E8496076-DD37-4DDD-B390-66D5684BB608}" dt="2024-06-12T15:33:45.566" v="9419" actId="26606"/>
          <ac:spMkLst>
            <pc:docMk/>
            <pc:sldMk cId="3345023337" sldId="300"/>
            <ac:spMk id="54" creationId="{099405E2-1A96-4DBA-A9DC-4C2A1B421CA9}"/>
          </ac:spMkLst>
        </pc:spChg>
        <pc:spChg chg="add">
          <ac:chgData name="Woodard Leslie N" userId="0215b3a3-2f11-4a9b-8dcf-81ec854199b6" providerId="ADAL" clId="{E8496076-DD37-4DDD-B390-66D5684BB608}" dt="2024-06-12T15:33:45.566" v="9419" actId="26606"/>
          <ac:spMkLst>
            <pc:docMk/>
            <pc:sldMk cId="3345023337" sldId="300"/>
            <ac:spMk id="55" creationId="{3DB426D6-FD66-4A48-A6EB-235CF40812EE}"/>
          </ac:spMkLst>
        </pc:spChg>
        <pc:spChg chg="add">
          <ac:chgData name="Woodard Leslie N" userId="0215b3a3-2f11-4a9b-8dcf-81ec854199b6" providerId="ADAL" clId="{E8496076-DD37-4DDD-B390-66D5684BB608}" dt="2024-06-12T15:33:45.566" v="9419" actId="26606"/>
          <ac:spMkLst>
            <pc:docMk/>
            <pc:sldMk cId="3345023337" sldId="300"/>
            <ac:spMk id="56" creationId="{79855050-A75B-4DD0-9B56-8B1C7722D884}"/>
          </ac:spMkLst>
        </pc:spChg>
        <pc:spChg chg="add">
          <ac:chgData name="Woodard Leslie N" userId="0215b3a3-2f11-4a9b-8dcf-81ec854199b6" providerId="ADAL" clId="{E8496076-DD37-4DDD-B390-66D5684BB608}" dt="2024-06-12T15:33:45.566" v="9419" actId="26606"/>
          <ac:spMkLst>
            <pc:docMk/>
            <pc:sldMk cId="3345023337" sldId="300"/>
            <ac:spMk id="57" creationId="{C509E6C1-B33E-49E8-8D77-7D2A9B49E878}"/>
          </ac:spMkLst>
        </pc:spChg>
        <pc:spChg chg="add">
          <ac:chgData name="Woodard Leslie N" userId="0215b3a3-2f11-4a9b-8dcf-81ec854199b6" providerId="ADAL" clId="{E8496076-DD37-4DDD-B390-66D5684BB608}" dt="2024-06-12T15:33:45.566" v="9419" actId="26606"/>
          <ac:spMkLst>
            <pc:docMk/>
            <pc:sldMk cId="3345023337" sldId="300"/>
            <ac:spMk id="58" creationId="{5E6738EB-6FF0-4AF9-8462-57F4494B88B2}"/>
          </ac:spMkLst>
        </pc:spChg>
        <pc:spChg chg="add">
          <ac:chgData name="Woodard Leslie N" userId="0215b3a3-2f11-4a9b-8dcf-81ec854199b6" providerId="ADAL" clId="{E8496076-DD37-4DDD-B390-66D5684BB608}" dt="2024-06-12T15:33:45.566" v="9419" actId="26606"/>
          <ac:spMkLst>
            <pc:docMk/>
            <pc:sldMk cId="3345023337" sldId="300"/>
            <ac:spMk id="59" creationId="{DB791336-FCAA-4174-9303-B3F374861110}"/>
          </ac:spMkLst>
        </pc:spChg>
        <pc:spChg chg="add">
          <ac:chgData name="Woodard Leslie N" userId="0215b3a3-2f11-4a9b-8dcf-81ec854199b6" providerId="ADAL" clId="{E8496076-DD37-4DDD-B390-66D5684BB608}" dt="2024-06-12T15:33:45.566" v="9419" actId="26606"/>
          <ac:spMkLst>
            <pc:docMk/>
            <pc:sldMk cId="3345023337" sldId="300"/>
            <ac:spMk id="60" creationId="{988521F4-D44A-42C5-9BDB-5CA25554098B}"/>
          </ac:spMkLst>
        </pc:spChg>
        <pc:spChg chg="add">
          <ac:chgData name="Woodard Leslie N" userId="0215b3a3-2f11-4a9b-8dcf-81ec854199b6" providerId="ADAL" clId="{E8496076-DD37-4DDD-B390-66D5684BB608}" dt="2024-06-12T15:33:45.566" v="9419" actId="26606"/>
          <ac:spMkLst>
            <pc:docMk/>
            <pc:sldMk cId="3345023337" sldId="300"/>
            <ac:spMk id="61" creationId="{AD0687CC-D1D8-44B2-9573-CC65510ECBF0}"/>
          </ac:spMkLst>
        </pc:spChg>
        <pc:spChg chg="add">
          <ac:chgData name="Woodard Leslie N" userId="0215b3a3-2f11-4a9b-8dcf-81ec854199b6" providerId="ADAL" clId="{E8496076-DD37-4DDD-B390-66D5684BB608}" dt="2024-06-12T15:33:45.566" v="9419" actId="26606"/>
          <ac:spMkLst>
            <pc:docMk/>
            <pc:sldMk cId="3345023337" sldId="300"/>
            <ac:spMk id="62" creationId="{CA212158-300D-44D0-9CCE-472C3F669EE1}"/>
          </ac:spMkLst>
        </pc:spChg>
        <pc:graphicFrameChg chg="add del">
          <ac:chgData name="Woodard Leslie N" userId="0215b3a3-2f11-4a9b-8dcf-81ec854199b6" providerId="ADAL" clId="{E8496076-DD37-4DDD-B390-66D5684BB608}" dt="2024-06-12T15:29:00.409" v="9410" actId="26606"/>
          <ac:graphicFrameMkLst>
            <pc:docMk/>
            <pc:sldMk cId="3345023337" sldId="300"/>
            <ac:graphicFrameMk id="8" creationId="{A6F1D199-4EE9-D6EF-C62D-FB26DB1E60EC}"/>
          </ac:graphicFrameMkLst>
        </pc:graphicFrameChg>
        <pc:graphicFrameChg chg="del">
          <ac:chgData name="Woodard Leslie N" userId="0215b3a3-2f11-4a9b-8dcf-81ec854199b6" providerId="ADAL" clId="{E8496076-DD37-4DDD-B390-66D5684BB608}" dt="2024-05-22T17:24:06.618" v="754" actId="478"/>
          <ac:graphicFrameMkLst>
            <pc:docMk/>
            <pc:sldMk cId="3345023337" sldId="300"/>
            <ac:graphicFrameMk id="19" creationId="{AEFEE5B3-A51E-DC59-9595-7A6911D82E62}"/>
          </ac:graphicFrameMkLst>
        </pc:graphicFrameChg>
        <pc:graphicFrameChg chg="add del">
          <ac:chgData name="Woodard Leslie N" userId="0215b3a3-2f11-4a9b-8dcf-81ec854199b6" providerId="ADAL" clId="{E8496076-DD37-4DDD-B390-66D5684BB608}" dt="2024-06-12T15:29:07.966" v="9412" actId="26606"/>
          <ac:graphicFrameMkLst>
            <pc:docMk/>
            <pc:sldMk cId="3345023337" sldId="300"/>
            <ac:graphicFrameMk id="33" creationId="{B6796D55-F495-A0A8-8201-F2F403E223F8}"/>
          </ac:graphicFrameMkLst>
        </pc:graphicFrameChg>
        <pc:graphicFrameChg chg="add del">
          <ac:chgData name="Woodard Leslie N" userId="0215b3a3-2f11-4a9b-8dcf-81ec854199b6" providerId="ADAL" clId="{E8496076-DD37-4DDD-B390-66D5684BB608}" dt="2024-06-12T15:29:15.333" v="9414" actId="26606"/>
          <ac:graphicFrameMkLst>
            <pc:docMk/>
            <pc:sldMk cId="3345023337" sldId="300"/>
            <ac:graphicFrameMk id="46" creationId="{6FD70604-FE0C-1BC9-ECFF-9CC764479211}"/>
          </ac:graphicFrameMkLst>
        </pc:graphicFrameChg>
        <pc:graphicFrameChg chg="add del">
          <ac:chgData name="Woodard Leslie N" userId="0215b3a3-2f11-4a9b-8dcf-81ec854199b6" providerId="ADAL" clId="{E8496076-DD37-4DDD-B390-66D5684BB608}" dt="2024-06-12T15:33:41.444" v="9416" actId="26606"/>
          <ac:graphicFrameMkLst>
            <pc:docMk/>
            <pc:sldMk cId="3345023337" sldId="300"/>
            <ac:graphicFrameMk id="48" creationId="{BEBA47D1-9905-80E5-7ECF-9AD4179CAE98}"/>
          </ac:graphicFrameMkLst>
        </pc:graphicFrameChg>
        <pc:graphicFrameChg chg="add del">
          <ac:chgData name="Woodard Leslie N" userId="0215b3a3-2f11-4a9b-8dcf-81ec854199b6" providerId="ADAL" clId="{E8496076-DD37-4DDD-B390-66D5684BB608}" dt="2024-06-12T15:33:45.546" v="9418" actId="26606"/>
          <ac:graphicFrameMkLst>
            <pc:docMk/>
            <pc:sldMk cId="3345023337" sldId="300"/>
            <ac:graphicFrameMk id="50" creationId="{5762F877-97C9-5D10-E7C6-AB338CE7BA20}"/>
          </ac:graphicFrameMkLst>
        </pc:graphicFrameChg>
        <pc:graphicFrameChg chg="add">
          <ac:chgData name="Woodard Leslie N" userId="0215b3a3-2f11-4a9b-8dcf-81ec854199b6" providerId="ADAL" clId="{E8496076-DD37-4DDD-B390-66D5684BB608}" dt="2024-06-12T15:33:45.566" v="9419" actId="26606"/>
          <ac:graphicFrameMkLst>
            <pc:docMk/>
            <pc:sldMk cId="3345023337" sldId="300"/>
            <ac:graphicFrameMk id="63" creationId="{6FD70604-FE0C-1BC9-ECFF-9CC764479211}"/>
          </ac:graphicFrameMkLst>
        </pc:graphicFrameChg>
      </pc:sldChg>
      <pc:sldChg chg="addSp delSp modSp mod ord modNotesTx">
        <pc:chgData name="Woodard Leslie N" userId="0215b3a3-2f11-4a9b-8dcf-81ec854199b6" providerId="ADAL" clId="{E8496076-DD37-4DDD-B390-66D5684BB608}" dt="2024-06-11T18:53:39.581" v="7229" actId="1076"/>
        <pc:sldMkLst>
          <pc:docMk/>
          <pc:sldMk cId="2225637236" sldId="305"/>
        </pc:sldMkLst>
        <pc:spChg chg="mod">
          <ac:chgData name="Woodard Leslie N" userId="0215b3a3-2f11-4a9b-8dcf-81ec854199b6" providerId="ADAL" clId="{E8496076-DD37-4DDD-B390-66D5684BB608}" dt="2024-05-22T17:22:06.187" v="675" actId="20577"/>
          <ac:spMkLst>
            <pc:docMk/>
            <pc:sldMk cId="2225637236" sldId="305"/>
            <ac:spMk id="2" creationId="{E2D30E0F-10C6-298A-C347-E831FFF4ECB8}"/>
          </ac:spMkLst>
        </pc:spChg>
        <pc:spChg chg="mod">
          <ac:chgData name="Woodard Leslie N" userId="0215b3a3-2f11-4a9b-8dcf-81ec854199b6" providerId="ADAL" clId="{E8496076-DD37-4DDD-B390-66D5684BB608}" dt="2024-06-05T14:40:25.698" v="6420" actId="20577"/>
          <ac:spMkLst>
            <pc:docMk/>
            <pc:sldMk cId="2225637236" sldId="305"/>
            <ac:spMk id="3" creationId="{41191CC7-9CF2-71F0-1AD4-791EA9CBAD97}"/>
          </ac:spMkLst>
        </pc:spChg>
        <pc:spChg chg="del mod">
          <ac:chgData name="Woodard Leslie N" userId="0215b3a3-2f11-4a9b-8dcf-81ec854199b6" providerId="ADAL" clId="{E8496076-DD37-4DDD-B390-66D5684BB608}" dt="2024-06-11T18:53:11.359" v="7208" actId="22"/>
          <ac:spMkLst>
            <pc:docMk/>
            <pc:sldMk cId="2225637236" sldId="305"/>
            <ac:spMk id="4" creationId="{4B1BF1AC-C624-2AD2-DA0F-335AB7BA2CA8}"/>
          </ac:spMkLst>
        </pc:spChg>
        <pc:spChg chg="add mod">
          <ac:chgData name="Woodard Leslie N" userId="0215b3a3-2f11-4a9b-8dcf-81ec854199b6" providerId="ADAL" clId="{E8496076-DD37-4DDD-B390-66D5684BB608}" dt="2024-06-11T18:53:39.581" v="7229" actId="1076"/>
          <ac:spMkLst>
            <pc:docMk/>
            <pc:sldMk cId="2225637236" sldId="305"/>
            <ac:spMk id="8" creationId="{B86D4CBE-FF78-4252-F1DF-A9E50FEB273C}"/>
          </ac:spMkLst>
        </pc:spChg>
        <pc:picChg chg="add mod ord">
          <ac:chgData name="Woodard Leslie N" userId="0215b3a3-2f11-4a9b-8dcf-81ec854199b6" providerId="ADAL" clId="{E8496076-DD37-4DDD-B390-66D5684BB608}" dt="2024-06-11T18:53:17.766" v="7211" actId="1076"/>
          <ac:picMkLst>
            <pc:docMk/>
            <pc:sldMk cId="2225637236" sldId="305"/>
            <ac:picMk id="6" creationId="{6F2F46FB-6874-1875-2982-E88A9709AB6B}"/>
          </ac:picMkLst>
        </pc:picChg>
      </pc:sldChg>
      <pc:sldChg chg="addSp delSp modSp mod setBg">
        <pc:chgData name="Woodard Leslie N" userId="0215b3a3-2f11-4a9b-8dcf-81ec854199b6" providerId="ADAL" clId="{E8496076-DD37-4DDD-B390-66D5684BB608}" dt="2024-06-04T15:28:03.631" v="5443" actId="20577"/>
        <pc:sldMkLst>
          <pc:docMk/>
          <pc:sldMk cId="1170108823" sldId="309"/>
        </pc:sldMkLst>
        <pc:spChg chg="mod ord">
          <ac:chgData name="Woodard Leslie N" userId="0215b3a3-2f11-4a9b-8dcf-81ec854199b6" providerId="ADAL" clId="{E8496076-DD37-4DDD-B390-66D5684BB608}" dt="2024-05-22T19:20:20.614" v="2417" actId="20577"/>
          <ac:spMkLst>
            <pc:docMk/>
            <pc:sldMk cId="1170108823" sldId="309"/>
            <ac:spMk id="2" creationId="{7FAB65A9-1ACB-EE49-7672-A927F8F3463B}"/>
          </ac:spMkLst>
        </pc:spChg>
        <pc:spChg chg="add del mod">
          <ac:chgData name="Woodard Leslie N" userId="0215b3a3-2f11-4a9b-8dcf-81ec854199b6" providerId="ADAL" clId="{E8496076-DD37-4DDD-B390-66D5684BB608}" dt="2024-05-22T17:14:18.276" v="417"/>
          <ac:spMkLst>
            <pc:docMk/>
            <pc:sldMk cId="1170108823" sldId="309"/>
            <ac:spMk id="4" creationId="{3C004A08-4A30-BB36-595C-A4C5CAC7379C}"/>
          </ac:spMkLst>
        </pc:spChg>
        <pc:spChg chg="del">
          <ac:chgData name="Woodard Leslie N" userId="0215b3a3-2f11-4a9b-8dcf-81ec854199b6" providerId="ADAL" clId="{E8496076-DD37-4DDD-B390-66D5684BB608}" dt="2024-05-22T17:14:27.332" v="418" actId="26606"/>
          <ac:spMkLst>
            <pc:docMk/>
            <pc:sldMk cId="1170108823" sldId="309"/>
            <ac:spMk id="6" creationId="{2BBAABBD-8A7F-A90C-3E5F-9B47E6255AA6}"/>
          </ac:spMkLst>
        </pc:spChg>
        <pc:spChg chg="add del mod">
          <ac:chgData name="Woodard Leslie N" userId="0215b3a3-2f11-4a9b-8dcf-81ec854199b6" providerId="ADAL" clId="{E8496076-DD37-4DDD-B390-66D5684BB608}" dt="2024-05-22T17:15:34.127" v="448"/>
          <ac:spMkLst>
            <pc:docMk/>
            <pc:sldMk cId="1170108823" sldId="309"/>
            <ac:spMk id="7" creationId="{DD4C08A8-18BF-C23F-8B45-1BDFC1770C63}"/>
          </ac:spMkLst>
        </pc:spChg>
        <pc:spChg chg="add del">
          <ac:chgData name="Woodard Leslie N" userId="0215b3a3-2f11-4a9b-8dcf-81ec854199b6" providerId="ADAL" clId="{E8496076-DD37-4DDD-B390-66D5684BB608}" dt="2024-05-22T17:15:59.770" v="450" actId="26606"/>
          <ac:spMkLst>
            <pc:docMk/>
            <pc:sldMk cId="1170108823" sldId="309"/>
            <ac:spMk id="2058" creationId="{0786F82F-1B47-46ED-8EAE-53EF71E59E9A}"/>
          </ac:spMkLst>
        </pc:spChg>
        <pc:spChg chg="add del">
          <ac:chgData name="Woodard Leslie N" userId="0215b3a3-2f11-4a9b-8dcf-81ec854199b6" providerId="ADAL" clId="{E8496076-DD37-4DDD-B390-66D5684BB608}" dt="2024-05-22T17:14:59.519" v="438" actId="26606"/>
          <ac:spMkLst>
            <pc:docMk/>
            <pc:sldMk cId="1170108823" sldId="309"/>
            <ac:spMk id="2059" creationId="{0786F82F-1B47-46ED-8EAE-53EF71E59E9A}"/>
          </ac:spMkLst>
        </pc:spChg>
        <pc:spChg chg="add del">
          <ac:chgData name="Woodard Leslie N" userId="0215b3a3-2f11-4a9b-8dcf-81ec854199b6" providerId="ADAL" clId="{E8496076-DD37-4DDD-B390-66D5684BB608}" dt="2024-05-22T17:15:59.770" v="450" actId="26606"/>
          <ac:spMkLst>
            <pc:docMk/>
            <pc:sldMk cId="1170108823" sldId="309"/>
            <ac:spMk id="2060" creationId="{EF1BAF6F-6275-4646-9C59-331B29B9550F}"/>
          </ac:spMkLst>
        </pc:spChg>
        <pc:spChg chg="add del">
          <ac:chgData name="Woodard Leslie N" userId="0215b3a3-2f11-4a9b-8dcf-81ec854199b6" providerId="ADAL" clId="{E8496076-DD37-4DDD-B390-66D5684BB608}" dt="2024-05-22T17:14:59.519" v="438" actId="26606"/>
          <ac:spMkLst>
            <pc:docMk/>
            <pc:sldMk cId="1170108823" sldId="309"/>
            <ac:spMk id="2061" creationId="{EF1BAF6F-6275-4646-9C59-331B29B9550F}"/>
          </ac:spMkLst>
        </pc:spChg>
        <pc:spChg chg="add del">
          <ac:chgData name="Woodard Leslie N" userId="0215b3a3-2f11-4a9b-8dcf-81ec854199b6" providerId="ADAL" clId="{E8496076-DD37-4DDD-B390-66D5684BB608}" dt="2024-05-22T17:15:59.770" v="450" actId="26606"/>
          <ac:spMkLst>
            <pc:docMk/>
            <pc:sldMk cId="1170108823" sldId="309"/>
            <ac:spMk id="2062" creationId="{099405E2-1A96-4DBA-A9DC-4C2A1B421CA9}"/>
          </ac:spMkLst>
        </pc:spChg>
        <pc:spChg chg="add del">
          <ac:chgData name="Woodard Leslie N" userId="0215b3a3-2f11-4a9b-8dcf-81ec854199b6" providerId="ADAL" clId="{E8496076-DD37-4DDD-B390-66D5684BB608}" dt="2024-05-22T17:14:59.519" v="438" actId="26606"/>
          <ac:spMkLst>
            <pc:docMk/>
            <pc:sldMk cId="1170108823" sldId="309"/>
            <ac:spMk id="2063" creationId="{2ECA4CB2-9071-41EB-AABB-2D8EB939D0F8}"/>
          </ac:spMkLst>
        </pc:spChg>
        <pc:spChg chg="add del">
          <ac:chgData name="Woodard Leslie N" userId="0215b3a3-2f11-4a9b-8dcf-81ec854199b6" providerId="ADAL" clId="{E8496076-DD37-4DDD-B390-66D5684BB608}" dt="2024-05-22T17:15:59.770" v="450" actId="26606"/>
          <ac:spMkLst>
            <pc:docMk/>
            <pc:sldMk cId="1170108823" sldId="309"/>
            <ac:spMk id="2064" creationId="{BCF4857D-F003-4CA1-82AB-00900B1008BA}"/>
          </ac:spMkLst>
        </pc:spChg>
        <pc:spChg chg="add del">
          <ac:chgData name="Woodard Leslie N" userId="0215b3a3-2f11-4a9b-8dcf-81ec854199b6" providerId="ADAL" clId="{E8496076-DD37-4DDD-B390-66D5684BB608}" dt="2024-05-22T17:14:59.519" v="438" actId="26606"/>
          <ac:spMkLst>
            <pc:docMk/>
            <pc:sldMk cId="1170108823" sldId="309"/>
            <ac:spMk id="2065" creationId="{EB86F6BD-9C49-4F4F-99EA-9C5AA31835CD}"/>
          </ac:spMkLst>
        </pc:spChg>
        <pc:spChg chg="add del">
          <ac:chgData name="Woodard Leslie N" userId="0215b3a3-2f11-4a9b-8dcf-81ec854199b6" providerId="ADAL" clId="{E8496076-DD37-4DDD-B390-66D5684BB608}" dt="2024-05-22T17:15:59.770" v="450" actId="26606"/>
          <ac:spMkLst>
            <pc:docMk/>
            <pc:sldMk cId="1170108823" sldId="309"/>
            <ac:spMk id="2066" creationId="{79855050-A75B-4DD0-9B56-8B1C7722D884}"/>
          </ac:spMkLst>
        </pc:spChg>
        <pc:spChg chg="add del">
          <ac:chgData name="Woodard Leslie N" userId="0215b3a3-2f11-4a9b-8dcf-81ec854199b6" providerId="ADAL" clId="{E8496076-DD37-4DDD-B390-66D5684BB608}" dt="2024-05-22T17:14:59.519" v="438" actId="26606"/>
          <ac:spMkLst>
            <pc:docMk/>
            <pc:sldMk cId="1170108823" sldId="309"/>
            <ac:spMk id="2067" creationId="{C7DA365B-E064-481A-A62D-18CD31DB3F13}"/>
          </ac:spMkLst>
        </pc:spChg>
        <pc:spChg chg="add del">
          <ac:chgData name="Woodard Leslie N" userId="0215b3a3-2f11-4a9b-8dcf-81ec854199b6" providerId="ADAL" clId="{E8496076-DD37-4DDD-B390-66D5684BB608}" dt="2024-05-22T17:15:59.770" v="450" actId="26606"/>
          <ac:spMkLst>
            <pc:docMk/>
            <pc:sldMk cId="1170108823" sldId="309"/>
            <ac:spMk id="2068" creationId="{5E6738EB-6FF0-4AF9-8462-57F4494B88B2}"/>
          </ac:spMkLst>
        </pc:spChg>
        <pc:spChg chg="add del">
          <ac:chgData name="Woodard Leslie N" userId="0215b3a3-2f11-4a9b-8dcf-81ec854199b6" providerId="ADAL" clId="{E8496076-DD37-4DDD-B390-66D5684BB608}" dt="2024-05-22T17:14:59.519" v="438" actId="26606"/>
          <ac:spMkLst>
            <pc:docMk/>
            <pc:sldMk cId="1170108823" sldId="309"/>
            <ac:spMk id="2069" creationId="{96DBE49D-AABD-458B-B2DF-4D5FA7D5C7F1}"/>
          </ac:spMkLst>
        </pc:spChg>
        <pc:spChg chg="add del">
          <ac:chgData name="Woodard Leslie N" userId="0215b3a3-2f11-4a9b-8dcf-81ec854199b6" providerId="ADAL" clId="{E8496076-DD37-4DDD-B390-66D5684BB608}" dt="2024-05-22T17:15:59.770" v="450" actId="26606"/>
          <ac:spMkLst>
            <pc:docMk/>
            <pc:sldMk cId="1170108823" sldId="309"/>
            <ac:spMk id="2070" creationId="{DB791336-FCAA-4174-9303-B3F374861110}"/>
          </ac:spMkLst>
        </pc:spChg>
        <pc:spChg chg="add del">
          <ac:chgData name="Woodard Leslie N" userId="0215b3a3-2f11-4a9b-8dcf-81ec854199b6" providerId="ADAL" clId="{E8496076-DD37-4DDD-B390-66D5684BB608}" dt="2024-05-22T17:14:59.519" v="438" actId="26606"/>
          <ac:spMkLst>
            <pc:docMk/>
            <pc:sldMk cId="1170108823" sldId="309"/>
            <ac:spMk id="2071" creationId="{96833CC6-729B-40E8-B891-D93467E34B1D}"/>
          </ac:spMkLst>
        </pc:spChg>
        <pc:spChg chg="add del">
          <ac:chgData name="Woodard Leslie N" userId="0215b3a3-2f11-4a9b-8dcf-81ec854199b6" providerId="ADAL" clId="{E8496076-DD37-4DDD-B390-66D5684BB608}" dt="2024-05-22T19:20:02.425" v="2402" actId="26606"/>
          <ac:spMkLst>
            <pc:docMk/>
            <pc:sldMk cId="1170108823" sldId="309"/>
            <ac:spMk id="2072" creationId="{79855050-A75B-4DD0-9B56-8B1C7722D884}"/>
          </ac:spMkLst>
        </pc:spChg>
        <pc:spChg chg="add del">
          <ac:chgData name="Woodard Leslie N" userId="0215b3a3-2f11-4a9b-8dcf-81ec854199b6" providerId="ADAL" clId="{E8496076-DD37-4DDD-B390-66D5684BB608}" dt="2024-05-22T17:14:59.519" v="438" actId="26606"/>
          <ac:spMkLst>
            <pc:docMk/>
            <pc:sldMk cId="1170108823" sldId="309"/>
            <ac:spMk id="2073" creationId="{A5757897-7307-46AF-923D-FF5BF45DD009}"/>
          </ac:spMkLst>
        </pc:spChg>
        <pc:spChg chg="add del">
          <ac:chgData name="Woodard Leslie N" userId="0215b3a3-2f11-4a9b-8dcf-81ec854199b6" providerId="ADAL" clId="{E8496076-DD37-4DDD-B390-66D5684BB608}" dt="2024-05-22T19:20:02.425" v="2402" actId="26606"/>
          <ac:spMkLst>
            <pc:docMk/>
            <pc:sldMk cId="1170108823" sldId="309"/>
            <ac:spMk id="2074" creationId="{5E6738EB-6FF0-4AF9-8462-57F4494B88B2}"/>
          </ac:spMkLst>
        </pc:spChg>
        <pc:spChg chg="add del">
          <ac:chgData name="Woodard Leslie N" userId="0215b3a3-2f11-4a9b-8dcf-81ec854199b6" providerId="ADAL" clId="{E8496076-DD37-4DDD-B390-66D5684BB608}" dt="2024-05-22T17:15:59.770" v="450" actId="26606"/>
          <ac:spMkLst>
            <pc:docMk/>
            <pc:sldMk cId="1170108823" sldId="309"/>
            <ac:spMk id="2075" creationId="{CA212158-300D-44D0-9CCE-472C3F669EE1}"/>
          </ac:spMkLst>
        </pc:spChg>
        <pc:spChg chg="add del">
          <ac:chgData name="Woodard Leslie N" userId="0215b3a3-2f11-4a9b-8dcf-81ec854199b6" providerId="ADAL" clId="{E8496076-DD37-4DDD-B390-66D5684BB608}" dt="2024-05-22T19:20:02.425" v="2402" actId="26606"/>
          <ac:spMkLst>
            <pc:docMk/>
            <pc:sldMk cId="1170108823" sldId="309"/>
            <ac:spMk id="2076" creationId="{DB791336-FCAA-4174-9303-B3F374861110}"/>
          </ac:spMkLst>
        </pc:spChg>
        <pc:spChg chg="add del">
          <ac:chgData name="Woodard Leslie N" userId="0215b3a3-2f11-4a9b-8dcf-81ec854199b6" providerId="ADAL" clId="{E8496076-DD37-4DDD-B390-66D5684BB608}" dt="2024-05-22T17:15:59.770" v="450" actId="26606"/>
          <ac:spMkLst>
            <pc:docMk/>
            <pc:sldMk cId="1170108823" sldId="309"/>
            <ac:spMk id="2077" creationId="{988521F4-D44A-42C5-9BDB-5CA25554098B}"/>
          </ac:spMkLst>
        </pc:spChg>
        <pc:spChg chg="add del">
          <ac:chgData name="Woodard Leslie N" userId="0215b3a3-2f11-4a9b-8dcf-81ec854199b6" providerId="ADAL" clId="{E8496076-DD37-4DDD-B390-66D5684BB608}" dt="2024-05-22T19:20:02.425" v="2402" actId="26606"/>
          <ac:spMkLst>
            <pc:docMk/>
            <pc:sldMk cId="1170108823" sldId="309"/>
            <ac:spMk id="2078" creationId="{CA212158-300D-44D0-9CCE-472C3F669EE1}"/>
          </ac:spMkLst>
        </pc:spChg>
        <pc:spChg chg="add del">
          <ac:chgData name="Woodard Leslie N" userId="0215b3a3-2f11-4a9b-8dcf-81ec854199b6" providerId="ADAL" clId="{E8496076-DD37-4DDD-B390-66D5684BB608}" dt="2024-05-22T19:20:02.425" v="2402" actId="26606"/>
          <ac:spMkLst>
            <pc:docMk/>
            <pc:sldMk cId="1170108823" sldId="309"/>
            <ac:spMk id="2079" creationId="{0786F82F-1B47-46ED-8EAE-53EF71E59E9A}"/>
          </ac:spMkLst>
        </pc:spChg>
        <pc:spChg chg="add del">
          <ac:chgData name="Woodard Leslie N" userId="0215b3a3-2f11-4a9b-8dcf-81ec854199b6" providerId="ADAL" clId="{E8496076-DD37-4DDD-B390-66D5684BB608}" dt="2024-05-22T19:20:02.425" v="2402" actId="26606"/>
          <ac:spMkLst>
            <pc:docMk/>
            <pc:sldMk cId="1170108823" sldId="309"/>
            <ac:spMk id="2080" creationId="{988521F4-D44A-42C5-9BDB-5CA25554098B}"/>
          </ac:spMkLst>
        </pc:spChg>
        <pc:spChg chg="add del">
          <ac:chgData name="Woodard Leslie N" userId="0215b3a3-2f11-4a9b-8dcf-81ec854199b6" providerId="ADAL" clId="{E8496076-DD37-4DDD-B390-66D5684BB608}" dt="2024-05-22T19:20:02.425" v="2402" actId="26606"/>
          <ac:spMkLst>
            <pc:docMk/>
            <pc:sldMk cId="1170108823" sldId="309"/>
            <ac:spMk id="2081" creationId="{EF1BAF6F-6275-4646-9C59-331B29B9550F}"/>
          </ac:spMkLst>
        </pc:spChg>
        <pc:spChg chg="add del">
          <ac:chgData name="Woodard Leslie N" userId="0215b3a3-2f11-4a9b-8dcf-81ec854199b6" providerId="ADAL" clId="{E8496076-DD37-4DDD-B390-66D5684BB608}" dt="2024-05-22T19:20:02.425" v="2402" actId="26606"/>
          <ac:spMkLst>
            <pc:docMk/>
            <pc:sldMk cId="1170108823" sldId="309"/>
            <ac:spMk id="2082" creationId="{099405E2-1A96-4DBA-A9DC-4C2A1B421CA9}"/>
          </ac:spMkLst>
        </pc:spChg>
        <pc:spChg chg="add del">
          <ac:chgData name="Woodard Leslie N" userId="0215b3a3-2f11-4a9b-8dcf-81ec854199b6" providerId="ADAL" clId="{E8496076-DD37-4DDD-B390-66D5684BB608}" dt="2024-05-22T19:20:02.425" v="2402" actId="26606"/>
          <ac:spMkLst>
            <pc:docMk/>
            <pc:sldMk cId="1170108823" sldId="309"/>
            <ac:spMk id="2083" creationId="{932FF329-3A87-4F66-BA01-91CD63C8119F}"/>
          </ac:spMkLst>
        </pc:spChg>
        <pc:spChg chg="add del">
          <ac:chgData name="Woodard Leslie N" userId="0215b3a3-2f11-4a9b-8dcf-81ec854199b6" providerId="ADAL" clId="{E8496076-DD37-4DDD-B390-66D5684BB608}" dt="2024-05-22T19:20:02.425" v="2402" actId="26606"/>
          <ac:spMkLst>
            <pc:docMk/>
            <pc:sldMk cId="1170108823" sldId="309"/>
            <ac:spMk id="2084" creationId="{BCF4857D-F003-4CA1-82AB-00900B1008BA}"/>
          </ac:spMkLst>
        </pc:spChg>
        <pc:spChg chg="add del">
          <ac:chgData name="Woodard Leslie N" userId="0215b3a3-2f11-4a9b-8dcf-81ec854199b6" providerId="ADAL" clId="{E8496076-DD37-4DDD-B390-66D5684BB608}" dt="2024-05-22T19:20:02.402" v="2401" actId="26606"/>
          <ac:spMkLst>
            <pc:docMk/>
            <pc:sldMk cId="1170108823" sldId="309"/>
            <ac:spMk id="2090" creationId="{0786F82F-1B47-46ED-8EAE-53EF71E59E9A}"/>
          </ac:spMkLst>
        </pc:spChg>
        <pc:spChg chg="add del">
          <ac:chgData name="Woodard Leslie N" userId="0215b3a3-2f11-4a9b-8dcf-81ec854199b6" providerId="ADAL" clId="{E8496076-DD37-4DDD-B390-66D5684BB608}" dt="2024-05-22T19:20:02.402" v="2401" actId="26606"/>
          <ac:spMkLst>
            <pc:docMk/>
            <pc:sldMk cId="1170108823" sldId="309"/>
            <ac:spMk id="2092" creationId="{EF1BAF6F-6275-4646-9C59-331B29B9550F}"/>
          </ac:spMkLst>
        </pc:spChg>
        <pc:spChg chg="add del">
          <ac:chgData name="Woodard Leslie N" userId="0215b3a3-2f11-4a9b-8dcf-81ec854199b6" providerId="ADAL" clId="{E8496076-DD37-4DDD-B390-66D5684BB608}" dt="2024-05-22T19:20:02.402" v="2401" actId="26606"/>
          <ac:spMkLst>
            <pc:docMk/>
            <pc:sldMk cId="1170108823" sldId="309"/>
            <ac:spMk id="2094" creationId="{DA4E7B50-D68C-43EB-930F-EA442A13A9B2}"/>
          </ac:spMkLst>
        </pc:spChg>
        <pc:spChg chg="add del">
          <ac:chgData name="Woodard Leslie N" userId="0215b3a3-2f11-4a9b-8dcf-81ec854199b6" providerId="ADAL" clId="{E8496076-DD37-4DDD-B390-66D5684BB608}" dt="2024-05-22T19:20:02.402" v="2401" actId="26606"/>
          <ac:spMkLst>
            <pc:docMk/>
            <pc:sldMk cId="1170108823" sldId="309"/>
            <ac:spMk id="2096" creationId="{02822754-E01B-4742-88B9-BE0984BAFE58}"/>
          </ac:spMkLst>
        </pc:spChg>
        <pc:spChg chg="add del">
          <ac:chgData name="Woodard Leslie N" userId="0215b3a3-2f11-4a9b-8dcf-81ec854199b6" providerId="ADAL" clId="{E8496076-DD37-4DDD-B390-66D5684BB608}" dt="2024-05-22T19:20:02.402" v="2401" actId="26606"/>
          <ac:spMkLst>
            <pc:docMk/>
            <pc:sldMk cId="1170108823" sldId="309"/>
            <ac:spMk id="2098" creationId="{387C5BBA-BBE2-4821-96CF-38FC49570F60}"/>
          </ac:spMkLst>
        </pc:spChg>
        <pc:spChg chg="add del">
          <ac:chgData name="Woodard Leslie N" userId="0215b3a3-2f11-4a9b-8dcf-81ec854199b6" providerId="ADAL" clId="{E8496076-DD37-4DDD-B390-66D5684BB608}" dt="2024-05-22T19:20:02.402" v="2401" actId="26606"/>
          <ac:spMkLst>
            <pc:docMk/>
            <pc:sldMk cId="1170108823" sldId="309"/>
            <ac:spMk id="2100" creationId="{3611DA2B-4CF7-4A57-82AC-FA120DE44DB9}"/>
          </ac:spMkLst>
        </pc:spChg>
        <pc:spChg chg="add del">
          <ac:chgData name="Woodard Leslie N" userId="0215b3a3-2f11-4a9b-8dcf-81ec854199b6" providerId="ADAL" clId="{E8496076-DD37-4DDD-B390-66D5684BB608}" dt="2024-05-22T19:20:02.402" v="2401" actId="26606"/>
          <ac:spMkLst>
            <pc:docMk/>
            <pc:sldMk cId="1170108823" sldId="309"/>
            <ac:spMk id="2102" creationId="{C1CF7BFC-0A02-4106-88A8-CCC0D944451E}"/>
          </ac:spMkLst>
        </pc:spChg>
        <pc:spChg chg="add del">
          <ac:chgData name="Woodard Leslie N" userId="0215b3a3-2f11-4a9b-8dcf-81ec854199b6" providerId="ADAL" clId="{E8496076-DD37-4DDD-B390-66D5684BB608}" dt="2024-05-22T19:20:02.402" v="2401" actId="26606"/>
          <ac:spMkLst>
            <pc:docMk/>
            <pc:sldMk cId="1170108823" sldId="309"/>
            <ac:spMk id="2104" creationId="{73167A8C-FFEF-4D1B-8459-E2BB5C045FAE}"/>
          </ac:spMkLst>
        </pc:spChg>
        <pc:spChg chg="add del">
          <ac:chgData name="Woodard Leslie N" userId="0215b3a3-2f11-4a9b-8dcf-81ec854199b6" providerId="ADAL" clId="{E8496076-DD37-4DDD-B390-66D5684BB608}" dt="2024-05-22T19:20:02.402" v="2401" actId="26606"/>
          <ac:spMkLst>
            <pc:docMk/>
            <pc:sldMk cId="1170108823" sldId="309"/>
            <ac:spMk id="2106" creationId="{1CA3DFBE-30A6-4BDE-9238-14F3652B4F99}"/>
          </ac:spMkLst>
        </pc:spChg>
        <pc:spChg chg="add del">
          <ac:chgData name="Woodard Leslie N" userId="0215b3a3-2f11-4a9b-8dcf-81ec854199b6" providerId="ADAL" clId="{E8496076-DD37-4DDD-B390-66D5684BB608}" dt="2024-05-22T19:20:27.683" v="2418" actId="26606"/>
          <ac:spMkLst>
            <pc:docMk/>
            <pc:sldMk cId="1170108823" sldId="309"/>
            <ac:spMk id="2108" creationId="{0786F82F-1B47-46ED-8EAE-53EF71E59E9A}"/>
          </ac:spMkLst>
        </pc:spChg>
        <pc:spChg chg="add del">
          <ac:chgData name="Woodard Leslie N" userId="0215b3a3-2f11-4a9b-8dcf-81ec854199b6" providerId="ADAL" clId="{E8496076-DD37-4DDD-B390-66D5684BB608}" dt="2024-05-22T19:20:27.683" v="2418" actId="26606"/>
          <ac:spMkLst>
            <pc:docMk/>
            <pc:sldMk cId="1170108823" sldId="309"/>
            <ac:spMk id="2109" creationId="{EF1BAF6F-6275-4646-9C59-331B29B9550F}"/>
          </ac:spMkLst>
        </pc:spChg>
        <pc:spChg chg="add del">
          <ac:chgData name="Woodard Leslie N" userId="0215b3a3-2f11-4a9b-8dcf-81ec854199b6" providerId="ADAL" clId="{E8496076-DD37-4DDD-B390-66D5684BB608}" dt="2024-05-22T19:20:27.683" v="2418" actId="26606"/>
          <ac:spMkLst>
            <pc:docMk/>
            <pc:sldMk cId="1170108823" sldId="309"/>
            <ac:spMk id="2110" creationId="{099405E2-1A96-4DBA-A9DC-4C2A1B421CA9}"/>
          </ac:spMkLst>
        </pc:spChg>
        <pc:spChg chg="add del">
          <ac:chgData name="Woodard Leslie N" userId="0215b3a3-2f11-4a9b-8dcf-81ec854199b6" providerId="ADAL" clId="{E8496076-DD37-4DDD-B390-66D5684BB608}" dt="2024-05-22T19:20:27.683" v="2418" actId="26606"/>
          <ac:spMkLst>
            <pc:docMk/>
            <pc:sldMk cId="1170108823" sldId="309"/>
            <ac:spMk id="2111" creationId="{932FF329-3A87-4F66-BA01-91CD63C8119F}"/>
          </ac:spMkLst>
        </pc:spChg>
        <pc:spChg chg="add del">
          <ac:chgData name="Woodard Leslie N" userId="0215b3a3-2f11-4a9b-8dcf-81ec854199b6" providerId="ADAL" clId="{E8496076-DD37-4DDD-B390-66D5684BB608}" dt="2024-05-22T19:20:27.683" v="2418" actId="26606"/>
          <ac:spMkLst>
            <pc:docMk/>
            <pc:sldMk cId="1170108823" sldId="309"/>
            <ac:spMk id="2112" creationId="{BCF4857D-F003-4CA1-82AB-00900B1008BA}"/>
          </ac:spMkLst>
        </pc:spChg>
        <pc:spChg chg="add del">
          <ac:chgData name="Woodard Leslie N" userId="0215b3a3-2f11-4a9b-8dcf-81ec854199b6" providerId="ADAL" clId="{E8496076-DD37-4DDD-B390-66D5684BB608}" dt="2024-05-22T19:20:27.683" v="2418" actId="26606"/>
          <ac:spMkLst>
            <pc:docMk/>
            <pc:sldMk cId="1170108823" sldId="309"/>
            <ac:spMk id="2113" creationId="{79855050-A75B-4DD0-9B56-8B1C7722D884}"/>
          </ac:spMkLst>
        </pc:spChg>
        <pc:spChg chg="add del">
          <ac:chgData name="Woodard Leslie N" userId="0215b3a3-2f11-4a9b-8dcf-81ec854199b6" providerId="ADAL" clId="{E8496076-DD37-4DDD-B390-66D5684BB608}" dt="2024-05-22T19:20:27.683" v="2418" actId="26606"/>
          <ac:spMkLst>
            <pc:docMk/>
            <pc:sldMk cId="1170108823" sldId="309"/>
            <ac:spMk id="2114" creationId="{5E6738EB-6FF0-4AF9-8462-57F4494B88B2}"/>
          </ac:spMkLst>
        </pc:spChg>
        <pc:spChg chg="add del">
          <ac:chgData name="Woodard Leslie N" userId="0215b3a3-2f11-4a9b-8dcf-81ec854199b6" providerId="ADAL" clId="{E8496076-DD37-4DDD-B390-66D5684BB608}" dt="2024-05-22T19:20:27.683" v="2418" actId="26606"/>
          <ac:spMkLst>
            <pc:docMk/>
            <pc:sldMk cId="1170108823" sldId="309"/>
            <ac:spMk id="2115" creationId="{DB791336-FCAA-4174-9303-B3F374861110}"/>
          </ac:spMkLst>
        </pc:spChg>
        <pc:spChg chg="add del">
          <ac:chgData name="Woodard Leslie N" userId="0215b3a3-2f11-4a9b-8dcf-81ec854199b6" providerId="ADAL" clId="{E8496076-DD37-4DDD-B390-66D5684BB608}" dt="2024-05-22T19:20:27.683" v="2418" actId="26606"/>
          <ac:spMkLst>
            <pc:docMk/>
            <pc:sldMk cId="1170108823" sldId="309"/>
            <ac:spMk id="2116" creationId="{CA212158-300D-44D0-9CCE-472C3F669EE1}"/>
          </ac:spMkLst>
        </pc:spChg>
        <pc:spChg chg="add del">
          <ac:chgData name="Woodard Leslie N" userId="0215b3a3-2f11-4a9b-8dcf-81ec854199b6" providerId="ADAL" clId="{E8496076-DD37-4DDD-B390-66D5684BB608}" dt="2024-05-22T19:20:27.683" v="2418" actId="26606"/>
          <ac:spMkLst>
            <pc:docMk/>
            <pc:sldMk cId="1170108823" sldId="309"/>
            <ac:spMk id="2117" creationId="{988521F4-D44A-42C5-9BDB-5CA25554098B}"/>
          </ac:spMkLst>
        </pc:spChg>
        <pc:spChg chg="add del">
          <ac:chgData name="Woodard Leslie N" userId="0215b3a3-2f11-4a9b-8dcf-81ec854199b6" providerId="ADAL" clId="{E8496076-DD37-4DDD-B390-66D5684BB608}" dt="2024-05-22T19:21:09.627" v="2445" actId="26606"/>
          <ac:spMkLst>
            <pc:docMk/>
            <pc:sldMk cId="1170108823" sldId="309"/>
            <ac:spMk id="2122" creationId="{0786F82F-1B47-46ED-8EAE-53EF71E59E9A}"/>
          </ac:spMkLst>
        </pc:spChg>
        <pc:spChg chg="add del">
          <ac:chgData name="Woodard Leslie N" userId="0215b3a3-2f11-4a9b-8dcf-81ec854199b6" providerId="ADAL" clId="{E8496076-DD37-4DDD-B390-66D5684BB608}" dt="2024-05-22T19:21:09.627" v="2445" actId="26606"/>
          <ac:spMkLst>
            <pc:docMk/>
            <pc:sldMk cId="1170108823" sldId="309"/>
            <ac:spMk id="2124" creationId="{EF1BAF6F-6275-4646-9C59-331B29B9550F}"/>
          </ac:spMkLst>
        </pc:spChg>
        <pc:spChg chg="add del">
          <ac:chgData name="Woodard Leslie N" userId="0215b3a3-2f11-4a9b-8dcf-81ec854199b6" providerId="ADAL" clId="{E8496076-DD37-4DDD-B390-66D5684BB608}" dt="2024-05-22T19:21:09.627" v="2445" actId="26606"/>
          <ac:spMkLst>
            <pc:docMk/>
            <pc:sldMk cId="1170108823" sldId="309"/>
            <ac:spMk id="2126" creationId="{099405E2-1A96-4DBA-A9DC-4C2A1B421CA9}"/>
          </ac:spMkLst>
        </pc:spChg>
        <pc:spChg chg="add del">
          <ac:chgData name="Woodard Leslie N" userId="0215b3a3-2f11-4a9b-8dcf-81ec854199b6" providerId="ADAL" clId="{E8496076-DD37-4DDD-B390-66D5684BB608}" dt="2024-05-22T19:21:09.627" v="2445" actId="26606"/>
          <ac:spMkLst>
            <pc:docMk/>
            <pc:sldMk cId="1170108823" sldId="309"/>
            <ac:spMk id="2128" creationId="{932FF329-3A87-4F66-BA01-91CD63C8119F}"/>
          </ac:spMkLst>
        </pc:spChg>
        <pc:spChg chg="add del">
          <ac:chgData name="Woodard Leslie N" userId="0215b3a3-2f11-4a9b-8dcf-81ec854199b6" providerId="ADAL" clId="{E8496076-DD37-4DDD-B390-66D5684BB608}" dt="2024-05-22T19:21:09.627" v="2445" actId="26606"/>
          <ac:spMkLst>
            <pc:docMk/>
            <pc:sldMk cId="1170108823" sldId="309"/>
            <ac:spMk id="2130" creationId="{BCF4857D-F003-4CA1-82AB-00900B1008BA}"/>
          </ac:spMkLst>
        </pc:spChg>
        <pc:spChg chg="add del">
          <ac:chgData name="Woodard Leslie N" userId="0215b3a3-2f11-4a9b-8dcf-81ec854199b6" providerId="ADAL" clId="{E8496076-DD37-4DDD-B390-66D5684BB608}" dt="2024-05-22T19:21:09.627" v="2445" actId="26606"/>
          <ac:spMkLst>
            <pc:docMk/>
            <pc:sldMk cId="1170108823" sldId="309"/>
            <ac:spMk id="2132" creationId="{79855050-A75B-4DD0-9B56-8B1C7722D884}"/>
          </ac:spMkLst>
        </pc:spChg>
        <pc:spChg chg="add del">
          <ac:chgData name="Woodard Leslie N" userId="0215b3a3-2f11-4a9b-8dcf-81ec854199b6" providerId="ADAL" clId="{E8496076-DD37-4DDD-B390-66D5684BB608}" dt="2024-05-22T19:21:09.627" v="2445" actId="26606"/>
          <ac:spMkLst>
            <pc:docMk/>
            <pc:sldMk cId="1170108823" sldId="309"/>
            <ac:spMk id="2134" creationId="{5E6738EB-6FF0-4AF9-8462-57F4494B88B2}"/>
          </ac:spMkLst>
        </pc:spChg>
        <pc:spChg chg="add del">
          <ac:chgData name="Woodard Leslie N" userId="0215b3a3-2f11-4a9b-8dcf-81ec854199b6" providerId="ADAL" clId="{E8496076-DD37-4DDD-B390-66D5684BB608}" dt="2024-05-22T19:21:09.627" v="2445" actId="26606"/>
          <ac:spMkLst>
            <pc:docMk/>
            <pc:sldMk cId="1170108823" sldId="309"/>
            <ac:spMk id="2136" creationId="{DB791336-FCAA-4174-9303-B3F374861110}"/>
          </ac:spMkLst>
        </pc:spChg>
        <pc:spChg chg="add del">
          <ac:chgData name="Woodard Leslie N" userId="0215b3a3-2f11-4a9b-8dcf-81ec854199b6" providerId="ADAL" clId="{E8496076-DD37-4DDD-B390-66D5684BB608}" dt="2024-05-22T19:21:09.627" v="2445" actId="26606"/>
          <ac:spMkLst>
            <pc:docMk/>
            <pc:sldMk cId="1170108823" sldId="309"/>
            <ac:spMk id="2138" creationId="{CA212158-300D-44D0-9CCE-472C3F669EE1}"/>
          </ac:spMkLst>
        </pc:spChg>
        <pc:spChg chg="add del">
          <ac:chgData name="Woodard Leslie N" userId="0215b3a3-2f11-4a9b-8dcf-81ec854199b6" providerId="ADAL" clId="{E8496076-DD37-4DDD-B390-66D5684BB608}" dt="2024-05-22T19:21:09.627" v="2445" actId="26606"/>
          <ac:spMkLst>
            <pc:docMk/>
            <pc:sldMk cId="1170108823" sldId="309"/>
            <ac:spMk id="2140" creationId="{988521F4-D44A-42C5-9BDB-5CA25554098B}"/>
          </ac:spMkLst>
        </pc:spChg>
        <pc:spChg chg="add del">
          <ac:chgData name="Woodard Leslie N" userId="0215b3a3-2f11-4a9b-8dcf-81ec854199b6" providerId="ADAL" clId="{E8496076-DD37-4DDD-B390-66D5684BB608}" dt="2024-05-22T19:21:09.573" v="2444" actId="26606"/>
          <ac:spMkLst>
            <pc:docMk/>
            <pc:sldMk cId="1170108823" sldId="309"/>
            <ac:spMk id="2145" creationId="{0786F82F-1B47-46ED-8EAE-53EF71E59E9A}"/>
          </ac:spMkLst>
        </pc:spChg>
        <pc:spChg chg="add del">
          <ac:chgData name="Woodard Leslie N" userId="0215b3a3-2f11-4a9b-8dcf-81ec854199b6" providerId="ADAL" clId="{E8496076-DD37-4DDD-B390-66D5684BB608}" dt="2024-05-22T19:21:09.573" v="2444" actId="26606"/>
          <ac:spMkLst>
            <pc:docMk/>
            <pc:sldMk cId="1170108823" sldId="309"/>
            <ac:spMk id="2147" creationId="{EF1BAF6F-6275-4646-9C59-331B29B9550F}"/>
          </ac:spMkLst>
        </pc:spChg>
        <pc:spChg chg="add del">
          <ac:chgData name="Woodard Leslie N" userId="0215b3a3-2f11-4a9b-8dcf-81ec854199b6" providerId="ADAL" clId="{E8496076-DD37-4DDD-B390-66D5684BB608}" dt="2024-05-22T19:21:09.573" v="2444" actId="26606"/>
          <ac:spMkLst>
            <pc:docMk/>
            <pc:sldMk cId="1170108823" sldId="309"/>
            <ac:spMk id="2149" creationId="{099405E2-1A96-4DBA-A9DC-4C2A1B421CA9}"/>
          </ac:spMkLst>
        </pc:spChg>
        <pc:spChg chg="add del">
          <ac:chgData name="Woodard Leslie N" userId="0215b3a3-2f11-4a9b-8dcf-81ec854199b6" providerId="ADAL" clId="{E8496076-DD37-4DDD-B390-66D5684BB608}" dt="2024-05-22T19:21:09.573" v="2444" actId="26606"/>
          <ac:spMkLst>
            <pc:docMk/>
            <pc:sldMk cId="1170108823" sldId="309"/>
            <ac:spMk id="2151" creationId="{932FF329-3A87-4F66-BA01-91CD63C8119F}"/>
          </ac:spMkLst>
        </pc:spChg>
        <pc:spChg chg="add del">
          <ac:chgData name="Woodard Leslie N" userId="0215b3a3-2f11-4a9b-8dcf-81ec854199b6" providerId="ADAL" clId="{E8496076-DD37-4DDD-B390-66D5684BB608}" dt="2024-05-22T19:21:09.573" v="2444" actId="26606"/>
          <ac:spMkLst>
            <pc:docMk/>
            <pc:sldMk cId="1170108823" sldId="309"/>
            <ac:spMk id="2153" creationId="{BCF4857D-F003-4CA1-82AB-00900B1008BA}"/>
          </ac:spMkLst>
        </pc:spChg>
        <pc:spChg chg="add del">
          <ac:chgData name="Woodard Leslie N" userId="0215b3a3-2f11-4a9b-8dcf-81ec854199b6" providerId="ADAL" clId="{E8496076-DD37-4DDD-B390-66D5684BB608}" dt="2024-05-22T19:21:09.573" v="2444" actId="26606"/>
          <ac:spMkLst>
            <pc:docMk/>
            <pc:sldMk cId="1170108823" sldId="309"/>
            <ac:spMk id="2155" creationId="{79855050-A75B-4DD0-9B56-8B1C7722D884}"/>
          </ac:spMkLst>
        </pc:spChg>
        <pc:spChg chg="add del">
          <ac:chgData name="Woodard Leslie N" userId="0215b3a3-2f11-4a9b-8dcf-81ec854199b6" providerId="ADAL" clId="{E8496076-DD37-4DDD-B390-66D5684BB608}" dt="2024-05-22T19:21:09.573" v="2444" actId="26606"/>
          <ac:spMkLst>
            <pc:docMk/>
            <pc:sldMk cId="1170108823" sldId="309"/>
            <ac:spMk id="2157" creationId="{5E6738EB-6FF0-4AF9-8462-57F4494B88B2}"/>
          </ac:spMkLst>
        </pc:spChg>
        <pc:spChg chg="add del">
          <ac:chgData name="Woodard Leslie N" userId="0215b3a3-2f11-4a9b-8dcf-81ec854199b6" providerId="ADAL" clId="{E8496076-DD37-4DDD-B390-66D5684BB608}" dt="2024-05-22T19:21:09.573" v="2444" actId="26606"/>
          <ac:spMkLst>
            <pc:docMk/>
            <pc:sldMk cId="1170108823" sldId="309"/>
            <ac:spMk id="2159" creationId="{DB791336-FCAA-4174-9303-B3F374861110}"/>
          </ac:spMkLst>
        </pc:spChg>
        <pc:spChg chg="add del">
          <ac:chgData name="Woodard Leslie N" userId="0215b3a3-2f11-4a9b-8dcf-81ec854199b6" providerId="ADAL" clId="{E8496076-DD37-4DDD-B390-66D5684BB608}" dt="2024-05-22T19:21:09.573" v="2444" actId="26606"/>
          <ac:spMkLst>
            <pc:docMk/>
            <pc:sldMk cId="1170108823" sldId="309"/>
            <ac:spMk id="2161" creationId="{CA212158-300D-44D0-9CCE-472C3F669EE1}"/>
          </ac:spMkLst>
        </pc:spChg>
        <pc:spChg chg="add del">
          <ac:chgData name="Woodard Leslie N" userId="0215b3a3-2f11-4a9b-8dcf-81ec854199b6" providerId="ADAL" clId="{E8496076-DD37-4DDD-B390-66D5684BB608}" dt="2024-05-22T19:21:09.573" v="2444" actId="26606"/>
          <ac:spMkLst>
            <pc:docMk/>
            <pc:sldMk cId="1170108823" sldId="309"/>
            <ac:spMk id="2163" creationId="{988521F4-D44A-42C5-9BDB-5CA25554098B}"/>
          </ac:spMkLst>
        </pc:spChg>
        <pc:spChg chg="add">
          <ac:chgData name="Woodard Leslie N" userId="0215b3a3-2f11-4a9b-8dcf-81ec854199b6" providerId="ADAL" clId="{E8496076-DD37-4DDD-B390-66D5684BB608}" dt="2024-05-22T19:21:09.627" v="2445" actId="26606"/>
          <ac:spMkLst>
            <pc:docMk/>
            <pc:sldMk cId="1170108823" sldId="309"/>
            <ac:spMk id="2165" creationId="{0786F82F-1B47-46ED-8EAE-53EF71E59E9A}"/>
          </ac:spMkLst>
        </pc:spChg>
        <pc:spChg chg="add">
          <ac:chgData name="Woodard Leslie N" userId="0215b3a3-2f11-4a9b-8dcf-81ec854199b6" providerId="ADAL" clId="{E8496076-DD37-4DDD-B390-66D5684BB608}" dt="2024-05-22T19:21:09.627" v="2445" actId="26606"/>
          <ac:spMkLst>
            <pc:docMk/>
            <pc:sldMk cId="1170108823" sldId="309"/>
            <ac:spMk id="2166" creationId="{EF1BAF6F-6275-4646-9C59-331B29B9550F}"/>
          </ac:spMkLst>
        </pc:spChg>
        <pc:spChg chg="add">
          <ac:chgData name="Woodard Leslie N" userId="0215b3a3-2f11-4a9b-8dcf-81ec854199b6" providerId="ADAL" clId="{E8496076-DD37-4DDD-B390-66D5684BB608}" dt="2024-05-22T19:21:09.627" v="2445" actId="26606"/>
          <ac:spMkLst>
            <pc:docMk/>
            <pc:sldMk cId="1170108823" sldId="309"/>
            <ac:spMk id="2167" creationId="{099405E2-1A96-4DBA-A9DC-4C2A1B421CA9}"/>
          </ac:spMkLst>
        </pc:spChg>
        <pc:spChg chg="add">
          <ac:chgData name="Woodard Leslie N" userId="0215b3a3-2f11-4a9b-8dcf-81ec854199b6" providerId="ADAL" clId="{E8496076-DD37-4DDD-B390-66D5684BB608}" dt="2024-05-22T19:21:09.627" v="2445" actId="26606"/>
          <ac:spMkLst>
            <pc:docMk/>
            <pc:sldMk cId="1170108823" sldId="309"/>
            <ac:spMk id="2168" creationId="{932FF329-3A87-4F66-BA01-91CD63C8119F}"/>
          </ac:spMkLst>
        </pc:spChg>
        <pc:spChg chg="add">
          <ac:chgData name="Woodard Leslie N" userId="0215b3a3-2f11-4a9b-8dcf-81ec854199b6" providerId="ADAL" clId="{E8496076-DD37-4DDD-B390-66D5684BB608}" dt="2024-05-22T19:21:09.627" v="2445" actId="26606"/>
          <ac:spMkLst>
            <pc:docMk/>
            <pc:sldMk cId="1170108823" sldId="309"/>
            <ac:spMk id="2169" creationId="{BCF4857D-F003-4CA1-82AB-00900B1008BA}"/>
          </ac:spMkLst>
        </pc:spChg>
        <pc:spChg chg="add">
          <ac:chgData name="Woodard Leslie N" userId="0215b3a3-2f11-4a9b-8dcf-81ec854199b6" providerId="ADAL" clId="{E8496076-DD37-4DDD-B390-66D5684BB608}" dt="2024-05-22T19:21:09.627" v="2445" actId="26606"/>
          <ac:spMkLst>
            <pc:docMk/>
            <pc:sldMk cId="1170108823" sldId="309"/>
            <ac:spMk id="2170" creationId="{79855050-A75B-4DD0-9B56-8B1C7722D884}"/>
          </ac:spMkLst>
        </pc:spChg>
        <pc:spChg chg="add">
          <ac:chgData name="Woodard Leslie N" userId="0215b3a3-2f11-4a9b-8dcf-81ec854199b6" providerId="ADAL" clId="{E8496076-DD37-4DDD-B390-66D5684BB608}" dt="2024-05-22T19:21:09.627" v="2445" actId="26606"/>
          <ac:spMkLst>
            <pc:docMk/>
            <pc:sldMk cId="1170108823" sldId="309"/>
            <ac:spMk id="2171" creationId="{5E6738EB-6FF0-4AF9-8462-57F4494B88B2}"/>
          </ac:spMkLst>
        </pc:spChg>
        <pc:spChg chg="add">
          <ac:chgData name="Woodard Leslie N" userId="0215b3a3-2f11-4a9b-8dcf-81ec854199b6" providerId="ADAL" clId="{E8496076-DD37-4DDD-B390-66D5684BB608}" dt="2024-05-22T19:21:09.627" v="2445" actId="26606"/>
          <ac:spMkLst>
            <pc:docMk/>
            <pc:sldMk cId="1170108823" sldId="309"/>
            <ac:spMk id="2172" creationId="{DB791336-FCAA-4174-9303-B3F374861110}"/>
          </ac:spMkLst>
        </pc:spChg>
        <pc:spChg chg="add">
          <ac:chgData name="Woodard Leslie N" userId="0215b3a3-2f11-4a9b-8dcf-81ec854199b6" providerId="ADAL" clId="{E8496076-DD37-4DDD-B390-66D5684BB608}" dt="2024-05-22T19:21:09.627" v="2445" actId="26606"/>
          <ac:spMkLst>
            <pc:docMk/>
            <pc:sldMk cId="1170108823" sldId="309"/>
            <ac:spMk id="2173" creationId="{CA212158-300D-44D0-9CCE-472C3F669EE1}"/>
          </ac:spMkLst>
        </pc:spChg>
        <pc:spChg chg="add">
          <ac:chgData name="Woodard Leslie N" userId="0215b3a3-2f11-4a9b-8dcf-81ec854199b6" providerId="ADAL" clId="{E8496076-DD37-4DDD-B390-66D5684BB608}" dt="2024-05-22T19:21:09.627" v="2445" actId="26606"/>
          <ac:spMkLst>
            <pc:docMk/>
            <pc:sldMk cId="1170108823" sldId="309"/>
            <ac:spMk id="2174" creationId="{988521F4-D44A-42C5-9BDB-5CA25554098B}"/>
          </ac:spMkLst>
        </pc:spChg>
        <pc:graphicFrameChg chg="add del mod modGraphic">
          <ac:chgData name="Woodard Leslie N" userId="0215b3a3-2f11-4a9b-8dcf-81ec854199b6" providerId="ADAL" clId="{E8496076-DD37-4DDD-B390-66D5684BB608}" dt="2024-05-22T17:15:59.804" v="451" actId="26606"/>
          <ac:graphicFrameMkLst>
            <pc:docMk/>
            <pc:sldMk cId="1170108823" sldId="309"/>
            <ac:graphicFrameMk id="2054" creationId="{90BFAEBE-FA7C-7B6B-0540-F1FDA704284A}"/>
          </ac:graphicFrameMkLst>
        </pc:graphicFrameChg>
        <pc:graphicFrameChg chg="add mod modGraphic">
          <ac:chgData name="Woodard Leslie N" userId="0215b3a3-2f11-4a9b-8dcf-81ec854199b6" providerId="ADAL" clId="{E8496076-DD37-4DDD-B390-66D5684BB608}" dt="2024-06-04T15:28:03.631" v="5443" actId="20577"/>
          <ac:graphicFrameMkLst>
            <pc:docMk/>
            <pc:sldMk cId="1170108823" sldId="309"/>
            <ac:graphicFrameMk id="2085" creationId="{FEAB8866-4AA3-36FA-4FED-4829B63ECA54}"/>
          </ac:graphicFrameMkLst>
        </pc:graphicFrameChg>
        <pc:picChg chg="add del mod">
          <ac:chgData name="Woodard Leslie N" userId="0215b3a3-2f11-4a9b-8dcf-81ec854199b6" providerId="ADAL" clId="{E8496076-DD37-4DDD-B390-66D5684BB608}" dt="2024-05-22T17:15:32.161" v="447" actId="478"/>
          <ac:picMkLst>
            <pc:docMk/>
            <pc:sldMk cId="1170108823" sldId="309"/>
            <ac:picMk id="5" creationId="{3088ABE6-36DE-AFD8-20C1-A03D033077F0}"/>
          </ac:picMkLst>
        </pc:picChg>
        <pc:picChg chg="del">
          <ac:chgData name="Woodard Leslie N" userId="0215b3a3-2f11-4a9b-8dcf-81ec854199b6" providerId="ADAL" clId="{E8496076-DD37-4DDD-B390-66D5684BB608}" dt="2024-05-22T17:13:48.207" v="414" actId="478"/>
          <ac:picMkLst>
            <pc:docMk/>
            <pc:sldMk cId="1170108823" sldId="309"/>
            <ac:picMk id="9" creationId="{2C6BF86C-38BB-3B7E-9F36-9166C538BD1D}"/>
          </ac:picMkLst>
        </pc:picChg>
        <pc:picChg chg="add del">
          <ac:chgData name="Woodard Leslie N" userId="0215b3a3-2f11-4a9b-8dcf-81ec854199b6" providerId="ADAL" clId="{E8496076-DD37-4DDD-B390-66D5684BB608}" dt="2024-05-22T17:13:51.609" v="416" actId="478"/>
          <ac:picMkLst>
            <pc:docMk/>
            <pc:sldMk cId="1170108823" sldId="309"/>
            <ac:picMk id="2050" creationId="{849CE963-42A5-3860-3E79-0DB2D0978517}"/>
          </ac:picMkLst>
        </pc:picChg>
        <pc:picChg chg="add del mod ord">
          <ac:chgData name="Woodard Leslie N" userId="0215b3a3-2f11-4a9b-8dcf-81ec854199b6" providerId="ADAL" clId="{E8496076-DD37-4DDD-B390-66D5684BB608}" dt="2024-05-22T17:15:32.161" v="447" actId="478"/>
          <ac:picMkLst>
            <pc:docMk/>
            <pc:sldMk cId="1170108823" sldId="309"/>
            <ac:picMk id="2052" creationId="{B01AAF95-5E50-5976-F8FD-B86583E99F10}"/>
          </ac:picMkLst>
        </pc:picChg>
        <pc:picChg chg="add mod ord">
          <ac:chgData name="Woodard Leslie N" userId="0215b3a3-2f11-4a9b-8dcf-81ec854199b6" providerId="ADAL" clId="{E8496076-DD37-4DDD-B390-66D5684BB608}" dt="2024-05-22T19:20:02.402" v="2401" actId="26606"/>
          <ac:picMkLst>
            <pc:docMk/>
            <pc:sldMk cId="1170108823" sldId="309"/>
            <ac:picMk id="2056" creationId="{B998D58E-D762-7711-F2EC-DF71AE21CB35}"/>
          </ac:picMkLst>
        </pc:picChg>
      </pc:sldChg>
      <pc:sldChg chg="addSp delSp modSp mod setBg">
        <pc:chgData name="Woodard Leslie N" userId="0215b3a3-2f11-4a9b-8dcf-81ec854199b6" providerId="ADAL" clId="{E8496076-DD37-4DDD-B390-66D5684BB608}" dt="2024-06-12T15:52:40.709" v="9502" actId="26606"/>
        <pc:sldMkLst>
          <pc:docMk/>
          <pc:sldMk cId="4065057152" sldId="310"/>
        </pc:sldMkLst>
        <pc:spChg chg="mod">
          <ac:chgData name="Woodard Leslie N" userId="0215b3a3-2f11-4a9b-8dcf-81ec854199b6" providerId="ADAL" clId="{E8496076-DD37-4DDD-B390-66D5684BB608}" dt="2024-06-12T15:52:40.709" v="9502" actId="26606"/>
          <ac:spMkLst>
            <pc:docMk/>
            <pc:sldMk cId="4065057152" sldId="310"/>
            <ac:spMk id="2" creationId="{6A0D2769-08DE-E62F-163A-27A5442A9FFA}"/>
          </ac:spMkLst>
        </pc:spChg>
        <pc:spChg chg="del mod">
          <ac:chgData name="Woodard Leslie N" userId="0215b3a3-2f11-4a9b-8dcf-81ec854199b6" providerId="ADAL" clId="{E8496076-DD37-4DDD-B390-66D5684BB608}" dt="2024-06-12T15:52:40.709" v="9502" actId="26606"/>
          <ac:spMkLst>
            <pc:docMk/>
            <pc:sldMk cId="4065057152" sldId="310"/>
            <ac:spMk id="3" creationId="{3EAD3192-D337-8C2E-FAAC-9B46B5DFBD21}"/>
          </ac:spMkLst>
        </pc:spChg>
        <pc:spChg chg="add">
          <ac:chgData name="Woodard Leslie N" userId="0215b3a3-2f11-4a9b-8dcf-81ec854199b6" providerId="ADAL" clId="{E8496076-DD37-4DDD-B390-66D5684BB608}" dt="2024-06-12T15:52:40.709" v="9502" actId="26606"/>
          <ac:spMkLst>
            <pc:docMk/>
            <pc:sldMk cId="4065057152" sldId="310"/>
            <ac:spMk id="8" creationId="{1ED69555-EE48-4B19-812B-4E1068DBF976}"/>
          </ac:spMkLst>
        </pc:spChg>
        <pc:spChg chg="add">
          <ac:chgData name="Woodard Leslie N" userId="0215b3a3-2f11-4a9b-8dcf-81ec854199b6" providerId="ADAL" clId="{E8496076-DD37-4DDD-B390-66D5684BB608}" dt="2024-06-12T15:52:40.709" v="9502" actId="26606"/>
          <ac:spMkLst>
            <pc:docMk/>
            <pc:sldMk cId="4065057152" sldId="310"/>
            <ac:spMk id="10" creationId="{57AEB73D-F521-4B19-820F-12DB6BCC8406}"/>
          </ac:spMkLst>
        </pc:spChg>
        <pc:spChg chg="add">
          <ac:chgData name="Woodard Leslie N" userId="0215b3a3-2f11-4a9b-8dcf-81ec854199b6" providerId="ADAL" clId="{E8496076-DD37-4DDD-B390-66D5684BB608}" dt="2024-06-12T15:52:40.709" v="9502" actId="26606"/>
          <ac:spMkLst>
            <pc:docMk/>
            <pc:sldMk cId="4065057152" sldId="310"/>
            <ac:spMk id="12" creationId="{6B72EEBA-3A5D-41CE-8465-A45A0F65674E}"/>
          </ac:spMkLst>
        </pc:spChg>
        <pc:spChg chg="add">
          <ac:chgData name="Woodard Leslie N" userId="0215b3a3-2f11-4a9b-8dcf-81ec854199b6" providerId="ADAL" clId="{E8496076-DD37-4DDD-B390-66D5684BB608}" dt="2024-06-12T15:52:40.709" v="9502" actId="26606"/>
          <ac:spMkLst>
            <pc:docMk/>
            <pc:sldMk cId="4065057152" sldId="310"/>
            <ac:spMk id="14" creationId="{EA164D6B-6878-4B9F-A2D0-985D39B17B46}"/>
          </ac:spMkLst>
        </pc:spChg>
        <pc:spChg chg="add">
          <ac:chgData name="Woodard Leslie N" userId="0215b3a3-2f11-4a9b-8dcf-81ec854199b6" providerId="ADAL" clId="{E8496076-DD37-4DDD-B390-66D5684BB608}" dt="2024-06-12T15:52:40.709" v="9502" actId="26606"/>
          <ac:spMkLst>
            <pc:docMk/>
            <pc:sldMk cId="4065057152" sldId="310"/>
            <ac:spMk id="16" creationId="{4413CD7F-736E-4AF7-AB2B-473CAA9E1D09}"/>
          </ac:spMkLst>
        </pc:spChg>
        <pc:spChg chg="add">
          <ac:chgData name="Woodard Leslie N" userId="0215b3a3-2f11-4a9b-8dcf-81ec854199b6" providerId="ADAL" clId="{E8496076-DD37-4DDD-B390-66D5684BB608}" dt="2024-06-12T15:52:40.709" v="9502" actId="26606"/>
          <ac:spMkLst>
            <pc:docMk/>
            <pc:sldMk cId="4065057152" sldId="310"/>
            <ac:spMk id="18" creationId="{55EDA2F5-6B28-478B-9AC4-43FE41E2B3C6}"/>
          </ac:spMkLst>
        </pc:spChg>
        <pc:spChg chg="add">
          <ac:chgData name="Woodard Leslie N" userId="0215b3a3-2f11-4a9b-8dcf-81ec854199b6" providerId="ADAL" clId="{E8496076-DD37-4DDD-B390-66D5684BB608}" dt="2024-06-12T15:52:40.709" v="9502" actId="26606"/>
          <ac:spMkLst>
            <pc:docMk/>
            <pc:sldMk cId="4065057152" sldId="310"/>
            <ac:spMk id="20" creationId="{701D712E-ABB9-4258-877D-9349C8577A07}"/>
          </ac:spMkLst>
        </pc:spChg>
        <pc:spChg chg="add">
          <ac:chgData name="Woodard Leslie N" userId="0215b3a3-2f11-4a9b-8dcf-81ec854199b6" providerId="ADAL" clId="{E8496076-DD37-4DDD-B390-66D5684BB608}" dt="2024-06-12T15:52:40.709" v="9502" actId="26606"/>
          <ac:spMkLst>
            <pc:docMk/>
            <pc:sldMk cId="4065057152" sldId="310"/>
            <ac:spMk id="22" creationId="{E7528E56-1447-4C98-882B-CE26279501A1}"/>
          </ac:spMkLst>
        </pc:spChg>
      </pc:sldChg>
      <pc:sldChg chg="addSp delSp modSp mod setBg">
        <pc:chgData name="Woodard Leslie N" userId="0215b3a3-2f11-4a9b-8dcf-81ec854199b6" providerId="ADAL" clId="{E8496076-DD37-4DDD-B390-66D5684BB608}" dt="2024-06-12T15:46:20.556" v="9499" actId="26606"/>
        <pc:sldMkLst>
          <pc:docMk/>
          <pc:sldMk cId="1230700268" sldId="312"/>
        </pc:sldMkLst>
        <pc:spChg chg="mod">
          <ac:chgData name="Woodard Leslie N" userId="0215b3a3-2f11-4a9b-8dcf-81ec854199b6" providerId="ADAL" clId="{E8496076-DD37-4DDD-B390-66D5684BB608}" dt="2024-06-12T15:46:20.556" v="9499" actId="26606"/>
          <ac:spMkLst>
            <pc:docMk/>
            <pc:sldMk cId="1230700268" sldId="312"/>
            <ac:spMk id="2" creationId="{E2D30E0F-10C6-298A-C347-E831FFF4ECB8}"/>
          </ac:spMkLst>
        </pc:spChg>
        <pc:spChg chg="add del mod">
          <ac:chgData name="Woodard Leslie N" userId="0215b3a3-2f11-4a9b-8dcf-81ec854199b6" providerId="ADAL" clId="{E8496076-DD37-4DDD-B390-66D5684BB608}" dt="2024-06-12T15:46:20.556" v="9499" actId="26606"/>
          <ac:spMkLst>
            <pc:docMk/>
            <pc:sldMk cId="1230700268" sldId="312"/>
            <ac:spMk id="3" creationId="{41191CC7-9CF2-71F0-1AD4-791EA9CBAD97}"/>
          </ac:spMkLst>
        </pc:spChg>
        <pc:spChg chg="del mod">
          <ac:chgData name="Woodard Leslie N" userId="0215b3a3-2f11-4a9b-8dcf-81ec854199b6" providerId="ADAL" clId="{E8496076-DD37-4DDD-B390-66D5684BB608}" dt="2024-06-05T14:45:31.490" v="6492" actId="478"/>
          <ac:spMkLst>
            <pc:docMk/>
            <pc:sldMk cId="1230700268" sldId="312"/>
            <ac:spMk id="4" creationId="{4B1BF1AC-C624-2AD2-DA0F-335AB7BA2CA8}"/>
          </ac:spMkLst>
        </pc:spChg>
        <pc:spChg chg="add del">
          <ac:chgData name="Woodard Leslie N" userId="0215b3a3-2f11-4a9b-8dcf-81ec854199b6" providerId="ADAL" clId="{E8496076-DD37-4DDD-B390-66D5684BB608}" dt="2024-06-12T15:46:08.103" v="9492" actId="26606"/>
          <ac:spMkLst>
            <pc:docMk/>
            <pc:sldMk cId="1230700268" sldId="312"/>
            <ac:spMk id="9" creationId="{0786F82F-1B47-46ED-8EAE-53EF71E59E9A}"/>
          </ac:spMkLst>
        </pc:spChg>
        <pc:spChg chg="add del">
          <ac:chgData name="Woodard Leslie N" userId="0215b3a3-2f11-4a9b-8dcf-81ec854199b6" providerId="ADAL" clId="{E8496076-DD37-4DDD-B390-66D5684BB608}" dt="2024-06-12T15:46:08.103" v="9492" actId="26606"/>
          <ac:spMkLst>
            <pc:docMk/>
            <pc:sldMk cId="1230700268" sldId="312"/>
            <ac:spMk id="11" creationId="{EF1BAF6F-6275-4646-9C59-331B29B9550F}"/>
          </ac:spMkLst>
        </pc:spChg>
        <pc:spChg chg="add del">
          <ac:chgData name="Woodard Leslie N" userId="0215b3a3-2f11-4a9b-8dcf-81ec854199b6" providerId="ADAL" clId="{E8496076-DD37-4DDD-B390-66D5684BB608}" dt="2024-06-12T15:46:08.103" v="9492" actId="26606"/>
          <ac:spMkLst>
            <pc:docMk/>
            <pc:sldMk cId="1230700268" sldId="312"/>
            <ac:spMk id="13" creationId="{099405E2-1A96-4DBA-A9DC-4C2A1B421CA9}"/>
          </ac:spMkLst>
        </pc:spChg>
        <pc:spChg chg="add del">
          <ac:chgData name="Woodard Leslie N" userId="0215b3a3-2f11-4a9b-8dcf-81ec854199b6" providerId="ADAL" clId="{E8496076-DD37-4DDD-B390-66D5684BB608}" dt="2024-06-12T15:46:08.103" v="9492" actId="26606"/>
          <ac:spMkLst>
            <pc:docMk/>
            <pc:sldMk cId="1230700268" sldId="312"/>
            <ac:spMk id="15" creationId="{61363234-E0BA-4476-B051-D8D9FA506B5A}"/>
          </ac:spMkLst>
        </pc:spChg>
        <pc:spChg chg="add del">
          <ac:chgData name="Woodard Leslie N" userId="0215b3a3-2f11-4a9b-8dcf-81ec854199b6" providerId="ADAL" clId="{E8496076-DD37-4DDD-B390-66D5684BB608}" dt="2024-06-12T15:46:08.103" v="9492" actId="26606"/>
          <ac:spMkLst>
            <pc:docMk/>
            <pc:sldMk cId="1230700268" sldId="312"/>
            <ac:spMk id="17" creationId="{932FF329-3A87-4F66-BA01-91CD63C8119F}"/>
          </ac:spMkLst>
        </pc:spChg>
        <pc:spChg chg="add del">
          <ac:chgData name="Woodard Leslie N" userId="0215b3a3-2f11-4a9b-8dcf-81ec854199b6" providerId="ADAL" clId="{E8496076-DD37-4DDD-B390-66D5684BB608}" dt="2024-06-12T15:46:08.103" v="9492" actId="26606"/>
          <ac:spMkLst>
            <pc:docMk/>
            <pc:sldMk cId="1230700268" sldId="312"/>
            <ac:spMk id="19" creationId="{79855050-A75B-4DD0-9B56-8B1C7722D884}"/>
          </ac:spMkLst>
        </pc:spChg>
        <pc:spChg chg="add del">
          <ac:chgData name="Woodard Leslie N" userId="0215b3a3-2f11-4a9b-8dcf-81ec854199b6" providerId="ADAL" clId="{E8496076-DD37-4DDD-B390-66D5684BB608}" dt="2024-06-12T15:46:08.103" v="9492" actId="26606"/>
          <ac:spMkLst>
            <pc:docMk/>
            <pc:sldMk cId="1230700268" sldId="312"/>
            <ac:spMk id="21" creationId="{0FA286C7-EFC7-4DFE-967A-7E37BA0F363B}"/>
          </ac:spMkLst>
        </pc:spChg>
        <pc:spChg chg="add del">
          <ac:chgData name="Woodard Leslie N" userId="0215b3a3-2f11-4a9b-8dcf-81ec854199b6" providerId="ADAL" clId="{E8496076-DD37-4DDD-B390-66D5684BB608}" dt="2024-06-12T15:46:08.103" v="9492" actId="26606"/>
          <ac:spMkLst>
            <pc:docMk/>
            <pc:sldMk cId="1230700268" sldId="312"/>
            <ac:spMk id="23" creationId="{10C9F0E8-EF8B-43C1-9C77-E9DDAF1A0FDD}"/>
          </ac:spMkLst>
        </pc:spChg>
        <pc:spChg chg="add del">
          <ac:chgData name="Woodard Leslie N" userId="0215b3a3-2f11-4a9b-8dcf-81ec854199b6" providerId="ADAL" clId="{E8496076-DD37-4DDD-B390-66D5684BB608}" dt="2024-06-12T15:46:08.103" v="9492" actId="26606"/>
          <ac:spMkLst>
            <pc:docMk/>
            <pc:sldMk cId="1230700268" sldId="312"/>
            <ac:spMk id="25" creationId="{379DC473-98F8-45DF-B136-EC0F0F4C6B23}"/>
          </ac:spMkLst>
        </pc:spChg>
        <pc:spChg chg="add del">
          <ac:chgData name="Woodard Leslie N" userId="0215b3a3-2f11-4a9b-8dcf-81ec854199b6" providerId="ADAL" clId="{E8496076-DD37-4DDD-B390-66D5684BB608}" dt="2024-06-12T15:46:10.146" v="9494" actId="26606"/>
          <ac:spMkLst>
            <pc:docMk/>
            <pc:sldMk cId="1230700268" sldId="312"/>
            <ac:spMk id="27" creationId="{0786F82F-1B47-46ED-8EAE-53EF71E59E9A}"/>
          </ac:spMkLst>
        </pc:spChg>
        <pc:spChg chg="add del">
          <ac:chgData name="Woodard Leslie N" userId="0215b3a3-2f11-4a9b-8dcf-81ec854199b6" providerId="ADAL" clId="{E8496076-DD37-4DDD-B390-66D5684BB608}" dt="2024-06-12T15:46:10.146" v="9494" actId="26606"/>
          <ac:spMkLst>
            <pc:docMk/>
            <pc:sldMk cId="1230700268" sldId="312"/>
            <ac:spMk id="28" creationId="{EF1BAF6F-6275-4646-9C59-331B29B9550F}"/>
          </ac:spMkLst>
        </pc:spChg>
        <pc:spChg chg="add del">
          <ac:chgData name="Woodard Leslie N" userId="0215b3a3-2f11-4a9b-8dcf-81ec854199b6" providerId="ADAL" clId="{E8496076-DD37-4DDD-B390-66D5684BB608}" dt="2024-06-12T15:46:10.146" v="9494" actId="26606"/>
          <ac:spMkLst>
            <pc:docMk/>
            <pc:sldMk cId="1230700268" sldId="312"/>
            <ac:spMk id="29" creationId="{3835F464-7A59-4221-AA5E-B60EF8D3CBC3}"/>
          </ac:spMkLst>
        </pc:spChg>
        <pc:spChg chg="add del">
          <ac:chgData name="Woodard Leslie N" userId="0215b3a3-2f11-4a9b-8dcf-81ec854199b6" providerId="ADAL" clId="{E8496076-DD37-4DDD-B390-66D5684BB608}" dt="2024-06-12T15:46:10.146" v="9494" actId="26606"/>
          <ac:spMkLst>
            <pc:docMk/>
            <pc:sldMk cId="1230700268" sldId="312"/>
            <ac:spMk id="30" creationId="{2C57B5ED-61CB-4AF5-A47A-A41A996F8375}"/>
          </ac:spMkLst>
        </pc:spChg>
        <pc:spChg chg="add del">
          <ac:chgData name="Woodard Leslie N" userId="0215b3a3-2f11-4a9b-8dcf-81ec854199b6" providerId="ADAL" clId="{E8496076-DD37-4DDD-B390-66D5684BB608}" dt="2024-06-12T15:46:10.146" v="9494" actId="26606"/>
          <ac:spMkLst>
            <pc:docMk/>
            <pc:sldMk cId="1230700268" sldId="312"/>
            <ac:spMk id="31" creationId="{714C9CDB-7738-4B6C-BCE1-D9516C1E03DE}"/>
          </ac:spMkLst>
        </pc:spChg>
        <pc:spChg chg="add del">
          <ac:chgData name="Woodard Leslie N" userId="0215b3a3-2f11-4a9b-8dcf-81ec854199b6" providerId="ADAL" clId="{E8496076-DD37-4DDD-B390-66D5684BB608}" dt="2024-06-12T15:46:11.998" v="9496" actId="26606"/>
          <ac:spMkLst>
            <pc:docMk/>
            <pc:sldMk cId="1230700268" sldId="312"/>
            <ac:spMk id="34" creationId="{0786F82F-1B47-46ED-8EAE-53EF71E59E9A}"/>
          </ac:spMkLst>
        </pc:spChg>
        <pc:spChg chg="add del">
          <ac:chgData name="Woodard Leslie N" userId="0215b3a3-2f11-4a9b-8dcf-81ec854199b6" providerId="ADAL" clId="{E8496076-DD37-4DDD-B390-66D5684BB608}" dt="2024-06-12T15:46:11.998" v="9496" actId="26606"/>
          <ac:spMkLst>
            <pc:docMk/>
            <pc:sldMk cId="1230700268" sldId="312"/>
            <ac:spMk id="35" creationId="{EF1BAF6F-6275-4646-9C59-331B29B9550F}"/>
          </ac:spMkLst>
        </pc:spChg>
        <pc:spChg chg="add del">
          <ac:chgData name="Woodard Leslie N" userId="0215b3a3-2f11-4a9b-8dcf-81ec854199b6" providerId="ADAL" clId="{E8496076-DD37-4DDD-B390-66D5684BB608}" dt="2024-06-12T15:46:11.998" v="9496" actId="26606"/>
          <ac:spMkLst>
            <pc:docMk/>
            <pc:sldMk cId="1230700268" sldId="312"/>
            <ac:spMk id="36" creationId="{099405E2-1A96-4DBA-A9DC-4C2A1B421CA9}"/>
          </ac:spMkLst>
        </pc:spChg>
        <pc:spChg chg="add del">
          <ac:chgData name="Woodard Leslie N" userId="0215b3a3-2f11-4a9b-8dcf-81ec854199b6" providerId="ADAL" clId="{E8496076-DD37-4DDD-B390-66D5684BB608}" dt="2024-06-12T15:46:11.998" v="9496" actId="26606"/>
          <ac:spMkLst>
            <pc:docMk/>
            <pc:sldMk cId="1230700268" sldId="312"/>
            <ac:spMk id="37" creationId="{61363234-E0BA-4476-B051-D8D9FA506B5A}"/>
          </ac:spMkLst>
        </pc:spChg>
        <pc:spChg chg="add del">
          <ac:chgData name="Woodard Leslie N" userId="0215b3a3-2f11-4a9b-8dcf-81ec854199b6" providerId="ADAL" clId="{E8496076-DD37-4DDD-B390-66D5684BB608}" dt="2024-06-12T15:46:11.998" v="9496" actId="26606"/>
          <ac:spMkLst>
            <pc:docMk/>
            <pc:sldMk cId="1230700268" sldId="312"/>
            <ac:spMk id="38" creationId="{932FF329-3A87-4F66-BA01-91CD63C8119F}"/>
          </ac:spMkLst>
        </pc:spChg>
        <pc:spChg chg="add del">
          <ac:chgData name="Woodard Leslie N" userId="0215b3a3-2f11-4a9b-8dcf-81ec854199b6" providerId="ADAL" clId="{E8496076-DD37-4DDD-B390-66D5684BB608}" dt="2024-06-12T15:46:11.998" v="9496" actId="26606"/>
          <ac:spMkLst>
            <pc:docMk/>
            <pc:sldMk cId="1230700268" sldId="312"/>
            <ac:spMk id="39" creationId="{79855050-A75B-4DD0-9B56-8B1C7722D884}"/>
          </ac:spMkLst>
        </pc:spChg>
        <pc:spChg chg="add del">
          <ac:chgData name="Woodard Leslie N" userId="0215b3a3-2f11-4a9b-8dcf-81ec854199b6" providerId="ADAL" clId="{E8496076-DD37-4DDD-B390-66D5684BB608}" dt="2024-06-12T15:46:11.998" v="9496" actId="26606"/>
          <ac:spMkLst>
            <pc:docMk/>
            <pc:sldMk cId="1230700268" sldId="312"/>
            <ac:spMk id="40" creationId="{0FA286C7-EFC7-4DFE-967A-7E37BA0F363B}"/>
          </ac:spMkLst>
        </pc:spChg>
        <pc:spChg chg="add del">
          <ac:chgData name="Woodard Leslie N" userId="0215b3a3-2f11-4a9b-8dcf-81ec854199b6" providerId="ADAL" clId="{E8496076-DD37-4DDD-B390-66D5684BB608}" dt="2024-06-12T15:46:11.998" v="9496" actId="26606"/>
          <ac:spMkLst>
            <pc:docMk/>
            <pc:sldMk cId="1230700268" sldId="312"/>
            <ac:spMk id="41" creationId="{10C9F0E8-EF8B-43C1-9C77-E9DDAF1A0FDD}"/>
          </ac:spMkLst>
        </pc:spChg>
        <pc:spChg chg="add del">
          <ac:chgData name="Woodard Leslie N" userId="0215b3a3-2f11-4a9b-8dcf-81ec854199b6" providerId="ADAL" clId="{E8496076-DD37-4DDD-B390-66D5684BB608}" dt="2024-06-12T15:46:11.998" v="9496" actId="26606"/>
          <ac:spMkLst>
            <pc:docMk/>
            <pc:sldMk cId="1230700268" sldId="312"/>
            <ac:spMk id="42" creationId="{379DC473-98F8-45DF-B136-EC0F0F4C6B23}"/>
          </ac:spMkLst>
        </pc:spChg>
        <pc:spChg chg="add del">
          <ac:chgData name="Woodard Leslie N" userId="0215b3a3-2f11-4a9b-8dcf-81ec854199b6" providerId="ADAL" clId="{E8496076-DD37-4DDD-B390-66D5684BB608}" dt="2024-06-12T15:46:20.533" v="9498" actId="26606"/>
          <ac:spMkLst>
            <pc:docMk/>
            <pc:sldMk cId="1230700268" sldId="312"/>
            <ac:spMk id="45" creationId="{0786F82F-1B47-46ED-8EAE-53EF71E59E9A}"/>
          </ac:spMkLst>
        </pc:spChg>
        <pc:spChg chg="add del">
          <ac:chgData name="Woodard Leslie N" userId="0215b3a3-2f11-4a9b-8dcf-81ec854199b6" providerId="ADAL" clId="{E8496076-DD37-4DDD-B390-66D5684BB608}" dt="2024-06-12T15:46:20.533" v="9498" actId="26606"/>
          <ac:spMkLst>
            <pc:docMk/>
            <pc:sldMk cId="1230700268" sldId="312"/>
            <ac:spMk id="46" creationId="{EF1BAF6F-6275-4646-9C59-331B29B9550F}"/>
          </ac:spMkLst>
        </pc:spChg>
        <pc:spChg chg="add del">
          <ac:chgData name="Woodard Leslie N" userId="0215b3a3-2f11-4a9b-8dcf-81ec854199b6" providerId="ADAL" clId="{E8496076-DD37-4DDD-B390-66D5684BB608}" dt="2024-06-12T15:46:20.533" v="9498" actId="26606"/>
          <ac:spMkLst>
            <pc:docMk/>
            <pc:sldMk cId="1230700268" sldId="312"/>
            <ac:spMk id="47" creationId="{72526924-84D3-45FB-A5FE-62D8FCBF53B6}"/>
          </ac:spMkLst>
        </pc:spChg>
        <pc:spChg chg="add del">
          <ac:chgData name="Woodard Leslie N" userId="0215b3a3-2f11-4a9b-8dcf-81ec854199b6" providerId="ADAL" clId="{E8496076-DD37-4DDD-B390-66D5684BB608}" dt="2024-06-12T15:46:20.533" v="9498" actId="26606"/>
          <ac:spMkLst>
            <pc:docMk/>
            <pc:sldMk cId="1230700268" sldId="312"/>
            <ac:spMk id="48" creationId="{5C2A6256-1DD0-4E4B-A8B3-9A711B4DBE0C}"/>
          </ac:spMkLst>
        </pc:spChg>
        <pc:spChg chg="add del">
          <ac:chgData name="Woodard Leslie N" userId="0215b3a3-2f11-4a9b-8dcf-81ec854199b6" providerId="ADAL" clId="{E8496076-DD37-4DDD-B390-66D5684BB608}" dt="2024-06-12T15:46:20.533" v="9498" actId="26606"/>
          <ac:spMkLst>
            <pc:docMk/>
            <pc:sldMk cId="1230700268" sldId="312"/>
            <ac:spMk id="49" creationId="{41760540-185E-4652-BFD2-9B362EF3BC99}"/>
          </ac:spMkLst>
        </pc:spChg>
        <pc:spChg chg="add del">
          <ac:chgData name="Woodard Leslie N" userId="0215b3a3-2f11-4a9b-8dcf-81ec854199b6" providerId="ADAL" clId="{E8496076-DD37-4DDD-B390-66D5684BB608}" dt="2024-06-12T15:46:20.533" v="9498" actId="26606"/>
          <ac:spMkLst>
            <pc:docMk/>
            <pc:sldMk cId="1230700268" sldId="312"/>
            <ac:spMk id="50" creationId="{729789F4-85C1-41A0-83EB-992E22210CB9}"/>
          </ac:spMkLst>
        </pc:spChg>
        <pc:spChg chg="add del">
          <ac:chgData name="Woodard Leslie N" userId="0215b3a3-2f11-4a9b-8dcf-81ec854199b6" providerId="ADAL" clId="{E8496076-DD37-4DDD-B390-66D5684BB608}" dt="2024-06-12T15:46:20.533" v="9498" actId="26606"/>
          <ac:spMkLst>
            <pc:docMk/>
            <pc:sldMk cId="1230700268" sldId="312"/>
            <ac:spMk id="51" creationId="{9D9D367D-6DD2-4A7C-8918-0DCAC297559A}"/>
          </ac:spMkLst>
        </pc:spChg>
        <pc:spChg chg="add">
          <ac:chgData name="Woodard Leslie N" userId="0215b3a3-2f11-4a9b-8dcf-81ec854199b6" providerId="ADAL" clId="{E8496076-DD37-4DDD-B390-66D5684BB608}" dt="2024-06-12T15:46:20.556" v="9499" actId="26606"/>
          <ac:spMkLst>
            <pc:docMk/>
            <pc:sldMk cId="1230700268" sldId="312"/>
            <ac:spMk id="54" creationId="{0786F82F-1B47-46ED-8EAE-53EF71E59E9A}"/>
          </ac:spMkLst>
        </pc:spChg>
        <pc:spChg chg="add">
          <ac:chgData name="Woodard Leslie N" userId="0215b3a3-2f11-4a9b-8dcf-81ec854199b6" providerId="ADAL" clId="{E8496076-DD37-4DDD-B390-66D5684BB608}" dt="2024-06-12T15:46:20.556" v="9499" actId="26606"/>
          <ac:spMkLst>
            <pc:docMk/>
            <pc:sldMk cId="1230700268" sldId="312"/>
            <ac:spMk id="55" creationId="{EF1BAF6F-6275-4646-9C59-331B29B9550F}"/>
          </ac:spMkLst>
        </pc:spChg>
        <pc:spChg chg="add">
          <ac:chgData name="Woodard Leslie N" userId="0215b3a3-2f11-4a9b-8dcf-81ec854199b6" providerId="ADAL" clId="{E8496076-DD37-4DDD-B390-66D5684BB608}" dt="2024-06-12T15:46:20.556" v="9499" actId="26606"/>
          <ac:spMkLst>
            <pc:docMk/>
            <pc:sldMk cId="1230700268" sldId="312"/>
            <ac:spMk id="56" creationId="{72526924-84D3-45FB-A5FE-62D8FCBF53B6}"/>
          </ac:spMkLst>
        </pc:spChg>
        <pc:spChg chg="add">
          <ac:chgData name="Woodard Leslie N" userId="0215b3a3-2f11-4a9b-8dcf-81ec854199b6" providerId="ADAL" clId="{E8496076-DD37-4DDD-B390-66D5684BB608}" dt="2024-06-12T15:46:20.556" v="9499" actId="26606"/>
          <ac:spMkLst>
            <pc:docMk/>
            <pc:sldMk cId="1230700268" sldId="312"/>
            <ac:spMk id="57" creationId="{5C2A6256-1DD0-4E4B-A8B3-9A711B4DBE0C}"/>
          </ac:spMkLst>
        </pc:spChg>
        <pc:spChg chg="add">
          <ac:chgData name="Woodard Leslie N" userId="0215b3a3-2f11-4a9b-8dcf-81ec854199b6" providerId="ADAL" clId="{E8496076-DD37-4DDD-B390-66D5684BB608}" dt="2024-06-12T15:46:20.556" v="9499" actId="26606"/>
          <ac:spMkLst>
            <pc:docMk/>
            <pc:sldMk cId="1230700268" sldId="312"/>
            <ac:spMk id="58" creationId="{41760540-185E-4652-BFD2-9B362EF3BC99}"/>
          </ac:spMkLst>
        </pc:spChg>
        <pc:spChg chg="add">
          <ac:chgData name="Woodard Leslie N" userId="0215b3a3-2f11-4a9b-8dcf-81ec854199b6" providerId="ADAL" clId="{E8496076-DD37-4DDD-B390-66D5684BB608}" dt="2024-06-12T15:46:20.556" v="9499" actId="26606"/>
          <ac:spMkLst>
            <pc:docMk/>
            <pc:sldMk cId="1230700268" sldId="312"/>
            <ac:spMk id="59" creationId="{729789F4-85C1-41A0-83EB-992E22210CB9}"/>
          </ac:spMkLst>
        </pc:spChg>
        <pc:spChg chg="add">
          <ac:chgData name="Woodard Leslie N" userId="0215b3a3-2f11-4a9b-8dcf-81ec854199b6" providerId="ADAL" clId="{E8496076-DD37-4DDD-B390-66D5684BB608}" dt="2024-06-12T15:46:20.556" v="9499" actId="26606"/>
          <ac:spMkLst>
            <pc:docMk/>
            <pc:sldMk cId="1230700268" sldId="312"/>
            <ac:spMk id="60" creationId="{9D9D367D-6DD2-4A7C-8918-0DCAC297559A}"/>
          </ac:spMkLst>
        </pc:spChg>
        <pc:graphicFrameChg chg="add del">
          <ac:chgData name="Woodard Leslie N" userId="0215b3a3-2f11-4a9b-8dcf-81ec854199b6" providerId="ADAL" clId="{E8496076-DD37-4DDD-B390-66D5684BB608}" dt="2024-06-12T15:46:08.103" v="9492" actId="26606"/>
          <ac:graphicFrameMkLst>
            <pc:docMk/>
            <pc:sldMk cId="1230700268" sldId="312"/>
            <ac:graphicFrameMk id="5" creationId="{13B548D1-24E6-FD07-447F-61185822A1CB}"/>
          </ac:graphicFrameMkLst>
        </pc:graphicFrameChg>
        <pc:graphicFrameChg chg="add del">
          <ac:chgData name="Woodard Leslie N" userId="0215b3a3-2f11-4a9b-8dcf-81ec854199b6" providerId="ADAL" clId="{E8496076-DD37-4DDD-B390-66D5684BB608}" dt="2024-06-12T15:46:10.146" v="9494" actId="26606"/>
          <ac:graphicFrameMkLst>
            <pc:docMk/>
            <pc:sldMk cId="1230700268" sldId="312"/>
            <ac:graphicFrameMk id="32" creationId="{E439913D-4A95-360E-B9D1-4E351DE53770}"/>
          </ac:graphicFrameMkLst>
        </pc:graphicFrameChg>
        <pc:graphicFrameChg chg="add del">
          <ac:chgData name="Woodard Leslie N" userId="0215b3a3-2f11-4a9b-8dcf-81ec854199b6" providerId="ADAL" clId="{E8496076-DD37-4DDD-B390-66D5684BB608}" dt="2024-06-12T15:46:11.998" v="9496" actId="26606"/>
          <ac:graphicFrameMkLst>
            <pc:docMk/>
            <pc:sldMk cId="1230700268" sldId="312"/>
            <ac:graphicFrameMk id="43" creationId="{13B548D1-24E6-FD07-447F-61185822A1CB}"/>
          </ac:graphicFrameMkLst>
        </pc:graphicFrameChg>
        <pc:graphicFrameChg chg="add del">
          <ac:chgData name="Woodard Leslie N" userId="0215b3a3-2f11-4a9b-8dcf-81ec854199b6" providerId="ADAL" clId="{E8496076-DD37-4DDD-B390-66D5684BB608}" dt="2024-06-12T15:46:20.533" v="9498" actId="26606"/>
          <ac:graphicFrameMkLst>
            <pc:docMk/>
            <pc:sldMk cId="1230700268" sldId="312"/>
            <ac:graphicFrameMk id="52" creationId="{76414661-4082-98AE-1F1D-8E200AE6EC8E}"/>
          </ac:graphicFrameMkLst>
        </pc:graphicFrameChg>
        <pc:graphicFrameChg chg="add">
          <ac:chgData name="Woodard Leslie N" userId="0215b3a3-2f11-4a9b-8dcf-81ec854199b6" providerId="ADAL" clId="{E8496076-DD37-4DDD-B390-66D5684BB608}" dt="2024-06-12T15:46:20.556" v="9499" actId="26606"/>
          <ac:graphicFrameMkLst>
            <pc:docMk/>
            <pc:sldMk cId="1230700268" sldId="312"/>
            <ac:graphicFrameMk id="61" creationId="{7BC968F6-11A2-07BB-0141-4AEA552EDE85}"/>
          </ac:graphicFrameMkLst>
        </pc:graphicFrameChg>
      </pc:sldChg>
      <pc:sldChg chg="addSp delSp modSp mod ord setBg modNotesTx">
        <pc:chgData name="Woodard Leslie N" userId="0215b3a3-2f11-4a9b-8dcf-81ec854199b6" providerId="ADAL" clId="{E8496076-DD37-4DDD-B390-66D5684BB608}" dt="2024-06-13T13:14:21.087" v="10987" actId="20577"/>
        <pc:sldMkLst>
          <pc:docMk/>
          <pc:sldMk cId="4153247059" sldId="313"/>
        </pc:sldMkLst>
        <pc:spChg chg="mod">
          <ac:chgData name="Woodard Leslie N" userId="0215b3a3-2f11-4a9b-8dcf-81ec854199b6" providerId="ADAL" clId="{E8496076-DD37-4DDD-B390-66D5684BB608}" dt="2024-06-13T12:56:46.144" v="10523" actId="1076"/>
          <ac:spMkLst>
            <pc:docMk/>
            <pc:sldMk cId="4153247059" sldId="313"/>
            <ac:spMk id="2" creationId="{E2D30E0F-10C6-298A-C347-E831FFF4ECB8}"/>
          </ac:spMkLst>
        </pc:spChg>
        <pc:spChg chg="add del mod">
          <ac:chgData name="Woodard Leslie N" userId="0215b3a3-2f11-4a9b-8dcf-81ec854199b6" providerId="ADAL" clId="{E8496076-DD37-4DDD-B390-66D5684BB608}" dt="2024-06-12T15:38:51.691" v="9437" actId="26606"/>
          <ac:spMkLst>
            <pc:docMk/>
            <pc:sldMk cId="4153247059" sldId="313"/>
            <ac:spMk id="3" creationId="{41191CC7-9CF2-71F0-1AD4-791EA9CBAD97}"/>
          </ac:spMkLst>
        </pc:spChg>
        <pc:spChg chg="add del mod">
          <ac:chgData name="Woodard Leslie N" userId="0215b3a3-2f11-4a9b-8dcf-81ec854199b6" providerId="ADAL" clId="{E8496076-DD37-4DDD-B390-66D5684BB608}" dt="2024-05-22T19:30:23.729" v="3098" actId="478"/>
          <ac:spMkLst>
            <pc:docMk/>
            <pc:sldMk cId="4153247059" sldId="313"/>
            <ac:spMk id="5" creationId="{D3B323BD-1AC1-29E5-9EC2-8B423B75FBD7}"/>
          </ac:spMkLst>
        </pc:spChg>
        <pc:spChg chg="del mod">
          <ac:chgData name="Woodard Leslie N" userId="0215b3a3-2f11-4a9b-8dcf-81ec854199b6" providerId="ADAL" clId="{E8496076-DD37-4DDD-B390-66D5684BB608}" dt="2024-05-22T19:30:21.287" v="3097" actId="478"/>
          <ac:spMkLst>
            <pc:docMk/>
            <pc:sldMk cId="4153247059" sldId="313"/>
            <ac:spMk id="7" creationId="{7078F1DC-7EF8-5514-E97B-D47663F284D3}"/>
          </ac:spMkLst>
        </pc:spChg>
        <pc:spChg chg="add del">
          <ac:chgData name="Woodard Leslie N" userId="0215b3a3-2f11-4a9b-8dcf-81ec854199b6" providerId="ADAL" clId="{E8496076-DD37-4DDD-B390-66D5684BB608}" dt="2024-05-22T19:35:22.895" v="3495" actId="22"/>
          <ac:spMkLst>
            <pc:docMk/>
            <pc:sldMk cId="4153247059" sldId="313"/>
            <ac:spMk id="8" creationId="{965D13AF-A7E5-DB32-19EF-172FC5DE880E}"/>
          </ac:spMkLst>
        </pc:spChg>
        <pc:spChg chg="add del">
          <ac:chgData name="Woodard Leslie N" userId="0215b3a3-2f11-4a9b-8dcf-81ec854199b6" providerId="ADAL" clId="{E8496076-DD37-4DDD-B390-66D5684BB608}" dt="2024-06-12T15:39:02.323" v="9438" actId="26606"/>
          <ac:spMkLst>
            <pc:docMk/>
            <pc:sldMk cId="4153247059" sldId="313"/>
            <ac:spMk id="9" creationId="{0786F82F-1B47-46ED-8EAE-53EF71E59E9A}"/>
          </ac:spMkLst>
        </pc:spChg>
        <pc:spChg chg="add del">
          <ac:chgData name="Woodard Leslie N" userId="0215b3a3-2f11-4a9b-8dcf-81ec854199b6" providerId="ADAL" clId="{E8496076-DD37-4DDD-B390-66D5684BB608}" dt="2024-06-12T15:39:02.323" v="9438" actId="26606"/>
          <ac:spMkLst>
            <pc:docMk/>
            <pc:sldMk cId="4153247059" sldId="313"/>
            <ac:spMk id="11" creationId="{EF1BAF6F-6275-4646-9C59-331B29B9550F}"/>
          </ac:spMkLst>
        </pc:spChg>
        <pc:spChg chg="add del">
          <ac:chgData name="Woodard Leslie N" userId="0215b3a3-2f11-4a9b-8dcf-81ec854199b6" providerId="ADAL" clId="{E8496076-DD37-4DDD-B390-66D5684BB608}" dt="2024-06-12T15:39:02.323" v="9438" actId="26606"/>
          <ac:spMkLst>
            <pc:docMk/>
            <pc:sldMk cId="4153247059" sldId="313"/>
            <ac:spMk id="13" creationId="{099405E2-1A96-4DBA-A9DC-4C2A1B421CA9}"/>
          </ac:spMkLst>
        </pc:spChg>
        <pc:spChg chg="add del">
          <ac:chgData name="Woodard Leslie N" userId="0215b3a3-2f11-4a9b-8dcf-81ec854199b6" providerId="ADAL" clId="{E8496076-DD37-4DDD-B390-66D5684BB608}" dt="2024-06-12T15:39:02.323" v="9438" actId="26606"/>
          <ac:spMkLst>
            <pc:docMk/>
            <pc:sldMk cId="4153247059" sldId="313"/>
            <ac:spMk id="15" creationId="{3DB426D6-FD66-4A48-A6EB-235CF40812EE}"/>
          </ac:spMkLst>
        </pc:spChg>
        <pc:spChg chg="add del">
          <ac:chgData name="Woodard Leslie N" userId="0215b3a3-2f11-4a9b-8dcf-81ec854199b6" providerId="ADAL" clId="{E8496076-DD37-4DDD-B390-66D5684BB608}" dt="2024-06-12T15:39:02.323" v="9438" actId="26606"/>
          <ac:spMkLst>
            <pc:docMk/>
            <pc:sldMk cId="4153247059" sldId="313"/>
            <ac:spMk id="17" creationId="{79855050-A75B-4DD0-9B56-8B1C7722D884}"/>
          </ac:spMkLst>
        </pc:spChg>
        <pc:spChg chg="add del">
          <ac:chgData name="Woodard Leslie N" userId="0215b3a3-2f11-4a9b-8dcf-81ec854199b6" providerId="ADAL" clId="{E8496076-DD37-4DDD-B390-66D5684BB608}" dt="2024-06-12T15:39:02.323" v="9438" actId="26606"/>
          <ac:spMkLst>
            <pc:docMk/>
            <pc:sldMk cId="4153247059" sldId="313"/>
            <ac:spMk id="19" creationId="{C509E6C1-B33E-49E8-8D77-7D2A9B49E878}"/>
          </ac:spMkLst>
        </pc:spChg>
        <pc:spChg chg="add del">
          <ac:chgData name="Woodard Leslie N" userId="0215b3a3-2f11-4a9b-8dcf-81ec854199b6" providerId="ADAL" clId="{E8496076-DD37-4DDD-B390-66D5684BB608}" dt="2024-06-12T15:39:02.323" v="9438" actId="26606"/>
          <ac:spMkLst>
            <pc:docMk/>
            <pc:sldMk cId="4153247059" sldId="313"/>
            <ac:spMk id="21" creationId="{5E6738EB-6FF0-4AF9-8462-57F4494B88B2}"/>
          </ac:spMkLst>
        </pc:spChg>
        <pc:spChg chg="add del">
          <ac:chgData name="Woodard Leslie N" userId="0215b3a3-2f11-4a9b-8dcf-81ec854199b6" providerId="ADAL" clId="{E8496076-DD37-4DDD-B390-66D5684BB608}" dt="2024-06-12T15:39:02.323" v="9438" actId="26606"/>
          <ac:spMkLst>
            <pc:docMk/>
            <pc:sldMk cId="4153247059" sldId="313"/>
            <ac:spMk id="23" creationId="{DB791336-FCAA-4174-9303-B3F374861110}"/>
          </ac:spMkLst>
        </pc:spChg>
        <pc:spChg chg="add del">
          <ac:chgData name="Woodard Leslie N" userId="0215b3a3-2f11-4a9b-8dcf-81ec854199b6" providerId="ADAL" clId="{E8496076-DD37-4DDD-B390-66D5684BB608}" dt="2024-06-12T15:39:02.323" v="9438" actId="26606"/>
          <ac:spMkLst>
            <pc:docMk/>
            <pc:sldMk cId="4153247059" sldId="313"/>
            <ac:spMk id="25" creationId="{988521F4-D44A-42C5-9BDB-5CA25554098B}"/>
          </ac:spMkLst>
        </pc:spChg>
        <pc:spChg chg="add del">
          <ac:chgData name="Woodard Leslie N" userId="0215b3a3-2f11-4a9b-8dcf-81ec854199b6" providerId="ADAL" clId="{E8496076-DD37-4DDD-B390-66D5684BB608}" dt="2024-06-12T15:39:02.323" v="9438" actId="26606"/>
          <ac:spMkLst>
            <pc:docMk/>
            <pc:sldMk cId="4153247059" sldId="313"/>
            <ac:spMk id="27" creationId="{AD0687CC-D1D8-44B2-9573-CC65510ECBF0}"/>
          </ac:spMkLst>
        </pc:spChg>
        <pc:spChg chg="add del">
          <ac:chgData name="Woodard Leslie N" userId="0215b3a3-2f11-4a9b-8dcf-81ec854199b6" providerId="ADAL" clId="{E8496076-DD37-4DDD-B390-66D5684BB608}" dt="2024-06-12T15:39:02.323" v="9438" actId="26606"/>
          <ac:spMkLst>
            <pc:docMk/>
            <pc:sldMk cId="4153247059" sldId="313"/>
            <ac:spMk id="29" creationId="{CA212158-300D-44D0-9CCE-472C3F669EE1}"/>
          </ac:spMkLst>
        </pc:spChg>
        <pc:spChg chg="add">
          <ac:chgData name="Woodard Leslie N" userId="0215b3a3-2f11-4a9b-8dcf-81ec854199b6" providerId="ADAL" clId="{E8496076-DD37-4DDD-B390-66D5684BB608}" dt="2024-06-12T15:39:02.323" v="9438" actId="26606"/>
          <ac:spMkLst>
            <pc:docMk/>
            <pc:sldMk cId="4153247059" sldId="313"/>
            <ac:spMk id="34" creationId="{0786F82F-1B47-46ED-8EAE-53EF71E59E9A}"/>
          </ac:spMkLst>
        </pc:spChg>
        <pc:spChg chg="add">
          <ac:chgData name="Woodard Leslie N" userId="0215b3a3-2f11-4a9b-8dcf-81ec854199b6" providerId="ADAL" clId="{E8496076-DD37-4DDD-B390-66D5684BB608}" dt="2024-06-12T15:39:02.323" v="9438" actId="26606"/>
          <ac:spMkLst>
            <pc:docMk/>
            <pc:sldMk cId="4153247059" sldId="313"/>
            <ac:spMk id="36" creationId="{EF1BAF6F-6275-4646-9C59-331B29B9550F}"/>
          </ac:spMkLst>
        </pc:spChg>
        <pc:spChg chg="add">
          <ac:chgData name="Woodard Leslie N" userId="0215b3a3-2f11-4a9b-8dcf-81ec854199b6" providerId="ADAL" clId="{E8496076-DD37-4DDD-B390-66D5684BB608}" dt="2024-06-12T15:39:02.323" v="9438" actId="26606"/>
          <ac:spMkLst>
            <pc:docMk/>
            <pc:sldMk cId="4153247059" sldId="313"/>
            <ac:spMk id="38" creationId="{099405E2-1A96-4DBA-A9DC-4C2A1B421CA9}"/>
          </ac:spMkLst>
        </pc:spChg>
        <pc:spChg chg="add">
          <ac:chgData name="Woodard Leslie N" userId="0215b3a3-2f11-4a9b-8dcf-81ec854199b6" providerId="ADAL" clId="{E8496076-DD37-4DDD-B390-66D5684BB608}" dt="2024-06-12T15:39:02.323" v="9438" actId="26606"/>
          <ac:spMkLst>
            <pc:docMk/>
            <pc:sldMk cId="4153247059" sldId="313"/>
            <ac:spMk id="40" creationId="{61363234-E0BA-4476-B051-D8D9FA506B5A}"/>
          </ac:spMkLst>
        </pc:spChg>
        <pc:spChg chg="add">
          <ac:chgData name="Woodard Leslie N" userId="0215b3a3-2f11-4a9b-8dcf-81ec854199b6" providerId="ADAL" clId="{E8496076-DD37-4DDD-B390-66D5684BB608}" dt="2024-06-12T15:39:02.323" v="9438" actId="26606"/>
          <ac:spMkLst>
            <pc:docMk/>
            <pc:sldMk cId="4153247059" sldId="313"/>
            <ac:spMk id="42" creationId="{932FF329-3A87-4F66-BA01-91CD63C8119F}"/>
          </ac:spMkLst>
        </pc:spChg>
        <pc:spChg chg="add">
          <ac:chgData name="Woodard Leslie N" userId="0215b3a3-2f11-4a9b-8dcf-81ec854199b6" providerId="ADAL" clId="{E8496076-DD37-4DDD-B390-66D5684BB608}" dt="2024-06-12T15:39:02.323" v="9438" actId="26606"/>
          <ac:spMkLst>
            <pc:docMk/>
            <pc:sldMk cId="4153247059" sldId="313"/>
            <ac:spMk id="44" creationId="{79855050-A75B-4DD0-9B56-8B1C7722D884}"/>
          </ac:spMkLst>
        </pc:spChg>
        <pc:spChg chg="add">
          <ac:chgData name="Woodard Leslie N" userId="0215b3a3-2f11-4a9b-8dcf-81ec854199b6" providerId="ADAL" clId="{E8496076-DD37-4DDD-B390-66D5684BB608}" dt="2024-06-12T15:39:02.323" v="9438" actId="26606"/>
          <ac:spMkLst>
            <pc:docMk/>
            <pc:sldMk cId="4153247059" sldId="313"/>
            <ac:spMk id="46" creationId="{0FA286C7-EFC7-4DFE-967A-7E37BA0F363B}"/>
          </ac:spMkLst>
        </pc:spChg>
        <pc:spChg chg="add">
          <ac:chgData name="Woodard Leslie N" userId="0215b3a3-2f11-4a9b-8dcf-81ec854199b6" providerId="ADAL" clId="{E8496076-DD37-4DDD-B390-66D5684BB608}" dt="2024-06-12T15:39:02.323" v="9438" actId="26606"/>
          <ac:spMkLst>
            <pc:docMk/>
            <pc:sldMk cId="4153247059" sldId="313"/>
            <ac:spMk id="48" creationId="{10C9F0E8-EF8B-43C1-9C77-E9DDAF1A0FDD}"/>
          </ac:spMkLst>
        </pc:spChg>
        <pc:spChg chg="add">
          <ac:chgData name="Woodard Leslie N" userId="0215b3a3-2f11-4a9b-8dcf-81ec854199b6" providerId="ADAL" clId="{E8496076-DD37-4DDD-B390-66D5684BB608}" dt="2024-06-12T15:39:02.323" v="9438" actId="26606"/>
          <ac:spMkLst>
            <pc:docMk/>
            <pc:sldMk cId="4153247059" sldId="313"/>
            <ac:spMk id="50" creationId="{379DC473-98F8-45DF-B136-EC0F0F4C6B23}"/>
          </ac:spMkLst>
        </pc:spChg>
        <pc:graphicFrameChg chg="add del mod modGraphic">
          <ac:chgData name="Woodard Leslie N" userId="0215b3a3-2f11-4a9b-8dcf-81ec854199b6" providerId="ADAL" clId="{E8496076-DD37-4DDD-B390-66D5684BB608}" dt="2024-06-13T13:13:35.106" v="10969" actId="14100"/>
          <ac:graphicFrameMkLst>
            <pc:docMk/>
            <pc:sldMk cId="4153247059" sldId="313"/>
            <ac:graphicFrameMk id="6" creationId="{6B280DF3-80AC-C90E-0379-776D27B27A87}"/>
          </ac:graphicFrameMkLst>
        </pc:graphicFrameChg>
      </pc:sldChg>
      <pc:sldChg chg="addSp modSp mod modClrScheme chgLayout modNotesTx">
        <pc:chgData name="Woodard Leslie N" userId="0215b3a3-2f11-4a9b-8dcf-81ec854199b6" providerId="ADAL" clId="{E8496076-DD37-4DDD-B390-66D5684BB608}" dt="2024-06-17T16:15:08.152" v="17297" actId="1076"/>
        <pc:sldMkLst>
          <pc:docMk/>
          <pc:sldMk cId="2916022834" sldId="314"/>
        </pc:sldMkLst>
        <pc:spChg chg="add mod">
          <ac:chgData name="Woodard Leslie N" userId="0215b3a3-2f11-4a9b-8dcf-81ec854199b6" providerId="ADAL" clId="{E8496076-DD37-4DDD-B390-66D5684BB608}" dt="2024-06-17T16:15:08.152" v="17297" actId="1076"/>
          <ac:spMkLst>
            <pc:docMk/>
            <pc:sldMk cId="2916022834" sldId="314"/>
            <ac:spMk id="2" creationId="{56B987DB-D1E7-C6D5-00B7-8BF0CBE91C7D}"/>
          </ac:spMkLst>
        </pc:spChg>
        <pc:spChg chg="add mod ord">
          <ac:chgData name="Woodard Leslie N" userId="0215b3a3-2f11-4a9b-8dcf-81ec854199b6" providerId="ADAL" clId="{E8496076-DD37-4DDD-B390-66D5684BB608}" dt="2024-06-12T15:41:39.626" v="9458" actId="27636"/>
          <ac:spMkLst>
            <pc:docMk/>
            <pc:sldMk cId="2916022834" sldId="314"/>
            <ac:spMk id="3" creationId="{7AF12C56-1830-9263-9427-2E2B7FEDC786}"/>
          </ac:spMkLst>
        </pc:spChg>
        <pc:spChg chg="mod ord">
          <ac:chgData name="Woodard Leslie N" userId="0215b3a3-2f11-4a9b-8dcf-81ec854199b6" providerId="ADAL" clId="{E8496076-DD37-4DDD-B390-66D5684BB608}" dt="2024-05-22T18:37:54.920" v="916" actId="700"/>
          <ac:spMkLst>
            <pc:docMk/>
            <pc:sldMk cId="2916022834" sldId="314"/>
            <ac:spMk id="7" creationId="{0814B6A3-5F3E-4909-8ED5-87FE82492264}"/>
          </ac:spMkLst>
        </pc:spChg>
        <pc:picChg chg="mod ord">
          <ac:chgData name="Woodard Leslie N" userId="0215b3a3-2f11-4a9b-8dcf-81ec854199b6" providerId="ADAL" clId="{E8496076-DD37-4DDD-B390-66D5684BB608}" dt="2024-05-22T18:37:54.920" v="916" actId="700"/>
          <ac:picMkLst>
            <pc:docMk/>
            <pc:sldMk cId="2916022834" sldId="314"/>
            <ac:picMk id="41" creationId="{9FB4A3D7-302B-4FAB-B9BD-5F75A796AC7C}"/>
          </ac:picMkLst>
        </pc:picChg>
      </pc:sldChg>
      <pc:sldChg chg="addSp delSp modSp mod modClrScheme chgLayout modNotesTx">
        <pc:chgData name="Woodard Leslie N" userId="0215b3a3-2f11-4a9b-8dcf-81ec854199b6" providerId="ADAL" clId="{E8496076-DD37-4DDD-B390-66D5684BB608}" dt="2024-06-11T20:04:14.946" v="7933" actId="14100"/>
        <pc:sldMkLst>
          <pc:docMk/>
          <pc:sldMk cId="2323907241" sldId="315"/>
        </pc:sldMkLst>
        <pc:spChg chg="add mod ord">
          <ac:chgData name="Woodard Leslie N" userId="0215b3a3-2f11-4a9b-8dcf-81ec854199b6" providerId="ADAL" clId="{E8496076-DD37-4DDD-B390-66D5684BB608}" dt="2024-06-11T20:04:14.946" v="7933" actId="14100"/>
          <ac:spMkLst>
            <pc:docMk/>
            <pc:sldMk cId="2323907241" sldId="315"/>
            <ac:spMk id="2" creationId="{10712F25-3EBB-7AD0-FAB8-132330F7B9AF}"/>
          </ac:spMkLst>
        </pc:spChg>
        <pc:spChg chg="mod ord">
          <ac:chgData name="Woodard Leslie N" userId="0215b3a3-2f11-4a9b-8dcf-81ec854199b6" providerId="ADAL" clId="{E8496076-DD37-4DDD-B390-66D5684BB608}" dt="2024-05-22T17:20:04.138" v="650" actId="27636"/>
          <ac:spMkLst>
            <pc:docMk/>
            <pc:sldMk cId="2323907241" sldId="315"/>
            <ac:spMk id="7" creationId="{0814B6A3-5F3E-4909-8ED5-87FE82492264}"/>
          </ac:spMkLst>
        </pc:spChg>
        <pc:spChg chg="add del">
          <ac:chgData name="Woodard Leslie N" userId="0215b3a3-2f11-4a9b-8dcf-81ec854199b6" providerId="ADAL" clId="{E8496076-DD37-4DDD-B390-66D5684BB608}" dt="2024-05-22T17:19:39.726" v="633" actId="26606"/>
          <ac:spMkLst>
            <pc:docMk/>
            <pc:sldMk cId="2323907241" sldId="315"/>
            <ac:spMk id="9" creationId="{0786F82F-1B47-46ED-8EAE-53EF71E59E9A}"/>
          </ac:spMkLst>
        </pc:spChg>
        <pc:spChg chg="add del">
          <ac:chgData name="Woodard Leslie N" userId="0215b3a3-2f11-4a9b-8dcf-81ec854199b6" providerId="ADAL" clId="{E8496076-DD37-4DDD-B390-66D5684BB608}" dt="2024-05-22T17:19:39.726" v="633" actId="26606"/>
          <ac:spMkLst>
            <pc:docMk/>
            <pc:sldMk cId="2323907241" sldId="315"/>
            <ac:spMk id="10" creationId="{EF1BAF6F-6275-4646-9C59-331B29B9550F}"/>
          </ac:spMkLst>
        </pc:spChg>
        <pc:spChg chg="add del">
          <ac:chgData name="Woodard Leslie N" userId="0215b3a3-2f11-4a9b-8dcf-81ec854199b6" providerId="ADAL" clId="{E8496076-DD37-4DDD-B390-66D5684BB608}" dt="2024-05-22T17:19:39.726" v="633" actId="26606"/>
          <ac:spMkLst>
            <pc:docMk/>
            <pc:sldMk cId="2323907241" sldId="315"/>
            <ac:spMk id="11" creationId="{099405E2-1A96-4DBA-A9DC-4C2A1B421CA9}"/>
          </ac:spMkLst>
        </pc:spChg>
        <pc:spChg chg="add del">
          <ac:chgData name="Woodard Leslie N" userId="0215b3a3-2f11-4a9b-8dcf-81ec854199b6" providerId="ADAL" clId="{E8496076-DD37-4DDD-B390-66D5684BB608}" dt="2024-05-22T17:18:29.719" v="613" actId="26606"/>
          <ac:spMkLst>
            <pc:docMk/>
            <pc:sldMk cId="2323907241" sldId="315"/>
            <ac:spMk id="12" creationId="{0786F82F-1B47-46ED-8EAE-53EF71E59E9A}"/>
          </ac:spMkLst>
        </pc:spChg>
        <pc:spChg chg="add del">
          <ac:chgData name="Woodard Leslie N" userId="0215b3a3-2f11-4a9b-8dcf-81ec854199b6" providerId="ADAL" clId="{E8496076-DD37-4DDD-B390-66D5684BB608}" dt="2024-05-22T17:19:39.726" v="633" actId="26606"/>
          <ac:spMkLst>
            <pc:docMk/>
            <pc:sldMk cId="2323907241" sldId="315"/>
            <ac:spMk id="13" creationId="{932FF329-3A87-4F66-BA01-91CD63C8119F}"/>
          </ac:spMkLst>
        </pc:spChg>
        <pc:spChg chg="add del">
          <ac:chgData name="Woodard Leslie N" userId="0215b3a3-2f11-4a9b-8dcf-81ec854199b6" providerId="ADAL" clId="{E8496076-DD37-4DDD-B390-66D5684BB608}" dt="2024-05-22T17:18:29.719" v="613" actId="26606"/>
          <ac:spMkLst>
            <pc:docMk/>
            <pc:sldMk cId="2323907241" sldId="315"/>
            <ac:spMk id="14" creationId="{EF1BAF6F-6275-4646-9C59-331B29B9550F}"/>
          </ac:spMkLst>
        </pc:spChg>
        <pc:spChg chg="add del">
          <ac:chgData name="Woodard Leslie N" userId="0215b3a3-2f11-4a9b-8dcf-81ec854199b6" providerId="ADAL" clId="{E8496076-DD37-4DDD-B390-66D5684BB608}" dt="2024-05-22T17:19:39.726" v="633" actId="26606"/>
          <ac:spMkLst>
            <pc:docMk/>
            <pc:sldMk cId="2323907241" sldId="315"/>
            <ac:spMk id="15" creationId="{BCF4857D-F003-4CA1-82AB-00900B1008BA}"/>
          </ac:spMkLst>
        </pc:spChg>
        <pc:spChg chg="add del">
          <ac:chgData name="Woodard Leslie N" userId="0215b3a3-2f11-4a9b-8dcf-81ec854199b6" providerId="ADAL" clId="{E8496076-DD37-4DDD-B390-66D5684BB608}" dt="2024-05-22T17:18:29.719" v="613" actId="26606"/>
          <ac:spMkLst>
            <pc:docMk/>
            <pc:sldMk cId="2323907241" sldId="315"/>
            <ac:spMk id="16" creationId="{099405E2-1A96-4DBA-A9DC-4C2A1B421CA9}"/>
          </ac:spMkLst>
        </pc:spChg>
        <pc:spChg chg="add del">
          <ac:chgData name="Woodard Leslie N" userId="0215b3a3-2f11-4a9b-8dcf-81ec854199b6" providerId="ADAL" clId="{E8496076-DD37-4DDD-B390-66D5684BB608}" dt="2024-05-22T17:19:39.726" v="633" actId="26606"/>
          <ac:spMkLst>
            <pc:docMk/>
            <pc:sldMk cId="2323907241" sldId="315"/>
            <ac:spMk id="17" creationId="{79855050-A75B-4DD0-9B56-8B1C7722D884}"/>
          </ac:spMkLst>
        </pc:spChg>
        <pc:spChg chg="add del">
          <ac:chgData name="Woodard Leslie N" userId="0215b3a3-2f11-4a9b-8dcf-81ec854199b6" providerId="ADAL" clId="{E8496076-DD37-4DDD-B390-66D5684BB608}" dt="2024-05-22T17:18:29.719" v="613" actId="26606"/>
          <ac:spMkLst>
            <pc:docMk/>
            <pc:sldMk cId="2323907241" sldId="315"/>
            <ac:spMk id="18" creationId="{932FF329-3A87-4F66-BA01-91CD63C8119F}"/>
          </ac:spMkLst>
        </pc:spChg>
        <pc:spChg chg="add del">
          <ac:chgData name="Woodard Leslie N" userId="0215b3a3-2f11-4a9b-8dcf-81ec854199b6" providerId="ADAL" clId="{E8496076-DD37-4DDD-B390-66D5684BB608}" dt="2024-05-22T17:19:39.726" v="633" actId="26606"/>
          <ac:spMkLst>
            <pc:docMk/>
            <pc:sldMk cId="2323907241" sldId="315"/>
            <ac:spMk id="19" creationId="{5E6738EB-6FF0-4AF9-8462-57F4494B88B2}"/>
          </ac:spMkLst>
        </pc:spChg>
        <pc:spChg chg="add del">
          <ac:chgData name="Woodard Leslie N" userId="0215b3a3-2f11-4a9b-8dcf-81ec854199b6" providerId="ADAL" clId="{E8496076-DD37-4DDD-B390-66D5684BB608}" dt="2024-05-22T17:18:29.719" v="613" actId="26606"/>
          <ac:spMkLst>
            <pc:docMk/>
            <pc:sldMk cId="2323907241" sldId="315"/>
            <ac:spMk id="20" creationId="{BCF4857D-F003-4CA1-82AB-00900B1008BA}"/>
          </ac:spMkLst>
        </pc:spChg>
        <pc:spChg chg="add del">
          <ac:chgData name="Woodard Leslie N" userId="0215b3a3-2f11-4a9b-8dcf-81ec854199b6" providerId="ADAL" clId="{E8496076-DD37-4DDD-B390-66D5684BB608}" dt="2024-05-22T17:19:39.726" v="633" actId="26606"/>
          <ac:spMkLst>
            <pc:docMk/>
            <pc:sldMk cId="2323907241" sldId="315"/>
            <ac:spMk id="21" creationId="{DB791336-FCAA-4174-9303-B3F374861110}"/>
          </ac:spMkLst>
        </pc:spChg>
        <pc:spChg chg="add del">
          <ac:chgData name="Woodard Leslie N" userId="0215b3a3-2f11-4a9b-8dcf-81ec854199b6" providerId="ADAL" clId="{E8496076-DD37-4DDD-B390-66D5684BB608}" dt="2024-05-22T17:18:29.719" v="613" actId="26606"/>
          <ac:spMkLst>
            <pc:docMk/>
            <pc:sldMk cId="2323907241" sldId="315"/>
            <ac:spMk id="22" creationId="{79855050-A75B-4DD0-9B56-8B1C7722D884}"/>
          </ac:spMkLst>
        </pc:spChg>
        <pc:spChg chg="add del">
          <ac:chgData name="Woodard Leslie N" userId="0215b3a3-2f11-4a9b-8dcf-81ec854199b6" providerId="ADAL" clId="{E8496076-DD37-4DDD-B390-66D5684BB608}" dt="2024-05-22T17:19:39.726" v="633" actId="26606"/>
          <ac:spMkLst>
            <pc:docMk/>
            <pc:sldMk cId="2323907241" sldId="315"/>
            <ac:spMk id="23" creationId="{CA212158-300D-44D0-9CCE-472C3F669EE1}"/>
          </ac:spMkLst>
        </pc:spChg>
        <pc:spChg chg="add del">
          <ac:chgData name="Woodard Leslie N" userId="0215b3a3-2f11-4a9b-8dcf-81ec854199b6" providerId="ADAL" clId="{E8496076-DD37-4DDD-B390-66D5684BB608}" dt="2024-05-22T17:18:29.719" v="613" actId="26606"/>
          <ac:spMkLst>
            <pc:docMk/>
            <pc:sldMk cId="2323907241" sldId="315"/>
            <ac:spMk id="24" creationId="{5E6738EB-6FF0-4AF9-8462-57F4494B88B2}"/>
          </ac:spMkLst>
        </pc:spChg>
        <pc:spChg chg="add del">
          <ac:chgData name="Woodard Leslie N" userId="0215b3a3-2f11-4a9b-8dcf-81ec854199b6" providerId="ADAL" clId="{E8496076-DD37-4DDD-B390-66D5684BB608}" dt="2024-05-22T17:19:39.726" v="633" actId="26606"/>
          <ac:spMkLst>
            <pc:docMk/>
            <pc:sldMk cId="2323907241" sldId="315"/>
            <ac:spMk id="25" creationId="{988521F4-D44A-42C5-9BDB-5CA25554098B}"/>
          </ac:spMkLst>
        </pc:spChg>
        <pc:spChg chg="add del">
          <ac:chgData name="Woodard Leslie N" userId="0215b3a3-2f11-4a9b-8dcf-81ec854199b6" providerId="ADAL" clId="{E8496076-DD37-4DDD-B390-66D5684BB608}" dt="2024-05-22T17:18:29.719" v="613" actId="26606"/>
          <ac:spMkLst>
            <pc:docMk/>
            <pc:sldMk cId="2323907241" sldId="315"/>
            <ac:spMk id="26" creationId="{DB791336-FCAA-4174-9303-B3F374861110}"/>
          </ac:spMkLst>
        </pc:spChg>
        <pc:spChg chg="add">
          <ac:chgData name="Woodard Leslie N" userId="0215b3a3-2f11-4a9b-8dcf-81ec854199b6" providerId="ADAL" clId="{E8496076-DD37-4DDD-B390-66D5684BB608}" dt="2024-05-22T17:19:39.726" v="633" actId="26606"/>
          <ac:spMkLst>
            <pc:docMk/>
            <pc:sldMk cId="2323907241" sldId="315"/>
            <ac:spMk id="27" creationId="{0786F82F-1B47-46ED-8EAE-53EF71E59E9A}"/>
          </ac:spMkLst>
        </pc:spChg>
        <pc:spChg chg="add del">
          <ac:chgData name="Woodard Leslie N" userId="0215b3a3-2f11-4a9b-8dcf-81ec854199b6" providerId="ADAL" clId="{E8496076-DD37-4DDD-B390-66D5684BB608}" dt="2024-05-22T17:18:29.719" v="613" actId="26606"/>
          <ac:spMkLst>
            <pc:docMk/>
            <pc:sldMk cId="2323907241" sldId="315"/>
            <ac:spMk id="28" creationId="{CA212158-300D-44D0-9CCE-472C3F669EE1}"/>
          </ac:spMkLst>
        </pc:spChg>
        <pc:spChg chg="add">
          <ac:chgData name="Woodard Leslie N" userId="0215b3a3-2f11-4a9b-8dcf-81ec854199b6" providerId="ADAL" clId="{E8496076-DD37-4DDD-B390-66D5684BB608}" dt="2024-05-22T17:19:39.726" v="633" actId="26606"/>
          <ac:spMkLst>
            <pc:docMk/>
            <pc:sldMk cId="2323907241" sldId="315"/>
            <ac:spMk id="29" creationId="{EF1BAF6F-6275-4646-9C59-331B29B9550F}"/>
          </ac:spMkLst>
        </pc:spChg>
        <pc:spChg chg="add del">
          <ac:chgData name="Woodard Leslie N" userId="0215b3a3-2f11-4a9b-8dcf-81ec854199b6" providerId="ADAL" clId="{E8496076-DD37-4DDD-B390-66D5684BB608}" dt="2024-05-22T17:18:29.719" v="613" actId="26606"/>
          <ac:spMkLst>
            <pc:docMk/>
            <pc:sldMk cId="2323907241" sldId="315"/>
            <ac:spMk id="30" creationId="{988521F4-D44A-42C5-9BDB-5CA25554098B}"/>
          </ac:spMkLst>
        </pc:spChg>
        <pc:spChg chg="add">
          <ac:chgData name="Woodard Leslie N" userId="0215b3a3-2f11-4a9b-8dcf-81ec854199b6" providerId="ADAL" clId="{E8496076-DD37-4DDD-B390-66D5684BB608}" dt="2024-05-22T17:19:39.726" v="633" actId="26606"/>
          <ac:spMkLst>
            <pc:docMk/>
            <pc:sldMk cId="2323907241" sldId="315"/>
            <ac:spMk id="31" creationId="{2ECA4CB2-9071-41EB-AABB-2D8EB939D0F8}"/>
          </ac:spMkLst>
        </pc:spChg>
        <pc:spChg chg="add del">
          <ac:chgData name="Woodard Leslie N" userId="0215b3a3-2f11-4a9b-8dcf-81ec854199b6" providerId="ADAL" clId="{E8496076-DD37-4DDD-B390-66D5684BB608}" dt="2024-05-22T17:18:35.398" v="615" actId="26606"/>
          <ac:spMkLst>
            <pc:docMk/>
            <pc:sldMk cId="2323907241" sldId="315"/>
            <ac:spMk id="32" creationId="{0786F82F-1B47-46ED-8EAE-53EF71E59E9A}"/>
          </ac:spMkLst>
        </pc:spChg>
        <pc:spChg chg="add del">
          <ac:chgData name="Woodard Leslie N" userId="0215b3a3-2f11-4a9b-8dcf-81ec854199b6" providerId="ADAL" clId="{E8496076-DD37-4DDD-B390-66D5684BB608}" dt="2024-05-22T17:18:35.398" v="615" actId="26606"/>
          <ac:spMkLst>
            <pc:docMk/>
            <pc:sldMk cId="2323907241" sldId="315"/>
            <ac:spMk id="33" creationId="{EF1BAF6F-6275-4646-9C59-331B29B9550F}"/>
          </ac:spMkLst>
        </pc:spChg>
        <pc:spChg chg="add del">
          <ac:chgData name="Woodard Leslie N" userId="0215b3a3-2f11-4a9b-8dcf-81ec854199b6" providerId="ADAL" clId="{E8496076-DD37-4DDD-B390-66D5684BB608}" dt="2024-05-22T17:18:35.398" v="615" actId="26606"/>
          <ac:spMkLst>
            <pc:docMk/>
            <pc:sldMk cId="2323907241" sldId="315"/>
            <ac:spMk id="34" creationId="{2ECA4CB2-9071-41EB-AABB-2D8EB939D0F8}"/>
          </ac:spMkLst>
        </pc:spChg>
        <pc:spChg chg="add del">
          <ac:chgData name="Woodard Leslie N" userId="0215b3a3-2f11-4a9b-8dcf-81ec854199b6" providerId="ADAL" clId="{E8496076-DD37-4DDD-B390-66D5684BB608}" dt="2024-05-22T17:18:35.398" v="615" actId="26606"/>
          <ac:spMkLst>
            <pc:docMk/>
            <pc:sldMk cId="2323907241" sldId="315"/>
            <ac:spMk id="35" creationId="{EB86F6BD-9C49-4F4F-99EA-9C5AA31835CD}"/>
          </ac:spMkLst>
        </pc:spChg>
        <pc:spChg chg="add del">
          <ac:chgData name="Woodard Leslie N" userId="0215b3a3-2f11-4a9b-8dcf-81ec854199b6" providerId="ADAL" clId="{E8496076-DD37-4DDD-B390-66D5684BB608}" dt="2024-05-22T17:18:35.398" v="615" actId="26606"/>
          <ac:spMkLst>
            <pc:docMk/>
            <pc:sldMk cId="2323907241" sldId="315"/>
            <ac:spMk id="36" creationId="{C7DA365B-E064-481A-A62D-18CD31DB3F13}"/>
          </ac:spMkLst>
        </pc:spChg>
        <pc:spChg chg="add del">
          <ac:chgData name="Woodard Leslie N" userId="0215b3a3-2f11-4a9b-8dcf-81ec854199b6" providerId="ADAL" clId="{E8496076-DD37-4DDD-B390-66D5684BB608}" dt="2024-05-22T17:18:35.398" v="615" actId="26606"/>
          <ac:spMkLst>
            <pc:docMk/>
            <pc:sldMk cId="2323907241" sldId="315"/>
            <ac:spMk id="37" creationId="{96DBE49D-AABD-458B-B2DF-4D5FA7D5C7F1}"/>
          </ac:spMkLst>
        </pc:spChg>
        <pc:spChg chg="add del">
          <ac:chgData name="Woodard Leslie N" userId="0215b3a3-2f11-4a9b-8dcf-81ec854199b6" providerId="ADAL" clId="{E8496076-DD37-4DDD-B390-66D5684BB608}" dt="2024-05-22T17:18:35.398" v="615" actId="26606"/>
          <ac:spMkLst>
            <pc:docMk/>
            <pc:sldMk cId="2323907241" sldId="315"/>
            <ac:spMk id="38" creationId="{96833CC6-729B-40E8-B891-D93467E34B1D}"/>
          </ac:spMkLst>
        </pc:spChg>
        <pc:spChg chg="add del">
          <ac:chgData name="Woodard Leslie N" userId="0215b3a3-2f11-4a9b-8dcf-81ec854199b6" providerId="ADAL" clId="{E8496076-DD37-4DDD-B390-66D5684BB608}" dt="2024-05-22T17:18:35.398" v="615" actId="26606"/>
          <ac:spMkLst>
            <pc:docMk/>
            <pc:sldMk cId="2323907241" sldId="315"/>
            <ac:spMk id="39" creationId="{A5757897-7307-46AF-923D-FF5BF45DD009}"/>
          </ac:spMkLst>
        </pc:spChg>
        <pc:spChg chg="add">
          <ac:chgData name="Woodard Leslie N" userId="0215b3a3-2f11-4a9b-8dcf-81ec854199b6" providerId="ADAL" clId="{E8496076-DD37-4DDD-B390-66D5684BB608}" dt="2024-05-22T17:19:39.726" v="633" actId="26606"/>
          <ac:spMkLst>
            <pc:docMk/>
            <pc:sldMk cId="2323907241" sldId="315"/>
            <ac:spMk id="40" creationId="{96DBE49D-AABD-458B-B2DF-4D5FA7D5C7F1}"/>
          </ac:spMkLst>
        </pc:spChg>
        <pc:spChg chg="add del">
          <ac:chgData name="Woodard Leslie N" userId="0215b3a3-2f11-4a9b-8dcf-81ec854199b6" providerId="ADAL" clId="{E8496076-DD37-4DDD-B390-66D5684BB608}" dt="2024-05-22T17:18:45.519" v="617" actId="26606"/>
          <ac:spMkLst>
            <pc:docMk/>
            <pc:sldMk cId="2323907241" sldId="315"/>
            <ac:spMk id="41" creationId="{0786F82F-1B47-46ED-8EAE-53EF71E59E9A}"/>
          </ac:spMkLst>
        </pc:spChg>
        <pc:spChg chg="add del">
          <ac:chgData name="Woodard Leslie N" userId="0215b3a3-2f11-4a9b-8dcf-81ec854199b6" providerId="ADAL" clId="{E8496076-DD37-4DDD-B390-66D5684BB608}" dt="2024-05-22T17:18:45.519" v="617" actId="26606"/>
          <ac:spMkLst>
            <pc:docMk/>
            <pc:sldMk cId="2323907241" sldId="315"/>
            <ac:spMk id="42" creationId="{EF1BAF6F-6275-4646-9C59-331B29B9550F}"/>
          </ac:spMkLst>
        </pc:spChg>
        <pc:spChg chg="add del">
          <ac:chgData name="Woodard Leslie N" userId="0215b3a3-2f11-4a9b-8dcf-81ec854199b6" providerId="ADAL" clId="{E8496076-DD37-4DDD-B390-66D5684BB608}" dt="2024-05-22T17:18:45.519" v="617" actId="26606"/>
          <ac:spMkLst>
            <pc:docMk/>
            <pc:sldMk cId="2323907241" sldId="315"/>
            <ac:spMk id="43" creationId="{2ECA4CB2-9071-41EB-AABB-2D8EB939D0F8}"/>
          </ac:spMkLst>
        </pc:spChg>
        <pc:spChg chg="add del">
          <ac:chgData name="Woodard Leslie N" userId="0215b3a3-2f11-4a9b-8dcf-81ec854199b6" providerId="ADAL" clId="{E8496076-DD37-4DDD-B390-66D5684BB608}" dt="2024-05-22T17:18:45.519" v="617" actId="26606"/>
          <ac:spMkLst>
            <pc:docMk/>
            <pc:sldMk cId="2323907241" sldId="315"/>
            <ac:spMk id="44" creationId="{EB86F6BD-9C49-4F4F-99EA-9C5AA31835CD}"/>
          </ac:spMkLst>
        </pc:spChg>
        <pc:spChg chg="add del">
          <ac:chgData name="Woodard Leslie N" userId="0215b3a3-2f11-4a9b-8dcf-81ec854199b6" providerId="ADAL" clId="{E8496076-DD37-4DDD-B390-66D5684BB608}" dt="2024-05-22T17:18:45.519" v="617" actId="26606"/>
          <ac:spMkLst>
            <pc:docMk/>
            <pc:sldMk cId="2323907241" sldId="315"/>
            <ac:spMk id="45" creationId="{C7DA365B-E064-481A-A62D-18CD31DB3F13}"/>
          </ac:spMkLst>
        </pc:spChg>
        <pc:spChg chg="add del">
          <ac:chgData name="Woodard Leslie N" userId="0215b3a3-2f11-4a9b-8dcf-81ec854199b6" providerId="ADAL" clId="{E8496076-DD37-4DDD-B390-66D5684BB608}" dt="2024-05-22T17:18:45.519" v="617" actId="26606"/>
          <ac:spMkLst>
            <pc:docMk/>
            <pc:sldMk cId="2323907241" sldId="315"/>
            <ac:spMk id="46" creationId="{96DBE49D-AABD-458B-B2DF-4D5FA7D5C7F1}"/>
          </ac:spMkLst>
        </pc:spChg>
        <pc:spChg chg="add del">
          <ac:chgData name="Woodard Leslie N" userId="0215b3a3-2f11-4a9b-8dcf-81ec854199b6" providerId="ADAL" clId="{E8496076-DD37-4DDD-B390-66D5684BB608}" dt="2024-05-22T17:18:45.519" v="617" actId="26606"/>
          <ac:spMkLst>
            <pc:docMk/>
            <pc:sldMk cId="2323907241" sldId="315"/>
            <ac:spMk id="47" creationId="{96833CC6-729B-40E8-B891-D93467E34B1D}"/>
          </ac:spMkLst>
        </pc:spChg>
        <pc:spChg chg="add del">
          <ac:chgData name="Woodard Leslie N" userId="0215b3a3-2f11-4a9b-8dcf-81ec854199b6" providerId="ADAL" clId="{E8496076-DD37-4DDD-B390-66D5684BB608}" dt="2024-05-22T17:18:45.519" v="617" actId="26606"/>
          <ac:spMkLst>
            <pc:docMk/>
            <pc:sldMk cId="2323907241" sldId="315"/>
            <ac:spMk id="48" creationId="{A5757897-7307-46AF-923D-FF5BF45DD009}"/>
          </ac:spMkLst>
        </pc:spChg>
        <pc:spChg chg="add">
          <ac:chgData name="Woodard Leslie N" userId="0215b3a3-2f11-4a9b-8dcf-81ec854199b6" providerId="ADAL" clId="{E8496076-DD37-4DDD-B390-66D5684BB608}" dt="2024-05-22T17:19:39.726" v="633" actId="26606"/>
          <ac:spMkLst>
            <pc:docMk/>
            <pc:sldMk cId="2323907241" sldId="315"/>
            <ac:spMk id="49" creationId="{EB86F6BD-9C49-4F4F-99EA-9C5AA31835CD}"/>
          </ac:spMkLst>
        </pc:spChg>
        <pc:spChg chg="add del">
          <ac:chgData name="Woodard Leslie N" userId="0215b3a3-2f11-4a9b-8dcf-81ec854199b6" providerId="ADAL" clId="{E8496076-DD37-4DDD-B390-66D5684BB608}" dt="2024-05-22T17:18:49.017" v="619" actId="26606"/>
          <ac:spMkLst>
            <pc:docMk/>
            <pc:sldMk cId="2323907241" sldId="315"/>
            <ac:spMk id="50" creationId="{0786F82F-1B47-46ED-8EAE-53EF71E59E9A}"/>
          </ac:spMkLst>
        </pc:spChg>
        <pc:spChg chg="add del">
          <ac:chgData name="Woodard Leslie N" userId="0215b3a3-2f11-4a9b-8dcf-81ec854199b6" providerId="ADAL" clId="{E8496076-DD37-4DDD-B390-66D5684BB608}" dt="2024-05-22T17:18:49.017" v="619" actId="26606"/>
          <ac:spMkLst>
            <pc:docMk/>
            <pc:sldMk cId="2323907241" sldId="315"/>
            <ac:spMk id="51" creationId="{EF1BAF6F-6275-4646-9C59-331B29B9550F}"/>
          </ac:spMkLst>
        </pc:spChg>
        <pc:spChg chg="add del">
          <ac:chgData name="Woodard Leslie N" userId="0215b3a3-2f11-4a9b-8dcf-81ec854199b6" providerId="ADAL" clId="{E8496076-DD37-4DDD-B390-66D5684BB608}" dt="2024-05-22T17:18:49.017" v="619" actId="26606"/>
          <ac:spMkLst>
            <pc:docMk/>
            <pc:sldMk cId="2323907241" sldId="315"/>
            <ac:spMk id="52" creationId="{DA4E7B50-D68C-43EB-930F-EA442A13A9B2}"/>
          </ac:spMkLst>
        </pc:spChg>
        <pc:spChg chg="add del">
          <ac:chgData name="Woodard Leslie N" userId="0215b3a3-2f11-4a9b-8dcf-81ec854199b6" providerId="ADAL" clId="{E8496076-DD37-4DDD-B390-66D5684BB608}" dt="2024-05-22T17:18:49.017" v="619" actId="26606"/>
          <ac:spMkLst>
            <pc:docMk/>
            <pc:sldMk cId="2323907241" sldId="315"/>
            <ac:spMk id="53" creationId="{02822754-E01B-4742-88B9-BE0984BAFE58}"/>
          </ac:spMkLst>
        </pc:spChg>
        <pc:spChg chg="add del">
          <ac:chgData name="Woodard Leslie N" userId="0215b3a3-2f11-4a9b-8dcf-81ec854199b6" providerId="ADAL" clId="{E8496076-DD37-4DDD-B390-66D5684BB608}" dt="2024-05-22T17:18:49.017" v="619" actId="26606"/>
          <ac:spMkLst>
            <pc:docMk/>
            <pc:sldMk cId="2323907241" sldId="315"/>
            <ac:spMk id="54" creationId="{387C5BBA-BBE2-4821-96CF-38FC49570F60}"/>
          </ac:spMkLst>
        </pc:spChg>
        <pc:spChg chg="add del">
          <ac:chgData name="Woodard Leslie N" userId="0215b3a3-2f11-4a9b-8dcf-81ec854199b6" providerId="ADAL" clId="{E8496076-DD37-4DDD-B390-66D5684BB608}" dt="2024-05-22T17:18:49.017" v="619" actId="26606"/>
          <ac:spMkLst>
            <pc:docMk/>
            <pc:sldMk cId="2323907241" sldId="315"/>
            <ac:spMk id="55" creationId="{3611DA2B-4CF7-4A57-82AC-FA120DE44DB9}"/>
          </ac:spMkLst>
        </pc:spChg>
        <pc:spChg chg="add del">
          <ac:chgData name="Woodard Leslie N" userId="0215b3a3-2f11-4a9b-8dcf-81ec854199b6" providerId="ADAL" clId="{E8496076-DD37-4DDD-B390-66D5684BB608}" dt="2024-05-22T17:18:49.017" v="619" actId="26606"/>
          <ac:spMkLst>
            <pc:docMk/>
            <pc:sldMk cId="2323907241" sldId="315"/>
            <ac:spMk id="56" creationId="{C1CF7BFC-0A02-4106-88A8-CCC0D944451E}"/>
          </ac:spMkLst>
        </pc:spChg>
        <pc:spChg chg="add del">
          <ac:chgData name="Woodard Leslie N" userId="0215b3a3-2f11-4a9b-8dcf-81ec854199b6" providerId="ADAL" clId="{E8496076-DD37-4DDD-B390-66D5684BB608}" dt="2024-05-22T17:18:49.017" v="619" actId="26606"/>
          <ac:spMkLst>
            <pc:docMk/>
            <pc:sldMk cId="2323907241" sldId="315"/>
            <ac:spMk id="57" creationId="{73167A8C-FFEF-4D1B-8459-E2BB5C045FAE}"/>
          </ac:spMkLst>
        </pc:spChg>
        <pc:spChg chg="add del">
          <ac:chgData name="Woodard Leslie N" userId="0215b3a3-2f11-4a9b-8dcf-81ec854199b6" providerId="ADAL" clId="{E8496076-DD37-4DDD-B390-66D5684BB608}" dt="2024-05-22T17:18:49.017" v="619" actId="26606"/>
          <ac:spMkLst>
            <pc:docMk/>
            <pc:sldMk cId="2323907241" sldId="315"/>
            <ac:spMk id="58" creationId="{1CA3DFBE-30A6-4BDE-9238-14F3652B4F99}"/>
          </ac:spMkLst>
        </pc:spChg>
        <pc:spChg chg="add">
          <ac:chgData name="Woodard Leslie N" userId="0215b3a3-2f11-4a9b-8dcf-81ec854199b6" providerId="ADAL" clId="{E8496076-DD37-4DDD-B390-66D5684BB608}" dt="2024-05-22T17:19:39.726" v="633" actId="26606"/>
          <ac:spMkLst>
            <pc:docMk/>
            <pc:sldMk cId="2323907241" sldId="315"/>
            <ac:spMk id="59" creationId="{C7DA365B-E064-481A-A62D-18CD31DB3F13}"/>
          </ac:spMkLst>
        </pc:spChg>
        <pc:spChg chg="add del">
          <ac:chgData name="Woodard Leslie N" userId="0215b3a3-2f11-4a9b-8dcf-81ec854199b6" providerId="ADAL" clId="{E8496076-DD37-4DDD-B390-66D5684BB608}" dt="2024-05-22T17:19:08.831" v="623" actId="26606"/>
          <ac:spMkLst>
            <pc:docMk/>
            <pc:sldMk cId="2323907241" sldId="315"/>
            <ac:spMk id="60" creationId="{0786F82F-1B47-46ED-8EAE-53EF71E59E9A}"/>
          </ac:spMkLst>
        </pc:spChg>
        <pc:spChg chg="add del">
          <ac:chgData name="Woodard Leslie N" userId="0215b3a3-2f11-4a9b-8dcf-81ec854199b6" providerId="ADAL" clId="{E8496076-DD37-4DDD-B390-66D5684BB608}" dt="2024-05-22T17:19:08.831" v="623" actId="26606"/>
          <ac:spMkLst>
            <pc:docMk/>
            <pc:sldMk cId="2323907241" sldId="315"/>
            <ac:spMk id="61" creationId="{EF1BAF6F-6275-4646-9C59-331B29B9550F}"/>
          </ac:spMkLst>
        </pc:spChg>
        <pc:spChg chg="add del">
          <ac:chgData name="Woodard Leslie N" userId="0215b3a3-2f11-4a9b-8dcf-81ec854199b6" providerId="ADAL" clId="{E8496076-DD37-4DDD-B390-66D5684BB608}" dt="2024-05-22T17:19:08.831" v="623" actId="26606"/>
          <ac:spMkLst>
            <pc:docMk/>
            <pc:sldMk cId="2323907241" sldId="315"/>
            <ac:spMk id="62" creationId="{099405E2-1A96-4DBA-A9DC-4C2A1B421CA9}"/>
          </ac:spMkLst>
        </pc:spChg>
        <pc:spChg chg="add del">
          <ac:chgData name="Woodard Leslie N" userId="0215b3a3-2f11-4a9b-8dcf-81ec854199b6" providerId="ADAL" clId="{E8496076-DD37-4DDD-B390-66D5684BB608}" dt="2024-05-22T17:19:08.831" v="623" actId="26606"/>
          <ac:spMkLst>
            <pc:docMk/>
            <pc:sldMk cId="2323907241" sldId="315"/>
            <ac:spMk id="63" creationId="{BCF4857D-F003-4CA1-82AB-00900B1008BA}"/>
          </ac:spMkLst>
        </pc:spChg>
        <pc:spChg chg="add del">
          <ac:chgData name="Woodard Leslie N" userId="0215b3a3-2f11-4a9b-8dcf-81ec854199b6" providerId="ADAL" clId="{E8496076-DD37-4DDD-B390-66D5684BB608}" dt="2024-05-22T17:19:08.831" v="623" actId="26606"/>
          <ac:spMkLst>
            <pc:docMk/>
            <pc:sldMk cId="2323907241" sldId="315"/>
            <ac:spMk id="64" creationId="{79855050-A75B-4DD0-9B56-8B1C7722D884}"/>
          </ac:spMkLst>
        </pc:spChg>
        <pc:spChg chg="add del">
          <ac:chgData name="Woodard Leslie N" userId="0215b3a3-2f11-4a9b-8dcf-81ec854199b6" providerId="ADAL" clId="{E8496076-DD37-4DDD-B390-66D5684BB608}" dt="2024-05-22T17:19:08.831" v="623" actId="26606"/>
          <ac:spMkLst>
            <pc:docMk/>
            <pc:sldMk cId="2323907241" sldId="315"/>
            <ac:spMk id="65" creationId="{5E6738EB-6FF0-4AF9-8462-57F4494B88B2}"/>
          </ac:spMkLst>
        </pc:spChg>
        <pc:spChg chg="add del">
          <ac:chgData name="Woodard Leslie N" userId="0215b3a3-2f11-4a9b-8dcf-81ec854199b6" providerId="ADAL" clId="{E8496076-DD37-4DDD-B390-66D5684BB608}" dt="2024-05-22T17:19:08.831" v="623" actId="26606"/>
          <ac:spMkLst>
            <pc:docMk/>
            <pc:sldMk cId="2323907241" sldId="315"/>
            <ac:spMk id="66" creationId="{DB791336-FCAA-4174-9303-B3F374861110}"/>
          </ac:spMkLst>
        </pc:spChg>
        <pc:spChg chg="add del">
          <ac:chgData name="Woodard Leslie N" userId="0215b3a3-2f11-4a9b-8dcf-81ec854199b6" providerId="ADAL" clId="{E8496076-DD37-4DDD-B390-66D5684BB608}" dt="2024-05-22T17:19:08.831" v="623" actId="26606"/>
          <ac:spMkLst>
            <pc:docMk/>
            <pc:sldMk cId="2323907241" sldId="315"/>
            <ac:spMk id="67" creationId="{CA212158-300D-44D0-9CCE-472C3F669EE1}"/>
          </ac:spMkLst>
        </pc:spChg>
        <pc:spChg chg="add del">
          <ac:chgData name="Woodard Leslie N" userId="0215b3a3-2f11-4a9b-8dcf-81ec854199b6" providerId="ADAL" clId="{E8496076-DD37-4DDD-B390-66D5684BB608}" dt="2024-05-22T17:19:08.831" v="623" actId="26606"/>
          <ac:spMkLst>
            <pc:docMk/>
            <pc:sldMk cId="2323907241" sldId="315"/>
            <ac:spMk id="68" creationId="{988521F4-D44A-42C5-9BDB-5CA25554098B}"/>
          </ac:spMkLst>
        </pc:spChg>
        <pc:spChg chg="add">
          <ac:chgData name="Woodard Leslie N" userId="0215b3a3-2f11-4a9b-8dcf-81ec854199b6" providerId="ADAL" clId="{E8496076-DD37-4DDD-B390-66D5684BB608}" dt="2024-05-22T17:19:39.726" v="633" actId="26606"/>
          <ac:spMkLst>
            <pc:docMk/>
            <pc:sldMk cId="2323907241" sldId="315"/>
            <ac:spMk id="69" creationId="{96833CC6-729B-40E8-B891-D93467E34B1D}"/>
          </ac:spMkLst>
        </pc:spChg>
        <pc:spChg chg="add">
          <ac:chgData name="Woodard Leslie N" userId="0215b3a3-2f11-4a9b-8dcf-81ec854199b6" providerId="ADAL" clId="{E8496076-DD37-4DDD-B390-66D5684BB608}" dt="2024-05-22T17:19:39.726" v="633" actId="26606"/>
          <ac:spMkLst>
            <pc:docMk/>
            <pc:sldMk cId="2323907241" sldId="315"/>
            <ac:spMk id="70" creationId="{A5757897-7307-46AF-923D-FF5BF45DD009}"/>
          </ac:spMkLst>
        </pc:spChg>
        <pc:picChg chg="add mod ord">
          <ac:chgData name="Woodard Leslie N" userId="0215b3a3-2f11-4a9b-8dcf-81ec854199b6" providerId="ADAL" clId="{E8496076-DD37-4DDD-B390-66D5684BB608}" dt="2024-05-22T17:19:39.726" v="633" actId="26606"/>
          <ac:picMkLst>
            <pc:docMk/>
            <pc:sldMk cId="2323907241" sldId="315"/>
            <ac:picMk id="4" creationId="{784ED896-D94E-2239-74F1-7E13069C24DA}"/>
          </ac:picMkLst>
        </pc:picChg>
      </pc:sldChg>
      <pc:sldChg chg="addSp delSp modSp mod ord modClrScheme chgLayout">
        <pc:chgData name="Woodard Leslie N" userId="0215b3a3-2f11-4a9b-8dcf-81ec854199b6" providerId="ADAL" clId="{E8496076-DD37-4DDD-B390-66D5684BB608}" dt="2024-06-04T15:41:52.941" v="5498" actId="20577"/>
        <pc:sldMkLst>
          <pc:docMk/>
          <pc:sldMk cId="2394014735" sldId="316"/>
        </pc:sldMkLst>
        <pc:spChg chg="mod ord">
          <ac:chgData name="Woodard Leslie N" userId="0215b3a3-2f11-4a9b-8dcf-81ec854199b6" providerId="ADAL" clId="{E8496076-DD37-4DDD-B390-66D5684BB608}" dt="2024-06-04T15:41:16.560" v="5461" actId="700"/>
          <ac:spMkLst>
            <pc:docMk/>
            <pc:sldMk cId="2394014735" sldId="316"/>
            <ac:spMk id="2" creationId="{E2D30E0F-10C6-298A-C347-E831FFF4ECB8}"/>
          </ac:spMkLst>
        </pc:spChg>
        <pc:spChg chg="del mod ord">
          <ac:chgData name="Woodard Leslie N" userId="0215b3a3-2f11-4a9b-8dcf-81ec854199b6" providerId="ADAL" clId="{E8496076-DD37-4DDD-B390-66D5684BB608}" dt="2024-06-04T15:41:16.560" v="5461" actId="700"/>
          <ac:spMkLst>
            <pc:docMk/>
            <pc:sldMk cId="2394014735" sldId="316"/>
            <ac:spMk id="3" creationId="{41191CC7-9CF2-71F0-1AD4-791EA9CBAD97}"/>
          </ac:spMkLst>
        </pc:spChg>
        <pc:spChg chg="add mod ord">
          <ac:chgData name="Woodard Leslie N" userId="0215b3a3-2f11-4a9b-8dcf-81ec854199b6" providerId="ADAL" clId="{E8496076-DD37-4DDD-B390-66D5684BB608}" dt="2024-06-04T15:41:52.941" v="5498" actId="20577"/>
          <ac:spMkLst>
            <pc:docMk/>
            <pc:sldMk cId="2394014735" sldId="316"/>
            <ac:spMk id="4" creationId="{71D72A3E-42A4-C8BE-DEA4-961608A7C4B7}"/>
          </ac:spMkLst>
        </pc:spChg>
        <pc:spChg chg="add del mod">
          <ac:chgData name="Woodard Leslie N" userId="0215b3a3-2f11-4a9b-8dcf-81ec854199b6" providerId="ADAL" clId="{E8496076-DD37-4DDD-B390-66D5684BB608}" dt="2024-06-04T15:41:16.560" v="5461" actId="700"/>
          <ac:spMkLst>
            <pc:docMk/>
            <pc:sldMk cId="2394014735" sldId="316"/>
            <ac:spMk id="5" creationId="{07A2C73B-49A2-B742-5049-55DDBBDC4D28}"/>
          </ac:spMkLst>
        </pc:spChg>
        <pc:graphicFrameChg chg="del">
          <ac:chgData name="Woodard Leslie N" userId="0215b3a3-2f11-4a9b-8dcf-81ec854199b6" providerId="ADAL" clId="{E8496076-DD37-4DDD-B390-66D5684BB608}" dt="2024-05-22T17:23:48.118" v="748" actId="478"/>
          <ac:graphicFrameMkLst>
            <pc:docMk/>
            <pc:sldMk cId="2394014735" sldId="316"/>
            <ac:graphicFrameMk id="11" creationId="{453CE196-36B9-5361-5120-20DF8B3B5581}"/>
          </ac:graphicFrameMkLst>
        </pc:graphicFrameChg>
      </pc:sldChg>
      <pc:sldChg chg="addSp delSp modSp new mod setBg addAnim delAnim">
        <pc:chgData name="Woodard Leslie N" userId="0215b3a3-2f11-4a9b-8dcf-81ec854199b6" providerId="ADAL" clId="{E8496076-DD37-4DDD-B390-66D5684BB608}" dt="2024-05-22T17:27:50.645" v="863" actId="26606"/>
        <pc:sldMkLst>
          <pc:docMk/>
          <pc:sldMk cId="1430149828" sldId="317"/>
        </pc:sldMkLst>
        <pc:spChg chg="mod ord">
          <ac:chgData name="Woodard Leslie N" userId="0215b3a3-2f11-4a9b-8dcf-81ec854199b6" providerId="ADAL" clId="{E8496076-DD37-4DDD-B390-66D5684BB608}" dt="2024-05-22T17:27:50.645" v="863" actId="26606"/>
          <ac:spMkLst>
            <pc:docMk/>
            <pc:sldMk cId="1430149828" sldId="317"/>
            <ac:spMk id="2" creationId="{48466FAF-9873-FC67-3353-7FFC68EB90AE}"/>
          </ac:spMkLst>
        </pc:spChg>
        <pc:spChg chg="add del">
          <ac:chgData name="Woodard Leslie N" userId="0215b3a3-2f11-4a9b-8dcf-81ec854199b6" providerId="ADAL" clId="{E8496076-DD37-4DDD-B390-66D5684BB608}" dt="2024-05-22T17:26:26.407" v="825"/>
          <ac:spMkLst>
            <pc:docMk/>
            <pc:sldMk cId="1430149828" sldId="317"/>
            <ac:spMk id="3" creationId="{54A26073-7AEF-B298-B7F9-D1A9A3513B20}"/>
          </ac:spMkLst>
        </pc:spChg>
        <pc:spChg chg="add del mod">
          <ac:chgData name="Woodard Leslie N" userId="0215b3a3-2f11-4a9b-8dcf-81ec854199b6" providerId="ADAL" clId="{E8496076-DD37-4DDD-B390-66D5684BB608}" dt="2024-05-22T17:27:50.645" v="863" actId="26606"/>
          <ac:spMkLst>
            <pc:docMk/>
            <pc:sldMk cId="1430149828" sldId="317"/>
            <ac:spMk id="4" creationId="{5D88C609-7DCB-26C7-0C45-8DFB2352E82F}"/>
          </ac:spMkLst>
        </pc:spChg>
        <pc:spChg chg="add del">
          <ac:chgData name="Woodard Leslie N" userId="0215b3a3-2f11-4a9b-8dcf-81ec854199b6" providerId="ADAL" clId="{E8496076-DD37-4DDD-B390-66D5684BB608}" dt="2024-05-22T17:27:27.211" v="854" actId="26606"/>
          <ac:spMkLst>
            <pc:docMk/>
            <pc:sldMk cId="1430149828" sldId="317"/>
            <ac:spMk id="9" creationId="{1ED69555-EE48-4B19-812B-4E1068DBF976}"/>
          </ac:spMkLst>
        </pc:spChg>
        <pc:spChg chg="add del">
          <ac:chgData name="Woodard Leslie N" userId="0215b3a3-2f11-4a9b-8dcf-81ec854199b6" providerId="ADAL" clId="{E8496076-DD37-4DDD-B390-66D5684BB608}" dt="2024-05-22T17:26:55.979" v="848" actId="26606"/>
          <ac:spMkLst>
            <pc:docMk/>
            <pc:sldMk cId="1430149828" sldId="317"/>
            <ac:spMk id="10" creationId="{1ED69555-EE48-4B19-812B-4E1068DBF976}"/>
          </ac:spMkLst>
        </pc:spChg>
        <pc:spChg chg="add del">
          <ac:chgData name="Woodard Leslie N" userId="0215b3a3-2f11-4a9b-8dcf-81ec854199b6" providerId="ADAL" clId="{E8496076-DD37-4DDD-B390-66D5684BB608}" dt="2024-05-22T17:27:27.211" v="854" actId="26606"/>
          <ac:spMkLst>
            <pc:docMk/>
            <pc:sldMk cId="1430149828" sldId="317"/>
            <ac:spMk id="11" creationId="{57AEB73D-F521-4B19-820F-12DB6BCC8406}"/>
          </ac:spMkLst>
        </pc:spChg>
        <pc:spChg chg="add del">
          <ac:chgData name="Woodard Leslie N" userId="0215b3a3-2f11-4a9b-8dcf-81ec854199b6" providerId="ADAL" clId="{E8496076-DD37-4DDD-B390-66D5684BB608}" dt="2024-05-22T17:26:55.979" v="848" actId="26606"/>
          <ac:spMkLst>
            <pc:docMk/>
            <pc:sldMk cId="1430149828" sldId="317"/>
            <ac:spMk id="12" creationId="{57AEB73D-F521-4B19-820F-12DB6BCC8406}"/>
          </ac:spMkLst>
        </pc:spChg>
        <pc:spChg chg="add del">
          <ac:chgData name="Woodard Leslie N" userId="0215b3a3-2f11-4a9b-8dcf-81ec854199b6" providerId="ADAL" clId="{E8496076-DD37-4DDD-B390-66D5684BB608}" dt="2024-05-22T17:27:27.211" v="854" actId="26606"/>
          <ac:spMkLst>
            <pc:docMk/>
            <pc:sldMk cId="1430149828" sldId="317"/>
            <ac:spMk id="13" creationId="{6B72EEBA-3A5D-41CE-8465-A45A0F65674E}"/>
          </ac:spMkLst>
        </pc:spChg>
        <pc:spChg chg="add del">
          <ac:chgData name="Woodard Leslie N" userId="0215b3a3-2f11-4a9b-8dcf-81ec854199b6" providerId="ADAL" clId="{E8496076-DD37-4DDD-B390-66D5684BB608}" dt="2024-05-22T17:26:55.979" v="848" actId="26606"/>
          <ac:spMkLst>
            <pc:docMk/>
            <pc:sldMk cId="1430149828" sldId="317"/>
            <ac:spMk id="14" creationId="{6B72EEBA-3A5D-41CE-8465-A45A0F65674E}"/>
          </ac:spMkLst>
        </pc:spChg>
        <pc:spChg chg="add del">
          <ac:chgData name="Woodard Leslie N" userId="0215b3a3-2f11-4a9b-8dcf-81ec854199b6" providerId="ADAL" clId="{E8496076-DD37-4DDD-B390-66D5684BB608}" dt="2024-05-22T17:27:27.211" v="854" actId="26606"/>
          <ac:spMkLst>
            <pc:docMk/>
            <pc:sldMk cId="1430149828" sldId="317"/>
            <ac:spMk id="15" creationId="{CA22F210-7186-4074-94C5-FAD2C2EB15B2}"/>
          </ac:spMkLst>
        </pc:spChg>
        <pc:spChg chg="add del">
          <ac:chgData name="Woodard Leslie N" userId="0215b3a3-2f11-4a9b-8dcf-81ec854199b6" providerId="ADAL" clId="{E8496076-DD37-4DDD-B390-66D5684BB608}" dt="2024-05-22T17:26:55.979" v="848" actId="26606"/>
          <ac:spMkLst>
            <pc:docMk/>
            <pc:sldMk cId="1430149828" sldId="317"/>
            <ac:spMk id="16" creationId="{EA164D6B-6878-4B9F-A2D0-985D39B17B46}"/>
          </ac:spMkLst>
        </pc:spChg>
        <pc:spChg chg="add del">
          <ac:chgData name="Woodard Leslie N" userId="0215b3a3-2f11-4a9b-8dcf-81ec854199b6" providerId="ADAL" clId="{E8496076-DD37-4DDD-B390-66D5684BB608}" dt="2024-05-22T17:27:27.211" v="854" actId="26606"/>
          <ac:spMkLst>
            <pc:docMk/>
            <pc:sldMk cId="1430149828" sldId="317"/>
            <ac:spMk id="17" creationId="{11C4FED8-D85F-4B52-875F-AB6873B50373}"/>
          </ac:spMkLst>
        </pc:spChg>
        <pc:spChg chg="add del">
          <ac:chgData name="Woodard Leslie N" userId="0215b3a3-2f11-4a9b-8dcf-81ec854199b6" providerId="ADAL" clId="{E8496076-DD37-4DDD-B390-66D5684BB608}" dt="2024-05-22T17:26:55.979" v="848" actId="26606"/>
          <ac:spMkLst>
            <pc:docMk/>
            <pc:sldMk cId="1430149828" sldId="317"/>
            <ac:spMk id="18" creationId="{362F176A-9349-4CD7-8042-59C0200C8CE9}"/>
          </ac:spMkLst>
        </pc:spChg>
        <pc:spChg chg="add del">
          <ac:chgData name="Woodard Leslie N" userId="0215b3a3-2f11-4a9b-8dcf-81ec854199b6" providerId="ADAL" clId="{E8496076-DD37-4DDD-B390-66D5684BB608}" dt="2024-05-22T17:27:33.956" v="856" actId="26606"/>
          <ac:spMkLst>
            <pc:docMk/>
            <pc:sldMk cId="1430149828" sldId="317"/>
            <ac:spMk id="19" creationId="{1ED69555-EE48-4B19-812B-4E1068DBF976}"/>
          </ac:spMkLst>
        </pc:spChg>
        <pc:spChg chg="add del">
          <ac:chgData name="Woodard Leslie N" userId="0215b3a3-2f11-4a9b-8dcf-81ec854199b6" providerId="ADAL" clId="{E8496076-DD37-4DDD-B390-66D5684BB608}" dt="2024-05-22T17:26:55.979" v="848" actId="26606"/>
          <ac:spMkLst>
            <pc:docMk/>
            <pc:sldMk cId="1430149828" sldId="317"/>
            <ac:spMk id="20" creationId="{064738AB-B6BE-4867-889A-52CE4AC8DBD0}"/>
          </ac:spMkLst>
        </pc:spChg>
        <pc:spChg chg="add del">
          <ac:chgData name="Woodard Leslie N" userId="0215b3a3-2f11-4a9b-8dcf-81ec854199b6" providerId="ADAL" clId="{E8496076-DD37-4DDD-B390-66D5684BB608}" dt="2024-05-22T17:27:33.956" v="856" actId="26606"/>
          <ac:spMkLst>
            <pc:docMk/>
            <pc:sldMk cId="1430149828" sldId="317"/>
            <ac:spMk id="21" creationId="{57AEB73D-F521-4B19-820F-12DB6BCC8406}"/>
          </ac:spMkLst>
        </pc:spChg>
        <pc:spChg chg="add del">
          <ac:chgData name="Woodard Leslie N" userId="0215b3a3-2f11-4a9b-8dcf-81ec854199b6" providerId="ADAL" clId="{E8496076-DD37-4DDD-B390-66D5684BB608}" dt="2024-05-22T17:26:55.979" v="848" actId="26606"/>
          <ac:spMkLst>
            <pc:docMk/>
            <pc:sldMk cId="1430149828" sldId="317"/>
            <ac:spMk id="22" creationId="{4E9A171F-91A7-42F8-B25C-E38B244E757C}"/>
          </ac:spMkLst>
        </pc:spChg>
        <pc:spChg chg="add del">
          <ac:chgData name="Woodard Leslie N" userId="0215b3a3-2f11-4a9b-8dcf-81ec854199b6" providerId="ADAL" clId="{E8496076-DD37-4DDD-B390-66D5684BB608}" dt="2024-05-22T17:27:33.956" v="856" actId="26606"/>
          <ac:spMkLst>
            <pc:docMk/>
            <pc:sldMk cId="1430149828" sldId="317"/>
            <ac:spMk id="23" creationId="{6B72EEBA-3A5D-41CE-8465-A45A0F65674E}"/>
          </ac:spMkLst>
        </pc:spChg>
        <pc:spChg chg="add del">
          <ac:chgData name="Woodard Leslie N" userId="0215b3a3-2f11-4a9b-8dcf-81ec854199b6" providerId="ADAL" clId="{E8496076-DD37-4DDD-B390-66D5684BB608}" dt="2024-05-22T17:26:55.979" v="848" actId="26606"/>
          <ac:spMkLst>
            <pc:docMk/>
            <pc:sldMk cId="1430149828" sldId="317"/>
            <ac:spMk id="24" creationId="{57851D67-7085-40E2-B146-F91433A28E08}"/>
          </ac:spMkLst>
        </pc:spChg>
        <pc:spChg chg="add del">
          <ac:chgData name="Woodard Leslie N" userId="0215b3a3-2f11-4a9b-8dcf-81ec854199b6" providerId="ADAL" clId="{E8496076-DD37-4DDD-B390-66D5684BB608}" dt="2024-05-22T17:27:33.956" v="856" actId="26606"/>
          <ac:spMkLst>
            <pc:docMk/>
            <pc:sldMk cId="1430149828" sldId="317"/>
            <ac:spMk id="25" creationId="{EA164D6B-6878-4B9F-A2D0-985D39B17B46}"/>
          </ac:spMkLst>
        </pc:spChg>
        <pc:spChg chg="add del">
          <ac:chgData name="Woodard Leslie N" userId="0215b3a3-2f11-4a9b-8dcf-81ec854199b6" providerId="ADAL" clId="{E8496076-DD37-4DDD-B390-66D5684BB608}" dt="2024-05-22T17:26:55.979" v="848" actId="26606"/>
          <ac:spMkLst>
            <pc:docMk/>
            <pc:sldMk cId="1430149828" sldId="317"/>
            <ac:spMk id="26" creationId="{985AAE23-FCB6-4663-907C-0110B0FDC58E}"/>
          </ac:spMkLst>
        </pc:spChg>
        <pc:spChg chg="add del">
          <ac:chgData name="Woodard Leslie N" userId="0215b3a3-2f11-4a9b-8dcf-81ec854199b6" providerId="ADAL" clId="{E8496076-DD37-4DDD-B390-66D5684BB608}" dt="2024-05-22T17:27:33.956" v="856" actId="26606"/>
          <ac:spMkLst>
            <pc:docMk/>
            <pc:sldMk cId="1430149828" sldId="317"/>
            <ac:spMk id="27" creationId="{064738AB-B6BE-4867-889A-52CE4AC8DBD0}"/>
          </ac:spMkLst>
        </pc:spChg>
        <pc:spChg chg="add del">
          <ac:chgData name="Woodard Leslie N" userId="0215b3a3-2f11-4a9b-8dcf-81ec854199b6" providerId="ADAL" clId="{E8496076-DD37-4DDD-B390-66D5684BB608}" dt="2024-05-22T17:26:55.979" v="848" actId="26606"/>
          <ac:spMkLst>
            <pc:docMk/>
            <pc:sldMk cId="1430149828" sldId="317"/>
            <ac:spMk id="28" creationId="{9C969C2C-E7E3-4052-87D4-61E733EC1BBD}"/>
          </ac:spMkLst>
        </pc:spChg>
        <pc:spChg chg="add del">
          <ac:chgData name="Woodard Leslie N" userId="0215b3a3-2f11-4a9b-8dcf-81ec854199b6" providerId="ADAL" clId="{E8496076-DD37-4DDD-B390-66D5684BB608}" dt="2024-05-22T17:27:33.956" v="856" actId="26606"/>
          <ac:spMkLst>
            <pc:docMk/>
            <pc:sldMk cId="1430149828" sldId="317"/>
            <ac:spMk id="29" creationId="{BBD49B71-B686-4DFD-93AD-40CB19B626B9}"/>
          </ac:spMkLst>
        </pc:spChg>
        <pc:spChg chg="add del">
          <ac:chgData name="Woodard Leslie N" userId="0215b3a3-2f11-4a9b-8dcf-81ec854199b6" providerId="ADAL" clId="{E8496076-DD37-4DDD-B390-66D5684BB608}" dt="2024-05-22T17:26:55.979" v="848" actId="26606"/>
          <ac:spMkLst>
            <pc:docMk/>
            <pc:sldMk cId="1430149828" sldId="317"/>
            <ac:spMk id="30" creationId="{7C60369F-A41B-4D6E-8990-30E2715C5730}"/>
          </ac:spMkLst>
        </pc:spChg>
        <pc:spChg chg="add del">
          <ac:chgData name="Woodard Leslie N" userId="0215b3a3-2f11-4a9b-8dcf-81ec854199b6" providerId="ADAL" clId="{E8496076-DD37-4DDD-B390-66D5684BB608}" dt="2024-05-22T17:27:33.956" v="856" actId="26606"/>
          <ac:spMkLst>
            <pc:docMk/>
            <pc:sldMk cId="1430149828" sldId="317"/>
            <ac:spMk id="31" creationId="{7C60369F-A41B-4D6E-8990-30E2715C5730}"/>
          </ac:spMkLst>
        </pc:spChg>
        <pc:spChg chg="add">
          <ac:chgData name="Woodard Leslie N" userId="0215b3a3-2f11-4a9b-8dcf-81ec854199b6" providerId="ADAL" clId="{E8496076-DD37-4DDD-B390-66D5684BB608}" dt="2024-05-22T17:27:50.645" v="863" actId="26606"/>
          <ac:spMkLst>
            <pc:docMk/>
            <pc:sldMk cId="1430149828" sldId="317"/>
            <ac:spMk id="32" creationId="{7C60369F-A41B-4D6E-8990-30E2715C5730}"/>
          </ac:spMkLst>
        </pc:spChg>
        <pc:spChg chg="add del">
          <ac:chgData name="Woodard Leslie N" userId="0215b3a3-2f11-4a9b-8dcf-81ec854199b6" providerId="ADAL" clId="{E8496076-DD37-4DDD-B390-66D5684BB608}" dt="2024-05-22T17:27:35.465" v="858" actId="26606"/>
          <ac:spMkLst>
            <pc:docMk/>
            <pc:sldMk cId="1430149828" sldId="317"/>
            <ac:spMk id="33" creationId="{1ED69555-EE48-4B19-812B-4E1068DBF976}"/>
          </ac:spMkLst>
        </pc:spChg>
        <pc:spChg chg="add del">
          <ac:chgData name="Woodard Leslie N" userId="0215b3a3-2f11-4a9b-8dcf-81ec854199b6" providerId="ADAL" clId="{E8496076-DD37-4DDD-B390-66D5684BB608}" dt="2024-05-22T17:27:35.465" v="858" actId="26606"/>
          <ac:spMkLst>
            <pc:docMk/>
            <pc:sldMk cId="1430149828" sldId="317"/>
            <ac:spMk id="34" creationId="{57AEB73D-F521-4B19-820F-12DB6BCC8406}"/>
          </ac:spMkLst>
        </pc:spChg>
        <pc:spChg chg="add del">
          <ac:chgData name="Woodard Leslie N" userId="0215b3a3-2f11-4a9b-8dcf-81ec854199b6" providerId="ADAL" clId="{E8496076-DD37-4DDD-B390-66D5684BB608}" dt="2024-05-22T17:27:35.465" v="858" actId="26606"/>
          <ac:spMkLst>
            <pc:docMk/>
            <pc:sldMk cId="1430149828" sldId="317"/>
            <ac:spMk id="35" creationId="{6B72EEBA-3A5D-41CE-8465-A45A0F65674E}"/>
          </ac:spMkLst>
        </pc:spChg>
        <pc:spChg chg="add del">
          <ac:chgData name="Woodard Leslie N" userId="0215b3a3-2f11-4a9b-8dcf-81ec854199b6" providerId="ADAL" clId="{E8496076-DD37-4DDD-B390-66D5684BB608}" dt="2024-05-22T17:27:35.465" v="858" actId="26606"/>
          <ac:spMkLst>
            <pc:docMk/>
            <pc:sldMk cId="1430149828" sldId="317"/>
            <ac:spMk id="36" creationId="{CA22F210-7186-4074-94C5-FAD2C2EB15B2}"/>
          </ac:spMkLst>
        </pc:spChg>
        <pc:spChg chg="add del">
          <ac:chgData name="Woodard Leslie N" userId="0215b3a3-2f11-4a9b-8dcf-81ec854199b6" providerId="ADAL" clId="{E8496076-DD37-4DDD-B390-66D5684BB608}" dt="2024-05-22T17:27:35.465" v="858" actId="26606"/>
          <ac:spMkLst>
            <pc:docMk/>
            <pc:sldMk cId="1430149828" sldId="317"/>
            <ac:spMk id="37" creationId="{7ED93057-B056-4D1D-B0DA-F1619DAAF5A1}"/>
          </ac:spMkLst>
        </pc:spChg>
        <pc:spChg chg="add del">
          <ac:chgData name="Woodard Leslie N" userId="0215b3a3-2f11-4a9b-8dcf-81ec854199b6" providerId="ADAL" clId="{E8496076-DD37-4DDD-B390-66D5684BB608}" dt="2024-05-22T17:27:35.465" v="858" actId="26606"/>
          <ac:spMkLst>
            <pc:docMk/>
            <pc:sldMk cId="1430149828" sldId="317"/>
            <ac:spMk id="38" creationId="{F5B41592-BC5E-4AE2-8CA7-91C73FD8F744}"/>
          </ac:spMkLst>
        </pc:spChg>
        <pc:spChg chg="add del">
          <ac:chgData name="Woodard Leslie N" userId="0215b3a3-2f11-4a9b-8dcf-81ec854199b6" providerId="ADAL" clId="{E8496076-DD37-4DDD-B390-66D5684BB608}" dt="2024-05-22T17:27:35.465" v="858" actId="26606"/>
          <ac:spMkLst>
            <pc:docMk/>
            <pc:sldMk cId="1430149828" sldId="317"/>
            <ac:spMk id="39" creationId="{CB574A3D-9991-4D4A-91DF-0D0DE47DB31E}"/>
          </ac:spMkLst>
        </pc:spChg>
        <pc:spChg chg="add del">
          <ac:chgData name="Woodard Leslie N" userId="0215b3a3-2f11-4a9b-8dcf-81ec854199b6" providerId="ADAL" clId="{E8496076-DD37-4DDD-B390-66D5684BB608}" dt="2024-05-22T17:27:35.465" v="858" actId="26606"/>
          <ac:spMkLst>
            <pc:docMk/>
            <pc:sldMk cId="1430149828" sldId="317"/>
            <ac:spMk id="40" creationId="{D5A56255-4961-41E1-887B-7319F23C909E}"/>
          </ac:spMkLst>
        </pc:spChg>
        <pc:spChg chg="add del">
          <ac:chgData name="Woodard Leslie N" userId="0215b3a3-2f11-4a9b-8dcf-81ec854199b6" providerId="ADAL" clId="{E8496076-DD37-4DDD-B390-66D5684BB608}" dt="2024-05-22T17:27:44.700" v="860" actId="26606"/>
          <ac:spMkLst>
            <pc:docMk/>
            <pc:sldMk cId="1430149828" sldId="317"/>
            <ac:spMk id="42" creationId="{1ED69555-EE48-4B19-812B-4E1068DBF976}"/>
          </ac:spMkLst>
        </pc:spChg>
        <pc:spChg chg="add del">
          <ac:chgData name="Woodard Leslie N" userId="0215b3a3-2f11-4a9b-8dcf-81ec854199b6" providerId="ADAL" clId="{E8496076-DD37-4DDD-B390-66D5684BB608}" dt="2024-05-22T17:27:44.700" v="860" actId="26606"/>
          <ac:spMkLst>
            <pc:docMk/>
            <pc:sldMk cId="1430149828" sldId="317"/>
            <ac:spMk id="43" creationId="{57AEB73D-F521-4B19-820F-12DB6BCC8406}"/>
          </ac:spMkLst>
        </pc:spChg>
        <pc:spChg chg="add del">
          <ac:chgData name="Woodard Leslie N" userId="0215b3a3-2f11-4a9b-8dcf-81ec854199b6" providerId="ADAL" clId="{E8496076-DD37-4DDD-B390-66D5684BB608}" dt="2024-05-22T17:27:44.700" v="860" actId="26606"/>
          <ac:spMkLst>
            <pc:docMk/>
            <pc:sldMk cId="1430149828" sldId="317"/>
            <ac:spMk id="44" creationId="{6B72EEBA-3A5D-41CE-8465-A45A0F65674E}"/>
          </ac:spMkLst>
        </pc:spChg>
        <pc:spChg chg="add del">
          <ac:chgData name="Woodard Leslie N" userId="0215b3a3-2f11-4a9b-8dcf-81ec854199b6" providerId="ADAL" clId="{E8496076-DD37-4DDD-B390-66D5684BB608}" dt="2024-05-22T17:27:44.700" v="860" actId="26606"/>
          <ac:spMkLst>
            <pc:docMk/>
            <pc:sldMk cId="1430149828" sldId="317"/>
            <ac:spMk id="45" creationId="{EA164D6B-6878-4B9F-A2D0-985D39B17B46}"/>
          </ac:spMkLst>
        </pc:spChg>
        <pc:spChg chg="add del">
          <ac:chgData name="Woodard Leslie N" userId="0215b3a3-2f11-4a9b-8dcf-81ec854199b6" providerId="ADAL" clId="{E8496076-DD37-4DDD-B390-66D5684BB608}" dt="2024-05-22T17:27:44.700" v="860" actId="26606"/>
          <ac:spMkLst>
            <pc:docMk/>
            <pc:sldMk cId="1430149828" sldId="317"/>
            <ac:spMk id="46" creationId="{064738AB-B6BE-4867-889A-52CE4AC8DBD0}"/>
          </ac:spMkLst>
        </pc:spChg>
        <pc:spChg chg="add del">
          <ac:chgData name="Woodard Leslie N" userId="0215b3a3-2f11-4a9b-8dcf-81ec854199b6" providerId="ADAL" clId="{E8496076-DD37-4DDD-B390-66D5684BB608}" dt="2024-05-22T17:27:44.700" v="860" actId="26606"/>
          <ac:spMkLst>
            <pc:docMk/>
            <pc:sldMk cId="1430149828" sldId="317"/>
            <ac:spMk id="47" creationId="{BBD49B71-B686-4DFD-93AD-40CB19B626B9}"/>
          </ac:spMkLst>
        </pc:spChg>
        <pc:spChg chg="add del">
          <ac:chgData name="Woodard Leslie N" userId="0215b3a3-2f11-4a9b-8dcf-81ec854199b6" providerId="ADAL" clId="{E8496076-DD37-4DDD-B390-66D5684BB608}" dt="2024-05-22T17:27:44.700" v="860" actId="26606"/>
          <ac:spMkLst>
            <pc:docMk/>
            <pc:sldMk cId="1430149828" sldId="317"/>
            <ac:spMk id="48" creationId="{7C60369F-A41B-4D6E-8990-30E2715C5730}"/>
          </ac:spMkLst>
        </pc:spChg>
        <pc:spChg chg="add del">
          <ac:chgData name="Woodard Leslie N" userId="0215b3a3-2f11-4a9b-8dcf-81ec854199b6" providerId="ADAL" clId="{E8496076-DD37-4DDD-B390-66D5684BB608}" dt="2024-05-22T17:27:50.626" v="862" actId="26606"/>
          <ac:spMkLst>
            <pc:docMk/>
            <pc:sldMk cId="1430149828" sldId="317"/>
            <ac:spMk id="50" creationId="{1ED69555-EE48-4B19-812B-4E1068DBF976}"/>
          </ac:spMkLst>
        </pc:spChg>
        <pc:spChg chg="add del">
          <ac:chgData name="Woodard Leslie N" userId="0215b3a3-2f11-4a9b-8dcf-81ec854199b6" providerId="ADAL" clId="{E8496076-DD37-4DDD-B390-66D5684BB608}" dt="2024-05-22T17:27:50.626" v="862" actId="26606"/>
          <ac:spMkLst>
            <pc:docMk/>
            <pc:sldMk cId="1430149828" sldId="317"/>
            <ac:spMk id="51" creationId="{57AEB73D-F521-4B19-820F-12DB6BCC8406}"/>
          </ac:spMkLst>
        </pc:spChg>
        <pc:spChg chg="add del">
          <ac:chgData name="Woodard Leslie N" userId="0215b3a3-2f11-4a9b-8dcf-81ec854199b6" providerId="ADAL" clId="{E8496076-DD37-4DDD-B390-66D5684BB608}" dt="2024-05-22T17:27:50.626" v="862" actId="26606"/>
          <ac:spMkLst>
            <pc:docMk/>
            <pc:sldMk cId="1430149828" sldId="317"/>
            <ac:spMk id="52" creationId="{6B72EEBA-3A5D-41CE-8465-A45A0F65674E}"/>
          </ac:spMkLst>
        </pc:spChg>
        <pc:spChg chg="add del">
          <ac:chgData name="Woodard Leslie N" userId="0215b3a3-2f11-4a9b-8dcf-81ec854199b6" providerId="ADAL" clId="{E8496076-DD37-4DDD-B390-66D5684BB608}" dt="2024-05-22T17:27:50.626" v="862" actId="26606"/>
          <ac:spMkLst>
            <pc:docMk/>
            <pc:sldMk cId="1430149828" sldId="317"/>
            <ac:spMk id="53" creationId="{CA22F210-7186-4074-94C5-FAD2C2EB15B2}"/>
          </ac:spMkLst>
        </pc:spChg>
        <pc:spChg chg="add del">
          <ac:chgData name="Woodard Leslie N" userId="0215b3a3-2f11-4a9b-8dcf-81ec854199b6" providerId="ADAL" clId="{E8496076-DD37-4DDD-B390-66D5684BB608}" dt="2024-05-22T17:27:50.626" v="862" actId="26606"/>
          <ac:spMkLst>
            <pc:docMk/>
            <pc:sldMk cId="1430149828" sldId="317"/>
            <ac:spMk id="54" creationId="{7ED93057-B056-4D1D-B0DA-F1619DAAF5A1}"/>
          </ac:spMkLst>
        </pc:spChg>
        <pc:spChg chg="add del">
          <ac:chgData name="Woodard Leslie N" userId="0215b3a3-2f11-4a9b-8dcf-81ec854199b6" providerId="ADAL" clId="{E8496076-DD37-4DDD-B390-66D5684BB608}" dt="2024-05-22T17:27:50.626" v="862" actId="26606"/>
          <ac:spMkLst>
            <pc:docMk/>
            <pc:sldMk cId="1430149828" sldId="317"/>
            <ac:spMk id="55" creationId="{F5B41592-BC5E-4AE2-8CA7-91C73FD8F744}"/>
          </ac:spMkLst>
        </pc:spChg>
        <pc:spChg chg="add del">
          <ac:chgData name="Woodard Leslie N" userId="0215b3a3-2f11-4a9b-8dcf-81ec854199b6" providerId="ADAL" clId="{E8496076-DD37-4DDD-B390-66D5684BB608}" dt="2024-05-22T17:27:50.626" v="862" actId="26606"/>
          <ac:spMkLst>
            <pc:docMk/>
            <pc:sldMk cId="1430149828" sldId="317"/>
            <ac:spMk id="56" creationId="{CB574A3D-9991-4D4A-91DF-0D0DE47DB31E}"/>
          </ac:spMkLst>
        </pc:spChg>
        <pc:spChg chg="add del">
          <ac:chgData name="Woodard Leslie N" userId="0215b3a3-2f11-4a9b-8dcf-81ec854199b6" providerId="ADAL" clId="{E8496076-DD37-4DDD-B390-66D5684BB608}" dt="2024-05-22T17:27:50.626" v="862" actId="26606"/>
          <ac:spMkLst>
            <pc:docMk/>
            <pc:sldMk cId="1430149828" sldId="317"/>
            <ac:spMk id="57" creationId="{D5A56255-4961-41E1-887B-7319F23C909E}"/>
          </ac:spMkLst>
        </pc:spChg>
        <pc:spChg chg="add del">
          <ac:chgData name="Woodard Leslie N" userId="0215b3a3-2f11-4a9b-8dcf-81ec854199b6" providerId="ADAL" clId="{E8496076-DD37-4DDD-B390-66D5684BB608}" dt="2024-05-22T17:27:50.626" v="862" actId="26606"/>
          <ac:spMkLst>
            <pc:docMk/>
            <pc:sldMk cId="1430149828" sldId="317"/>
            <ac:spMk id="58" creationId="{E7CAD65F-AAC9-4CC9-B5F5-E963F24F456D}"/>
          </ac:spMkLst>
        </pc:spChg>
        <pc:spChg chg="add">
          <ac:chgData name="Woodard Leslie N" userId="0215b3a3-2f11-4a9b-8dcf-81ec854199b6" providerId="ADAL" clId="{E8496076-DD37-4DDD-B390-66D5684BB608}" dt="2024-05-22T17:27:50.645" v="863" actId="26606"/>
          <ac:spMkLst>
            <pc:docMk/>
            <pc:sldMk cId="1430149828" sldId="317"/>
            <ac:spMk id="60" creationId="{1ED69555-EE48-4B19-812B-4E1068DBF976}"/>
          </ac:spMkLst>
        </pc:spChg>
        <pc:spChg chg="add">
          <ac:chgData name="Woodard Leslie N" userId="0215b3a3-2f11-4a9b-8dcf-81ec854199b6" providerId="ADAL" clId="{E8496076-DD37-4DDD-B390-66D5684BB608}" dt="2024-05-22T17:27:50.645" v="863" actId="26606"/>
          <ac:spMkLst>
            <pc:docMk/>
            <pc:sldMk cId="1430149828" sldId="317"/>
            <ac:spMk id="61" creationId="{57AEB73D-F521-4B19-820F-12DB6BCC8406}"/>
          </ac:spMkLst>
        </pc:spChg>
        <pc:spChg chg="add">
          <ac:chgData name="Woodard Leslie N" userId="0215b3a3-2f11-4a9b-8dcf-81ec854199b6" providerId="ADAL" clId="{E8496076-DD37-4DDD-B390-66D5684BB608}" dt="2024-05-22T17:27:50.645" v="863" actId="26606"/>
          <ac:spMkLst>
            <pc:docMk/>
            <pc:sldMk cId="1430149828" sldId="317"/>
            <ac:spMk id="62" creationId="{6B72EEBA-3A5D-41CE-8465-A45A0F65674E}"/>
          </ac:spMkLst>
        </pc:spChg>
        <pc:spChg chg="add">
          <ac:chgData name="Woodard Leslie N" userId="0215b3a3-2f11-4a9b-8dcf-81ec854199b6" providerId="ADAL" clId="{E8496076-DD37-4DDD-B390-66D5684BB608}" dt="2024-05-22T17:27:50.645" v="863" actId="26606"/>
          <ac:spMkLst>
            <pc:docMk/>
            <pc:sldMk cId="1430149828" sldId="317"/>
            <ac:spMk id="63" creationId="{EA164D6B-6878-4B9F-A2D0-985D39B17B46}"/>
          </ac:spMkLst>
        </pc:spChg>
        <pc:spChg chg="add">
          <ac:chgData name="Woodard Leslie N" userId="0215b3a3-2f11-4a9b-8dcf-81ec854199b6" providerId="ADAL" clId="{E8496076-DD37-4DDD-B390-66D5684BB608}" dt="2024-05-22T17:27:50.645" v="863" actId="26606"/>
          <ac:spMkLst>
            <pc:docMk/>
            <pc:sldMk cId="1430149828" sldId="317"/>
            <ac:spMk id="64" creationId="{362F176A-9349-4CD7-8042-59C0200C8CE9}"/>
          </ac:spMkLst>
        </pc:spChg>
        <pc:spChg chg="add">
          <ac:chgData name="Woodard Leslie N" userId="0215b3a3-2f11-4a9b-8dcf-81ec854199b6" providerId="ADAL" clId="{E8496076-DD37-4DDD-B390-66D5684BB608}" dt="2024-05-22T17:27:50.645" v="863" actId="26606"/>
          <ac:spMkLst>
            <pc:docMk/>
            <pc:sldMk cId="1430149828" sldId="317"/>
            <ac:spMk id="65" creationId="{064738AB-B6BE-4867-889A-52CE4AC8DBD0}"/>
          </ac:spMkLst>
        </pc:spChg>
        <pc:spChg chg="add">
          <ac:chgData name="Woodard Leslie N" userId="0215b3a3-2f11-4a9b-8dcf-81ec854199b6" providerId="ADAL" clId="{E8496076-DD37-4DDD-B390-66D5684BB608}" dt="2024-05-22T17:27:50.645" v="863" actId="26606"/>
          <ac:spMkLst>
            <pc:docMk/>
            <pc:sldMk cId="1430149828" sldId="317"/>
            <ac:spMk id="66" creationId="{4E9A171F-91A7-42F8-B25C-E38B244E757C}"/>
          </ac:spMkLst>
        </pc:spChg>
        <pc:spChg chg="add">
          <ac:chgData name="Woodard Leslie N" userId="0215b3a3-2f11-4a9b-8dcf-81ec854199b6" providerId="ADAL" clId="{E8496076-DD37-4DDD-B390-66D5684BB608}" dt="2024-05-22T17:27:50.645" v="863" actId="26606"/>
          <ac:spMkLst>
            <pc:docMk/>
            <pc:sldMk cId="1430149828" sldId="317"/>
            <ac:spMk id="67" creationId="{57851D67-7085-40E2-B146-F91433A28E08}"/>
          </ac:spMkLst>
        </pc:spChg>
        <pc:spChg chg="add">
          <ac:chgData name="Woodard Leslie N" userId="0215b3a3-2f11-4a9b-8dcf-81ec854199b6" providerId="ADAL" clId="{E8496076-DD37-4DDD-B390-66D5684BB608}" dt="2024-05-22T17:27:50.645" v="863" actId="26606"/>
          <ac:spMkLst>
            <pc:docMk/>
            <pc:sldMk cId="1430149828" sldId="317"/>
            <ac:spMk id="68" creationId="{985AAE23-FCB6-4663-907C-0110B0FDC58E}"/>
          </ac:spMkLst>
        </pc:spChg>
        <pc:spChg chg="add">
          <ac:chgData name="Woodard Leslie N" userId="0215b3a3-2f11-4a9b-8dcf-81ec854199b6" providerId="ADAL" clId="{E8496076-DD37-4DDD-B390-66D5684BB608}" dt="2024-05-22T17:27:50.645" v="863" actId="26606"/>
          <ac:spMkLst>
            <pc:docMk/>
            <pc:sldMk cId="1430149828" sldId="317"/>
            <ac:spMk id="69" creationId="{9C969C2C-E7E3-4052-87D4-61E733EC1BBD}"/>
          </ac:spMkLst>
        </pc:spChg>
        <pc:spChg chg="add del">
          <ac:chgData name="Woodard Leslie N" userId="0215b3a3-2f11-4a9b-8dcf-81ec854199b6" providerId="ADAL" clId="{E8496076-DD37-4DDD-B390-66D5684BB608}" dt="2024-05-22T17:26:31.176" v="827" actId="26606"/>
          <ac:spMkLst>
            <pc:docMk/>
            <pc:sldMk cId="1430149828" sldId="317"/>
            <ac:spMk id="3078" creationId="{1ED69555-EE48-4B19-812B-4E1068DBF976}"/>
          </ac:spMkLst>
        </pc:spChg>
        <pc:spChg chg="add del">
          <ac:chgData name="Woodard Leslie N" userId="0215b3a3-2f11-4a9b-8dcf-81ec854199b6" providerId="ADAL" clId="{E8496076-DD37-4DDD-B390-66D5684BB608}" dt="2024-05-22T17:25:51.125" v="815" actId="26606"/>
          <ac:spMkLst>
            <pc:docMk/>
            <pc:sldMk cId="1430149828" sldId="317"/>
            <ac:spMk id="3079" creationId="{1ED69555-EE48-4B19-812B-4E1068DBF976}"/>
          </ac:spMkLst>
        </pc:spChg>
        <pc:spChg chg="add del">
          <ac:chgData name="Woodard Leslie N" userId="0215b3a3-2f11-4a9b-8dcf-81ec854199b6" providerId="ADAL" clId="{E8496076-DD37-4DDD-B390-66D5684BB608}" dt="2024-05-22T17:26:31.176" v="827" actId="26606"/>
          <ac:spMkLst>
            <pc:docMk/>
            <pc:sldMk cId="1430149828" sldId="317"/>
            <ac:spMk id="3080" creationId="{57AEB73D-F521-4B19-820F-12DB6BCC8406}"/>
          </ac:spMkLst>
        </pc:spChg>
        <pc:spChg chg="add del">
          <ac:chgData name="Woodard Leslie N" userId="0215b3a3-2f11-4a9b-8dcf-81ec854199b6" providerId="ADAL" clId="{E8496076-DD37-4DDD-B390-66D5684BB608}" dt="2024-05-22T17:25:51.125" v="815" actId="26606"/>
          <ac:spMkLst>
            <pc:docMk/>
            <pc:sldMk cId="1430149828" sldId="317"/>
            <ac:spMk id="3081" creationId="{57AEB73D-F521-4B19-820F-12DB6BCC8406}"/>
          </ac:spMkLst>
        </pc:spChg>
        <pc:spChg chg="add del">
          <ac:chgData name="Woodard Leslie N" userId="0215b3a3-2f11-4a9b-8dcf-81ec854199b6" providerId="ADAL" clId="{E8496076-DD37-4DDD-B390-66D5684BB608}" dt="2024-05-22T17:26:31.176" v="827" actId="26606"/>
          <ac:spMkLst>
            <pc:docMk/>
            <pc:sldMk cId="1430149828" sldId="317"/>
            <ac:spMk id="3082" creationId="{6B72EEBA-3A5D-41CE-8465-A45A0F65674E}"/>
          </ac:spMkLst>
        </pc:spChg>
        <pc:spChg chg="add del">
          <ac:chgData name="Woodard Leslie N" userId="0215b3a3-2f11-4a9b-8dcf-81ec854199b6" providerId="ADAL" clId="{E8496076-DD37-4DDD-B390-66D5684BB608}" dt="2024-05-22T17:25:51.125" v="815" actId="26606"/>
          <ac:spMkLst>
            <pc:docMk/>
            <pc:sldMk cId="1430149828" sldId="317"/>
            <ac:spMk id="3083" creationId="{6B72EEBA-3A5D-41CE-8465-A45A0F65674E}"/>
          </ac:spMkLst>
        </pc:spChg>
        <pc:spChg chg="add del">
          <ac:chgData name="Woodard Leslie N" userId="0215b3a3-2f11-4a9b-8dcf-81ec854199b6" providerId="ADAL" clId="{E8496076-DD37-4DDD-B390-66D5684BB608}" dt="2024-05-22T17:26:31.176" v="827" actId="26606"/>
          <ac:spMkLst>
            <pc:docMk/>
            <pc:sldMk cId="1430149828" sldId="317"/>
            <ac:spMk id="3084" creationId="{EA164D6B-6878-4B9F-A2D0-985D39B17B46}"/>
          </ac:spMkLst>
        </pc:spChg>
        <pc:spChg chg="add del">
          <ac:chgData name="Woodard Leslie N" userId="0215b3a3-2f11-4a9b-8dcf-81ec854199b6" providerId="ADAL" clId="{E8496076-DD37-4DDD-B390-66D5684BB608}" dt="2024-05-22T17:25:51.125" v="815" actId="26606"/>
          <ac:spMkLst>
            <pc:docMk/>
            <pc:sldMk cId="1430149828" sldId="317"/>
            <ac:spMk id="3085" creationId="{EA164D6B-6878-4B9F-A2D0-985D39B17B46}"/>
          </ac:spMkLst>
        </pc:spChg>
        <pc:spChg chg="add del">
          <ac:chgData name="Woodard Leslie N" userId="0215b3a3-2f11-4a9b-8dcf-81ec854199b6" providerId="ADAL" clId="{E8496076-DD37-4DDD-B390-66D5684BB608}" dt="2024-05-22T17:26:31.176" v="827" actId="26606"/>
          <ac:spMkLst>
            <pc:docMk/>
            <pc:sldMk cId="1430149828" sldId="317"/>
            <ac:spMk id="3086" creationId="{2A175829-70EA-4A6D-978C-4D0923059C3D}"/>
          </ac:spMkLst>
        </pc:spChg>
        <pc:spChg chg="add del">
          <ac:chgData name="Woodard Leslie N" userId="0215b3a3-2f11-4a9b-8dcf-81ec854199b6" providerId="ADAL" clId="{E8496076-DD37-4DDD-B390-66D5684BB608}" dt="2024-05-22T17:25:51.125" v="815" actId="26606"/>
          <ac:spMkLst>
            <pc:docMk/>
            <pc:sldMk cId="1430149828" sldId="317"/>
            <ac:spMk id="3087" creationId="{2A175829-70EA-4A6D-978C-4D0923059C3D}"/>
          </ac:spMkLst>
        </pc:spChg>
        <pc:spChg chg="add del">
          <ac:chgData name="Woodard Leslie N" userId="0215b3a3-2f11-4a9b-8dcf-81ec854199b6" providerId="ADAL" clId="{E8496076-DD37-4DDD-B390-66D5684BB608}" dt="2024-05-22T17:26:31.176" v="827" actId="26606"/>
          <ac:spMkLst>
            <pc:docMk/>
            <pc:sldMk cId="1430149828" sldId="317"/>
            <ac:spMk id="3088" creationId="{EE5D2B4A-3399-4CCF-A171-7F8B1BF54596}"/>
          </ac:spMkLst>
        </pc:spChg>
        <pc:spChg chg="add del">
          <ac:chgData name="Woodard Leslie N" userId="0215b3a3-2f11-4a9b-8dcf-81ec854199b6" providerId="ADAL" clId="{E8496076-DD37-4DDD-B390-66D5684BB608}" dt="2024-05-22T17:25:51.125" v="815" actId="26606"/>
          <ac:spMkLst>
            <pc:docMk/>
            <pc:sldMk cId="1430149828" sldId="317"/>
            <ac:spMk id="3089" creationId="{EE5D2B4A-3399-4CCF-A171-7F8B1BF54596}"/>
          </ac:spMkLst>
        </pc:spChg>
        <pc:spChg chg="add del">
          <ac:chgData name="Woodard Leslie N" userId="0215b3a3-2f11-4a9b-8dcf-81ec854199b6" providerId="ADAL" clId="{E8496076-DD37-4DDD-B390-66D5684BB608}" dt="2024-05-22T17:26:31.176" v="827" actId="26606"/>
          <ac:spMkLst>
            <pc:docMk/>
            <pc:sldMk cId="1430149828" sldId="317"/>
            <ac:spMk id="3090" creationId="{A894967F-D57B-433D-9A92-5C82B10CFD78}"/>
          </ac:spMkLst>
        </pc:spChg>
        <pc:spChg chg="add del">
          <ac:chgData name="Woodard Leslie N" userId="0215b3a3-2f11-4a9b-8dcf-81ec854199b6" providerId="ADAL" clId="{E8496076-DD37-4DDD-B390-66D5684BB608}" dt="2024-05-22T17:25:51.125" v="815" actId="26606"/>
          <ac:spMkLst>
            <pc:docMk/>
            <pc:sldMk cId="1430149828" sldId="317"/>
            <ac:spMk id="3091" creationId="{A894967F-D57B-433D-9A92-5C82B10CFD78}"/>
          </ac:spMkLst>
        </pc:spChg>
        <pc:spChg chg="add del">
          <ac:chgData name="Woodard Leslie N" userId="0215b3a3-2f11-4a9b-8dcf-81ec854199b6" providerId="ADAL" clId="{E8496076-DD37-4DDD-B390-66D5684BB608}" dt="2024-05-22T17:26:31.176" v="827" actId="26606"/>
          <ac:spMkLst>
            <pc:docMk/>
            <pc:sldMk cId="1430149828" sldId="317"/>
            <ac:spMk id="3092" creationId="{BB57D892-A065-4003-93F3-65AB1A248371}"/>
          </ac:spMkLst>
        </pc:spChg>
        <pc:spChg chg="add del">
          <ac:chgData name="Woodard Leslie N" userId="0215b3a3-2f11-4a9b-8dcf-81ec854199b6" providerId="ADAL" clId="{E8496076-DD37-4DDD-B390-66D5684BB608}" dt="2024-05-22T17:25:51.125" v="815" actId="26606"/>
          <ac:spMkLst>
            <pc:docMk/>
            <pc:sldMk cId="1430149828" sldId="317"/>
            <ac:spMk id="3093" creationId="{41828A56-78F8-49CB-B2C3-4C7C093B875A}"/>
          </ac:spMkLst>
        </pc:spChg>
        <pc:spChg chg="add del">
          <ac:chgData name="Woodard Leslie N" userId="0215b3a3-2f11-4a9b-8dcf-81ec854199b6" providerId="ADAL" clId="{E8496076-DD37-4DDD-B390-66D5684BB608}" dt="2024-05-22T17:26:31.176" v="827" actId="26606"/>
          <ac:spMkLst>
            <pc:docMk/>
            <pc:sldMk cId="1430149828" sldId="317"/>
            <ac:spMk id="3094" creationId="{985AAE23-FCB6-4663-907C-0110B0FDC58E}"/>
          </ac:spMkLst>
        </pc:spChg>
        <pc:spChg chg="add del">
          <ac:chgData name="Woodard Leslie N" userId="0215b3a3-2f11-4a9b-8dcf-81ec854199b6" providerId="ADAL" clId="{E8496076-DD37-4DDD-B390-66D5684BB608}" dt="2024-05-22T17:25:51.125" v="815" actId="26606"/>
          <ac:spMkLst>
            <pc:docMk/>
            <pc:sldMk cId="1430149828" sldId="317"/>
            <ac:spMk id="3095" creationId="{BB57D892-A065-4003-93F3-65AB1A248371}"/>
          </ac:spMkLst>
        </pc:spChg>
        <pc:spChg chg="add del">
          <ac:chgData name="Woodard Leslie N" userId="0215b3a3-2f11-4a9b-8dcf-81ec854199b6" providerId="ADAL" clId="{E8496076-DD37-4DDD-B390-66D5684BB608}" dt="2024-05-22T17:26:31.176" v="827" actId="26606"/>
          <ac:spMkLst>
            <pc:docMk/>
            <pc:sldMk cId="1430149828" sldId="317"/>
            <ac:spMk id="3096" creationId="{BEA1DA1C-6CE0-4AE4-918F-CC0E685C5F0F}"/>
          </ac:spMkLst>
        </pc:spChg>
        <pc:spChg chg="add del">
          <ac:chgData name="Woodard Leslie N" userId="0215b3a3-2f11-4a9b-8dcf-81ec854199b6" providerId="ADAL" clId="{E8496076-DD37-4DDD-B390-66D5684BB608}" dt="2024-05-22T17:25:51.125" v="815" actId="26606"/>
          <ac:spMkLst>
            <pc:docMk/>
            <pc:sldMk cId="1430149828" sldId="317"/>
            <ac:spMk id="3097" creationId="{985AAE23-FCB6-4663-907C-0110B0FDC58E}"/>
          </ac:spMkLst>
        </pc:spChg>
        <pc:spChg chg="add del">
          <ac:chgData name="Woodard Leslie N" userId="0215b3a3-2f11-4a9b-8dcf-81ec854199b6" providerId="ADAL" clId="{E8496076-DD37-4DDD-B390-66D5684BB608}" dt="2024-05-22T17:26:31.176" v="827" actId="26606"/>
          <ac:spMkLst>
            <pc:docMk/>
            <pc:sldMk cId="1430149828" sldId="317"/>
            <ac:spMk id="3098" creationId="{9C67C3D3-B919-4C65-907E-45C21C631E42}"/>
          </ac:spMkLst>
        </pc:spChg>
        <pc:spChg chg="add del">
          <ac:chgData name="Woodard Leslie N" userId="0215b3a3-2f11-4a9b-8dcf-81ec854199b6" providerId="ADAL" clId="{E8496076-DD37-4DDD-B390-66D5684BB608}" dt="2024-05-22T17:25:51.125" v="815" actId="26606"/>
          <ac:spMkLst>
            <pc:docMk/>
            <pc:sldMk cId="1430149828" sldId="317"/>
            <ac:spMk id="3099" creationId="{BEA1DA1C-6CE0-4AE4-918F-CC0E685C5F0F}"/>
          </ac:spMkLst>
        </pc:spChg>
        <pc:spChg chg="add del">
          <ac:chgData name="Woodard Leslie N" userId="0215b3a3-2f11-4a9b-8dcf-81ec854199b6" providerId="ADAL" clId="{E8496076-DD37-4DDD-B390-66D5684BB608}" dt="2024-05-22T17:26:31.176" v="827" actId="26606"/>
          <ac:spMkLst>
            <pc:docMk/>
            <pc:sldMk cId="1430149828" sldId="317"/>
            <ac:spMk id="3100" creationId="{9BCBF7BE-192C-47B7-816B-8213C256E8AB}"/>
          </ac:spMkLst>
        </pc:spChg>
        <pc:spChg chg="add del">
          <ac:chgData name="Woodard Leslie N" userId="0215b3a3-2f11-4a9b-8dcf-81ec854199b6" providerId="ADAL" clId="{E8496076-DD37-4DDD-B390-66D5684BB608}" dt="2024-05-22T17:25:51.125" v="815" actId="26606"/>
          <ac:spMkLst>
            <pc:docMk/>
            <pc:sldMk cId="1430149828" sldId="317"/>
            <ac:spMk id="3101" creationId="{9C67C3D3-B919-4C65-907E-45C21C631E42}"/>
          </ac:spMkLst>
        </pc:spChg>
        <pc:spChg chg="add del">
          <ac:chgData name="Woodard Leslie N" userId="0215b3a3-2f11-4a9b-8dcf-81ec854199b6" providerId="ADAL" clId="{E8496076-DD37-4DDD-B390-66D5684BB608}" dt="2024-05-22T17:26:32.736" v="830" actId="26606"/>
          <ac:spMkLst>
            <pc:docMk/>
            <pc:sldMk cId="1430149828" sldId="317"/>
            <ac:spMk id="3102" creationId="{1ED69555-EE48-4B19-812B-4E1068DBF976}"/>
          </ac:spMkLst>
        </pc:spChg>
        <pc:spChg chg="add del">
          <ac:chgData name="Woodard Leslie N" userId="0215b3a3-2f11-4a9b-8dcf-81ec854199b6" providerId="ADAL" clId="{E8496076-DD37-4DDD-B390-66D5684BB608}" dt="2024-05-22T17:25:51.125" v="815" actId="26606"/>
          <ac:spMkLst>
            <pc:docMk/>
            <pc:sldMk cId="1430149828" sldId="317"/>
            <ac:spMk id="3103" creationId="{9BCBF7BE-192C-47B7-816B-8213C256E8AB}"/>
          </ac:spMkLst>
        </pc:spChg>
        <pc:spChg chg="add del">
          <ac:chgData name="Woodard Leslie N" userId="0215b3a3-2f11-4a9b-8dcf-81ec854199b6" providerId="ADAL" clId="{E8496076-DD37-4DDD-B390-66D5684BB608}" dt="2024-05-22T17:26:32.736" v="830" actId="26606"/>
          <ac:spMkLst>
            <pc:docMk/>
            <pc:sldMk cId="1430149828" sldId="317"/>
            <ac:spMk id="3104" creationId="{57AEB73D-F521-4B19-820F-12DB6BCC8406}"/>
          </ac:spMkLst>
        </pc:spChg>
        <pc:spChg chg="add del">
          <ac:chgData name="Woodard Leslie N" userId="0215b3a3-2f11-4a9b-8dcf-81ec854199b6" providerId="ADAL" clId="{E8496076-DD37-4DDD-B390-66D5684BB608}" dt="2024-05-22T17:25:52.868" v="817" actId="26606"/>
          <ac:spMkLst>
            <pc:docMk/>
            <pc:sldMk cId="1430149828" sldId="317"/>
            <ac:spMk id="3105" creationId="{1ED69555-EE48-4B19-812B-4E1068DBF976}"/>
          </ac:spMkLst>
        </pc:spChg>
        <pc:spChg chg="add del">
          <ac:chgData name="Woodard Leslie N" userId="0215b3a3-2f11-4a9b-8dcf-81ec854199b6" providerId="ADAL" clId="{E8496076-DD37-4DDD-B390-66D5684BB608}" dt="2024-05-22T17:25:52.868" v="817" actId="26606"/>
          <ac:spMkLst>
            <pc:docMk/>
            <pc:sldMk cId="1430149828" sldId="317"/>
            <ac:spMk id="3106" creationId="{57AEB73D-F521-4B19-820F-12DB6BCC8406}"/>
          </ac:spMkLst>
        </pc:spChg>
        <pc:spChg chg="add del">
          <ac:chgData name="Woodard Leslie N" userId="0215b3a3-2f11-4a9b-8dcf-81ec854199b6" providerId="ADAL" clId="{E8496076-DD37-4DDD-B390-66D5684BB608}" dt="2024-05-22T17:25:52.868" v="817" actId="26606"/>
          <ac:spMkLst>
            <pc:docMk/>
            <pc:sldMk cId="1430149828" sldId="317"/>
            <ac:spMk id="3107" creationId="{6B72EEBA-3A5D-41CE-8465-A45A0F65674E}"/>
          </ac:spMkLst>
        </pc:spChg>
        <pc:spChg chg="add del">
          <ac:chgData name="Woodard Leslie N" userId="0215b3a3-2f11-4a9b-8dcf-81ec854199b6" providerId="ADAL" clId="{E8496076-DD37-4DDD-B390-66D5684BB608}" dt="2024-05-22T17:25:52.868" v="817" actId="26606"/>
          <ac:spMkLst>
            <pc:docMk/>
            <pc:sldMk cId="1430149828" sldId="317"/>
            <ac:spMk id="3108" creationId="{EA164D6B-6878-4B9F-A2D0-985D39B17B46}"/>
          </ac:spMkLst>
        </pc:spChg>
        <pc:spChg chg="add del">
          <ac:chgData name="Woodard Leslie N" userId="0215b3a3-2f11-4a9b-8dcf-81ec854199b6" providerId="ADAL" clId="{E8496076-DD37-4DDD-B390-66D5684BB608}" dt="2024-05-22T17:25:52.868" v="817" actId="26606"/>
          <ac:spMkLst>
            <pc:docMk/>
            <pc:sldMk cId="1430149828" sldId="317"/>
            <ac:spMk id="3109" creationId="{11263F21-FD5C-49D9-B5D3-5B94A4C99871}"/>
          </ac:spMkLst>
        </pc:spChg>
        <pc:spChg chg="add del">
          <ac:chgData name="Woodard Leslie N" userId="0215b3a3-2f11-4a9b-8dcf-81ec854199b6" providerId="ADAL" clId="{E8496076-DD37-4DDD-B390-66D5684BB608}" dt="2024-05-22T17:25:52.868" v="817" actId="26606"/>
          <ac:spMkLst>
            <pc:docMk/>
            <pc:sldMk cId="1430149828" sldId="317"/>
            <ac:spMk id="3110" creationId="{175FEE01-7E1C-48BD-8FD4-2790F781FC01}"/>
          </ac:spMkLst>
        </pc:spChg>
        <pc:spChg chg="add del">
          <ac:chgData name="Woodard Leslie N" userId="0215b3a3-2f11-4a9b-8dcf-81ec854199b6" providerId="ADAL" clId="{E8496076-DD37-4DDD-B390-66D5684BB608}" dt="2024-05-22T17:25:52.868" v="817" actId="26606"/>
          <ac:spMkLst>
            <pc:docMk/>
            <pc:sldMk cId="1430149828" sldId="317"/>
            <ac:spMk id="3111" creationId="{4413CD7F-736E-4AF7-AB2B-473CAA9E1D09}"/>
          </ac:spMkLst>
        </pc:spChg>
        <pc:spChg chg="add del">
          <ac:chgData name="Woodard Leslie N" userId="0215b3a3-2f11-4a9b-8dcf-81ec854199b6" providerId="ADAL" clId="{E8496076-DD37-4DDD-B390-66D5684BB608}" dt="2024-05-22T17:25:52.868" v="817" actId="26606"/>
          <ac:spMkLst>
            <pc:docMk/>
            <pc:sldMk cId="1430149828" sldId="317"/>
            <ac:spMk id="3112" creationId="{C0598E82-FBBE-4514-AC7D-75D1347F86A1}"/>
          </ac:spMkLst>
        </pc:spChg>
        <pc:spChg chg="add del">
          <ac:chgData name="Woodard Leslie N" userId="0215b3a3-2f11-4a9b-8dcf-81ec854199b6" providerId="ADAL" clId="{E8496076-DD37-4DDD-B390-66D5684BB608}" dt="2024-05-22T17:25:52.868" v="817" actId="26606"/>
          <ac:spMkLst>
            <pc:docMk/>
            <pc:sldMk cId="1430149828" sldId="317"/>
            <ac:spMk id="3113" creationId="{5D36EA07-E1C7-4DE1-B196-FBCA4D1A0ED7}"/>
          </ac:spMkLst>
        </pc:spChg>
        <pc:spChg chg="add del">
          <ac:chgData name="Woodard Leslie N" userId="0215b3a3-2f11-4a9b-8dcf-81ec854199b6" providerId="ADAL" clId="{E8496076-DD37-4DDD-B390-66D5684BB608}" dt="2024-05-22T17:25:52.868" v="817" actId="26606"/>
          <ac:spMkLst>
            <pc:docMk/>
            <pc:sldMk cId="1430149828" sldId="317"/>
            <ac:spMk id="3114" creationId="{FFC17599-20C8-4B64-8853-7E2891FC7939}"/>
          </ac:spMkLst>
        </pc:spChg>
        <pc:spChg chg="add del">
          <ac:chgData name="Woodard Leslie N" userId="0215b3a3-2f11-4a9b-8dcf-81ec854199b6" providerId="ADAL" clId="{E8496076-DD37-4DDD-B390-66D5684BB608}" dt="2024-05-22T17:25:52.868" v="817" actId="26606"/>
          <ac:spMkLst>
            <pc:docMk/>
            <pc:sldMk cId="1430149828" sldId="317"/>
            <ac:spMk id="3115" creationId="{12B342F4-B533-4771-B828-654C361581E6}"/>
          </ac:spMkLst>
        </pc:spChg>
        <pc:spChg chg="add del">
          <ac:chgData name="Woodard Leslie N" userId="0215b3a3-2f11-4a9b-8dcf-81ec854199b6" providerId="ADAL" clId="{E8496076-DD37-4DDD-B390-66D5684BB608}" dt="2024-05-22T17:26:32.736" v="830" actId="26606"/>
          <ac:spMkLst>
            <pc:docMk/>
            <pc:sldMk cId="1430149828" sldId="317"/>
            <ac:spMk id="3116" creationId="{6B72EEBA-3A5D-41CE-8465-A45A0F65674E}"/>
          </ac:spMkLst>
        </pc:spChg>
        <pc:spChg chg="add del">
          <ac:chgData name="Woodard Leslie N" userId="0215b3a3-2f11-4a9b-8dcf-81ec854199b6" providerId="ADAL" clId="{E8496076-DD37-4DDD-B390-66D5684BB608}" dt="2024-05-22T17:25:56.641" v="820" actId="26606"/>
          <ac:spMkLst>
            <pc:docMk/>
            <pc:sldMk cId="1430149828" sldId="317"/>
            <ac:spMk id="3117" creationId="{1ED69555-EE48-4B19-812B-4E1068DBF976}"/>
          </ac:spMkLst>
        </pc:spChg>
        <pc:spChg chg="add del">
          <ac:chgData name="Woodard Leslie N" userId="0215b3a3-2f11-4a9b-8dcf-81ec854199b6" providerId="ADAL" clId="{E8496076-DD37-4DDD-B390-66D5684BB608}" dt="2024-05-22T17:25:56.641" v="820" actId="26606"/>
          <ac:spMkLst>
            <pc:docMk/>
            <pc:sldMk cId="1430149828" sldId="317"/>
            <ac:spMk id="3118" creationId="{57AEB73D-F521-4B19-820F-12DB6BCC8406}"/>
          </ac:spMkLst>
        </pc:spChg>
        <pc:spChg chg="add del">
          <ac:chgData name="Woodard Leslie N" userId="0215b3a3-2f11-4a9b-8dcf-81ec854199b6" providerId="ADAL" clId="{E8496076-DD37-4DDD-B390-66D5684BB608}" dt="2024-05-22T17:25:56.641" v="820" actId="26606"/>
          <ac:spMkLst>
            <pc:docMk/>
            <pc:sldMk cId="1430149828" sldId="317"/>
            <ac:spMk id="3119" creationId="{6B72EEBA-3A5D-41CE-8465-A45A0F65674E}"/>
          </ac:spMkLst>
        </pc:spChg>
        <pc:spChg chg="add del">
          <ac:chgData name="Woodard Leslie N" userId="0215b3a3-2f11-4a9b-8dcf-81ec854199b6" providerId="ADAL" clId="{E8496076-DD37-4DDD-B390-66D5684BB608}" dt="2024-05-22T17:25:56.641" v="820" actId="26606"/>
          <ac:spMkLst>
            <pc:docMk/>
            <pc:sldMk cId="1430149828" sldId="317"/>
            <ac:spMk id="3120" creationId="{B725BC23-E0DD-4037-B2B8-7B6FA64543FB}"/>
          </ac:spMkLst>
        </pc:spChg>
        <pc:spChg chg="add del">
          <ac:chgData name="Woodard Leslie N" userId="0215b3a3-2f11-4a9b-8dcf-81ec854199b6" providerId="ADAL" clId="{E8496076-DD37-4DDD-B390-66D5684BB608}" dt="2024-05-22T17:25:56.641" v="820" actId="26606"/>
          <ac:spMkLst>
            <pc:docMk/>
            <pc:sldMk cId="1430149828" sldId="317"/>
            <ac:spMk id="3121" creationId="{199EE120-2D35-4A48-BAAE-238F986A13DC}"/>
          </ac:spMkLst>
        </pc:spChg>
        <pc:spChg chg="add del">
          <ac:chgData name="Woodard Leslie N" userId="0215b3a3-2f11-4a9b-8dcf-81ec854199b6" providerId="ADAL" clId="{E8496076-DD37-4DDD-B390-66D5684BB608}" dt="2024-05-22T17:25:56.641" v="820" actId="26606"/>
          <ac:spMkLst>
            <pc:docMk/>
            <pc:sldMk cId="1430149828" sldId="317"/>
            <ac:spMk id="3122" creationId="{552F9EAC-0C70-441C-AC78-65174C285730}"/>
          </ac:spMkLst>
        </pc:spChg>
        <pc:spChg chg="add del">
          <ac:chgData name="Woodard Leslie N" userId="0215b3a3-2f11-4a9b-8dcf-81ec854199b6" providerId="ADAL" clId="{E8496076-DD37-4DDD-B390-66D5684BB608}" dt="2024-05-22T17:25:56.641" v="820" actId="26606"/>
          <ac:spMkLst>
            <pc:docMk/>
            <pc:sldMk cId="1430149828" sldId="317"/>
            <ac:spMk id="3123" creationId="{0D48F6B8-EF56-4340-982E-F4D6F5DC2F57}"/>
          </ac:spMkLst>
        </pc:spChg>
        <pc:spChg chg="add del">
          <ac:chgData name="Woodard Leslie N" userId="0215b3a3-2f11-4a9b-8dcf-81ec854199b6" providerId="ADAL" clId="{E8496076-DD37-4DDD-B390-66D5684BB608}" dt="2024-05-22T17:25:56.641" v="820" actId="26606"/>
          <ac:spMkLst>
            <pc:docMk/>
            <pc:sldMk cId="1430149828" sldId="317"/>
            <ac:spMk id="3124" creationId="{AC596C40-FEA6-4867-853D-CF37DE3B6BF3}"/>
          </ac:spMkLst>
        </pc:spChg>
        <pc:spChg chg="add del">
          <ac:chgData name="Woodard Leslie N" userId="0215b3a3-2f11-4a9b-8dcf-81ec854199b6" providerId="ADAL" clId="{E8496076-DD37-4DDD-B390-66D5684BB608}" dt="2024-05-22T17:25:56.641" v="820" actId="26606"/>
          <ac:spMkLst>
            <pc:docMk/>
            <pc:sldMk cId="1430149828" sldId="317"/>
            <ac:spMk id="3125" creationId="{9DC7C5E2-274E-49A3-A8E0-46A5B8CAC3D4}"/>
          </ac:spMkLst>
        </pc:spChg>
        <pc:spChg chg="add del">
          <ac:chgData name="Woodard Leslie N" userId="0215b3a3-2f11-4a9b-8dcf-81ec854199b6" providerId="ADAL" clId="{E8496076-DD37-4DDD-B390-66D5684BB608}" dt="2024-05-22T17:25:56.641" v="820" actId="26606"/>
          <ac:spMkLst>
            <pc:docMk/>
            <pc:sldMk cId="1430149828" sldId="317"/>
            <ac:spMk id="3126" creationId="{D6CF8D2C-9E01-48EC-8DDF-8A1FF60AED22}"/>
          </ac:spMkLst>
        </pc:spChg>
        <pc:spChg chg="add del">
          <ac:chgData name="Woodard Leslie N" userId="0215b3a3-2f11-4a9b-8dcf-81ec854199b6" providerId="ADAL" clId="{E8496076-DD37-4DDD-B390-66D5684BB608}" dt="2024-05-22T17:26:32.736" v="830" actId="26606"/>
          <ac:spMkLst>
            <pc:docMk/>
            <pc:sldMk cId="1430149828" sldId="317"/>
            <ac:spMk id="3127" creationId="{B725BC23-E0DD-4037-B2B8-7B6FA64543FB}"/>
          </ac:spMkLst>
        </pc:spChg>
        <pc:spChg chg="add del">
          <ac:chgData name="Woodard Leslie N" userId="0215b3a3-2f11-4a9b-8dcf-81ec854199b6" providerId="ADAL" clId="{E8496076-DD37-4DDD-B390-66D5684BB608}" dt="2024-05-22T17:25:58.683" v="823" actId="26606"/>
          <ac:spMkLst>
            <pc:docMk/>
            <pc:sldMk cId="1430149828" sldId="317"/>
            <ac:spMk id="3128" creationId="{1ED69555-EE48-4B19-812B-4E1068DBF976}"/>
          </ac:spMkLst>
        </pc:spChg>
        <pc:spChg chg="add del">
          <ac:chgData name="Woodard Leslie N" userId="0215b3a3-2f11-4a9b-8dcf-81ec854199b6" providerId="ADAL" clId="{E8496076-DD37-4DDD-B390-66D5684BB608}" dt="2024-05-22T17:25:58.683" v="823" actId="26606"/>
          <ac:spMkLst>
            <pc:docMk/>
            <pc:sldMk cId="1430149828" sldId="317"/>
            <ac:spMk id="3129" creationId="{57AEB73D-F521-4B19-820F-12DB6BCC8406}"/>
          </ac:spMkLst>
        </pc:spChg>
        <pc:spChg chg="add del">
          <ac:chgData name="Woodard Leslie N" userId="0215b3a3-2f11-4a9b-8dcf-81ec854199b6" providerId="ADAL" clId="{E8496076-DD37-4DDD-B390-66D5684BB608}" dt="2024-05-22T17:25:58.683" v="823" actId="26606"/>
          <ac:spMkLst>
            <pc:docMk/>
            <pc:sldMk cId="1430149828" sldId="317"/>
            <ac:spMk id="3130" creationId="{6B72EEBA-3A5D-41CE-8465-A45A0F65674E}"/>
          </ac:spMkLst>
        </pc:spChg>
        <pc:spChg chg="add del">
          <ac:chgData name="Woodard Leslie N" userId="0215b3a3-2f11-4a9b-8dcf-81ec854199b6" providerId="ADAL" clId="{E8496076-DD37-4DDD-B390-66D5684BB608}" dt="2024-05-22T17:25:58.683" v="823" actId="26606"/>
          <ac:spMkLst>
            <pc:docMk/>
            <pc:sldMk cId="1430149828" sldId="317"/>
            <ac:spMk id="3131" creationId="{EA164D6B-6878-4B9F-A2D0-985D39B17B46}"/>
          </ac:spMkLst>
        </pc:spChg>
        <pc:spChg chg="add del">
          <ac:chgData name="Woodard Leslie N" userId="0215b3a3-2f11-4a9b-8dcf-81ec854199b6" providerId="ADAL" clId="{E8496076-DD37-4DDD-B390-66D5684BB608}" dt="2024-05-22T17:25:58.683" v="823" actId="26606"/>
          <ac:spMkLst>
            <pc:docMk/>
            <pc:sldMk cId="1430149828" sldId="317"/>
            <ac:spMk id="3132" creationId="{362F176A-9349-4CD7-8042-59C0200C8CE9}"/>
          </ac:spMkLst>
        </pc:spChg>
        <pc:spChg chg="add del">
          <ac:chgData name="Woodard Leslie N" userId="0215b3a3-2f11-4a9b-8dcf-81ec854199b6" providerId="ADAL" clId="{E8496076-DD37-4DDD-B390-66D5684BB608}" dt="2024-05-22T17:25:58.683" v="823" actId="26606"/>
          <ac:spMkLst>
            <pc:docMk/>
            <pc:sldMk cId="1430149828" sldId="317"/>
            <ac:spMk id="3133" creationId="{064738AB-B6BE-4867-889A-52CE4AC8DBD0}"/>
          </ac:spMkLst>
        </pc:spChg>
        <pc:spChg chg="add del">
          <ac:chgData name="Woodard Leslie N" userId="0215b3a3-2f11-4a9b-8dcf-81ec854199b6" providerId="ADAL" clId="{E8496076-DD37-4DDD-B390-66D5684BB608}" dt="2024-05-22T17:25:58.683" v="823" actId="26606"/>
          <ac:spMkLst>
            <pc:docMk/>
            <pc:sldMk cId="1430149828" sldId="317"/>
            <ac:spMk id="3134" creationId="{4E9A171F-91A7-42F8-B25C-E38B244E757C}"/>
          </ac:spMkLst>
        </pc:spChg>
        <pc:spChg chg="add del">
          <ac:chgData name="Woodard Leslie N" userId="0215b3a3-2f11-4a9b-8dcf-81ec854199b6" providerId="ADAL" clId="{E8496076-DD37-4DDD-B390-66D5684BB608}" dt="2024-05-22T17:25:58.683" v="823" actId="26606"/>
          <ac:spMkLst>
            <pc:docMk/>
            <pc:sldMk cId="1430149828" sldId="317"/>
            <ac:spMk id="3135" creationId="{57851D67-7085-40E2-B146-F91433A28E08}"/>
          </ac:spMkLst>
        </pc:spChg>
        <pc:spChg chg="add del">
          <ac:chgData name="Woodard Leslie N" userId="0215b3a3-2f11-4a9b-8dcf-81ec854199b6" providerId="ADAL" clId="{E8496076-DD37-4DDD-B390-66D5684BB608}" dt="2024-05-22T17:25:58.683" v="823" actId="26606"/>
          <ac:spMkLst>
            <pc:docMk/>
            <pc:sldMk cId="1430149828" sldId="317"/>
            <ac:spMk id="3136" creationId="{985AAE23-FCB6-4663-907C-0110B0FDC58E}"/>
          </ac:spMkLst>
        </pc:spChg>
        <pc:spChg chg="add del">
          <ac:chgData name="Woodard Leslie N" userId="0215b3a3-2f11-4a9b-8dcf-81ec854199b6" providerId="ADAL" clId="{E8496076-DD37-4DDD-B390-66D5684BB608}" dt="2024-05-22T17:25:58.683" v="823" actId="26606"/>
          <ac:spMkLst>
            <pc:docMk/>
            <pc:sldMk cId="1430149828" sldId="317"/>
            <ac:spMk id="3137" creationId="{9C969C2C-E7E3-4052-87D4-61E733EC1BBD}"/>
          </ac:spMkLst>
        </pc:spChg>
        <pc:spChg chg="add del">
          <ac:chgData name="Woodard Leslie N" userId="0215b3a3-2f11-4a9b-8dcf-81ec854199b6" providerId="ADAL" clId="{E8496076-DD37-4DDD-B390-66D5684BB608}" dt="2024-05-22T17:25:58.683" v="823" actId="26606"/>
          <ac:spMkLst>
            <pc:docMk/>
            <pc:sldMk cId="1430149828" sldId="317"/>
            <ac:spMk id="3138" creationId="{7C60369F-A41B-4D6E-8990-30E2715C5730}"/>
          </ac:spMkLst>
        </pc:spChg>
        <pc:spChg chg="add del">
          <ac:chgData name="Woodard Leslie N" userId="0215b3a3-2f11-4a9b-8dcf-81ec854199b6" providerId="ADAL" clId="{E8496076-DD37-4DDD-B390-66D5684BB608}" dt="2024-05-22T17:26:32.736" v="830" actId="26606"/>
          <ac:spMkLst>
            <pc:docMk/>
            <pc:sldMk cId="1430149828" sldId="317"/>
            <ac:spMk id="3139" creationId="{199EE120-2D35-4A48-BAAE-238F986A13DC}"/>
          </ac:spMkLst>
        </pc:spChg>
        <pc:spChg chg="add del">
          <ac:chgData name="Woodard Leslie N" userId="0215b3a3-2f11-4a9b-8dcf-81ec854199b6" providerId="ADAL" clId="{E8496076-DD37-4DDD-B390-66D5684BB608}" dt="2024-05-22T17:26:32.736" v="830" actId="26606"/>
          <ac:spMkLst>
            <pc:docMk/>
            <pc:sldMk cId="1430149828" sldId="317"/>
            <ac:spMk id="3140" creationId="{552F9EAC-0C70-441C-AC78-65174C285730}"/>
          </ac:spMkLst>
        </pc:spChg>
        <pc:spChg chg="add del">
          <ac:chgData name="Woodard Leslie N" userId="0215b3a3-2f11-4a9b-8dcf-81ec854199b6" providerId="ADAL" clId="{E8496076-DD37-4DDD-B390-66D5684BB608}" dt="2024-05-22T17:26:32.736" v="830" actId="26606"/>
          <ac:spMkLst>
            <pc:docMk/>
            <pc:sldMk cId="1430149828" sldId="317"/>
            <ac:spMk id="3141" creationId="{0D48F6B8-EF56-4340-982E-F4D6F5DC2F57}"/>
          </ac:spMkLst>
        </pc:spChg>
        <pc:spChg chg="add del">
          <ac:chgData name="Woodard Leslie N" userId="0215b3a3-2f11-4a9b-8dcf-81ec854199b6" providerId="ADAL" clId="{E8496076-DD37-4DDD-B390-66D5684BB608}" dt="2024-05-22T17:26:32.736" v="830" actId="26606"/>
          <ac:spMkLst>
            <pc:docMk/>
            <pc:sldMk cId="1430149828" sldId="317"/>
            <ac:spMk id="3142" creationId="{AC596C40-FEA6-4867-853D-CF37DE3B6BF3}"/>
          </ac:spMkLst>
        </pc:spChg>
        <pc:spChg chg="add del">
          <ac:chgData name="Woodard Leslie N" userId="0215b3a3-2f11-4a9b-8dcf-81ec854199b6" providerId="ADAL" clId="{E8496076-DD37-4DDD-B390-66D5684BB608}" dt="2024-05-22T17:26:32.736" v="830" actId="26606"/>
          <ac:spMkLst>
            <pc:docMk/>
            <pc:sldMk cId="1430149828" sldId="317"/>
            <ac:spMk id="3143" creationId="{9DC7C5E2-274E-49A3-A8E0-46A5B8CAC3D4}"/>
          </ac:spMkLst>
        </pc:spChg>
        <pc:spChg chg="add del">
          <ac:chgData name="Woodard Leslie N" userId="0215b3a3-2f11-4a9b-8dcf-81ec854199b6" providerId="ADAL" clId="{E8496076-DD37-4DDD-B390-66D5684BB608}" dt="2024-05-22T17:26:32.736" v="830" actId="26606"/>
          <ac:spMkLst>
            <pc:docMk/>
            <pc:sldMk cId="1430149828" sldId="317"/>
            <ac:spMk id="3144" creationId="{D6CF8D2C-9E01-48EC-8DDF-8A1FF60AED22}"/>
          </ac:spMkLst>
        </pc:spChg>
        <pc:spChg chg="add del">
          <ac:chgData name="Woodard Leslie N" userId="0215b3a3-2f11-4a9b-8dcf-81ec854199b6" providerId="ADAL" clId="{E8496076-DD37-4DDD-B390-66D5684BB608}" dt="2024-05-22T17:26:34.374" v="833" actId="26606"/>
          <ac:spMkLst>
            <pc:docMk/>
            <pc:sldMk cId="1430149828" sldId="317"/>
            <ac:spMk id="3146" creationId="{1ED69555-EE48-4B19-812B-4E1068DBF976}"/>
          </ac:spMkLst>
        </pc:spChg>
        <pc:spChg chg="add del">
          <ac:chgData name="Woodard Leslie N" userId="0215b3a3-2f11-4a9b-8dcf-81ec854199b6" providerId="ADAL" clId="{E8496076-DD37-4DDD-B390-66D5684BB608}" dt="2024-05-22T17:26:34.374" v="833" actId="26606"/>
          <ac:spMkLst>
            <pc:docMk/>
            <pc:sldMk cId="1430149828" sldId="317"/>
            <ac:spMk id="3147" creationId="{57AEB73D-F521-4B19-820F-12DB6BCC8406}"/>
          </ac:spMkLst>
        </pc:spChg>
        <pc:spChg chg="add del">
          <ac:chgData name="Woodard Leslie N" userId="0215b3a3-2f11-4a9b-8dcf-81ec854199b6" providerId="ADAL" clId="{E8496076-DD37-4DDD-B390-66D5684BB608}" dt="2024-05-22T17:26:34.374" v="833" actId="26606"/>
          <ac:spMkLst>
            <pc:docMk/>
            <pc:sldMk cId="1430149828" sldId="317"/>
            <ac:spMk id="3148" creationId="{6B72EEBA-3A5D-41CE-8465-A45A0F65674E}"/>
          </ac:spMkLst>
        </pc:spChg>
        <pc:spChg chg="add del">
          <ac:chgData name="Woodard Leslie N" userId="0215b3a3-2f11-4a9b-8dcf-81ec854199b6" providerId="ADAL" clId="{E8496076-DD37-4DDD-B390-66D5684BB608}" dt="2024-05-22T17:26:34.374" v="833" actId="26606"/>
          <ac:spMkLst>
            <pc:docMk/>
            <pc:sldMk cId="1430149828" sldId="317"/>
            <ac:spMk id="3149" creationId="{EA164D6B-6878-4B9F-A2D0-985D39B17B46}"/>
          </ac:spMkLst>
        </pc:spChg>
        <pc:spChg chg="add del">
          <ac:chgData name="Woodard Leslie N" userId="0215b3a3-2f11-4a9b-8dcf-81ec854199b6" providerId="ADAL" clId="{E8496076-DD37-4DDD-B390-66D5684BB608}" dt="2024-05-22T17:26:34.374" v="833" actId="26606"/>
          <ac:spMkLst>
            <pc:docMk/>
            <pc:sldMk cId="1430149828" sldId="317"/>
            <ac:spMk id="3150" creationId="{362F176A-9349-4CD7-8042-59C0200C8CE9}"/>
          </ac:spMkLst>
        </pc:spChg>
        <pc:spChg chg="add del">
          <ac:chgData name="Woodard Leslie N" userId="0215b3a3-2f11-4a9b-8dcf-81ec854199b6" providerId="ADAL" clId="{E8496076-DD37-4DDD-B390-66D5684BB608}" dt="2024-05-22T17:26:34.374" v="833" actId="26606"/>
          <ac:spMkLst>
            <pc:docMk/>
            <pc:sldMk cId="1430149828" sldId="317"/>
            <ac:spMk id="3151" creationId="{064738AB-B6BE-4867-889A-52CE4AC8DBD0}"/>
          </ac:spMkLst>
        </pc:spChg>
        <pc:spChg chg="add del">
          <ac:chgData name="Woodard Leslie N" userId="0215b3a3-2f11-4a9b-8dcf-81ec854199b6" providerId="ADAL" clId="{E8496076-DD37-4DDD-B390-66D5684BB608}" dt="2024-05-22T17:26:34.374" v="833" actId="26606"/>
          <ac:spMkLst>
            <pc:docMk/>
            <pc:sldMk cId="1430149828" sldId="317"/>
            <ac:spMk id="3152" creationId="{4E9A171F-91A7-42F8-B25C-E38B244E757C}"/>
          </ac:spMkLst>
        </pc:spChg>
        <pc:spChg chg="add del">
          <ac:chgData name="Woodard Leslie N" userId="0215b3a3-2f11-4a9b-8dcf-81ec854199b6" providerId="ADAL" clId="{E8496076-DD37-4DDD-B390-66D5684BB608}" dt="2024-05-22T17:26:34.374" v="833" actId="26606"/>
          <ac:spMkLst>
            <pc:docMk/>
            <pc:sldMk cId="1430149828" sldId="317"/>
            <ac:spMk id="3153" creationId="{57851D67-7085-40E2-B146-F91433A28E08}"/>
          </ac:spMkLst>
        </pc:spChg>
        <pc:spChg chg="add del">
          <ac:chgData name="Woodard Leslie N" userId="0215b3a3-2f11-4a9b-8dcf-81ec854199b6" providerId="ADAL" clId="{E8496076-DD37-4DDD-B390-66D5684BB608}" dt="2024-05-22T17:26:34.374" v="833" actId="26606"/>
          <ac:spMkLst>
            <pc:docMk/>
            <pc:sldMk cId="1430149828" sldId="317"/>
            <ac:spMk id="3154" creationId="{985AAE23-FCB6-4663-907C-0110B0FDC58E}"/>
          </ac:spMkLst>
        </pc:spChg>
        <pc:spChg chg="add del">
          <ac:chgData name="Woodard Leslie N" userId="0215b3a3-2f11-4a9b-8dcf-81ec854199b6" providerId="ADAL" clId="{E8496076-DD37-4DDD-B390-66D5684BB608}" dt="2024-05-22T17:26:34.374" v="833" actId="26606"/>
          <ac:spMkLst>
            <pc:docMk/>
            <pc:sldMk cId="1430149828" sldId="317"/>
            <ac:spMk id="3155" creationId="{9C969C2C-E7E3-4052-87D4-61E733EC1BBD}"/>
          </ac:spMkLst>
        </pc:spChg>
        <pc:spChg chg="add del">
          <ac:chgData name="Woodard Leslie N" userId="0215b3a3-2f11-4a9b-8dcf-81ec854199b6" providerId="ADAL" clId="{E8496076-DD37-4DDD-B390-66D5684BB608}" dt="2024-05-22T17:26:34.374" v="833" actId="26606"/>
          <ac:spMkLst>
            <pc:docMk/>
            <pc:sldMk cId="1430149828" sldId="317"/>
            <ac:spMk id="3156" creationId="{7C60369F-A41B-4D6E-8990-30E2715C5730}"/>
          </ac:spMkLst>
        </pc:spChg>
        <pc:spChg chg="add del">
          <ac:chgData name="Woodard Leslie N" userId="0215b3a3-2f11-4a9b-8dcf-81ec854199b6" providerId="ADAL" clId="{E8496076-DD37-4DDD-B390-66D5684BB608}" dt="2024-05-22T17:26:36.370" v="835" actId="26606"/>
          <ac:spMkLst>
            <pc:docMk/>
            <pc:sldMk cId="1430149828" sldId="317"/>
            <ac:spMk id="3158" creationId="{1ED69555-EE48-4B19-812B-4E1068DBF976}"/>
          </ac:spMkLst>
        </pc:spChg>
        <pc:spChg chg="add del">
          <ac:chgData name="Woodard Leslie N" userId="0215b3a3-2f11-4a9b-8dcf-81ec854199b6" providerId="ADAL" clId="{E8496076-DD37-4DDD-B390-66D5684BB608}" dt="2024-05-22T17:26:36.370" v="835" actId="26606"/>
          <ac:spMkLst>
            <pc:docMk/>
            <pc:sldMk cId="1430149828" sldId="317"/>
            <ac:spMk id="3159" creationId="{57AEB73D-F521-4B19-820F-12DB6BCC8406}"/>
          </ac:spMkLst>
        </pc:spChg>
        <pc:spChg chg="add del">
          <ac:chgData name="Woodard Leslie N" userId="0215b3a3-2f11-4a9b-8dcf-81ec854199b6" providerId="ADAL" clId="{E8496076-DD37-4DDD-B390-66D5684BB608}" dt="2024-05-22T17:26:36.370" v="835" actId="26606"/>
          <ac:spMkLst>
            <pc:docMk/>
            <pc:sldMk cId="1430149828" sldId="317"/>
            <ac:spMk id="3160" creationId="{6B72EEBA-3A5D-41CE-8465-A45A0F65674E}"/>
          </ac:spMkLst>
        </pc:spChg>
        <pc:spChg chg="add del">
          <ac:chgData name="Woodard Leslie N" userId="0215b3a3-2f11-4a9b-8dcf-81ec854199b6" providerId="ADAL" clId="{E8496076-DD37-4DDD-B390-66D5684BB608}" dt="2024-05-22T17:26:36.370" v="835" actId="26606"/>
          <ac:spMkLst>
            <pc:docMk/>
            <pc:sldMk cId="1430149828" sldId="317"/>
            <ac:spMk id="3161" creationId="{EA164D6B-6878-4B9F-A2D0-985D39B17B46}"/>
          </ac:spMkLst>
        </pc:spChg>
        <pc:spChg chg="add del">
          <ac:chgData name="Woodard Leslie N" userId="0215b3a3-2f11-4a9b-8dcf-81ec854199b6" providerId="ADAL" clId="{E8496076-DD37-4DDD-B390-66D5684BB608}" dt="2024-05-22T17:26:36.370" v="835" actId="26606"/>
          <ac:spMkLst>
            <pc:docMk/>
            <pc:sldMk cId="1430149828" sldId="317"/>
            <ac:spMk id="3162" creationId="{2A175829-70EA-4A6D-978C-4D0923059C3D}"/>
          </ac:spMkLst>
        </pc:spChg>
        <pc:spChg chg="add del">
          <ac:chgData name="Woodard Leslie N" userId="0215b3a3-2f11-4a9b-8dcf-81ec854199b6" providerId="ADAL" clId="{E8496076-DD37-4DDD-B390-66D5684BB608}" dt="2024-05-22T17:26:36.370" v="835" actId="26606"/>
          <ac:spMkLst>
            <pc:docMk/>
            <pc:sldMk cId="1430149828" sldId="317"/>
            <ac:spMk id="3163" creationId="{EE5D2B4A-3399-4CCF-A171-7F8B1BF54596}"/>
          </ac:spMkLst>
        </pc:spChg>
        <pc:spChg chg="add del">
          <ac:chgData name="Woodard Leslie N" userId="0215b3a3-2f11-4a9b-8dcf-81ec854199b6" providerId="ADAL" clId="{E8496076-DD37-4DDD-B390-66D5684BB608}" dt="2024-05-22T17:26:36.370" v="835" actId="26606"/>
          <ac:spMkLst>
            <pc:docMk/>
            <pc:sldMk cId="1430149828" sldId="317"/>
            <ac:spMk id="3164" creationId="{A894967F-D57B-433D-9A92-5C82B10CFD78}"/>
          </ac:spMkLst>
        </pc:spChg>
        <pc:spChg chg="add del">
          <ac:chgData name="Woodard Leslie N" userId="0215b3a3-2f11-4a9b-8dcf-81ec854199b6" providerId="ADAL" clId="{E8496076-DD37-4DDD-B390-66D5684BB608}" dt="2024-05-22T17:26:36.370" v="835" actId="26606"/>
          <ac:spMkLst>
            <pc:docMk/>
            <pc:sldMk cId="1430149828" sldId="317"/>
            <ac:spMk id="3165" creationId="{41828A56-78F8-49CB-B2C3-4C7C093B875A}"/>
          </ac:spMkLst>
        </pc:spChg>
        <pc:spChg chg="add del">
          <ac:chgData name="Woodard Leslie N" userId="0215b3a3-2f11-4a9b-8dcf-81ec854199b6" providerId="ADAL" clId="{E8496076-DD37-4DDD-B390-66D5684BB608}" dt="2024-05-22T17:26:36.370" v="835" actId="26606"/>
          <ac:spMkLst>
            <pc:docMk/>
            <pc:sldMk cId="1430149828" sldId="317"/>
            <ac:spMk id="3166" creationId="{BB57D892-A065-4003-93F3-65AB1A248371}"/>
          </ac:spMkLst>
        </pc:spChg>
        <pc:spChg chg="add del">
          <ac:chgData name="Woodard Leslie N" userId="0215b3a3-2f11-4a9b-8dcf-81ec854199b6" providerId="ADAL" clId="{E8496076-DD37-4DDD-B390-66D5684BB608}" dt="2024-05-22T17:26:36.370" v="835" actId="26606"/>
          <ac:spMkLst>
            <pc:docMk/>
            <pc:sldMk cId="1430149828" sldId="317"/>
            <ac:spMk id="3167" creationId="{985AAE23-FCB6-4663-907C-0110B0FDC58E}"/>
          </ac:spMkLst>
        </pc:spChg>
        <pc:spChg chg="add del">
          <ac:chgData name="Woodard Leslie N" userId="0215b3a3-2f11-4a9b-8dcf-81ec854199b6" providerId="ADAL" clId="{E8496076-DD37-4DDD-B390-66D5684BB608}" dt="2024-05-22T17:26:36.370" v="835" actId="26606"/>
          <ac:spMkLst>
            <pc:docMk/>
            <pc:sldMk cId="1430149828" sldId="317"/>
            <ac:spMk id="3168" creationId="{BEA1DA1C-6CE0-4AE4-918F-CC0E685C5F0F}"/>
          </ac:spMkLst>
        </pc:spChg>
        <pc:spChg chg="add del">
          <ac:chgData name="Woodard Leslie N" userId="0215b3a3-2f11-4a9b-8dcf-81ec854199b6" providerId="ADAL" clId="{E8496076-DD37-4DDD-B390-66D5684BB608}" dt="2024-05-22T17:26:36.370" v="835" actId="26606"/>
          <ac:spMkLst>
            <pc:docMk/>
            <pc:sldMk cId="1430149828" sldId="317"/>
            <ac:spMk id="3169" creationId="{9C67C3D3-B919-4C65-907E-45C21C631E42}"/>
          </ac:spMkLst>
        </pc:spChg>
        <pc:spChg chg="add del">
          <ac:chgData name="Woodard Leslie N" userId="0215b3a3-2f11-4a9b-8dcf-81ec854199b6" providerId="ADAL" clId="{E8496076-DD37-4DDD-B390-66D5684BB608}" dt="2024-05-22T17:26:36.370" v="835" actId="26606"/>
          <ac:spMkLst>
            <pc:docMk/>
            <pc:sldMk cId="1430149828" sldId="317"/>
            <ac:spMk id="3170" creationId="{9BCBF7BE-192C-47B7-816B-8213C256E8AB}"/>
          </ac:spMkLst>
        </pc:spChg>
        <pc:spChg chg="add del">
          <ac:chgData name="Woodard Leslie N" userId="0215b3a3-2f11-4a9b-8dcf-81ec854199b6" providerId="ADAL" clId="{E8496076-DD37-4DDD-B390-66D5684BB608}" dt="2024-05-22T17:26:39.017" v="837" actId="26606"/>
          <ac:spMkLst>
            <pc:docMk/>
            <pc:sldMk cId="1430149828" sldId="317"/>
            <ac:spMk id="3172" creationId="{1ED69555-EE48-4B19-812B-4E1068DBF976}"/>
          </ac:spMkLst>
        </pc:spChg>
        <pc:spChg chg="add del">
          <ac:chgData name="Woodard Leslie N" userId="0215b3a3-2f11-4a9b-8dcf-81ec854199b6" providerId="ADAL" clId="{E8496076-DD37-4DDD-B390-66D5684BB608}" dt="2024-05-22T17:26:39.017" v="837" actId="26606"/>
          <ac:spMkLst>
            <pc:docMk/>
            <pc:sldMk cId="1430149828" sldId="317"/>
            <ac:spMk id="3173" creationId="{57AEB73D-F521-4B19-820F-12DB6BCC8406}"/>
          </ac:spMkLst>
        </pc:spChg>
        <pc:spChg chg="add del">
          <ac:chgData name="Woodard Leslie N" userId="0215b3a3-2f11-4a9b-8dcf-81ec854199b6" providerId="ADAL" clId="{E8496076-DD37-4DDD-B390-66D5684BB608}" dt="2024-05-22T17:26:39.017" v="837" actId="26606"/>
          <ac:spMkLst>
            <pc:docMk/>
            <pc:sldMk cId="1430149828" sldId="317"/>
            <ac:spMk id="3174" creationId="{6B72EEBA-3A5D-41CE-8465-A45A0F65674E}"/>
          </ac:spMkLst>
        </pc:spChg>
        <pc:spChg chg="add del">
          <ac:chgData name="Woodard Leslie N" userId="0215b3a3-2f11-4a9b-8dcf-81ec854199b6" providerId="ADAL" clId="{E8496076-DD37-4DDD-B390-66D5684BB608}" dt="2024-05-22T17:26:39.017" v="837" actId="26606"/>
          <ac:spMkLst>
            <pc:docMk/>
            <pc:sldMk cId="1430149828" sldId="317"/>
            <ac:spMk id="3175" creationId="{EA164D6B-6878-4B9F-A2D0-985D39B17B46}"/>
          </ac:spMkLst>
        </pc:spChg>
        <pc:spChg chg="add del">
          <ac:chgData name="Woodard Leslie N" userId="0215b3a3-2f11-4a9b-8dcf-81ec854199b6" providerId="ADAL" clId="{E8496076-DD37-4DDD-B390-66D5684BB608}" dt="2024-05-22T17:26:39.017" v="837" actId="26606"/>
          <ac:spMkLst>
            <pc:docMk/>
            <pc:sldMk cId="1430149828" sldId="317"/>
            <ac:spMk id="3176" creationId="{4413CD7F-736E-4AF7-AB2B-473CAA9E1D09}"/>
          </ac:spMkLst>
        </pc:spChg>
        <pc:spChg chg="add del">
          <ac:chgData name="Woodard Leslie N" userId="0215b3a3-2f11-4a9b-8dcf-81ec854199b6" providerId="ADAL" clId="{E8496076-DD37-4DDD-B390-66D5684BB608}" dt="2024-05-22T17:26:39.017" v="837" actId="26606"/>
          <ac:spMkLst>
            <pc:docMk/>
            <pc:sldMk cId="1430149828" sldId="317"/>
            <ac:spMk id="3177" creationId="{11263F21-FD5C-49D9-B5D3-5B94A4C99871}"/>
          </ac:spMkLst>
        </pc:spChg>
        <pc:spChg chg="add del">
          <ac:chgData name="Woodard Leslie N" userId="0215b3a3-2f11-4a9b-8dcf-81ec854199b6" providerId="ADAL" clId="{E8496076-DD37-4DDD-B390-66D5684BB608}" dt="2024-05-22T17:26:39.017" v="837" actId="26606"/>
          <ac:spMkLst>
            <pc:docMk/>
            <pc:sldMk cId="1430149828" sldId="317"/>
            <ac:spMk id="3178" creationId="{175FEE01-7E1C-48BD-8FD4-2790F781FC01}"/>
          </ac:spMkLst>
        </pc:spChg>
        <pc:spChg chg="add del">
          <ac:chgData name="Woodard Leslie N" userId="0215b3a3-2f11-4a9b-8dcf-81ec854199b6" providerId="ADAL" clId="{E8496076-DD37-4DDD-B390-66D5684BB608}" dt="2024-05-22T17:26:39.017" v="837" actId="26606"/>
          <ac:spMkLst>
            <pc:docMk/>
            <pc:sldMk cId="1430149828" sldId="317"/>
            <ac:spMk id="3179" creationId="{C0598E82-FBBE-4514-AC7D-75D1347F86A1}"/>
          </ac:spMkLst>
        </pc:spChg>
        <pc:spChg chg="add del">
          <ac:chgData name="Woodard Leslie N" userId="0215b3a3-2f11-4a9b-8dcf-81ec854199b6" providerId="ADAL" clId="{E8496076-DD37-4DDD-B390-66D5684BB608}" dt="2024-05-22T17:26:39.017" v="837" actId="26606"/>
          <ac:spMkLst>
            <pc:docMk/>
            <pc:sldMk cId="1430149828" sldId="317"/>
            <ac:spMk id="3180" creationId="{5D36EA07-E1C7-4DE1-B196-FBCA4D1A0ED7}"/>
          </ac:spMkLst>
        </pc:spChg>
        <pc:spChg chg="add del">
          <ac:chgData name="Woodard Leslie N" userId="0215b3a3-2f11-4a9b-8dcf-81ec854199b6" providerId="ADAL" clId="{E8496076-DD37-4DDD-B390-66D5684BB608}" dt="2024-05-22T17:26:39.017" v="837" actId="26606"/>
          <ac:spMkLst>
            <pc:docMk/>
            <pc:sldMk cId="1430149828" sldId="317"/>
            <ac:spMk id="3181" creationId="{FFC17599-20C8-4B64-8853-7E2891FC7939}"/>
          </ac:spMkLst>
        </pc:spChg>
        <pc:spChg chg="add del">
          <ac:chgData name="Woodard Leslie N" userId="0215b3a3-2f11-4a9b-8dcf-81ec854199b6" providerId="ADAL" clId="{E8496076-DD37-4DDD-B390-66D5684BB608}" dt="2024-05-22T17:26:39.017" v="837" actId="26606"/>
          <ac:spMkLst>
            <pc:docMk/>
            <pc:sldMk cId="1430149828" sldId="317"/>
            <ac:spMk id="3182" creationId="{12B342F4-B533-4771-B828-654C361581E6}"/>
          </ac:spMkLst>
        </pc:spChg>
        <pc:spChg chg="add del">
          <ac:chgData name="Woodard Leslie N" userId="0215b3a3-2f11-4a9b-8dcf-81ec854199b6" providerId="ADAL" clId="{E8496076-DD37-4DDD-B390-66D5684BB608}" dt="2024-05-22T17:26:43.940" v="839" actId="26606"/>
          <ac:spMkLst>
            <pc:docMk/>
            <pc:sldMk cId="1430149828" sldId="317"/>
            <ac:spMk id="3184" creationId="{1ED69555-EE48-4B19-812B-4E1068DBF976}"/>
          </ac:spMkLst>
        </pc:spChg>
        <pc:spChg chg="add del">
          <ac:chgData name="Woodard Leslie N" userId="0215b3a3-2f11-4a9b-8dcf-81ec854199b6" providerId="ADAL" clId="{E8496076-DD37-4DDD-B390-66D5684BB608}" dt="2024-05-22T17:26:43.940" v="839" actId="26606"/>
          <ac:spMkLst>
            <pc:docMk/>
            <pc:sldMk cId="1430149828" sldId="317"/>
            <ac:spMk id="3185" creationId="{57AEB73D-F521-4B19-820F-12DB6BCC8406}"/>
          </ac:spMkLst>
        </pc:spChg>
        <pc:spChg chg="add del">
          <ac:chgData name="Woodard Leslie N" userId="0215b3a3-2f11-4a9b-8dcf-81ec854199b6" providerId="ADAL" clId="{E8496076-DD37-4DDD-B390-66D5684BB608}" dt="2024-05-22T17:26:43.940" v="839" actId="26606"/>
          <ac:spMkLst>
            <pc:docMk/>
            <pc:sldMk cId="1430149828" sldId="317"/>
            <ac:spMk id="3186" creationId="{6B72EEBA-3A5D-41CE-8465-A45A0F65674E}"/>
          </ac:spMkLst>
        </pc:spChg>
        <pc:spChg chg="add del">
          <ac:chgData name="Woodard Leslie N" userId="0215b3a3-2f11-4a9b-8dcf-81ec854199b6" providerId="ADAL" clId="{E8496076-DD37-4DDD-B390-66D5684BB608}" dt="2024-05-22T17:26:43.940" v="839" actId="26606"/>
          <ac:spMkLst>
            <pc:docMk/>
            <pc:sldMk cId="1430149828" sldId="317"/>
            <ac:spMk id="3187" creationId="{EA164D6B-6878-4B9F-A2D0-985D39B17B46}"/>
          </ac:spMkLst>
        </pc:spChg>
        <pc:spChg chg="add del">
          <ac:chgData name="Woodard Leslie N" userId="0215b3a3-2f11-4a9b-8dcf-81ec854199b6" providerId="ADAL" clId="{E8496076-DD37-4DDD-B390-66D5684BB608}" dt="2024-05-22T17:26:43.940" v="839" actId="26606"/>
          <ac:spMkLst>
            <pc:docMk/>
            <pc:sldMk cId="1430149828" sldId="317"/>
            <ac:spMk id="3188" creationId="{11263F21-FD5C-49D9-B5D3-5B94A4C99871}"/>
          </ac:spMkLst>
        </pc:spChg>
        <pc:spChg chg="add del">
          <ac:chgData name="Woodard Leslie N" userId="0215b3a3-2f11-4a9b-8dcf-81ec854199b6" providerId="ADAL" clId="{E8496076-DD37-4DDD-B390-66D5684BB608}" dt="2024-05-22T17:26:43.940" v="839" actId="26606"/>
          <ac:spMkLst>
            <pc:docMk/>
            <pc:sldMk cId="1430149828" sldId="317"/>
            <ac:spMk id="3189" creationId="{175FEE01-7E1C-48BD-8FD4-2790F781FC01}"/>
          </ac:spMkLst>
        </pc:spChg>
        <pc:spChg chg="add del">
          <ac:chgData name="Woodard Leslie N" userId="0215b3a3-2f11-4a9b-8dcf-81ec854199b6" providerId="ADAL" clId="{E8496076-DD37-4DDD-B390-66D5684BB608}" dt="2024-05-22T17:26:43.940" v="839" actId="26606"/>
          <ac:spMkLst>
            <pc:docMk/>
            <pc:sldMk cId="1430149828" sldId="317"/>
            <ac:spMk id="3190" creationId="{4413CD7F-736E-4AF7-AB2B-473CAA9E1D09}"/>
          </ac:spMkLst>
        </pc:spChg>
        <pc:spChg chg="add del">
          <ac:chgData name="Woodard Leslie N" userId="0215b3a3-2f11-4a9b-8dcf-81ec854199b6" providerId="ADAL" clId="{E8496076-DD37-4DDD-B390-66D5684BB608}" dt="2024-05-22T17:26:43.940" v="839" actId="26606"/>
          <ac:spMkLst>
            <pc:docMk/>
            <pc:sldMk cId="1430149828" sldId="317"/>
            <ac:spMk id="3191" creationId="{C0598E82-FBBE-4514-AC7D-75D1347F86A1}"/>
          </ac:spMkLst>
        </pc:spChg>
        <pc:spChg chg="add del">
          <ac:chgData name="Woodard Leslie N" userId="0215b3a3-2f11-4a9b-8dcf-81ec854199b6" providerId="ADAL" clId="{E8496076-DD37-4DDD-B390-66D5684BB608}" dt="2024-05-22T17:26:43.940" v="839" actId="26606"/>
          <ac:spMkLst>
            <pc:docMk/>
            <pc:sldMk cId="1430149828" sldId="317"/>
            <ac:spMk id="3192" creationId="{5D36EA07-E1C7-4DE1-B196-FBCA4D1A0ED7}"/>
          </ac:spMkLst>
        </pc:spChg>
        <pc:spChg chg="add del">
          <ac:chgData name="Woodard Leslie N" userId="0215b3a3-2f11-4a9b-8dcf-81ec854199b6" providerId="ADAL" clId="{E8496076-DD37-4DDD-B390-66D5684BB608}" dt="2024-05-22T17:26:43.940" v="839" actId="26606"/>
          <ac:spMkLst>
            <pc:docMk/>
            <pc:sldMk cId="1430149828" sldId="317"/>
            <ac:spMk id="3193" creationId="{FFC17599-20C8-4B64-8853-7E2891FC7939}"/>
          </ac:spMkLst>
        </pc:spChg>
        <pc:spChg chg="add del">
          <ac:chgData name="Woodard Leslie N" userId="0215b3a3-2f11-4a9b-8dcf-81ec854199b6" providerId="ADAL" clId="{E8496076-DD37-4DDD-B390-66D5684BB608}" dt="2024-05-22T17:26:43.940" v="839" actId="26606"/>
          <ac:spMkLst>
            <pc:docMk/>
            <pc:sldMk cId="1430149828" sldId="317"/>
            <ac:spMk id="3194" creationId="{12B342F4-B533-4771-B828-654C361581E6}"/>
          </ac:spMkLst>
        </pc:spChg>
        <pc:spChg chg="add del">
          <ac:chgData name="Woodard Leslie N" userId="0215b3a3-2f11-4a9b-8dcf-81ec854199b6" providerId="ADAL" clId="{E8496076-DD37-4DDD-B390-66D5684BB608}" dt="2024-05-22T17:26:46.989" v="842" actId="26606"/>
          <ac:spMkLst>
            <pc:docMk/>
            <pc:sldMk cId="1430149828" sldId="317"/>
            <ac:spMk id="3196" creationId="{1ED69555-EE48-4B19-812B-4E1068DBF976}"/>
          </ac:spMkLst>
        </pc:spChg>
        <pc:spChg chg="add del">
          <ac:chgData name="Woodard Leslie N" userId="0215b3a3-2f11-4a9b-8dcf-81ec854199b6" providerId="ADAL" clId="{E8496076-DD37-4DDD-B390-66D5684BB608}" dt="2024-05-22T17:26:46.989" v="842" actId="26606"/>
          <ac:spMkLst>
            <pc:docMk/>
            <pc:sldMk cId="1430149828" sldId="317"/>
            <ac:spMk id="3197" creationId="{57AEB73D-F521-4B19-820F-12DB6BCC8406}"/>
          </ac:spMkLst>
        </pc:spChg>
        <pc:spChg chg="add del">
          <ac:chgData name="Woodard Leslie N" userId="0215b3a3-2f11-4a9b-8dcf-81ec854199b6" providerId="ADAL" clId="{E8496076-DD37-4DDD-B390-66D5684BB608}" dt="2024-05-22T17:26:46.989" v="842" actId="26606"/>
          <ac:spMkLst>
            <pc:docMk/>
            <pc:sldMk cId="1430149828" sldId="317"/>
            <ac:spMk id="3198" creationId="{6B72EEBA-3A5D-41CE-8465-A45A0F65674E}"/>
          </ac:spMkLst>
        </pc:spChg>
        <pc:spChg chg="add del">
          <ac:chgData name="Woodard Leslie N" userId="0215b3a3-2f11-4a9b-8dcf-81ec854199b6" providerId="ADAL" clId="{E8496076-DD37-4DDD-B390-66D5684BB608}" dt="2024-05-22T17:26:46.989" v="842" actId="26606"/>
          <ac:spMkLst>
            <pc:docMk/>
            <pc:sldMk cId="1430149828" sldId="317"/>
            <ac:spMk id="3199" creationId="{EA164D6B-6878-4B9F-A2D0-985D39B17B46}"/>
          </ac:spMkLst>
        </pc:spChg>
        <pc:spChg chg="add del">
          <ac:chgData name="Woodard Leslie N" userId="0215b3a3-2f11-4a9b-8dcf-81ec854199b6" providerId="ADAL" clId="{E8496076-DD37-4DDD-B390-66D5684BB608}" dt="2024-05-22T17:26:46.989" v="842" actId="26606"/>
          <ac:spMkLst>
            <pc:docMk/>
            <pc:sldMk cId="1430149828" sldId="317"/>
            <ac:spMk id="3200" creationId="{362F176A-9349-4CD7-8042-59C0200C8CE9}"/>
          </ac:spMkLst>
        </pc:spChg>
        <pc:spChg chg="add del">
          <ac:chgData name="Woodard Leslie N" userId="0215b3a3-2f11-4a9b-8dcf-81ec854199b6" providerId="ADAL" clId="{E8496076-DD37-4DDD-B390-66D5684BB608}" dt="2024-05-22T17:26:46.989" v="842" actId="26606"/>
          <ac:spMkLst>
            <pc:docMk/>
            <pc:sldMk cId="1430149828" sldId="317"/>
            <ac:spMk id="3201" creationId="{064738AB-B6BE-4867-889A-52CE4AC8DBD0}"/>
          </ac:spMkLst>
        </pc:spChg>
        <pc:spChg chg="add del">
          <ac:chgData name="Woodard Leslie N" userId="0215b3a3-2f11-4a9b-8dcf-81ec854199b6" providerId="ADAL" clId="{E8496076-DD37-4DDD-B390-66D5684BB608}" dt="2024-05-22T17:26:46.989" v="842" actId="26606"/>
          <ac:spMkLst>
            <pc:docMk/>
            <pc:sldMk cId="1430149828" sldId="317"/>
            <ac:spMk id="3202" creationId="{4E9A171F-91A7-42F8-B25C-E38B244E757C}"/>
          </ac:spMkLst>
        </pc:spChg>
        <pc:spChg chg="add del">
          <ac:chgData name="Woodard Leslie N" userId="0215b3a3-2f11-4a9b-8dcf-81ec854199b6" providerId="ADAL" clId="{E8496076-DD37-4DDD-B390-66D5684BB608}" dt="2024-05-22T17:26:46.989" v="842" actId="26606"/>
          <ac:spMkLst>
            <pc:docMk/>
            <pc:sldMk cId="1430149828" sldId="317"/>
            <ac:spMk id="3203" creationId="{57851D67-7085-40E2-B146-F91433A28E08}"/>
          </ac:spMkLst>
        </pc:spChg>
        <pc:spChg chg="add del">
          <ac:chgData name="Woodard Leslie N" userId="0215b3a3-2f11-4a9b-8dcf-81ec854199b6" providerId="ADAL" clId="{E8496076-DD37-4DDD-B390-66D5684BB608}" dt="2024-05-22T17:26:46.989" v="842" actId="26606"/>
          <ac:spMkLst>
            <pc:docMk/>
            <pc:sldMk cId="1430149828" sldId="317"/>
            <ac:spMk id="3204" creationId="{985AAE23-FCB6-4663-907C-0110B0FDC58E}"/>
          </ac:spMkLst>
        </pc:spChg>
        <pc:spChg chg="add del">
          <ac:chgData name="Woodard Leslie N" userId="0215b3a3-2f11-4a9b-8dcf-81ec854199b6" providerId="ADAL" clId="{E8496076-DD37-4DDD-B390-66D5684BB608}" dt="2024-05-22T17:26:46.989" v="842" actId="26606"/>
          <ac:spMkLst>
            <pc:docMk/>
            <pc:sldMk cId="1430149828" sldId="317"/>
            <ac:spMk id="3205" creationId="{9C969C2C-E7E3-4052-87D4-61E733EC1BBD}"/>
          </ac:spMkLst>
        </pc:spChg>
        <pc:spChg chg="add del">
          <ac:chgData name="Woodard Leslie N" userId="0215b3a3-2f11-4a9b-8dcf-81ec854199b6" providerId="ADAL" clId="{E8496076-DD37-4DDD-B390-66D5684BB608}" dt="2024-05-22T17:26:46.989" v="842" actId="26606"/>
          <ac:spMkLst>
            <pc:docMk/>
            <pc:sldMk cId="1430149828" sldId="317"/>
            <ac:spMk id="3206" creationId="{7C60369F-A41B-4D6E-8990-30E2715C5730}"/>
          </ac:spMkLst>
        </pc:spChg>
        <pc:picChg chg="add del mod">
          <ac:chgData name="Woodard Leslie N" userId="0215b3a3-2f11-4a9b-8dcf-81ec854199b6" providerId="ADAL" clId="{E8496076-DD37-4DDD-B390-66D5684BB608}" dt="2024-05-22T17:26:59.482" v="850" actId="478"/>
          <ac:picMkLst>
            <pc:docMk/>
            <pc:sldMk cId="1430149828" sldId="317"/>
            <ac:picMk id="5" creationId="{BCB5143D-4926-6A39-D8C8-E424AA2312FC}"/>
          </ac:picMkLst>
        </pc:picChg>
        <pc:picChg chg="add mod">
          <ac:chgData name="Woodard Leslie N" userId="0215b3a3-2f11-4a9b-8dcf-81ec854199b6" providerId="ADAL" clId="{E8496076-DD37-4DDD-B390-66D5684BB608}" dt="2024-05-22T17:27:50.645" v="863" actId="26606"/>
          <ac:picMkLst>
            <pc:docMk/>
            <pc:sldMk cId="1430149828" sldId="317"/>
            <ac:picMk id="7" creationId="{80ADDE3B-9A2B-455C-1884-1593449D9E9D}"/>
          </ac:picMkLst>
        </pc:picChg>
        <pc:picChg chg="add mod">
          <ac:chgData name="Woodard Leslie N" userId="0215b3a3-2f11-4a9b-8dcf-81ec854199b6" providerId="ADAL" clId="{E8496076-DD37-4DDD-B390-66D5684BB608}" dt="2024-05-22T17:25:59.942" v="824"/>
          <ac:picMkLst>
            <pc:docMk/>
            <pc:sldMk cId="1430149828" sldId="317"/>
            <ac:picMk id="3074" creationId="{719389DB-340A-DC06-7712-CC230CB9803E}"/>
          </ac:picMkLst>
        </pc:picChg>
        <pc:picChg chg="add del mod">
          <ac:chgData name="Woodard Leslie N" userId="0215b3a3-2f11-4a9b-8dcf-81ec854199b6" providerId="ADAL" clId="{E8496076-DD37-4DDD-B390-66D5684BB608}" dt="2024-05-22T17:26:48.555" v="843" actId="478"/>
          <ac:picMkLst>
            <pc:docMk/>
            <pc:sldMk cId="1430149828" sldId="317"/>
            <ac:picMk id="3076" creationId="{F167CB24-E830-2876-A5AE-E13D363D41CF}"/>
          </ac:picMkLst>
        </pc:picChg>
      </pc:sldChg>
      <pc:sldChg chg="addSp delSp modSp new mod modClrScheme chgLayout">
        <pc:chgData name="Woodard Leslie N" userId="0215b3a3-2f11-4a9b-8dcf-81ec854199b6" providerId="ADAL" clId="{E8496076-DD37-4DDD-B390-66D5684BB608}" dt="2024-06-17T13:57:59.816" v="15421" actId="22"/>
        <pc:sldMkLst>
          <pc:docMk/>
          <pc:sldMk cId="3636400525" sldId="318"/>
        </pc:sldMkLst>
        <pc:spChg chg="mod ord">
          <ac:chgData name="Woodard Leslie N" userId="0215b3a3-2f11-4a9b-8dcf-81ec854199b6" providerId="ADAL" clId="{E8496076-DD37-4DDD-B390-66D5684BB608}" dt="2024-05-22T17:36:39.776" v="884" actId="700"/>
          <ac:spMkLst>
            <pc:docMk/>
            <pc:sldMk cId="3636400525" sldId="318"/>
            <ac:spMk id="2" creationId="{E5802E02-102A-F8CB-19DB-9AF4056E8366}"/>
          </ac:spMkLst>
        </pc:spChg>
        <pc:spChg chg="del mod ord">
          <ac:chgData name="Woodard Leslie N" userId="0215b3a3-2f11-4a9b-8dcf-81ec854199b6" providerId="ADAL" clId="{E8496076-DD37-4DDD-B390-66D5684BB608}" dt="2024-05-22T17:36:39.776" v="884" actId="700"/>
          <ac:spMkLst>
            <pc:docMk/>
            <pc:sldMk cId="3636400525" sldId="318"/>
            <ac:spMk id="3" creationId="{B551DF6C-995A-66E0-5F7F-4BC3104668C3}"/>
          </ac:spMkLst>
        </pc:spChg>
        <pc:spChg chg="add mod ord">
          <ac:chgData name="Woodard Leslie N" userId="0215b3a3-2f11-4a9b-8dcf-81ec854199b6" providerId="ADAL" clId="{E8496076-DD37-4DDD-B390-66D5684BB608}" dt="2024-05-22T17:36:39.776" v="884" actId="700"/>
          <ac:spMkLst>
            <pc:docMk/>
            <pc:sldMk cId="3636400525" sldId="318"/>
            <ac:spMk id="4" creationId="{3F40F648-E669-AC2A-2263-4F0F677ADD54}"/>
          </ac:spMkLst>
        </pc:spChg>
        <pc:spChg chg="add mod ord">
          <ac:chgData name="Woodard Leslie N" userId="0215b3a3-2f11-4a9b-8dcf-81ec854199b6" providerId="ADAL" clId="{E8496076-DD37-4DDD-B390-66D5684BB608}" dt="2024-06-17T13:57:44.380" v="15419" actId="12"/>
          <ac:spMkLst>
            <pc:docMk/>
            <pc:sldMk cId="3636400525" sldId="318"/>
            <ac:spMk id="5" creationId="{937AF0DA-7C22-1E8F-E5CA-A30FA7952AC2}"/>
          </ac:spMkLst>
        </pc:spChg>
        <pc:spChg chg="add del">
          <ac:chgData name="Woodard Leslie N" userId="0215b3a3-2f11-4a9b-8dcf-81ec854199b6" providerId="ADAL" clId="{E8496076-DD37-4DDD-B390-66D5684BB608}" dt="2024-06-17T13:57:59.816" v="15421" actId="22"/>
          <ac:spMkLst>
            <pc:docMk/>
            <pc:sldMk cId="3636400525" sldId="318"/>
            <ac:spMk id="6" creationId="{EF18527A-41AF-B110-BDE6-C6664225F6C5}"/>
          </ac:spMkLst>
        </pc:spChg>
      </pc:sldChg>
      <pc:sldChg chg="addSp delSp modSp new mod setBg addAnim delAnim modAnim">
        <pc:chgData name="Woodard Leslie N" userId="0215b3a3-2f11-4a9b-8dcf-81ec854199b6" providerId="ADAL" clId="{E8496076-DD37-4DDD-B390-66D5684BB608}" dt="2024-05-22T19:05:02.569" v="1931" actId="404"/>
        <pc:sldMkLst>
          <pc:docMk/>
          <pc:sldMk cId="936406815" sldId="319"/>
        </pc:sldMkLst>
        <pc:spChg chg="mod">
          <ac:chgData name="Woodard Leslie N" userId="0215b3a3-2f11-4a9b-8dcf-81ec854199b6" providerId="ADAL" clId="{E8496076-DD37-4DDD-B390-66D5684BB608}" dt="2024-05-22T19:05:02.569" v="1931" actId="404"/>
          <ac:spMkLst>
            <pc:docMk/>
            <pc:sldMk cId="936406815" sldId="319"/>
            <ac:spMk id="2" creationId="{A472A500-B1D9-C842-520D-BA44743D27A1}"/>
          </ac:spMkLst>
        </pc:spChg>
        <pc:spChg chg="mod">
          <ac:chgData name="Woodard Leslie N" userId="0215b3a3-2f11-4a9b-8dcf-81ec854199b6" providerId="ADAL" clId="{E8496076-DD37-4DDD-B390-66D5684BB608}" dt="2024-05-22T18:44:06.400" v="1465" actId="26606"/>
          <ac:spMkLst>
            <pc:docMk/>
            <pc:sldMk cId="936406815" sldId="319"/>
            <ac:spMk id="3" creationId="{8CC4D63B-8818-1042-DFCD-146BC21CBB8B}"/>
          </ac:spMkLst>
        </pc:spChg>
        <pc:spChg chg="del">
          <ac:chgData name="Woodard Leslie N" userId="0215b3a3-2f11-4a9b-8dcf-81ec854199b6" providerId="ADAL" clId="{E8496076-DD37-4DDD-B390-66D5684BB608}" dt="2024-05-22T18:42:14.155" v="1367" actId="22"/>
          <ac:spMkLst>
            <pc:docMk/>
            <pc:sldMk cId="936406815" sldId="319"/>
            <ac:spMk id="4" creationId="{0795320F-D4EC-4DD1-4137-374E0D9B1FD0}"/>
          </ac:spMkLst>
        </pc:spChg>
        <pc:spChg chg="add del">
          <ac:chgData name="Woodard Leslie N" userId="0215b3a3-2f11-4a9b-8dcf-81ec854199b6" providerId="ADAL" clId="{E8496076-DD37-4DDD-B390-66D5684BB608}" dt="2024-05-22T18:44:06.400" v="1465" actId="26606"/>
          <ac:spMkLst>
            <pc:docMk/>
            <pc:sldMk cId="936406815" sldId="319"/>
            <ac:spMk id="11" creationId="{1ED69555-EE48-4B19-812B-4E1068DBF976}"/>
          </ac:spMkLst>
        </pc:spChg>
        <pc:spChg chg="add del">
          <ac:chgData name="Woodard Leslie N" userId="0215b3a3-2f11-4a9b-8dcf-81ec854199b6" providerId="ADAL" clId="{E8496076-DD37-4DDD-B390-66D5684BB608}" dt="2024-05-22T18:44:06.400" v="1465" actId="26606"/>
          <ac:spMkLst>
            <pc:docMk/>
            <pc:sldMk cId="936406815" sldId="319"/>
            <ac:spMk id="13" creationId="{57AEB73D-F521-4B19-820F-12DB6BCC8406}"/>
          </ac:spMkLst>
        </pc:spChg>
        <pc:spChg chg="add del">
          <ac:chgData name="Woodard Leslie N" userId="0215b3a3-2f11-4a9b-8dcf-81ec854199b6" providerId="ADAL" clId="{E8496076-DD37-4DDD-B390-66D5684BB608}" dt="2024-05-22T18:44:06.400" v="1465" actId="26606"/>
          <ac:spMkLst>
            <pc:docMk/>
            <pc:sldMk cId="936406815" sldId="319"/>
            <ac:spMk id="15" creationId="{6B72EEBA-3A5D-41CE-8465-A45A0F65674E}"/>
          </ac:spMkLst>
        </pc:spChg>
        <pc:spChg chg="add del">
          <ac:chgData name="Woodard Leslie N" userId="0215b3a3-2f11-4a9b-8dcf-81ec854199b6" providerId="ADAL" clId="{E8496076-DD37-4DDD-B390-66D5684BB608}" dt="2024-05-22T18:44:06.400" v="1465" actId="26606"/>
          <ac:spMkLst>
            <pc:docMk/>
            <pc:sldMk cId="936406815" sldId="319"/>
            <ac:spMk id="17" creationId="{B725BC23-E0DD-4037-B2B8-7B6FA64543FB}"/>
          </ac:spMkLst>
        </pc:spChg>
        <pc:spChg chg="add del">
          <ac:chgData name="Woodard Leslie N" userId="0215b3a3-2f11-4a9b-8dcf-81ec854199b6" providerId="ADAL" clId="{E8496076-DD37-4DDD-B390-66D5684BB608}" dt="2024-05-22T18:44:06.400" v="1465" actId="26606"/>
          <ac:spMkLst>
            <pc:docMk/>
            <pc:sldMk cId="936406815" sldId="319"/>
            <ac:spMk id="19" creationId="{199EE120-2D35-4A48-BAAE-238F986A13DC}"/>
          </ac:spMkLst>
        </pc:spChg>
        <pc:spChg chg="add del">
          <ac:chgData name="Woodard Leslie N" userId="0215b3a3-2f11-4a9b-8dcf-81ec854199b6" providerId="ADAL" clId="{E8496076-DD37-4DDD-B390-66D5684BB608}" dt="2024-05-22T18:44:06.400" v="1465" actId="26606"/>
          <ac:spMkLst>
            <pc:docMk/>
            <pc:sldMk cId="936406815" sldId="319"/>
            <ac:spMk id="21" creationId="{552F9EAC-0C70-441C-AC78-65174C285730}"/>
          </ac:spMkLst>
        </pc:spChg>
        <pc:spChg chg="add del">
          <ac:chgData name="Woodard Leslie N" userId="0215b3a3-2f11-4a9b-8dcf-81ec854199b6" providerId="ADAL" clId="{E8496076-DD37-4DDD-B390-66D5684BB608}" dt="2024-05-22T18:44:06.400" v="1465" actId="26606"/>
          <ac:spMkLst>
            <pc:docMk/>
            <pc:sldMk cId="936406815" sldId="319"/>
            <ac:spMk id="23" creationId="{0D48F6B8-EF56-4340-982E-F4D6F5DC2F57}"/>
          </ac:spMkLst>
        </pc:spChg>
        <pc:spChg chg="add del">
          <ac:chgData name="Woodard Leslie N" userId="0215b3a3-2f11-4a9b-8dcf-81ec854199b6" providerId="ADAL" clId="{E8496076-DD37-4DDD-B390-66D5684BB608}" dt="2024-05-22T18:44:06.400" v="1465" actId="26606"/>
          <ac:spMkLst>
            <pc:docMk/>
            <pc:sldMk cId="936406815" sldId="319"/>
            <ac:spMk id="25" creationId="{AC596C40-FEA6-4867-853D-CF37DE3B6BF3}"/>
          </ac:spMkLst>
        </pc:spChg>
        <pc:spChg chg="add del">
          <ac:chgData name="Woodard Leslie N" userId="0215b3a3-2f11-4a9b-8dcf-81ec854199b6" providerId="ADAL" clId="{E8496076-DD37-4DDD-B390-66D5684BB608}" dt="2024-05-22T18:44:06.400" v="1465" actId="26606"/>
          <ac:spMkLst>
            <pc:docMk/>
            <pc:sldMk cId="936406815" sldId="319"/>
            <ac:spMk id="27" creationId="{9DC7C5E2-274E-49A3-A8E0-46A5B8CAC3D4}"/>
          </ac:spMkLst>
        </pc:spChg>
        <pc:spChg chg="add del">
          <ac:chgData name="Woodard Leslie N" userId="0215b3a3-2f11-4a9b-8dcf-81ec854199b6" providerId="ADAL" clId="{E8496076-DD37-4DDD-B390-66D5684BB608}" dt="2024-05-22T18:44:06.400" v="1465" actId="26606"/>
          <ac:spMkLst>
            <pc:docMk/>
            <pc:sldMk cId="936406815" sldId="319"/>
            <ac:spMk id="29" creationId="{D6CF8D2C-9E01-48EC-8DDF-8A1FF60AED22}"/>
          </ac:spMkLst>
        </pc:spChg>
        <pc:spChg chg="add del">
          <ac:chgData name="Woodard Leslie N" userId="0215b3a3-2f11-4a9b-8dcf-81ec854199b6" providerId="ADAL" clId="{E8496076-DD37-4DDD-B390-66D5684BB608}" dt="2024-05-22T18:44:06.387" v="1464" actId="26606"/>
          <ac:spMkLst>
            <pc:docMk/>
            <pc:sldMk cId="936406815" sldId="319"/>
            <ac:spMk id="31" creationId="{1ED69555-EE48-4B19-812B-4E1068DBF976}"/>
          </ac:spMkLst>
        </pc:spChg>
        <pc:spChg chg="add del">
          <ac:chgData name="Woodard Leslie N" userId="0215b3a3-2f11-4a9b-8dcf-81ec854199b6" providerId="ADAL" clId="{E8496076-DD37-4DDD-B390-66D5684BB608}" dt="2024-05-22T18:44:06.387" v="1464" actId="26606"/>
          <ac:spMkLst>
            <pc:docMk/>
            <pc:sldMk cId="936406815" sldId="319"/>
            <ac:spMk id="32" creationId="{57AEB73D-F521-4B19-820F-12DB6BCC8406}"/>
          </ac:spMkLst>
        </pc:spChg>
        <pc:spChg chg="add del">
          <ac:chgData name="Woodard Leslie N" userId="0215b3a3-2f11-4a9b-8dcf-81ec854199b6" providerId="ADAL" clId="{E8496076-DD37-4DDD-B390-66D5684BB608}" dt="2024-05-22T18:44:06.387" v="1464" actId="26606"/>
          <ac:spMkLst>
            <pc:docMk/>
            <pc:sldMk cId="936406815" sldId="319"/>
            <ac:spMk id="33" creationId="{6B72EEBA-3A5D-41CE-8465-A45A0F65674E}"/>
          </ac:spMkLst>
        </pc:spChg>
        <pc:spChg chg="add del">
          <ac:chgData name="Woodard Leslie N" userId="0215b3a3-2f11-4a9b-8dcf-81ec854199b6" providerId="ADAL" clId="{E8496076-DD37-4DDD-B390-66D5684BB608}" dt="2024-05-22T18:43:55.438" v="1460" actId="26606"/>
          <ac:spMkLst>
            <pc:docMk/>
            <pc:sldMk cId="936406815" sldId="319"/>
            <ac:spMk id="34" creationId="{1ED69555-EE48-4B19-812B-4E1068DBF976}"/>
          </ac:spMkLst>
        </pc:spChg>
        <pc:spChg chg="add del">
          <ac:chgData name="Woodard Leslie N" userId="0215b3a3-2f11-4a9b-8dcf-81ec854199b6" providerId="ADAL" clId="{E8496076-DD37-4DDD-B390-66D5684BB608}" dt="2024-05-22T18:44:06.387" v="1464" actId="26606"/>
          <ac:spMkLst>
            <pc:docMk/>
            <pc:sldMk cId="936406815" sldId="319"/>
            <ac:spMk id="35" creationId="{CA22F210-7186-4074-94C5-FAD2C2EB15B2}"/>
          </ac:spMkLst>
        </pc:spChg>
        <pc:spChg chg="add del">
          <ac:chgData name="Woodard Leslie N" userId="0215b3a3-2f11-4a9b-8dcf-81ec854199b6" providerId="ADAL" clId="{E8496076-DD37-4DDD-B390-66D5684BB608}" dt="2024-05-22T18:43:55.438" v="1460" actId="26606"/>
          <ac:spMkLst>
            <pc:docMk/>
            <pc:sldMk cId="936406815" sldId="319"/>
            <ac:spMk id="36" creationId="{57AEB73D-F521-4B19-820F-12DB6BCC8406}"/>
          </ac:spMkLst>
        </pc:spChg>
        <pc:spChg chg="add del">
          <ac:chgData name="Woodard Leslie N" userId="0215b3a3-2f11-4a9b-8dcf-81ec854199b6" providerId="ADAL" clId="{E8496076-DD37-4DDD-B390-66D5684BB608}" dt="2024-05-22T18:44:06.387" v="1464" actId="26606"/>
          <ac:spMkLst>
            <pc:docMk/>
            <pc:sldMk cId="936406815" sldId="319"/>
            <ac:spMk id="37" creationId="{7ED93057-B056-4D1D-B0DA-F1619DAAF5A1}"/>
          </ac:spMkLst>
        </pc:spChg>
        <pc:spChg chg="add del">
          <ac:chgData name="Woodard Leslie N" userId="0215b3a3-2f11-4a9b-8dcf-81ec854199b6" providerId="ADAL" clId="{E8496076-DD37-4DDD-B390-66D5684BB608}" dt="2024-05-22T18:43:55.438" v="1460" actId="26606"/>
          <ac:spMkLst>
            <pc:docMk/>
            <pc:sldMk cId="936406815" sldId="319"/>
            <ac:spMk id="38" creationId="{6B72EEBA-3A5D-41CE-8465-A45A0F65674E}"/>
          </ac:spMkLst>
        </pc:spChg>
        <pc:spChg chg="add del">
          <ac:chgData name="Woodard Leslie N" userId="0215b3a3-2f11-4a9b-8dcf-81ec854199b6" providerId="ADAL" clId="{E8496076-DD37-4DDD-B390-66D5684BB608}" dt="2024-05-22T18:44:06.387" v="1464" actId="26606"/>
          <ac:spMkLst>
            <pc:docMk/>
            <pc:sldMk cId="936406815" sldId="319"/>
            <ac:spMk id="39" creationId="{F5B41592-BC5E-4AE2-8CA7-91C73FD8F744}"/>
          </ac:spMkLst>
        </pc:spChg>
        <pc:spChg chg="add del">
          <ac:chgData name="Woodard Leslie N" userId="0215b3a3-2f11-4a9b-8dcf-81ec854199b6" providerId="ADAL" clId="{E8496076-DD37-4DDD-B390-66D5684BB608}" dt="2024-05-22T18:43:55.438" v="1460" actId="26606"/>
          <ac:spMkLst>
            <pc:docMk/>
            <pc:sldMk cId="936406815" sldId="319"/>
            <ac:spMk id="40" creationId="{EA164D6B-6878-4B9F-A2D0-985D39B17B46}"/>
          </ac:spMkLst>
        </pc:spChg>
        <pc:spChg chg="add del">
          <ac:chgData name="Woodard Leslie N" userId="0215b3a3-2f11-4a9b-8dcf-81ec854199b6" providerId="ADAL" clId="{E8496076-DD37-4DDD-B390-66D5684BB608}" dt="2024-05-22T18:44:06.387" v="1464" actId="26606"/>
          <ac:spMkLst>
            <pc:docMk/>
            <pc:sldMk cId="936406815" sldId="319"/>
            <ac:spMk id="41" creationId="{CB574A3D-9991-4D4A-91DF-0D0DE47DB31E}"/>
          </ac:spMkLst>
        </pc:spChg>
        <pc:spChg chg="add del">
          <ac:chgData name="Woodard Leslie N" userId="0215b3a3-2f11-4a9b-8dcf-81ec854199b6" providerId="ADAL" clId="{E8496076-DD37-4DDD-B390-66D5684BB608}" dt="2024-05-22T18:43:55.438" v="1460" actId="26606"/>
          <ac:spMkLst>
            <pc:docMk/>
            <pc:sldMk cId="936406815" sldId="319"/>
            <ac:spMk id="42" creationId="{2A175829-70EA-4A6D-978C-4D0923059C3D}"/>
          </ac:spMkLst>
        </pc:spChg>
        <pc:spChg chg="add del">
          <ac:chgData name="Woodard Leslie N" userId="0215b3a3-2f11-4a9b-8dcf-81ec854199b6" providerId="ADAL" clId="{E8496076-DD37-4DDD-B390-66D5684BB608}" dt="2024-05-22T18:44:06.387" v="1464" actId="26606"/>
          <ac:spMkLst>
            <pc:docMk/>
            <pc:sldMk cId="936406815" sldId="319"/>
            <ac:spMk id="43" creationId="{D5A56255-4961-41E1-887B-7319F23C909E}"/>
          </ac:spMkLst>
        </pc:spChg>
        <pc:spChg chg="add del">
          <ac:chgData name="Woodard Leslie N" userId="0215b3a3-2f11-4a9b-8dcf-81ec854199b6" providerId="ADAL" clId="{E8496076-DD37-4DDD-B390-66D5684BB608}" dt="2024-05-22T18:43:55.438" v="1460" actId="26606"/>
          <ac:spMkLst>
            <pc:docMk/>
            <pc:sldMk cId="936406815" sldId="319"/>
            <ac:spMk id="44" creationId="{EE5D2B4A-3399-4CCF-A171-7F8B1BF54596}"/>
          </ac:spMkLst>
        </pc:spChg>
        <pc:spChg chg="add">
          <ac:chgData name="Woodard Leslie N" userId="0215b3a3-2f11-4a9b-8dcf-81ec854199b6" providerId="ADAL" clId="{E8496076-DD37-4DDD-B390-66D5684BB608}" dt="2024-05-22T18:44:06.400" v="1465" actId="26606"/>
          <ac:spMkLst>
            <pc:docMk/>
            <pc:sldMk cId="936406815" sldId="319"/>
            <ac:spMk id="45" creationId="{1ED69555-EE48-4B19-812B-4E1068DBF976}"/>
          </ac:spMkLst>
        </pc:spChg>
        <pc:spChg chg="add del">
          <ac:chgData name="Woodard Leslie N" userId="0215b3a3-2f11-4a9b-8dcf-81ec854199b6" providerId="ADAL" clId="{E8496076-DD37-4DDD-B390-66D5684BB608}" dt="2024-05-22T18:43:55.438" v="1460" actId="26606"/>
          <ac:spMkLst>
            <pc:docMk/>
            <pc:sldMk cId="936406815" sldId="319"/>
            <ac:spMk id="46" creationId="{A894967F-D57B-433D-9A92-5C82B10CFD78}"/>
          </ac:spMkLst>
        </pc:spChg>
        <pc:spChg chg="add">
          <ac:chgData name="Woodard Leslie N" userId="0215b3a3-2f11-4a9b-8dcf-81ec854199b6" providerId="ADAL" clId="{E8496076-DD37-4DDD-B390-66D5684BB608}" dt="2024-05-22T18:44:06.400" v="1465" actId="26606"/>
          <ac:spMkLst>
            <pc:docMk/>
            <pc:sldMk cId="936406815" sldId="319"/>
            <ac:spMk id="47" creationId="{57AEB73D-F521-4B19-820F-12DB6BCC8406}"/>
          </ac:spMkLst>
        </pc:spChg>
        <pc:spChg chg="add del">
          <ac:chgData name="Woodard Leslie N" userId="0215b3a3-2f11-4a9b-8dcf-81ec854199b6" providerId="ADAL" clId="{E8496076-DD37-4DDD-B390-66D5684BB608}" dt="2024-05-22T18:43:55.438" v="1460" actId="26606"/>
          <ac:spMkLst>
            <pc:docMk/>
            <pc:sldMk cId="936406815" sldId="319"/>
            <ac:spMk id="48" creationId="{BB57D892-A065-4003-93F3-65AB1A248371}"/>
          </ac:spMkLst>
        </pc:spChg>
        <pc:spChg chg="add">
          <ac:chgData name="Woodard Leslie N" userId="0215b3a3-2f11-4a9b-8dcf-81ec854199b6" providerId="ADAL" clId="{E8496076-DD37-4DDD-B390-66D5684BB608}" dt="2024-05-22T18:44:06.400" v="1465" actId="26606"/>
          <ac:spMkLst>
            <pc:docMk/>
            <pc:sldMk cId="936406815" sldId="319"/>
            <ac:spMk id="49" creationId="{6B72EEBA-3A5D-41CE-8465-A45A0F65674E}"/>
          </ac:spMkLst>
        </pc:spChg>
        <pc:spChg chg="add del">
          <ac:chgData name="Woodard Leslie N" userId="0215b3a3-2f11-4a9b-8dcf-81ec854199b6" providerId="ADAL" clId="{E8496076-DD37-4DDD-B390-66D5684BB608}" dt="2024-05-22T18:43:55.438" v="1460" actId="26606"/>
          <ac:spMkLst>
            <pc:docMk/>
            <pc:sldMk cId="936406815" sldId="319"/>
            <ac:spMk id="50" creationId="{985AAE23-FCB6-4663-907C-0110B0FDC58E}"/>
          </ac:spMkLst>
        </pc:spChg>
        <pc:spChg chg="add">
          <ac:chgData name="Woodard Leslie N" userId="0215b3a3-2f11-4a9b-8dcf-81ec854199b6" providerId="ADAL" clId="{E8496076-DD37-4DDD-B390-66D5684BB608}" dt="2024-05-22T18:44:06.400" v="1465" actId="26606"/>
          <ac:spMkLst>
            <pc:docMk/>
            <pc:sldMk cId="936406815" sldId="319"/>
            <ac:spMk id="51" creationId="{EA164D6B-6878-4B9F-A2D0-985D39B17B46}"/>
          </ac:spMkLst>
        </pc:spChg>
        <pc:spChg chg="add del">
          <ac:chgData name="Woodard Leslie N" userId="0215b3a3-2f11-4a9b-8dcf-81ec854199b6" providerId="ADAL" clId="{E8496076-DD37-4DDD-B390-66D5684BB608}" dt="2024-05-22T18:43:55.438" v="1460" actId="26606"/>
          <ac:spMkLst>
            <pc:docMk/>
            <pc:sldMk cId="936406815" sldId="319"/>
            <ac:spMk id="52" creationId="{BEA1DA1C-6CE0-4AE4-918F-CC0E685C5F0F}"/>
          </ac:spMkLst>
        </pc:spChg>
        <pc:spChg chg="add">
          <ac:chgData name="Woodard Leslie N" userId="0215b3a3-2f11-4a9b-8dcf-81ec854199b6" providerId="ADAL" clId="{E8496076-DD37-4DDD-B390-66D5684BB608}" dt="2024-05-22T18:44:06.400" v="1465" actId="26606"/>
          <ac:spMkLst>
            <pc:docMk/>
            <pc:sldMk cId="936406815" sldId="319"/>
            <ac:spMk id="53" creationId="{362F176A-9349-4CD7-8042-59C0200C8CE9}"/>
          </ac:spMkLst>
        </pc:spChg>
        <pc:spChg chg="add del">
          <ac:chgData name="Woodard Leslie N" userId="0215b3a3-2f11-4a9b-8dcf-81ec854199b6" providerId="ADAL" clId="{E8496076-DD37-4DDD-B390-66D5684BB608}" dt="2024-05-22T18:43:55.438" v="1460" actId="26606"/>
          <ac:spMkLst>
            <pc:docMk/>
            <pc:sldMk cId="936406815" sldId="319"/>
            <ac:spMk id="54" creationId="{9C67C3D3-B919-4C65-907E-45C21C631E42}"/>
          </ac:spMkLst>
        </pc:spChg>
        <pc:spChg chg="add">
          <ac:chgData name="Woodard Leslie N" userId="0215b3a3-2f11-4a9b-8dcf-81ec854199b6" providerId="ADAL" clId="{E8496076-DD37-4DDD-B390-66D5684BB608}" dt="2024-05-22T18:44:06.400" v="1465" actId="26606"/>
          <ac:spMkLst>
            <pc:docMk/>
            <pc:sldMk cId="936406815" sldId="319"/>
            <ac:spMk id="55" creationId="{064738AB-B6BE-4867-889A-52CE4AC8DBD0}"/>
          </ac:spMkLst>
        </pc:spChg>
        <pc:spChg chg="add del">
          <ac:chgData name="Woodard Leslie N" userId="0215b3a3-2f11-4a9b-8dcf-81ec854199b6" providerId="ADAL" clId="{E8496076-DD37-4DDD-B390-66D5684BB608}" dt="2024-05-22T18:43:55.438" v="1460" actId="26606"/>
          <ac:spMkLst>
            <pc:docMk/>
            <pc:sldMk cId="936406815" sldId="319"/>
            <ac:spMk id="56" creationId="{9BCBF7BE-192C-47B7-816B-8213C256E8AB}"/>
          </ac:spMkLst>
        </pc:spChg>
        <pc:spChg chg="add">
          <ac:chgData name="Woodard Leslie N" userId="0215b3a3-2f11-4a9b-8dcf-81ec854199b6" providerId="ADAL" clId="{E8496076-DD37-4DDD-B390-66D5684BB608}" dt="2024-05-22T18:44:06.400" v="1465" actId="26606"/>
          <ac:spMkLst>
            <pc:docMk/>
            <pc:sldMk cId="936406815" sldId="319"/>
            <ac:spMk id="57" creationId="{4E9A171F-91A7-42F8-B25C-E38B244E757C}"/>
          </ac:spMkLst>
        </pc:spChg>
        <pc:spChg chg="add">
          <ac:chgData name="Woodard Leslie N" userId="0215b3a3-2f11-4a9b-8dcf-81ec854199b6" providerId="ADAL" clId="{E8496076-DD37-4DDD-B390-66D5684BB608}" dt="2024-05-22T18:44:06.400" v="1465" actId="26606"/>
          <ac:spMkLst>
            <pc:docMk/>
            <pc:sldMk cId="936406815" sldId="319"/>
            <ac:spMk id="58" creationId="{57851D67-7085-40E2-B146-F91433A28E08}"/>
          </ac:spMkLst>
        </pc:spChg>
        <pc:spChg chg="add">
          <ac:chgData name="Woodard Leslie N" userId="0215b3a3-2f11-4a9b-8dcf-81ec854199b6" providerId="ADAL" clId="{E8496076-DD37-4DDD-B390-66D5684BB608}" dt="2024-05-22T18:44:06.400" v="1465" actId="26606"/>
          <ac:spMkLst>
            <pc:docMk/>
            <pc:sldMk cId="936406815" sldId="319"/>
            <ac:spMk id="59" creationId="{985AAE23-FCB6-4663-907C-0110B0FDC58E}"/>
          </ac:spMkLst>
        </pc:spChg>
        <pc:spChg chg="add">
          <ac:chgData name="Woodard Leslie N" userId="0215b3a3-2f11-4a9b-8dcf-81ec854199b6" providerId="ADAL" clId="{E8496076-DD37-4DDD-B390-66D5684BB608}" dt="2024-05-22T18:44:06.400" v="1465" actId="26606"/>
          <ac:spMkLst>
            <pc:docMk/>
            <pc:sldMk cId="936406815" sldId="319"/>
            <ac:spMk id="60" creationId="{9C969C2C-E7E3-4052-87D4-61E733EC1BBD}"/>
          </ac:spMkLst>
        </pc:spChg>
        <pc:spChg chg="add">
          <ac:chgData name="Woodard Leslie N" userId="0215b3a3-2f11-4a9b-8dcf-81ec854199b6" providerId="ADAL" clId="{E8496076-DD37-4DDD-B390-66D5684BB608}" dt="2024-05-22T18:44:06.400" v="1465" actId="26606"/>
          <ac:spMkLst>
            <pc:docMk/>
            <pc:sldMk cId="936406815" sldId="319"/>
            <ac:spMk id="61" creationId="{7C60369F-A41B-4D6E-8990-30E2715C5730}"/>
          </ac:spMkLst>
        </pc:spChg>
        <pc:picChg chg="add mod ord">
          <ac:chgData name="Woodard Leslie N" userId="0215b3a3-2f11-4a9b-8dcf-81ec854199b6" providerId="ADAL" clId="{E8496076-DD37-4DDD-B390-66D5684BB608}" dt="2024-05-22T18:44:06.400" v="1465" actId="26606"/>
          <ac:picMkLst>
            <pc:docMk/>
            <pc:sldMk cId="936406815" sldId="319"/>
            <ac:picMk id="6" creationId="{C5DE18A8-21F5-FA26-0141-5DB524CD3275}"/>
          </ac:picMkLst>
        </pc:picChg>
      </pc:sldChg>
      <pc:sldChg chg="addSp delSp modSp new mod ord setBg">
        <pc:chgData name="Woodard Leslie N" userId="0215b3a3-2f11-4a9b-8dcf-81ec854199b6" providerId="ADAL" clId="{E8496076-DD37-4DDD-B390-66D5684BB608}" dt="2024-06-12T15:35:21.970" v="9434" actId="20577"/>
        <pc:sldMkLst>
          <pc:docMk/>
          <pc:sldMk cId="636516910" sldId="320"/>
        </pc:sldMkLst>
        <pc:spChg chg="mod">
          <ac:chgData name="Woodard Leslie N" userId="0215b3a3-2f11-4a9b-8dcf-81ec854199b6" providerId="ADAL" clId="{E8496076-DD37-4DDD-B390-66D5684BB608}" dt="2024-05-30T14:19:19.427" v="4464" actId="26606"/>
          <ac:spMkLst>
            <pc:docMk/>
            <pc:sldMk cId="636516910" sldId="320"/>
            <ac:spMk id="2" creationId="{9F002E04-E7F4-B315-171F-BE045509C1D8}"/>
          </ac:spMkLst>
        </pc:spChg>
        <pc:spChg chg="del">
          <ac:chgData name="Woodard Leslie N" userId="0215b3a3-2f11-4a9b-8dcf-81ec854199b6" providerId="ADAL" clId="{E8496076-DD37-4DDD-B390-66D5684BB608}" dt="2024-05-22T18:50:19.773" v="1537" actId="22"/>
          <ac:spMkLst>
            <pc:docMk/>
            <pc:sldMk cId="636516910" sldId="320"/>
            <ac:spMk id="3" creationId="{042CCFDB-01E0-6F42-4DB2-14BE7CC6A641}"/>
          </ac:spMkLst>
        </pc:spChg>
        <pc:spChg chg="add del">
          <ac:chgData name="Woodard Leslie N" userId="0215b3a3-2f11-4a9b-8dcf-81ec854199b6" providerId="ADAL" clId="{E8496076-DD37-4DDD-B390-66D5684BB608}" dt="2024-05-22T18:50:29.459" v="1539" actId="26606"/>
          <ac:spMkLst>
            <pc:docMk/>
            <pc:sldMk cId="636516910" sldId="320"/>
            <ac:spMk id="10" creationId="{1ED69555-EE48-4B19-812B-4E1068DBF976}"/>
          </ac:spMkLst>
        </pc:spChg>
        <pc:spChg chg="add del">
          <ac:chgData name="Woodard Leslie N" userId="0215b3a3-2f11-4a9b-8dcf-81ec854199b6" providerId="ADAL" clId="{E8496076-DD37-4DDD-B390-66D5684BB608}" dt="2024-05-22T18:50:29.459" v="1539" actId="26606"/>
          <ac:spMkLst>
            <pc:docMk/>
            <pc:sldMk cId="636516910" sldId="320"/>
            <ac:spMk id="12" creationId="{57AEB73D-F521-4B19-820F-12DB6BCC8406}"/>
          </ac:spMkLst>
        </pc:spChg>
        <pc:spChg chg="add del">
          <ac:chgData name="Woodard Leslie N" userId="0215b3a3-2f11-4a9b-8dcf-81ec854199b6" providerId="ADAL" clId="{E8496076-DD37-4DDD-B390-66D5684BB608}" dt="2024-05-22T18:50:29.459" v="1539" actId="26606"/>
          <ac:spMkLst>
            <pc:docMk/>
            <pc:sldMk cId="636516910" sldId="320"/>
            <ac:spMk id="14" creationId="{6B72EEBA-3A5D-41CE-8465-A45A0F65674E}"/>
          </ac:spMkLst>
        </pc:spChg>
        <pc:spChg chg="add del">
          <ac:chgData name="Woodard Leslie N" userId="0215b3a3-2f11-4a9b-8dcf-81ec854199b6" providerId="ADAL" clId="{E8496076-DD37-4DDD-B390-66D5684BB608}" dt="2024-05-22T18:50:29.459" v="1539" actId="26606"/>
          <ac:spMkLst>
            <pc:docMk/>
            <pc:sldMk cId="636516910" sldId="320"/>
            <ac:spMk id="16" creationId="{CA22F210-7186-4074-94C5-FAD2C2EB15B2}"/>
          </ac:spMkLst>
        </pc:spChg>
        <pc:spChg chg="add del">
          <ac:chgData name="Woodard Leslie N" userId="0215b3a3-2f11-4a9b-8dcf-81ec854199b6" providerId="ADAL" clId="{E8496076-DD37-4DDD-B390-66D5684BB608}" dt="2024-05-22T18:50:29.459" v="1539" actId="26606"/>
          <ac:spMkLst>
            <pc:docMk/>
            <pc:sldMk cId="636516910" sldId="320"/>
            <ac:spMk id="18" creationId="{7ED93057-B056-4D1D-B0DA-F1619DAAF5A1}"/>
          </ac:spMkLst>
        </pc:spChg>
        <pc:spChg chg="add del">
          <ac:chgData name="Woodard Leslie N" userId="0215b3a3-2f11-4a9b-8dcf-81ec854199b6" providerId="ADAL" clId="{E8496076-DD37-4DDD-B390-66D5684BB608}" dt="2024-05-22T18:50:29.459" v="1539" actId="26606"/>
          <ac:spMkLst>
            <pc:docMk/>
            <pc:sldMk cId="636516910" sldId="320"/>
            <ac:spMk id="20" creationId="{F5B41592-BC5E-4AE2-8CA7-91C73FD8F744}"/>
          </ac:spMkLst>
        </pc:spChg>
        <pc:spChg chg="add del">
          <ac:chgData name="Woodard Leslie N" userId="0215b3a3-2f11-4a9b-8dcf-81ec854199b6" providerId="ADAL" clId="{E8496076-DD37-4DDD-B390-66D5684BB608}" dt="2024-05-22T18:50:29.459" v="1539" actId="26606"/>
          <ac:spMkLst>
            <pc:docMk/>
            <pc:sldMk cId="636516910" sldId="320"/>
            <ac:spMk id="22" creationId="{CB574A3D-9991-4D4A-91DF-0D0DE47DB31E}"/>
          </ac:spMkLst>
        </pc:spChg>
        <pc:spChg chg="add del">
          <ac:chgData name="Woodard Leslie N" userId="0215b3a3-2f11-4a9b-8dcf-81ec854199b6" providerId="ADAL" clId="{E8496076-DD37-4DDD-B390-66D5684BB608}" dt="2024-05-22T18:50:29.459" v="1539" actId="26606"/>
          <ac:spMkLst>
            <pc:docMk/>
            <pc:sldMk cId="636516910" sldId="320"/>
            <ac:spMk id="24" creationId="{D5A56255-4961-41E1-887B-7319F23C909E}"/>
          </ac:spMkLst>
        </pc:spChg>
        <pc:spChg chg="add del">
          <ac:chgData name="Woodard Leslie N" userId="0215b3a3-2f11-4a9b-8dcf-81ec854199b6" providerId="ADAL" clId="{E8496076-DD37-4DDD-B390-66D5684BB608}" dt="2024-05-30T14:19:19.427" v="4464" actId="26606"/>
          <ac:spMkLst>
            <pc:docMk/>
            <pc:sldMk cId="636516910" sldId="320"/>
            <ac:spMk id="26" creationId="{E7CAD65F-AAC9-4CC9-B5F5-E963F24F456D}"/>
          </ac:spMkLst>
        </pc:spChg>
        <pc:spChg chg="add del">
          <ac:chgData name="Woodard Leslie N" userId="0215b3a3-2f11-4a9b-8dcf-81ec854199b6" providerId="ADAL" clId="{E8496076-DD37-4DDD-B390-66D5684BB608}" dt="2024-05-30T14:19:19.427" v="4464" actId="26606"/>
          <ac:spMkLst>
            <pc:docMk/>
            <pc:sldMk cId="636516910" sldId="320"/>
            <ac:spMk id="27" creationId="{1ED69555-EE48-4B19-812B-4E1068DBF976}"/>
          </ac:spMkLst>
        </pc:spChg>
        <pc:spChg chg="add del">
          <ac:chgData name="Woodard Leslie N" userId="0215b3a3-2f11-4a9b-8dcf-81ec854199b6" providerId="ADAL" clId="{E8496076-DD37-4DDD-B390-66D5684BB608}" dt="2024-05-30T14:19:19.427" v="4464" actId="26606"/>
          <ac:spMkLst>
            <pc:docMk/>
            <pc:sldMk cId="636516910" sldId="320"/>
            <ac:spMk id="28" creationId="{57AEB73D-F521-4B19-820F-12DB6BCC8406}"/>
          </ac:spMkLst>
        </pc:spChg>
        <pc:spChg chg="add del">
          <ac:chgData name="Woodard Leslie N" userId="0215b3a3-2f11-4a9b-8dcf-81ec854199b6" providerId="ADAL" clId="{E8496076-DD37-4DDD-B390-66D5684BB608}" dt="2024-05-30T14:19:19.427" v="4464" actId="26606"/>
          <ac:spMkLst>
            <pc:docMk/>
            <pc:sldMk cId="636516910" sldId="320"/>
            <ac:spMk id="29" creationId="{6B72EEBA-3A5D-41CE-8465-A45A0F65674E}"/>
          </ac:spMkLst>
        </pc:spChg>
        <pc:spChg chg="add del">
          <ac:chgData name="Woodard Leslie N" userId="0215b3a3-2f11-4a9b-8dcf-81ec854199b6" providerId="ADAL" clId="{E8496076-DD37-4DDD-B390-66D5684BB608}" dt="2024-05-30T14:19:19.427" v="4464" actId="26606"/>
          <ac:spMkLst>
            <pc:docMk/>
            <pc:sldMk cId="636516910" sldId="320"/>
            <ac:spMk id="30" creationId="{CA22F210-7186-4074-94C5-FAD2C2EB15B2}"/>
          </ac:spMkLst>
        </pc:spChg>
        <pc:spChg chg="add del">
          <ac:chgData name="Woodard Leslie N" userId="0215b3a3-2f11-4a9b-8dcf-81ec854199b6" providerId="ADAL" clId="{E8496076-DD37-4DDD-B390-66D5684BB608}" dt="2024-05-30T14:19:19.427" v="4464" actId="26606"/>
          <ac:spMkLst>
            <pc:docMk/>
            <pc:sldMk cId="636516910" sldId="320"/>
            <ac:spMk id="31" creationId="{7ED93057-B056-4D1D-B0DA-F1619DAAF5A1}"/>
          </ac:spMkLst>
        </pc:spChg>
        <pc:spChg chg="add del">
          <ac:chgData name="Woodard Leslie N" userId="0215b3a3-2f11-4a9b-8dcf-81ec854199b6" providerId="ADAL" clId="{E8496076-DD37-4DDD-B390-66D5684BB608}" dt="2024-05-30T14:19:19.427" v="4464" actId="26606"/>
          <ac:spMkLst>
            <pc:docMk/>
            <pc:sldMk cId="636516910" sldId="320"/>
            <ac:spMk id="32" creationId="{F5B41592-BC5E-4AE2-8CA7-91C73FD8F744}"/>
          </ac:spMkLst>
        </pc:spChg>
        <pc:spChg chg="add del">
          <ac:chgData name="Woodard Leslie N" userId="0215b3a3-2f11-4a9b-8dcf-81ec854199b6" providerId="ADAL" clId="{E8496076-DD37-4DDD-B390-66D5684BB608}" dt="2024-05-30T14:19:19.427" v="4464" actId="26606"/>
          <ac:spMkLst>
            <pc:docMk/>
            <pc:sldMk cId="636516910" sldId="320"/>
            <ac:spMk id="33" creationId="{CB574A3D-9991-4D4A-91DF-0D0DE47DB31E}"/>
          </ac:spMkLst>
        </pc:spChg>
        <pc:spChg chg="add del">
          <ac:chgData name="Woodard Leslie N" userId="0215b3a3-2f11-4a9b-8dcf-81ec854199b6" providerId="ADAL" clId="{E8496076-DD37-4DDD-B390-66D5684BB608}" dt="2024-05-30T14:19:19.427" v="4464" actId="26606"/>
          <ac:spMkLst>
            <pc:docMk/>
            <pc:sldMk cId="636516910" sldId="320"/>
            <ac:spMk id="34" creationId="{D5A56255-4961-41E1-887B-7319F23C909E}"/>
          </ac:spMkLst>
        </pc:spChg>
        <pc:spChg chg="add mod">
          <ac:chgData name="Woodard Leslie N" userId="0215b3a3-2f11-4a9b-8dcf-81ec854199b6" providerId="ADAL" clId="{E8496076-DD37-4DDD-B390-66D5684BB608}" dt="2024-06-12T15:35:21.970" v="9434" actId="20577"/>
          <ac:spMkLst>
            <pc:docMk/>
            <pc:sldMk cId="636516910" sldId="320"/>
            <ac:spMk id="38" creationId="{344708E5-A2E2-BD11-719D-4696E13E46BF}"/>
          </ac:spMkLst>
        </pc:spChg>
        <pc:spChg chg="add">
          <ac:chgData name="Woodard Leslie N" userId="0215b3a3-2f11-4a9b-8dcf-81ec854199b6" providerId="ADAL" clId="{E8496076-DD37-4DDD-B390-66D5684BB608}" dt="2024-05-30T14:19:19.427" v="4464" actId="26606"/>
          <ac:spMkLst>
            <pc:docMk/>
            <pc:sldMk cId="636516910" sldId="320"/>
            <ac:spMk id="41" creationId="{0786F82F-1B47-46ED-8EAE-53EF71E59E9A}"/>
          </ac:spMkLst>
        </pc:spChg>
        <pc:spChg chg="add">
          <ac:chgData name="Woodard Leslie N" userId="0215b3a3-2f11-4a9b-8dcf-81ec854199b6" providerId="ADAL" clId="{E8496076-DD37-4DDD-B390-66D5684BB608}" dt="2024-05-30T14:19:19.427" v="4464" actId="26606"/>
          <ac:spMkLst>
            <pc:docMk/>
            <pc:sldMk cId="636516910" sldId="320"/>
            <ac:spMk id="43" creationId="{EF1BAF6F-6275-4646-9C59-331B29B9550F}"/>
          </ac:spMkLst>
        </pc:spChg>
        <pc:spChg chg="add">
          <ac:chgData name="Woodard Leslie N" userId="0215b3a3-2f11-4a9b-8dcf-81ec854199b6" providerId="ADAL" clId="{E8496076-DD37-4DDD-B390-66D5684BB608}" dt="2024-05-30T14:19:19.427" v="4464" actId="26606"/>
          <ac:spMkLst>
            <pc:docMk/>
            <pc:sldMk cId="636516910" sldId="320"/>
            <ac:spMk id="45" creationId="{099405E2-1A96-4DBA-A9DC-4C2A1B421CA9}"/>
          </ac:spMkLst>
        </pc:spChg>
        <pc:spChg chg="add">
          <ac:chgData name="Woodard Leslie N" userId="0215b3a3-2f11-4a9b-8dcf-81ec854199b6" providerId="ADAL" clId="{E8496076-DD37-4DDD-B390-66D5684BB608}" dt="2024-05-30T14:19:19.427" v="4464" actId="26606"/>
          <ac:spMkLst>
            <pc:docMk/>
            <pc:sldMk cId="636516910" sldId="320"/>
            <ac:spMk id="47" creationId="{DEB1CCE3-FB1D-471C-9AFE-D20E81E64AC0}"/>
          </ac:spMkLst>
        </pc:spChg>
        <pc:spChg chg="add">
          <ac:chgData name="Woodard Leslie N" userId="0215b3a3-2f11-4a9b-8dcf-81ec854199b6" providerId="ADAL" clId="{E8496076-DD37-4DDD-B390-66D5684BB608}" dt="2024-05-30T14:19:19.427" v="4464" actId="26606"/>
          <ac:spMkLst>
            <pc:docMk/>
            <pc:sldMk cId="636516910" sldId="320"/>
            <ac:spMk id="49" creationId="{60F38E87-6AF8-4488-B608-9FA2F57B40B7}"/>
          </ac:spMkLst>
        </pc:spChg>
        <pc:spChg chg="add">
          <ac:chgData name="Woodard Leslie N" userId="0215b3a3-2f11-4a9b-8dcf-81ec854199b6" providerId="ADAL" clId="{E8496076-DD37-4DDD-B390-66D5684BB608}" dt="2024-05-30T14:19:19.427" v="4464" actId="26606"/>
          <ac:spMkLst>
            <pc:docMk/>
            <pc:sldMk cId="636516910" sldId="320"/>
            <ac:spMk id="51" creationId="{ECC3B76D-CC6E-42D0-8666-2A2164AB5AF4}"/>
          </ac:spMkLst>
        </pc:spChg>
        <pc:spChg chg="add">
          <ac:chgData name="Woodard Leslie N" userId="0215b3a3-2f11-4a9b-8dcf-81ec854199b6" providerId="ADAL" clId="{E8496076-DD37-4DDD-B390-66D5684BB608}" dt="2024-05-30T14:19:19.427" v="4464" actId="26606"/>
          <ac:spMkLst>
            <pc:docMk/>
            <pc:sldMk cId="636516910" sldId="320"/>
            <ac:spMk id="53" creationId="{32BA9D6C-8214-4E25-AF8B-48762AD8D530}"/>
          </ac:spMkLst>
        </pc:spChg>
        <pc:spChg chg="add">
          <ac:chgData name="Woodard Leslie N" userId="0215b3a3-2f11-4a9b-8dcf-81ec854199b6" providerId="ADAL" clId="{E8496076-DD37-4DDD-B390-66D5684BB608}" dt="2024-05-30T14:19:19.427" v="4464" actId="26606"/>
          <ac:spMkLst>
            <pc:docMk/>
            <pc:sldMk cId="636516910" sldId="320"/>
            <ac:spMk id="55" creationId="{DBE9B8BD-472F-4F54-AC9D-101EE3496992}"/>
          </ac:spMkLst>
        </pc:spChg>
        <pc:spChg chg="add">
          <ac:chgData name="Woodard Leslie N" userId="0215b3a3-2f11-4a9b-8dcf-81ec854199b6" providerId="ADAL" clId="{E8496076-DD37-4DDD-B390-66D5684BB608}" dt="2024-05-30T14:19:19.427" v="4464" actId="26606"/>
          <ac:spMkLst>
            <pc:docMk/>
            <pc:sldMk cId="636516910" sldId="320"/>
            <ac:spMk id="57" creationId="{0871A14F-64B0-4CCE-900E-695C55EFF375}"/>
          </ac:spMkLst>
        </pc:spChg>
        <pc:spChg chg="add">
          <ac:chgData name="Woodard Leslie N" userId="0215b3a3-2f11-4a9b-8dcf-81ec854199b6" providerId="ADAL" clId="{E8496076-DD37-4DDD-B390-66D5684BB608}" dt="2024-05-30T14:19:19.427" v="4464" actId="26606"/>
          <ac:spMkLst>
            <pc:docMk/>
            <pc:sldMk cId="636516910" sldId="320"/>
            <ac:spMk id="59" creationId="{0FDBC76A-295F-4635-A28D-ADA24F383ABC}"/>
          </ac:spMkLst>
        </pc:spChg>
        <pc:picChg chg="add mod ord">
          <ac:chgData name="Woodard Leslie N" userId="0215b3a3-2f11-4a9b-8dcf-81ec854199b6" providerId="ADAL" clId="{E8496076-DD37-4DDD-B390-66D5684BB608}" dt="2024-05-30T14:19:19.427" v="4464" actId="26606"/>
          <ac:picMkLst>
            <pc:docMk/>
            <pc:sldMk cId="636516910" sldId="320"/>
            <ac:picMk id="5" creationId="{BBF0484F-DC6E-18AB-ACB9-13AE5B94AF04}"/>
          </ac:picMkLst>
        </pc:picChg>
      </pc:sldChg>
      <pc:sldChg chg="modSp new mod">
        <pc:chgData name="Woodard Leslie N" userId="0215b3a3-2f11-4a9b-8dcf-81ec854199b6" providerId="ADAL" clId="{E8496076-DD37-4DDD-B390-66D5684BB608}" dt="2024-06-11T20:03:47.293" v="7932" actId="20577"/>
        <pc:sldMkLst>
          <pc:docMk/>
          <pc:sldMk cId="756676495" sldId="321"/>
        </pc:sldMkLst>
        <pc:spChg chg="mod">
          <ac:chgData name="Woodard Leslie N" userId="0215b3a3-2f11-4a9b-8dcf-81ec854199b6" providerId="ADAL" clId="{E8496076-DD37-4DDD-B390-66D5684BB608}" dt="2024-05-22T18:56:21.087" v="1566" actId="20577"/>
          <ac:spMkLst>
            <pc:docMk/>
            <pc:sldMk cId="756676495" sldId="321"/>
            <ac:spMk id="2" creationId="{FEF64B35-D942-4603-41B3-E836D7969CFC}"/>
          </ac:spMkLst>
        </pc:spChg>
        <pc:spChg chg="mod">
          <ac:chgData name="Woodard Leslie N" userId="0215b3a3-2f11-4a9b-8dcf-81ec854199b6" providerId="ADAL" clId="{E8496076-DD37-4DDD-B390-66D5684BB608}" dt="2024-06-11T20:03:47.293" v="7932" actId="20577"/>
          <ac:spMkLst>
            <pc:docMk/>
            <pc:sldMk cId="756676495" sldId="321"/>
            <ac:spMk id="3" creationId="{1D401040-988D-83F1-1E14-BA80702C216F}"/>
          </ac:spMkLst>
        </pc:spChg>
      </pc:sldChg>
      <pc:sldChg chg="addSp delSp modSp add mod setBg modNotesTx">
        <pc:chgData name="Woodard Leslie N" userId="0215b3a3-2f11-4a9b-8dcf-81ec854199b6" providerId="ADAL" clId="{E8496076-DD37-4DDD-B390-66D5684BB608}" dt="2024-05-22T19:15:25.343" v="2380" actId="20577"/>
        <pc:sldMkLst>
          <pc:docMk/>
          <pc:sldMk cId="3290583052" sldId="322"/>
        </pc:sldMkLst>
        <pc:spChg chg="del">
          <ac:chgData name="Woodard Leslie N" userId="0215b3a3-2f11-4a9b-8dcf-81ec854199b6" providerId="ADAL" clId="{E8496076-DD37-4DDD-B390-66D5684BB608}" dt="2024-05-22T19:10:58.804" v="2149" actId="478"/>
          <ac:spMkLst>
            <pc:docMk/>
            <pc:sldMk cId="3290583052" sldId="322"/>
            <ac:spMk id="2" creationId="{56B987DB-D1E7-C6D5-00B7-8BF0CBE91C7D}"/>
          </ac:spMkLst>
        </pc:spChg>
        <pc:spChg chg="mod">
          <ac:chgData name="Woodard Leslie N" userId="0215b3a3-2f11-4a9b-8dcf-81ec854199b6" providerId="ADAL" clId="{E8496076-DD37-4DDD-B390-66D5684BB608}" dt="2024-05-22T19:15:25.343" v="2380" actId="20577"/>
          <ac:spMkLst>
            <pc:docMk/>
            <pc:sldMk cId="3290583052" sldId="322"/>
            <ac:spMk id="3" creationId="{7AF12C56-1830-9263-9427-2E2B7FEDC786}"/>
          </ac:spMkLst>
        </pc:spChg>
        <pc:spChg chg="add del mod">
          <ac:chgData name="Woodard Leslie N" userId="0215b3a3-2f11-4a9b-8dcf-81ec854199b6" providerId="ADAL" clId="{E8496076-DD37-4DDD-B390-66D5684BB608}" dt="2024-05-22T19:11:00.693" v="2150"/>
          <ac:spMkLst>
            <pc:docMk/>
            <pc:sldMk cId="3290583052" sldId="322"/>
            <ac:spMk id="5" creationId="{16DB47ED-96CF-2178-BDCC-E85C579505A2}"/>
          </ac:spMkLst>
        </pc:spChg>
        <pc:spChg chg="add del mod">
          <ac:chgData name="Woodard Leslie N" userId="0215b3a3-2f11-4a9b-8dcf-81ec854199b6" providerId="ADAL" clId="{E8496076-DD37-4DDD-B390-66D5684BB608}" dt="2024-05-22T19:11:29.872" v="2152"/>
          <ac:spMkLst>
            <pc:docMk/>
            <pc:sldMk cId="3290583052" sldId="322"/>
            <ac:spMk id="6" creationId="{F4A360E6-512E-ADEB-FEE4-A1145922446F}"/>
          </ac:spMkLst>
        </pc:spChg>
        <pc:spChg chg="mod">
          <ac:chgData name="Woodard Leslie N" userId="0215b3a3-2f11-4a9b-8dcf-81ec854199b6" providerId="ADAL" clId="{E8496076-DD37-4DDD-B390-66D5684BB608}" dt="2024-05-22T19:15:05.420" v="2306" actId="20577"/>
          <ac:spMkLst>
            <pc:docMk/>
            <pc:sldMk cId="3290583052" sldId="322"/>
            <ac:spMk id="7" creationId="{0814B6A3-5F3E-4909-8ED5-87FE82492264}"/>
          </ac:spMkLst>
        </pc:spChg>
        <pc:spChg chg="add del">
          <ac:chgData name="Woodard Leslie N" userId="0215b3a3-2f11-4a9b-8dcf-81ec854199b6" providerId="ADAL" clId="{E8496076-DD37-4DDD-B390-66D5684BB608}" dt="2024-05-22T19:12:07.394" v="2156" actId="22"/>
          <ac:spMkLst>
            <pc:docMk/>
            <pc:sldMk cId="3290583052" sldId="322"/>
            <ac:spMk id="9" creationId="{2C9C6875-3A43-FA46-5642-60D0758631F8}"/>
          </ac:spMkLst>
        </pc:spChg>
        <pc:spChg chg="add mod">
          <ac:chgData name="Woodard Leslie N" userId="0215b3a3-2f11-4a9b-8dcf-81ec854199b6" providerId="ADAL" clId="{E8496076-DD37-4DDD-B390-66D5684BB608}" dt="2024-05-22T19:12:38.595" v="2175" actId="1076"/>
          <ac:spMkLst>
            <pc:docMk/>
            <pc:sldMk cId="3290583052" sldId="322"/>
            <ac:spMk id="11" creationId="{947CC08B-2FA3-B980-2DDF-011D88EECE02}"/>
          </ac:spMkLst>
        </pc:spChg>
        <pc:picChg chg="del">
          <ac:chgData name="Woodard Leslie N" userId="0215b3a3-2f11-4a9b-8dcf-81ec854199b6" providerId="ADAL" clId="{E8496076-DD37-4DDD-B390-66D5684BB608}" dt="2024-05-22T19:10:58.804" v="2149" actId="478"/>
          <ac:picMkLst>
            <pc:docMk/>
            <pc:sldMk cId="3290583052" sldId="322"/>
            <ac:picMk id="41" creationId="{9FB4A3D7-302B-4FAB-B9BD-5F75A796AC7C}"/>
          </ac:picMkLst>
        </pc:picChg>
        <pc:picChg chg="add">
          <ac:chgData name="Woodard Leslie N" userId="0215b3a3-2f11-4a9b-8dcf-81ec854199b6" providerId="ADAL" clId="{E8496076-DD37-4DDD-B390-66D5684BB608}" dt="2024-05-22T19:10:53.979" v="2148"/>
          <ac:picMkLst>
            <pc:docMk/>
            <pc:sldMk cId="3290583052" sldId="322"/>
            <ac:picMk id="5122" creationId="{4BEB6029-5D60-66A0-AB27-2A6E822184A2}"/>
          </ac:picMkLst>
        </pc:picChg>
        <pc:picChg chg="add del mod">
          <ac:chgData name="Woodard Leslie N" userId="0215b3a3-2f11-4a9b-8dcf-81ec854199b6" providerId="ADAL" clId="{E8496076-DD37-4DDD-B390-66D5684BB608}" dt="2024-05-22T19:11:26.533" v="2151" actId="478"/>
          <ac:picMkLst>
            <pc:docMk/>
            <pc:sldMk cId="3290583052" sldId="322"/>
            <ac:picMk id="5124" creationId="{A3B57F4B-1166-B906-4F1D-D37D82BE0CD0}"/>
          </ac:picMkLst>
        </pc:picChg>
        <pc:picChg chg="add mod">
          <ac:chgData name="Woodard Leslie N" userId="0215b3a3-2f11-4a9b-8dcf-81ec854199b6" providerId="ADAL" clId="{E8496076-DD37-4DDD-B390-66D5684BB608}" dt="2024-05-22T19:11:29.872" v="2152"/>
          <ac:picMkLst>
            <pc:docMk/>
            <pc:sldMk cId="3290583052" sldId="322"/>
            <ac:picMk id="5126" creationId="{F61E1509-8965-731C-9A59-9DA406816BEA}"/>
          </ac:picMkLst>
        </pc:picChg>
      </pc:sldChg>
      <pc:sldChg chg="addSp delSp modSp add mod setBg">
        <pc:chgData name="Woodard Leslie N" userId="0215b3a3-2f11-4a9b-8dcf-81ec854199b6" providerId="ADAL" clId="{E8496076-DD37-4DDD-B390-66D5684BB608}" dt="2024-06-12T15:39:30.213" v="9440" actId="26606"/>
        <pc:sldMkLst>
          <pc:docMk/>
          <pc:sldMk cId="3005807698" sldId="323"/>
        </pc:sldMkLst>
        <pc:spChg chg="mod">
          <ac:chgData name="Woodard Leslie N" userId="0215b3a3-2f11-4a9b-8dcf-81ec854199b6" providerId="ADAL" clId="{E8496076-DD37-4DDD-B390-66D5684BB608}" dt="2024-06-12T15:39:30.213" v="9440" actId="26606"/>
          <ac:spMkLst>
            <pc:docMk/>
            <pc:sldMk cId="3005807698" sldId="323"/>
            <ac:spMk id="2" creationId="{E2D30E0F-10C6-298A-C347-E831FFF4ECB8}"/>
          </ac:spMkLst>
        </pc:spChg>
        <pc:spChg chg="add del mod">
          <ac:chgData name="Woodard Leslie N" userId="0215b3a3-2f11-4a9b-8dcf-81ec854199b6" providerId="ADAL" clId="{E8496076-DD37-4DDD-B390-66D5684BB608}" dt="2024-06-12T15:39:30.213" v="9440" actId="26606"/>
          <ac:spMkLst>
            <pc:docMk/>
            <pc:sldMk cId="3005807698" sldId="323"/>
            <ac:spMk id="3" creationId="{41191CC7-9CF2-71F0-1AD4-791EA9CBAD97}"/>
          </ac:spMkLst>
        </pc:spChg>
        <pc:spChg chg="add del">
          <ac:chgData name="Woodard Leslie N" userId="0215b3a3-2f11-4a9b-8dcf-81ec854199b6" providerId="ADAL" clId="{E8496076-DD37-4DDD-B390-66D5684BB608}" dt="2024-06-12T15:39:30.213" v="9440" actId="26606"/>
          <ac:spMkLst>
            <pc:docMk/>
            <pc:sldMk cId="3005807698" sldId="323"/>
            <ac:spMk id="9" creationId="{0786F82F-1B47-46ED-8EAE-53EF71E59E9A}"/>
          </ac:spMkLst>
        </pc:spChg>
        <pc:spChg chg="add del">
          <ac:chgData name="Woodard Leslie N" userId="0215b3a3-2f11-4a9b-8dcf-81ec854199b6" providerId="ADAL" clId="{E8496076-DD37-4DDD-B390-66D5684BB608}" dt="2024-06-12T15:39:30.213" v="9440" actId="26606"/>
          <ac:spMkLst>
            <pc:docMk/>
            <pc:sldMk cId="3005807698" sldId="323"/>
            <ac:spMk id="11" creationId="{EF1BAF6F-6275-4646-9C59-331B29B9550F}"/>
          </ac:spMkLst>
        </pc:spChg>
        <pc:spChg chg="add del">
          <ac:chgData name="Woodard Leslie N" userId="0215b3a3-2f11-4a9b-8dcf-81ec854199b6" providerId="ADAL" clId="{E8496076-DD37-4DDD-B390-66D5684BB608}" dt="2024-06-12T15:39:30.213" v="9440" actId="26606"/>
          <ac:spMkLst>
            <pc:docMk/>
            <pc:sldMk cId="3005807698" sldId="323"/>
            <ac:spMk id="13" creationId="{3835F464-7A59-4221-AA5E-B60EF8D3CBC3}"/>
          </ac:spMkLst>
        </pc:spChg>
        <pc:spChg chg="add del">
          <ac:chgData name="Woodard Leslie N" userId="0215b3a3-2f11-4a9b-8dcf-81ec854199b6" providerId="ADAL" clId="{E8496076-DD37-4DDD-B390-66D5684BB608}" dt="2024-06-12T15:39:30.213" v="9440" actId="26606"/>
          <ac:spMkLst>
            <pc:docMk/>
            <pc:sldMk cId="3005807698" sldId="323"/>
            <ac:spMk id="15" creationId="{2C57B5ED-61CB-4AF5-A47A-A41A996F8375}"/>
          </ac:spMkLst>
        </pc:spChg>
        <pc:spChg chg="add del">
          <ac:chgData name="Woodard Leslie N" userId="0215b3a3-2f11-4a9b-8dcf-81ec854199b6" providerId="ADAL" clId="{E8496076-DD37-4DDD-B390-66D5684BB608}" dt="2024-06-12T15:39:30.213" v="9440" actId="26606"/>
          <ac:spMkLst>
            <pc:docMk/>
            <pc:sldMk cId="3005807698" sldId="323"/>
            <ac:spMk id="17" creationId="{714C9CDB-7738-4B6C-BCE1-D9516C1E03DE}"/>
          </ac:spMkLst>
        </pc:spChg>
        <pc:graphicFrameChg chg="add del">
          <ac:chgData name="Woodard Leslie N" userId="0215b3a3-2f11-4a9b-8dcf-81ec854199b6" providerId="ADAL" clId="{E8496076-DD37-4DDD-B390-66D5684BB608}" dt="2024-06-12T15:39:30.213" v="9440" actId="26606"/>
          <ac:graphicFrameMkLst>
            <pc:docMk/>
            <pc:sldMk cId="3005807698" sldId="323"/>
            <ac:graphicFrameMk id="5" creationId="{C54BFE2E-2B0D-1D12-13EE-6F853A890BCF}"/>
          </ac:graphicFrameMkLst>
        </pc:graphicFrameChg>
      </pc:sldChg>
      <pc:sldChg chg="addSp delSp modSp add mod">
        <pc:chgData name="Woodard Leslie N" userId="0215b3a3-2f11-4a9b-8dcf-81ec854199b6" providerId="ADAL" clId="{E8496076-DD37-4DDD-B390-66D5684BB608}" dt="2024-05-30T14:03:22.673" v="4428" actId="22"/>
        <pc:sldMkLst>
          <pc:docMk/>
          <pc:sldMk cId="249474682" sldId="324"/>
        </pc:sldMkLst>
        <pc:spChg chg="del mod">
          <ac:chgData name="Woodard Leslie N" userId="0215b3a3-2f11-4a9b-8dcf-81ec854199b6" providerId="ADAL" clId="{E8496076-DD37-4DDD-B390-66D5684BB608}" dt="2024-05-30T14:03:22.673" v="4428" actId="22"/>
          <ac:spMkLst>
            <pc:docMk/>
            <pc:sldMk cId="249474682" sldId="324"/>
            <ac:spMk id="3" creationId="{41191CC7-9CF2-71F0-1AD4-791EA9CBAD97}"/>
          </ac:spMkLst>
        </pc:spChg>
        <pc:picChg chg="add mod ord">
          <ac:chgData name="Woodard Leslie N" userId="0215b3a3-2f11-4a9b-8dcf-81ec854199b6" providerId="ADAL" clId="{E8496076-DD37-4DDD-B390-66D5684BB608}" dt="2024-05-30T14:03:22.673" v="4428" actId="22"/>
          <ac:picMkLst>
            <pc:docMk/>
            <pc:sldMk cId="249474682" sldId="324"/>
            <ac:picMk id="5" creationId="{5E04E703-7D11-1A1B-88DB-362631C6FEF9}"/>
          </ac:picMkLst>
        </pc:picChg>
      </pc:sldChg>
      <pc:sldChg chg="addSp delSp modSp add mod">
        <pc:chgData name="Woodard Leslie N" userId="0215b3a3-2f11-4a9b-8dcf-81ec854199b6" providerId="ADAL" clId="{E8496076-DD37-4DDD-B390-66D5684BB608}" dt="2024-05-30T14:08:23.124" v="4443" actId="1076"/>
        <pc:sldMkLst>
          <pc:docMk/>
          <pc:sldMk cId="2062545797" sldId="325"/>
        </pc:sldMkLst>
        <pc:spChg chg="add del mod">
          <ac:chgData name="Woodard Leslie N" userId="0215b3a3-2f11-4a9b-8dcf-81ec854199b6" providerId="ADAL" clId="{E8496076-DD37-4DDD-B390-66D5684BB608}" dt="2024-05-30T14:08:00.676" v="4433" actId="22"/>
          <ac:spMkLst>
            <pc:docMk/>
            <pc:sldMk cId="2062545797" sldId="325"/>
            <ac:spMk id="4" creationId="{25E73B37-DE93-0DC2-2AC0-0F33C2C917B9}"/>
          </ac:spMkLst>
        </pc:spChg>
        <pc:spChg chg="add del mod">
          <ac:chgData name="Woodard Leslie N" userId="0215b3a3-2f11-4a9b-8dcf-81ec854199b6" providerId="ADAL" clId="{E8496076-DD37-4DDD-B390-66D5684BB608}" dt="2024-05-30T14:08:15.967" v="4440" actId="478"/>
          <ac:spMkLst>
            <pc:docMk/>
            <pc:sldMk cId="2062545797" sldId="325"/>
            <ac:spMk id="9" creationId="{901FE931-DF82-6067-2846-30CF091A26F1}"/>
          </ac:spMkLst>
        </pc:spChg>
        <pc:picChg chg="del">
          <ac:chgData name="Woodard Leslie N" userId="0215b3a3-2f11-4a9b-8dcf-81ec854199b6" providerId="ADAL" clId="{E8496076-DD37-4DDD-B390-66D5684BB608}" dt="2024-05-30T14:07:25.947" v="4432" actId="478"/>
          <ac:picMkLst>
            <pc:docMk/>
            <pc:sldMk cId="2062545797" sldId="325"/>
            <ac:picMk id="5" creationId="{5E04E703-7D11-1A1B-88DB-362631C6FEF9}"/>
          </ac:picMkLst>
        </pc:picChg>
        <pc:picChg chg="add del mod ord">
          <ac:chgData name="Woodard Leslie N" userId="0215b3a3-2f11-4a9b-8dcf-81ec854199b6" providerId="ADAL" clId="{E8496076-DD37-4DDD-B390-66D5684BB608}" dt="2024-05-30T14:08:13.082" v="4439" actId="478"/>
          <ac:picMkLst>
            <pc:docMk/>
            <pc:sldMk cId="2062545797" sldId="325"/>
            <ac:picMk id="7" creationId="{115498F0-5FD1-E905-D40F-05DA6B82AC59}"/>
          </ac:picMkLst>
        </pc:picChg>
        <pc:picChg chg="add mod">
          <ac:chgData name="Woodard Leslie N" userId="0215b3a3-2f11-4a9b-8dcf-81ec854199b6" providerId="ADAL" clId="{E8496076-DD37-4DDD-B390-66D5684BB608}" dt="2024-05-30T14:08:23.124" v="4443" actId="1076"/>
          <ac:picMkLst>
            <pc:docMk/>
            <pc:sldMk cId="2062545797" sldId="325"/>
            <ac:picMk id="11" creationId="{B48271EC-48F8-2046-9A25-1065879804EE}"/>
          </ac:picMkLst>
        </pc:picChg>
      </pc:sldChg>
      <pc:sldChg chg="addSp delSp modSp add mod">
        <pc:chgData name="Woodard Leslie N" userId="0215b3a3-2f11-4a9b-8dcf-81ec854199b6" providerId="ADAL" clId="{E8496076-DD37-4DDD-B390-66D5684BB608}" dt="2024-05-30T14:09:27.999" v="4448"/>
        <pc:sldMkLst>
          <pc:docMk/>
          <pc:sldMk cId="2075020131" sldId="326"/>
        </pc:sldMkLst>
        <pc:spChg chg="add del mod">
          <ac:chgData name="Woodard Leslie N" userId="0215b3a3-2f11-4a9b-8dcf-81ec854199b6" providerId="ADAL" clId="{E8496076-DD37-4DDD-B390-66D5684BB608}" dt="2024-05-30T14:08:51.511" v="4444" actId="478"/>
          <ac:spMkLst>
            <pc:docMk/>
            <pc:sldMk cId="2075020131" sldId="326"/>
            <ac:spMk id="4" creationId="{A280F671-532B-D864-BA95-630EE74019A0}"/>
          </ac:spMkLst>
        </pc:spChg>
        <pc:picChg chg="del">
          <ac:chgData name="Woodard Leslie N" userId="0215b3a3-2f11-4a9b-8dcf-81ec854199b6" providerId="ADAL" clId="{E8496076-DD37-4DDD-B390-66D5684BB608}" dt="2024-05-30T14:07:24.310" v="4431" actId="478"/>
          <ac:picMkLst>
            <pc:docMk/>
            <pc:sldMk cId="2075020131" sldId="326"/>
            <ac:picMk id="5" creationId="{5E04E703-7D11-1A1B-88DB-362631C6FEF9}"/>
          </ac:picMkLst>
        </pc:picChg>
        <pc:picChg chg="add mod">
          <ac:chgData name="Woodard Leslie N" userId="0215b3a3-2f11-4a9b-8dcf-81ec854199b6" providerId="ADAL" clId="{E8496076-DD37-4DDD-B390-66D5684BB608}" dt="2024-05-30T14:08:56.735" v="4447" actId="1076"/>
          <ac:picMkLst>
            <pc:docMk/>
            <pc:sldMk cId="2075020131" sldId="326"/>
            <ac:picMk id="7" creationId="{406E97B5-44BA-3DB1-677B-65353FBBA7C8}"/>
          </ac:picMkLst>
        </pc:picChg>
        <pc:picChg chg="add mod">
          <ac:chgData name="Woodard Leslie N" userId="0215b3a3-2f11-4a9b-8dcf-81ec854199b6" providerId="ADAL" clId="{E8496076-DD37-4DDD-B390-66D5684BB608}" dt="2024-05-30T14:09:27.999" v="4448"/>
          <ac:picMkLst>
            <pc:docMk/>
            <pc:sldMk cId="2075020131" sldId="326"/>
            <ac:picMk id="8" creationId="{6C56C24D-A101-2F07-514E-93A84B00EED0}"/>
          </ac:picMkLst>
        </pc:picChg>
      </pc:sldChg>
      <pc:sldChg chg="addSp delSp modSp add mod">
        <pc:chgData name="Woodard Leslie N" userId="0215b3a3-2f11-4a9b-8dcf-81ec854199b6" providerId="ADAL" clId="{E8496076-DD37-4DDD-B390-66D5684BB608}" dt="2024-05-30T14:09:55.612" v="4454" actId="14100"/>
        <pc:sldMkLst>
          <pc:docMk/>
          <pc:sldMk cId="855460109" sldId="327"/>
        </pc:sldMkLst>
        <pc:picChg chg="add mod">
          <ac:chgData name="Woodard Leslie N" userId="0215b3a3-2f11-4a9b-8dcf-81ec854199b6" providerId="ADAL" clId="{E8496076-DD37-4DDD-B390-66D5684BB608}" dt="2024-05-30T14:09:55.612" v="4454" actId="14100"/>
          <ac:picMkLst>
            <pc:docMk/>
            <pc:sldMk cId="855460109" sldId="327"/>
            <ac:picMk id="4" creationId="{A6E87BA7-64E4-DAD1-1330-69FE3F385328}"/>
          </ac:picMkLst>
        </pc:picChg>
        <pc:picChg chg="del">
          <ac:chgData name="Woodard Leslie N" userId="0215b3a3-2f11-4a9b-8dcf-81ec854199b6" providerId="ADAL" clId="{E8496076-DD37-4DDD-B390-66D5684BB608}" dt="2024-05-30T14:09:37.530" v="4450" actId="478"/>
          <ac:picMkLst>
            <pc:docMk/>
            <pc:sldMk cId="855460109" sldId="327"/>
            <ac:picMk id="7" creationId="{406E97B5-44BA-3DB1-677B-65353FBBA7C8}"/>
          </ac:picMkLst>
        </pc:picChg>
      </pc:sldChg>
      <pc:sldChg chg="addSp modSp add mod">
        <pc:chgData name="Woodard Leslie N" userId="0215b3a3-2f11-4a9b-8dcf-81ec854199b6" providerId="ADAL" clId="{E8496076-DD37-4DDD-B390-66D5684BB608}" dt="2024-05-30T14:12:41.432" v="4457" actId="1076"/>
        <pc:sldMkLst>
          <pc:docMk/>
          <pc:sldMk cId="523208899" sldId="328"/>
        </pc:sldMkLst>
        <pc:picChg chg="add mod">
          <ac:chgData name="Woodard Leslie N" userId="0215b3a3-2f11-4a9b-8dcf-81ec854199b6" providerId="ADAL" clId="{E8496076-DD37-4DDD-B390-66D5684BB608}" dt="2024-05-30T14:12:41.432" v="4457" actId="1076"/>
          <ac:picMkLst>
            <pc:docMk/>
            <pc:sldMk cId="523208899" sldId="328"/>
            <ac:picMk id="4" creationId="{1346B82E-F2D8-34CB-9452-9DC4F7AB1697}"/>
          </ac:picMkLst>
        </pc:picChg>
      </pc:sldChg>
      <pc:sldChg chg="add del">
        <pc:chgData name="Woodard Leslie N" userId="0215b3a3-2f11-4a9b-8dcf-81ec854199b6" providerId="ADAL" clId="{E8496076-DD37-4DDD-B390-66D5684BB608}" dt="2024-05-30T14:19:01.820" v="4463" actId="47"/>
        <pc:sldMkLst>
          <pc:docMk/>
          <pc:sldMk cId="2936428371" sldId="329"/>
        </pc:sldMkLst>
      </pc:sldChg>
      <pc:sldChg chg="addSp delSp modSp add mod">
        <pc:chgData name="Woodard Leslie N" userId="0215b3a3-2f11-4a9b-8dcf-81ec854199b6" providerId="ADAL" clId="{E8496076-DD37-4DDD-B390-66D5684BB608}" dt="2024-05-30T14:14:53.177" v="4462" actId="14100"/>
        <pc:sldMkLst>
          <pc:docMk/>
          <pc:sldMk cId="3833792760" sldId="330"/>
        </pc:sldMkLst>
        <pc:spChg chg="add del mod">
          <ac:chgData name="Woodard Leslie N" userId="0215b3a3-2f11-4a9b-8dcf-81ec854199b6" providerId="ADAL" clId="{E8496076-DD37-4DDD-B390-66D5684BB608}" dt="2024-05-30T14:14:19.434" v="4460" actId="478"/>
          <ac:spMkLst>
            <pc:docMk/>
            <pc:sldMk cId="3833792760" sldId="330"/>
            <ac:spMk id="4" creationId="{152D4406-23D9-E188-725E-BEFAC84404EE}"/>
          </ac:spMkLst>
        </pc:spChg>
        <pc:picChg chg="del">
          <ac:chgData name="Woodard Leslie N" userId="0215b3a3-2f11-4a9b-8dcf-81ec854199b6" providerId="ADAL" clId="{E8496076-DD37-4DDD-B390-66D5684BB608}" dt="2024-05-30T14:14:17.013" v="4459" actId="478"/>
          <ac:picMkLst>
            <pc:docMk/>
            <pc:sldMk cId="3833792760" sldId="330"/>
            <ac:picMk id="5" creationId="{5E04E703-7D11-1A1B-88DB-362631C6FEF9}"/>
          </ac:picMkLst>
        </pc:picChg>
        <pc:picChg chg="add mod">
          <ac:chgData name="Woodard Leslie N" userId="0215b3a3-2f11-4a9b-8dcf-81ec854199b6" providerId="ADAL" clId="{E8496076-DD37-4DDD-B390-66D5684BB608}" dt="2024-05-30T14:14:53.177" v="4462" actId="14100"/>
          <ac:picMkLst>
            <pc:docMk/>
            <pc:sldMk cId="3833792760" sldId="330"/>
            <ac:picMk id="7" creationId="{2C4D2850-20C6-7812-8926-2B08DFC8A6C4}"/>
          </ac:picMkLst>
        </pc:picChg>
      </pc:sldChg>
      <pc:sldChg chg="addSp delSp modSp add mod modNotesTx">
        <pc:chgData name="Woodard Leslie N" userId="0215b3a3-2f11-4a9b-8dcf-81ec854199b6" providerId="ADAL" clId="{E8496076-DD37-4DDD-B390-66D5684BB608}" dt="2024-06-04T15:21:22.372" v="5431" actId="27636"/>
        <pc:sldMkLst>
          <pc:docMk/>
          <pc:sldMk cId="3158640077" sldId="331"/>
        </pc:sldMkLst>
        <pc:spChg chg="add del mod">
          <ac:chgData name="Woodard Leslie N" userId="0215b3a3-2f11-4a9b-8dcf-81ec854199b6" providerId="ADAL" clId="{E8496076-DD37-4DDD-B390-66D5684BB608}" dt="2024-05-30T14:48:08.666" v="5205" actId="22"/>
          <ac:spMkLst>
            <pc:docMk/>
            <pc:sldMk cId="3158640077" sldId="331"/>
            <ac:spMk id="2" creationId="{5B602E35-6AEF-B81B-054A-FCC5EF87CF00}"/>
          </ac:spMkLst>
        </pc:spChg>
        <pc:spChg chg="mod">
          <ac:chgData name="Woodard Leslie N" userId="0215b3a3-2f11-4a9b-8dcf-81ec854199b6" providerId="ADAL" clId="{E8496076-DD37-4DDD-B390-66D5684BB608}" dt="2024-06-04T15:21:22.372" v="5431" actId="27636"/>
          <ac:spMkLst>
            <pc:docMk/>
            <pc:sldMk cId="3158640077" sldId="331"/>
            <ac:spMk id="3" creationId="{7AF12C56-1830-9263-9427-2E2B7FEDC786}"/>
          </ac:spMkLst>
        </pc:spChg>
        <pc:spChg chg="mod">
          <ac:chgData name="Woodard Leslie N" userId="0215b3a3-2f11-4a9b-8dcf-81ec854199b6" providerId="ADAL" clId="{E8496076-DD37-4DDD-B390-66D5684BB608}" dt="2024-05-30T14:41:26.765" v="5032" actId="20577"/>
          <ac:spMkLst>
            <pc:docMk/>
            <pc:sldMk cId="3158640077" sldId="331"/>
            <ac:spMk id="7" creationId="{0814B6A3-5F3E-4909-8ED5-87FE82492264}"/>
          </ac:spMkLst>
        </pc:spChg>
        <pc:spChg chg="del">
          <ac:chgData name="Woodard Leslie N" userId="0215b3a3-2f11-4a9b-8dcf-81ec854199b6" providerId="ADAL" clId="{E8496076-DD37-4DDD-B390-66D5684BB608}" dt="2024-05-30T14:22:11.628" v="4619" actId="478"/>
          <ac:spMkLst>
            <pc:docMk/>
            <pc:sldMk cId="3158640077" sldId="331"/>
            <ac:spMk id="11" creationId="{947CC08B-2FA3-B980-2DDF-011D88EECE02}"/>
          </ac:spMkLst>
        </pc:spChg>
        <pc:picChg chg="add mod modCrop">
          <ac:chgData name="Woodard Leslie N" userId="0215b3a3-2f11-4a9b-8dcf-81ec854199b6" providerId="ADAL" clId="{E8496076-DD37-4DDD-B390-66D5684BB608}" dt="2024-05-30T14:47:44.668" v="5204" actId="732"/>
          <ac:picMkLst>
            <pc:docMk/>
            <pc:sldMk cId="3158640077" sldId="331"/>
            <ac:picMk id="5" creationId="{701FA2FE-5983-BF53-EE67-8C657DAA0A21}"/>
          </ac:picMkLst>
        </pc:picChg>
        <pc:picChg chg="add mod ord">
          <ac:chgData name="Woodard Leslie N" userId="0215b3a3-2f11-4a9b-8dcf-81ec854199b6" providerId="ADAL" clId="{E8496076-DD37-4DDD-B390-66D5684BB608}" dt="2024-05-30T14:48:11.811" v="5206" actId="1076"/>
          <ac:picMkLst>
            <pc:docMk/>
            <pc:sldMk cId="3158640077" sldId="331"/>
            <ac:picMk id="8" creationId="{C83267FF-39CB-980C-8B90-AAB401FBC54A}"/>
          </ac:picMkLst>
        </pc:picChg>
        <pc:picChg chg="del">
          <ac:chgData name="Woodard Leslie N" userId="0215b3a3-2f11-4a9b-8dcf-81ec854199b6" providerId="ADAL" clId="{E8496076-DD37-4DDD-B390-66D5684BB608}" dt="2024-05-30T14:22:04.481" v="4617" actId="478"/>
          <ac:picMkLst>
            <pc:docMk/>
            <pc:sldMk cId="3158640077" sldId="331"/>
            <ac:picMk id="5126" creationId="{F61E1509-8965-731C-9A59-9DA406816BEA}"/>
          </ac:picMkLst>
        </pc:picChg>
      </pc:sldChg>
      <pc:sldChg chg="addSp delSp modSp add mod setBg modNotesTx">
        <pc:chgData name="Woodard Leslie N" userId="0215b3a3-2f11-4a9b-8dcf-81ec854199b6" providerId="ADAL" clId="{E8496076-DD37-4DDD-B390-66D5684BB608}" dt="2024-06-04T15:35:30.199" v="5449" actId="1076"/>
        <pc:sldMkLst>
          <pc:docMk/>
          <pc:sldMk cId="2940674172" sldId="332"/>
        </pc:sldMkLst>
        <pc:spChg chg="del">
          <ac:chgData name="Woodard Leslie N" userId="0215b3a3-2f11-4a9b-8dcf-81ec854199b6" providerId="ADAL" clId="{E8496076-DD37-4DDD-B390-66D5684BB608}" dt="2024-06-04T15:35:10.398" v="5444"/>
          <ac:spMkLst>
            <pc:docMk/>
            <pc:sldMk cId="2940674172" sldId="332"/>
            <ac:spMk id="2" creationId="{5B602E35-6AEF-B81B-054A-FCC5EF87CF00}"/>
          </ac:spMkLst>
        </pc:spChg>
        <pc:spChg chg="mod">
          <ac:chgData name="Woodard Leslie N" userId="0215b3a3-2f11-4a9b-8dcf-81ec854199b6" providerId="ADAL" clId="{E8496076-DD37-4DDD-B390-66D5684BB608}" dt="2024-06-04T15:35:30.199" v="5449" actId="1076"/>
          <ac:spMkLst>
            <pc:docMk/>
            <pc:sldMk cId="2940674172" sldId="332"/>
            <ac:spMk id="3" creationId="{7AF12C56-1830-9263-9427-2E2B7FEDC786}"/>
          </ac:spMkLst>
        </pc:spChg>
        <pc:spChg chg="mod">
          <ac:chgData name="Woodard Leslie N" userId="0215b3a3-2f11-4a9b-8dcf-81ec854199b6" providerId="ADAL" clId="{E8496076-DD37-4DDD-B390-66D5684BB608}" dt="2024-06-04T15:35:19.011" v="5446" actId="26606"/>
          <ac:spMkLst>
            <pc:docMk/>
            <pc:sldMk cId="2940674172" sldId="332"/>
            <ac:spMk id="7" creationId="{0814B6A3-5F3E-4909-8ED5-87FE82492264}"/>
          </ac:spMkLst>
        </pc:spChg>
        <pc:spChg chg="add del">
          <ac:chgData name="Woodard Leslie N" userId="0215b3a3-2f11-4a9b-8dcf-81ec854199b6" providerId="ADAL" clId="{E8496076-DD37-4DDD-B390-66D5684BB608}" dt="2024-06-04T15:35:19.011" v="5446" actId="26606"/>
          <ac:spMkLst>
            <pc:docMk/>
            <pc:sldMk cId="2940674172" sldId="332"/>
            <ac:spMk id="1031" creationId="{0786F82F-1B47-46ED-8EAE-53EF71E59E9A}"/>
          </ac:spMkLst>
        </pc:spChg>
        <pc:spChg chg="add del">
          <ac:chgData name="Woodard Leslie N" userId="0215b3a3-2f11-4a9b-8dcf-81ec854199b6" providerId="ADAL" clId="{E8496076-DD37-4DDD-B390-66D5684BB608}" dt="2024-06-04T15:35:19.011" v="5446" actId="26606"/>
          <ac:spMkLst>
            <pc:docMk/>
            <pc:sldMk cId="2940674172" sldId="332"/>
            <ac:spMk id="1033" creationId="{EF1BAF6F-6275-4646-9C59-331B29B9550F}"/>
          </ac:spMkLst>
        </pc:spChg>
        <pc:spChg chg="add del">
          <ac:chgData name="Woodard Leslie N" userId="0215b3a3-2f11-4a9b-8dcf-81ec854199b6" providerId="ADAL" clId="{E8496076-DD37-4DDD-B390-66D5684BB608}" dt="2024-06-04T15:35:19.011" v="5446" actId="26606"/>
          <ac:spMkLst>
            <pc:docMk/>
            <pc:sldMk cId="2940674172" sldId="332"/>
            <ac:spMk id="1035" creationId="{2ECA4CB2-9071-41EB-AABB-2D8EB939D0F8}"/>
          </ac:spMkLst>
        </pc:spChg>
        <pc:spChg chg="add del">
          <ac:chgData name="Woodard Leslie N" userId="0215b3a3-2f11-4a9b-8dcf-81ec854199b6" providerId="ADAL" clId="{E8496076-DD37-4DDD-B390-66D5684BB608}" dt="2024-06-04T15:35:19.011" v="5446" actId="26606"/>
          <ac:spMkLst>
            <pc:docMk/>
            <pc:sldMk cId="2940674172" sldId="332"/>
            <ac:spMk id="1037" creationId="{EB86F6BD-9C49-4F4F-99EA-9C5AA31835CD}"/>
          </ac:spMkLst>
        </pc:spChg>
        <pc:spChg chg="add del">
          <ac:chgData name="Woodard Leslie N" userId="0215b3a3-2f11-4a9b-8dcf-81ec854199b6" providerId="ADAL" clId="{E8496076-DD37-4DDD-B390-66D5684BB608}" dt="2024-06-04T15:35:19.011" v="5446" actId="26606"/>
          <ac:spMkLst>
            <pc:docMk/>
            <pc:sldMk cId="2940674172" sldId="332"/>
            <ac:spMk id="1039" creationId="{C7DA365B-E064-481A-A62D-18CD31DB3F13}"/>
          </ac:spMkLst>
        </pc:spChg>
        <pc:spChg chg="add del">
          <ac:chgData name="Woodard Leslie N" userId="0215b3a3-2f11-4a9b-8dcf-81ec854199b6" providerId="ADAL" clId="{E8496076-DD37-4DDD-B390-66D5684BB608}" dt="2024-06-04T15:35:19.011" v="5446" actId="26606"/>
          <ac:spMkLst>
            <pc:docMk/>
            <pc:sldMk cId="2940674172" sldId="332"/>
            <ac:spMk id="1041" creationId="{96DBE49D-AABD-458B-B2DF-4D5FA7D5C7F1}"/>
          </ac:spMkLst>
        </pc:spChg>
        <pc:spChg chg="add del">
          <ac:chgData name="Woodard Leslie N" userId="0215b3a3-2f11-4a9b-8dcf-81ec854199b6" providerId="ADAL" clId="{E8496076-DD37-4DDD-B390-66D5684BB608}" dt="2024-06-04T15:35:19.011" v="5446" actId="26606"/>
          <ac:spMkLst>
            <pc:docMk/>
            <pc:sldMk cId="2940674172" sldId="332"/>
            <ac:spMk id="1043" creationId="{96833CC6-729B-40E8-B891-D93467E34B1D}"/>
          </ac:spMkLst>
        </pc:spChg>
        <pc:spChg chg="add del">
          <ac:chgData name="Woodard Leslie N" userId="0215b3a3-2f11-4a9b-8dcf-81ec854199b6" providerId="ADAL" clId="{E8496076-DD37-4DDD-B390-66D5684BB608}" dt="2024-06-04T15:35:19.011" v="5446" actId="26606"/>
          <ac:spMkLst>
            <pc:docMk/>
            <pc:sldMk cId="2940674172" sldId="332"/>
            <ac:spMk id="1045" creationId="{A5757897-7307-46AF-923D-FF5BF45DD009}"/>
          </ac:spMkLst>
        </pc:spChg>
        <pc:picChg chg="del">
          <ac:chgData name="Woodard Leslie N" userId="0215b3a3-2f11-4a9b-8dcf-81ec854199b6" providerId="ADAL" clId="{E8496076-DD37-4DDD-B390-66D5684BB608}" dt="2024-05-30T14:41:16.525" v="5024" actId="478"/>
          <ac:picMkLst>
            <pc:docMk/>
            <pc:sldMk cId="2940674172" sldId="332"/>
            <ac:picMk id="5" creationId="{701FA2FE-5983-BF53-EE67-8C657DAA0A21}"/>
          </ac:picMkLst>
        </pc:picChg>
        <pc:picChg chg="add mod ord">
          <ac:chgData name="Woodard Leslie N" userId="0215b3a3-2f11-4a9b-8dcf-81ec854199b6" providerId="ADAL" clId="{E8496076-DD37-4DDD-B390-66D5684BB608}" dt="2024-06-04T15:35:27.544" v="5448" actId="1076"/>
          <ac:picMkLst>
            <pc:docMk/>
            <pc:sldMk cId="2940674172" sldId="332"/>
            <ac:picMk id="1026" creationId="{AF082A12-6C09-8831-0E5F-57C1515FDD29}"/>
          </ac:picMkLst>
        </pc:picChg>
      </pc:sldChg>
      <pc:sldChg chg="addSp delSp modSp add mod">
        <pc:chgData name="Woodard Leslie N" userId="0215b3a3-2f11-4a9b-8dcf-81ec854199b6" providerId="ADAL" clId="{E8496076-DD37-4DDD-B390-66D5684BB608}" dt="2024-06-04T15:38:58.464" v="5460" actId="14100"/>
        <pc:sldMkLst>
          <pc:docMk/>
          <pc:sldMk cId="496623267" sldId="333"/>
        </pc:sldMkLst>
        <pc:spChg chg="del">
          <ac:chgData name="Woodard Leslie N" userId="0215b3a3-2f11-4a9b-8dcf-81ec854199b6" providerId="ADAL" clId="{E8496076-DD37-4DDD-B390-66D5684BB608}" dt="2024-06-04T15:38:33.465" v="5450"/>
          <ac:spMkLst>
            <pc:docMk/>
            <pc:sldMk cId="496623267" sldId="333"/>
            <ac:spMk id="2" creationId="{5B602E35-6AEF-B81B-054A-FCC5EF87CF00}"/>
          </ac:spMkLst>
        </pc:spChg>
        <pc:spChg chg="mod">
          <ac:chgData name="Woodard Leslie N" userId="0215b3a3-2f11-4a9b-8dcf-81ec854199b6" providerId="ADAL" clId="{E8496076-DD37-4DDD-B390-66D5684BB608}" dt="2024-06-04T15:38:56.312" v="5459" actId="27636"/>
          <ac:spMkLst>
            <pc:docMk/>
            <pc:sldMk cId="496623267" sldId="333"/>
            <ac:spMk id="3" creationId="{7AF12C56-1830-9263-9427-2E2B7FEDC786}"/>
          </ac:spMkLst>
        </pc:spChg>
        <pc:spChg chg="mod">
          <ac:chgData name="Woodard Leslie N" userId="0215b3a3-2f11-4a9b-8dcf-81ec854199b6" providerId="ADAL" clId="{E8496076-DD37-4DDD-B390-66D5684BB608}" dt="2024-06-04T15:20:55.493" v="5423" actId="20577"/>
          <ac:spMkLst>
            <pc:docMk/>
            <pc:sldMk cId="496623267" sldId="333"/>
            <ac:spMk id="7" creationId="{0814B6A3-5F3E-4909-8ED5-87FE82492264}"/>
          </ac:spMkLst>
        </pc:spChg>
        <pc:picChg chg="add mod">
          <ac:chgData name="Woodard Leslie N" userId="0215b3a3-2f11-4a9b-8dcf-81ec854199b6" providerId="ADAL" clId="{E8496076-DD37-4DDD-B390-66D5684BB608}" dt="2024-06-04T15:38:58.464" v="5460" actId="14100"/>
          <ac:picMkLst>
            <pc:docMk/>
            <pc:sldMk cId="496623267" sldId="333"/>
            <ac:picMk id="2050" creationId="{83E63557-D1D8-F327-5852-1DE48A90E40C}"/>
          </ac:picMkLst>
        </pc:picChg>
      </pc:sldChg>
      <pc:sldChg chg="modSp add mod">
        <pc:chgData name="Woodard Leslie N" userId="0215b3a3-2f11-4a9b-8dcf-81ec854199b6" providerId="ADAL" clId="{E8496076-DD37-4DDD-B390-66D5684BB608}" dt="2024-06-04T15:41:44.902" v="5496" actId="20577"/>
        <pc:sldMkLst>
          <pc:docMk/>
          <pc:sldMk cId="2656627955" sldId="334"/>
        </pc:sldMkLst>
        <pc:spChg chg="mod">
          <ac:chgData name="Woodard Leslie N" userId="0215b3a3-2f11-4a9b-8dcf-81ec854199b6" providerId="ADAL" clId="{E8496076-DD37-4DDD-B390-66D5684BB608}" dt="2024-06-04T15:41:35.234" v="5494" actId="20577"/>
          <ac:spMkLst>
            <pc:docMk/>
            <pc:sldMk cId="2656627955" sldId="334"/>
            <ac:spMk id="2" creationId="{E2D30E0F-10C6-298A-C347-E831FFF4ECB8}"/>
          </ac:spMkLst>
        </pc:spChg>
        <pc:spChg chg="mod">
          <ac:chgData name="Woodard Leslie N" userId="0215b3a3-2f11-4a9b-8dcf-81ec854199b6" providerId="ADAL" clId="{E8496076-DD37-4DDD-B390-66D5684BB608}" dt="2024-06-04T15:41:44.902" v="5496" actId="20577"/>
          <ac:spMkLst>
            <pc:docMk/>
            <pc:sldMk cId="2656627955" sldId="334"/>
            <ac:spMk id="4" creationId="{71D72A3E-42A4-C8BE-DEA4-961608A7C4B7}"/>
          </ac:spMkLst>
        </pc:spChg>
      </pc:sldChg>
      <pc:sldChg chg="addSp delSp modSp add mod setBg modNotesTx">
        <pc:chgData name="Woodard Leslie N" userId="0215b3a3-2f11-4a9b-8dcf-81ec854199b6" providerId="ADAL" clId="{E8496076-DD37-4DDD-B390-66D5684BB608}" dt="2024-06-13T17:00:56.661" v="11955" actId="20577"/>
        <pc:sldMkLst>
          <pc:docMk/>
          <pc:sldMk cId="659610740" sldId="335"/>
        </pc:sldMkLst>
        <pc:spChg chg="mod">
          <ac:chgData name="Woodard Leslie N" userId="0215b3a3-2f11-4a9b-8dcf-81ec854199b6" providerId="ADAL" clId="{E8496076-DD37-4DDD-B390-66D5684BB608}" dt="2024-06-12T15:40:08.047" v="9444" actId="26606"/>
          <ac:spMkLst>
            <pc:docMk/>
            <pc:sldMk cId="659610740" sldId="335"/>
            <ac:spMk id="2" creationId="{E2D30E0F-10C6-298A-C347-E831FFF4ECB8}"/>
          </ac:spMkLst>
        </pc:spChg>
        <pc:spChg chg="del mod">
          <ac:chgData name="Woodard Leslie N" userId="0215b3a3-2f11-4a9b-8dcf-81ec854199b6" providerId="ADAL" clId="{E8496076-DD37-4DDD-B390-66D5684BB608}" dt="2024-06-12T15:40:08.047" v="9444" actId="26606"/>
          <ac:spMkLst>
            <pc:docMk/>
            <pc:sldMk cId="659610740" sldId="335"/>
            <ac:spMk id="3" creationId="{41191CC7-9CF2-71F0-1AD4-791EA9CBAD97}"/>
          </ac:spMkLst>
        </pc:spChg>
        <pc:spChg chg="del">
          <ac:chgData name="Woodard Leslie N" userId="0215b3a3-2f11-4a9b-8dcf-81ec854199b6" providerId="ADAL" clId="{E8496076-DD37-4DDD-B390-66D5684BB608}" dt="2024-06-12T15:40:04.084" v="9443" actId="478"/>
          <ac:spMkLst>
            <pc:docMk/>
            <pc:sldMk cId="659610740" sldId="335"/>
            <ac:spMk id="4" creationId="{4B1BF1AC-C624-2AD2-DA0F-335AB7BA2CA8}"/>
          </ac:spMkLst>
        </pc:spChg>
        <pc:spChg chg="add">
          <ac:chgData name="Woodard Leslie N" userId="0215b3a3-2f11-4a9b-8dcf-81ec854199b6" providerId="ADAL" clId="{E8496076-DD37-4DDD-B390-66D5684BB608}" dt="2024-06-12T15:40:08.047" v="9444" actId="26606"/>
          <ac:spMkLst>
            <pc:docMk/>
            <pc:sldMk cId="659610740" sldId="335"/>
            <ac:spMk id="9" creationId="{0786F82F-1B47-46ED-8EAE-53EF71E59E9A}"/>
          </ac:spMkLst>
        </pc:spChg>
        <pc:spChg chg="add">
          <ac:chgData name="Woodard Leslie N" userId="0215b3a3-2f11-4a9b-8dcf-81ec854199b6" providerId="ADAL" clId="{E8496076-DD37-4DDD-B390-66D5684BB608}" dt="2024-06-12T15:40:08.047" v="9444" actId="26606"/>
          <ac:spMkLst>
            <pc:docMk/>
            <pc:sldMk cId="659610740" sldId="335"/>
            <ac:spMk id="11" creationId="{EF1BAF6F-6275-4646-9C59-331B29B9550F}"/>
          </ac:spMkLst>
        </pc:spChg>
        <pc:spChg chg="add">
          <ac:chgData name="Woodard Leslie N" userId="0215b3a3-2f11-4a9b-8dcf-81ec854199b6" providerId="ADAL" clId="{E8496076-DD37-4DDD-B390-66D5684BB608}" dt="2024-06-12T15:40:08.047" v="9444" actId="26606"/>
          <ac:spMkLst>
            <pc:docMk/>
            <pc:sldMk cId="659610740" sldId="335"/>
            <ac:spMk id="13" creationId="{099405E2-1A96-4DBA-A9DC-4C2A1B421CA9}"/>
          </ac:spMkLst>
        </pc:spChg>
        <pc:spChg chg="add">
          <ac:chgData name="Woodard Leslie N" userId="0215b3a3-2f11-4a9b-8dcf-81ec854199b6" providerId="ADAL" clId="{E8496076-DD37-4DDD-B390-66D5684BB608}" dt="2024-06-12T15:40:08.047" v="9444" actId="26606"/>
          <ac:spMkLst>
            <pc:docMk/>
            <pc:sldMk cId="659610740" sldId="335"/>
            <ac:spMk id="15" creationId="{61363234-E0BA-4476-B051-D8D9FA506B5A}"/>
          </ac:spMkLst>
        </pc:spChg>
        <pc:spChg chg="add">
          <ac:chgData name="Woodard Leslie N" userId="0215b3a3-2f11-4a9b-8dcf-81ec854199b6" providerId="ADAL" clId="{E8496076-DD37-4DDD-B390-66D5684BB608}" dt="2024-06-12T15:40:08.047" v="9444" actId="26606"/>
          <ac:spMkLst>
            <pc:docMk/>
            <pc:sldMk cId="659610740" sldId="335"/>
            <ac:spMk id="17" creationId="{932FF329-3A87-4F66-BA01-91CD63C8119F}"/>
          </ac:spMkLst>
        </pc:spChg>
        <pc:spChg chg="add">
          <ac:chgData name="Woodard Leslie N" userId="0215b3a3-2f11-4a9b-8dcf-81ec854199b6" providerId="ADAL" clId="{E8496076-DD37-4DDD-B390-66D5684BB608}" dt="2024-06-12T15:40:08.047" v="9444" actId="26606"/>
          <ac:spMkLst>
            <pc:docMk/>
            <pc:sldMk cId="659610740" sldId="335"/>
            <ac:spMk id="19" creationId="{79855050-A75B-4DD0-9B56-8B1C7722D884}"/>
          </ac:spMkLst>
        </pc:spChg>
        <pc:spChg chg="add">
          <ac:chgData name="Woodard Leslie N" userId="0215b3a3-2f11-4a9b-8dcf-81ec854199b6" providerId="ADAL" clId="{E8496076-DD37-4DDD-B390-66D5684BB608}" dt="2024-06-12T15:40:08.047" v="9444" actId="26606"/>
          <ac:spMkLst>
            <pc:docMk/>
            <pc:sldMk cId="659610740" sldId="335"/>
            <ac:spMk id="21" creationId="{0FA286C7-EFC7-4DFE-967A-7E37BA0F363B}"/>
          </ac:spMkLst>
        </pc:spChg>
        <pc:spChg chg="add">
          <ac:chgData name="Woodard Leslie N" userId="0215b3a3-2f11-4a9b-8dcf-81ec854199b6" providerId="ADAL" clId="{E8496076-DD37-4DDD-B390-66D5684BB608}" dt="2024-06-12T15:40:08.047" v="9444" actId="26606"/>
          <ac:spMkLst>
            <pc:docMk/>
            <pc:sldMk cId="659610740" sldId="335"/>
            <ac:spMk id="23" creationId="{10C9F0E8-EF8B-43C1-9C77-E9DDAF1A0FDD}"/>
          </ac:spMkLst>
        </pc:spChg>
        <pc:spChg chg="add">
          <ac:chgData name="Woodard Leslie N" userId="0215b3a3-2f11-4a9b-8dcf-81ec854199b6" providerId="ADAL" clId="{E8496076-DD37-4DDD-B390-66D5684BB608}" dt="2024-06-12T15:40:08.047" v="9444" actId="26606"/>
          <ac:spMkLst>
            <pc:docMk/>
            <pc:sldMk cId="659610740" sldId="335"/>
            <ac:spMk id="25" creationId="{379DC473-98F8-45DF-B136-EC0F0F4C6B23}"/>
          </ac:spMkLst>
        </pc:spChg>
        <pc:graphicFrameChg chg="add mod">
          <ac:chgData name="Woodard Leslie N" userId="0215b3a3-2f11-4a9b-8dcf-81ec854199b6" providerId="ADAL" clId="{E8496076-DD37-4DDD-B390-66D5684BB608}" dt="2024-06-13T17:00:56.661" v="11955" actId="20577"/>
          <ac:graphicFrameMkLst>
            <pc:docMk/>
            <pc:sldMk cId="659610740" sldId="335"/>
            <ac:graphicFrameMk id="5" creationId="{D1A14907-1351-93E2-E207-B5CF59D58CBA}"/>
          </ac:graphicFrameMkLst>
        </pc:graphicFrameChg>
        <pc:picChg chg="add del mod">
          <ac:chgData name="Woodard Leslie N" userId="0215b3a3-2f11-4a9b-8dcf-81ec854199b6" providerId="ADAL" clId="{E8496076-DD37-4DDD-B390-66D5684BB608}" dt="2024-06-12T15:42:11.900" v="9463" actId="21"/>
          <ac:picMkLst>
            <pc:docMk/>
            <pc:sldMk cId="659610740" sldId="335"/>
            <ac:picMk id="7" creationId="{0397F06C-F559-5645-1DF8-C3FE52E44646}"/>
          </ac:picMkLst>
        </pc:picChg>
      </pc:sldChg>
      <pc:sldChg chg="modSp add del mod">
        <pc:chgData name="Woodard Leslie N" userId="0215b3a3-2f11-4a9b-8dcf-81ec854199b6" providerId="ADAL" clId="{E8496076-DD37-4DDD-B390-66D5684BB608}" dt="2024-06-04T19:25:50.355" v="5972" actId="47"/>
        <pc:sldMkLst>
          <pc:docMk/>
          <pc:sldMk cId="457570081" sldId="336"/>
        </pc:sldMkLst>
        <pc:spChg chg="mod">
          <ac:chgData name="Woodard Leslie N" userId="0215b3a3-2f11-4a9b-8dcf-81ec854199b6" providerId="ADAL" clId="{E8496076-DD37-4DDD-B390-66D5684BB608}" dt="2024-06-04T19:25:06.924" v="5971" actId="20577"/>
          <ac:spMkLst>
            <pc:docMk/>
            <pc:sldMk cId="457570081" sldId="336"/>
            <ac:spMk id="3" creationId="{41191CC7-9CF2-71F0-1AD4-791EA9CBAD97}"/>
          </ac:spMkLst>
        </pc:spChg>
      </pc:sldChg>
      <pc:sldChg chg="add del">
        <pc:chgData name="Woodard Leslie N" userId="0215b3a3-2f11-4a9b-8dcf-81ec854199b6" providerId="ADAL" clId="{E8496076-DD37-4DDD-B390-66D5684BB608}" dt="2024-06-04T19:27:42.149" v="6003" actId="47"/>
        <pc:sldMkLst>
          <pc:docMk/>
          <pc:sldMk cId="3625639399" sldId="337"/>
        </pc:sldMkLst>
      </pc:sldChg>
      <pc:sldChg chg="modSp add mod ord">
        <pc:chgData name="Woodard Leslie N" userId="0215b3a3-2f11-4a9b-8dcf-81ec854199b6" providerId="ADAL" clId="{E8496076-DD37-4DDD-B390-66D5684BB608}" dt="2024-06-04T15:43:59.692" v="5600" actId="20577"/>
        <pc:sldMkLst>
          <pc:docMk/>
          <pc:sldMk cId="2018737397" sldId="338"/>
        </pc:sldMkLst>
        <pc:spChg chg="mod">
          <ac:chgData name="Woodard Leslie N" userId="0215b3a3-2f11-4a9b-8dcf-81ec854199b6" providerId="ADAL" clId="{E8496076-DD37-4DDD-B390-66D5684BB608}" dt="2024-06-04T15:43:14.925" v="5550" actId="20577"/>
          <ac:spMkLst>
            <pc:docMk/>
            <pc:sldMk cId="2018737397" sldId="338"/>
            <ac:spMk id="2" creationId="{E2D30E0F-10C6-298A-C347-E831FFF4ECB8}"/>
          </ac:spMkLst>
        </pc:spChg>
        <pc:spChg chg="mod">
          <ac:chgData name="Woodard Leslie N" userId="0215b3a3-2f11-4a9b-8dcf-81ec854199b6" providerId="ADAL" clId="{E8496076-DD37-4DDD-B390-66D5684BB608}" dt="2024-06-04T15:43:59.692" v="5600" actId="20577"/>
          <ac:spMkLst>
            <pc:docMk/>
            <pc:sldMk cId="2018737397" sldId="338"/>
            <ac:spMk id="4" creationId="{71D72A3E-42A4-C8BE-DEA4-961608A7C4B7}"/>
          </ac:spMkLst>
        </pc:spChg>
      </pc:sldChg>
      <pc:sldChg chg="modSp add mod">
        <pc:chgData name="Woodard Leslie N" userId="0215b3a3-2f11-4a9b-8dcf-81ec854199b6" providerId="ADAL" clId="{E8496076-DD37-4DDD-B390-66D5684BB608}" dt="2024-06-04T15:43:09.981" v="5546" actId="20577"/>
        <pc:sldMkLst>
          <pc:docMk/>
          <pc:sldMk cId="1833735968" sldId="339"/>
        </pc:sldMkLst>
        <pc:spChg chg="mod">
          <ac:chgData name="Woodard Leslie N" userId="0215b3a3-2f11-4a9b-8dcf-81ec854199b6" providerId="ADAL" clId="{E8496076-DD37-4DDD-B390-66D5684BB608}" dt="2024-06-04T15:43:01.176" v="5541" actId="20577"/>
          <ac:spMkLst>
            <pc:docMk/>
            <pc:sldMk cId="1833735968" sldId="339"/>
            <ac:spMk id="2" creationId="{E2D30E0F-10C6-298A-C347-E831FFF4ECB8}"/>
          </ac:spMkLst>
        </pc:spChg>
        <pc:spChg chg="mod">
          <ac:chgData name="Woodard Leslie N" userId="0215b3a3-2f11-4a9b-8dcf-81ec854199b6" providerId="ADAL" clId="{E8496076-DD37-4DDD-B390-66D5684BB608}" dt="2024-06-04T15:43:09.981" v="5546" actId="20577"/>
          <ac:spMkLst>
            <pc:docMk/>
            <pc:sldMk cId="1833735968" sldId="339"/>
            <ac:spMk id="4" creationId="{71D72A3E-42A4-C8BE-DEA4-961608A7C4B7}"/>
          </ac:spMkLst>
        </pc:spChg>
      </pc:sldChg>
      <pc:sldChg chg="modSp add mod ord">
        <pc:chgData name="Woodard Leslie N" userId="0215b3a3-2f11-4a9b-8dcf-81ec854199b6" providerId="ADAL" clId="{E8496076-DD37-4DDD-B390-66D5684BB608}" dt="2024-06-04T15:42:55.094" v="5535"/>
        <pc:sldMkLst>
          <pc:docMk/>
          <pc:sldMk cId="4009260476" sldId="340"/>
        </pc:sldMkLst>
        <pc:spChg chg="mod">
          <ac:chgData name="Woodard Leslie N" userId="0215b3a3-2f11-4a9b-8dcf-81ec854199b6" providerId="ADAL" clId="{E8496076-DD37-4DDD-B390-66D5684BB608}" dt="2024-06-04T15:42:26.698" v="5527" actId="20577"/>
          <ac:spMkLst>
            <pc:docMk/>
            <pc:sldMk cId="4009260476" sldId="340"/>
            <ac:spMk id="2" creationId="{E2D30E0F-10C6-298A-C347-E831FFF4ECB8}"/>
          </ac:spMkLst>
        </pc:spChg>
        <pc:spChg chg="mod">
          <ac:chgData name="Woodard Leslie N" userId="0215b3a3-2f11-4a9b-8dcf-81ec854199b6" providerId="ADAL" clId="{E8496076-DD37-4DDD-B390-66D5684BB608}" dt="2024-06-04T15:42:43.861" v="5533" actId="20577"/>
          <ac:spMkLst>
            <pc:docMk/>
            <pc:sldMk cId="4009260476" sldId="340"/>
            <ac:spMk id="4" creationId="{71D72A3E-42A4-C8BE-DEA4-961608A7C4B7}"/>
          </ac:spMkLst>
        </pc:spChg>
      </pc:sldChg>
      <pc:sldChg chg="modSp add mod">
        <pc:chgData name="Woodard Leslie N" userId="0215b3a3-2f11-4a9b-8dcf-81ec854199b6" providerId="ADAL" clId="{E8496076-DD37-4DDD-B390-66D5684BB608}" dt="2024-06-04T19:27:27.623" v="5988" actId="20577"/>
        <pc:sldMkLst>
          <pc:docMk/>
          <pc:sldMk cId="81582778" sldId="341"/>
        </pc:sldMkLst>
        <pc:spChg chg="mod">
          <ac:chgData name="Woodard Leslie N" userId="0215b3a3-2f11-4a9b-8dcf-81ec854199b6" providerId="ADAL" clId="{E8496076-DD37-4DDD-B390-66D5684BB608}" dt="2024-06-04T19:26:45.052" v="5986" actId="20577"/>
          <ac:spMkLst>
            <pc:docMk/>
            <pc:sldMk cId="81582778" sldId="341"/>
            <ac:spMk id="2" creationId="{E2D30E0F-10C6-298A-C347-E831FFF4ECB8}"/>
          </ac:spMkLst>
        </pc:spChg>
        <pc:spChg chg="mod">
          <ac:chgData name="Woodard Leslie N" userId="0215b3a3-2f11-4a9b-8dcf-81ec854199b6" providerId="ADAL" clId="{E8496076-DD37-4DDD-B390-66D5684BB608}" dt="2024-06-04T19:27:27.623" v="5988" actId="20577"/>
          <ac:spMkLst>
            <pc:docMk/>
            <pc:sldMk cId="81582778" sldId="341"/>
            <ac:spMk id="4" creationId="{71D72A3E-42A4-C8BE-DEA4-961608A7C4B7}"/>
          </ac:spMkLst>
        </pc:spChg>
      </pc:sldChg>
      <pc:sldChg chg="addSp delSp modSp add mod modClrScheme chgLayout">
        <pc:chgData name="Woodard Leslie N" userId="0215b3a3-2f11-4a9b-8dcf-81ec854199b6" providerId="ADAL" clId="{E8496076-DD37-4DDD-B390-66D5684BB608}" dt="2024-06-11T19:34:59.886" v="7875" actId="1076"/>
        <pc:sldMkLst>
          <pc:docMk/>
          <pc:sldMk cId="3941385989" sldId="342"/>
        </pc:sldMkLst>
        <pc:spChg chg="add del mod ord">
          <ac:chgData name="Woodard Leslie N" userId="0215b3a3-2f11-4a9b-8dcf-81ec854199b6" providerId="ADAL" clId="{E8496076-DD37-4DDD-B390-66D5684BB608}" dt="2024-06-11T19:34:35.189" v="7872" actId="26606"/>
          <ac:spMkLst>
            <pc:docMk/>
            <pc:sldMk cId="3941385989" sldId="342"/>
            <ac:spMk id="2" creationId="{CFBE7BEA-3E9E-94AC-8341-F459C5C56CB6}"/>
          </ac:spMkLst>
        </pc:spChg>
        <pc:spChg chg="mod ord">
          <ac:chgData name="Woodard Leslie N" userId="0215b3a3-2f11-4a9b-8dcf-81ec854199b6" providerId="ADAL" clId="{E8496076-DD37-4DDD-B390-66D5684BB608}" dt="2024-06-11T19:34:42.468" v="7873" actId="688"/>
          <ac:spMkLst>
            <pc:docMk/>
            <pc:sldMk cId="3941385989" sldId="342"/>
            <ac:spMk id="3" creationId="{1322B374-F134-22D9-6AF5-A1344C8A165F}"/>
          </ac:spMkLst>
        </pc:spChg>
        <pc:spChg chg="mod ord">
          <ac:chgData name="Woodard Leslie N" userId="0215b3a3-2f11-4a9b-8dcf-81ec854199b6" providerId="ADAL" clId="{E8496076-DD37-4DDD-B390-66D5684BB608}" dt="2024-06-11T19:10:58.441" v="7489" actId="700"/>
          <ac:spMkLst>
            <pc:docMk/>
            <pc:sldMk cId="3941385989" sldId="342"/>
            <ac:spMk id="6" creationId="{AFE67981-079D-4463-B997-67E6CA039B58}"/>
          </ac:spMkLst>
        </pc:spChg>
        <pc:graphicFrameChg chg="add del">
          <ac:chgData name="Woodard Leslie N" userId="0215b3a3-2f11-4a9b-8dcf-81ec854199b6" providerId="ADAL" clId="{E8496076-DD37-4DDD-B390-66D5684BB608}" dt="2024-06-11T19:34:35.189" v="7872" actId="26606"/>
          <ac:graphicFrameMkLst>
            <pc:docMk/>
            <pc:sldMk cId="3941385989" sldId="342"/>
            <ac:graphicFrameMk id="8" creationId="{3EF0AEF8-6A2D-909A-60B4-2FA199A68E45}"/>
          </ac:graphicFrameMkLst>
        </pc:graphicFrameChg>
        <pc:picChg chg="add mod">
          <ac:chgData name="Woodard Leslie N" userId="0215b3a3-2f11-4a9b-8dcf-81ec854199b6" providerId="ADAL" clId="{E8496076-DD37-4DDD-B390-66D5684BB608}" dt="2024-06-11T19:34:59.886" v="7875" actId="1076"/>
          <ac:picMkLst>
            <pc:docMk/>
            <pc:sldMk cId="3941385989" sldId="342"/>
            <ac:picMk id="5" creationId="{3C7449EC-C4CF-9974-6B05-E36A850CC68D}"/>
          </ac:picMkLst>
        </pc:picChg>
      </pc:sldChg>
      <pc:sldChg chg="modSp add mod">
        <pc:chgData name="Woodard Leslie N" userId="0215b3a3-2f11-4a9b-8dcf-81ec854199b6" providerId="ADAL" clId="{E8496076-DD37-4DDD-B390-66D5684BB608}" dt="2024-06-12T15:17:40.303" v="9403" actId="6549"/>
        <pc:sldMkLst>
          <pc:docMk/>
          <pc:sldMk cId="1855792052" sldId="343"/>
        </pc:sldMkLst>
        <pc:spChg chg="mod">
          <ac:chgData name="Woodard Leslie N" userId="0215b3a3-2f11-4a9b-8dcf-81ec854199b6" providerId="ADAL" clId="{E8496076-DD37-4DDD-B390-66D5684BB608}" dt="2024-06-12T15:17:40.303" v="9403" actId="6549"/>
          <ac:spMkLst>
            <pc:docMk/>
            <pc:sldMk cId="1855792052" sldId="343"/>
            <ac:spMk id="2" creationId="{E2D30E0F-10C6-298A-C347-E831FFF4ECB8}"/>
          </ac:spMkLst>
        </pc:spChg>
        <pc:spChg chg="mod">
          <ac:chgData name="Woodard Leslie N" userId="0215b3a3-2f11-4a9b-8dcf-81ec854199b6" providerId="ADAL" clId="{E8496076-DD37-4DDD-B390-66D5684BB608}" dt="2024-06-05T14:32:19.898" v="6024" actId="6549"/>
          <ac:spMkLst>
            <pc:docMk/>
            <pc:sldMk cId="1855792052" sldId="343"/>
            <ac:spMk id="4" creationId="{71D72A3E-42A4-C8BE-DEA4-961608A7C4B7}"/>
          </ac:spMkLst>
        </pc:spChg>
      </pc:sldChg>
      <pc:sldChg chg="addSp delSp modSp add mod modClrScheme chgLayout modNotesTx">
        <pc:chgData name="Woodard Leslie N" userId="0215b3a3-2f11-4a9b-8dcf-81ec854199b6" providerId="ADAL" clId="{E8496076-DD37-4DDD-B390-66D5684BB608}" dt="2024-06-17T12:31:14.251" v="14889" actId="1076"/>
        <pc:sldMkLst>
          <pc:docMk/>
          <pc:sldMk cId="2469729219" sldId="344"/>
        </pc:sldMkLst>
        <pc:spChg chg="add mod ord">
          <ac:chgData name="Woodard Leslie N" userId="0215b3a3-2f11-4a9b-8dcf-81ec854199b6" providerId="ADAL" clId="{E8496076-DD37-4DDD-B390-66D5684BB608}" dt="2024-06-17T12:31:05.620" v="14887" actId="27636"/>
          <ac:spMkLst>
            <pc:docMk/>
            <pc:sldMk cId="2469729219" sldId="344"/>
            <ac:spMk id="2" creationId="{F76BA926-3DE4-42A4-44A7-8AEF84C30FB6}"/>
          </ac:spMkLst>
        </pc:spChg>
        <pc:spChg chg="del mod ord">
          <ac:chgData name="Woodard Leslie N" userId="0215b3a3-2f11-4a9b-8dcf-81ec854199b6" providerId="ADAL" clId="{E8496076-DD37-4DDD-B390-66D5684BB608}" dt="2024-06-12T14:36:54.933" v="9062" actId="478"/>
          <ac:spMkLst>
            <pc:docMk/>
            <pc:sldMk cId="2469729219" sldId="344"/>
            <ac:spMk id="3" creationId="{1322B374-F134-22D9-6AF5-A1344C8A165F}"/>
          </ac:spMkLst>
        </pc:spChg>
        <pc:spChg chg="add del mod">
          <ac:chgData name="Woodard Leslie N" userId="0215b3a3-2f11-4a9b-8dcf-81ec854199b6" providerId="ADAL" clId="{E8496076-DD37-4DDD-B390-66D5684BB608}" dt="2024-06-11T19:58:29.385" v="7893" actId="478"/>
          <ac:spMkLst>
            <pc:docMk/>
            <pc:sldMk cId="2469729219" sldId="344"/>
            <ac:spMk id="4" creationId="{7EDA0AE4-397E-D96F-204E-1D98F3C6F2C4}"/>
          </ac:spMkLst>
        </pc:spChg>
        <pc:spChg chg="add del mod">
          <ac:chgData name="Woodard Leslie N" userId="0215b3a3-2f11-4a9b-8dcf-81ec854199b6" providerId="ADAL" clId="{E8496076-DD37-4DDD-B390-66D5684BB608}" dt="2024-06-12T14:36:56.461" v="9063" actId="478"/>
          <ac:spMkLst>
            <pc:docMk/>
            <pc:sldMk cId="2469729219" sldId="344"/>
            <ac:spMk id="5" creationId="{F0F27B0D-7E75-D668-B3F3-CE799DDB2950}"/>
          </ac:spMkLst>
        </pc:spChg>
        <pc:spChg chg="mod ord">
          <ac:chgData name="Woodard Leslie N" userId="0215b3a3-2f11-4a9b-8dcf-81ec854199b6" providerId="ADAL" clId="{E8496076-DD37-4DDD-B390-66D5684BB608}" dt="2024-06-12T13:42:05.297" v="7940" actId="700"/>
          <ac:spMkLst>
            <pc:docMk/>
            <pc:sldMk cId="2469729219" sldId="344"/>
            <ac:spMk id="6" creationId="{AFE67981-079D-4463-B997-67E6CA039B58}"/>
          </ac:spMkLst>
        </pc:spChg>
        <pc:picChg chg="add mod">
          <ac:chgData name="Woodard Leslie N" userId="0215b3a3-2f11-4a9b-8dcf-81ec854199b6" providerId="ADAL" clId="{E8496076-DD37-4DDD-B390-66D5684BB608}" dt="2024-06-17T12:31:14.251" v="14889" actId="1076"/>
          <ac:picMkLst>
            <pc:docMk/>
            <pc:sldMk cId="2469729219" sldId="344"/>
            <ac:picMk id="3074" creationId="{CC481ED1-8167-6318-1FBE-9EF016E1B557}"/>
          </ac:picMkLst>
        </pc:picChg>
      </pc:sldChg>
      <pc:sldChg chg="addSp delSp modSp add mod setBg modNotesTx">
        <pc:chgData name="Woodard Leslie N" userId="0215b3a3-2f11-4a9b-8dcf-81ec854199b6" providerId="ADAL" clId="{E8496076-DD37-4DDD-B390-66D5684BB608}" dt="2024-06-17T17:50:10.500" v="17334" actId="20577"/>
        <pc:sldMkLst>
          <pc:docMk/>
          <pc:sldMk cId="3652665348" sldId="345"/>
        </pc:sldMkLst>
        <pc:spChg chg="mod">
          <ac:chgData name="Woodard Leslie N" userId="0215b3a3-2f11-4a9b-8dcf-81ec854199b6" providerId="ADAL" clId="{E8496076-DD37-4DDD-B390-66D5684BB608}" dt="2024-06-12T15:46:39.841" v="9500" actId="26606"/>
          <ac:spMkLst>
            <pc:docMk/>
            <pc:sldMk cId="3652665348" sldId="345"/>
            <ac:spMk id="2" creationId="{E2D30E0F-10C6-298A-C347-E831FFF4ECB8}"/>
          </ac:spMkLst>
        </pc:spChg>
        <pc:spChg chg="del mod">
          <ac:chgData name="Woodard Leslie N" userId="0215b3a3-2f11-4a9b-8dcf-81ec854199b6" providerId="ADAL" clId="{E8496076-DD37-4DDD-B390-66D5684BB608}" dt="2024-06-12T15:46:39.841" v="9500" actId="26606"/>
          <ac:spMkLst>
            <pc:docMk/>
            <pc:sldMk cId="3652665348" sldId="345"/>
            <ac:spMk id="3" creationId="{41191CC7-9CF2-71F0-1AD4-791EA9CBAD97}"/>
          </ac:spMkLst>
        </pc:spChg>
        <pc:spChg chg="add">
          <ac:chgData name="Woodard Leslie N" userId="0215b3a3-2f11-4a9b-8dcf-81ec854199b6" providerId="ADAL" clId="{E8496076-DD37-4DDD-B390-66D5684BB608}" dt="2024-06-12T15:46:39.841" v="9500" actId="26606"/>
          <ac:spMkLst>
            <pc:docMk/>
            <pc:sldMk cId="3652665348" sldId="345"/>
            <ac:spMk id="9" creationId="{0786F82F-1B47-46ED-8EAE-53EF71E59E9A}"/>
          </ac:spMkLst>
        </pc:spChg>
        <pc:spChg chg="add">
          <ac:chgData name="Woodard Leslie N" userId="0215b3a3-2f11-4a9b-8dcf-81ec854199b6" providerId="ADAL" clId="{E8496076-DD37-4DDD-B390-66D5684BB608}" dt="2024-06-12T15:46:39.841" v="9500" actId="26606"/>
          <ac:spMkLst>
            <pc:docMk/>
            <pc:sldMk cId="3652665348" sldId="345"/>
            <ac:spMk id="11" creationId="{EF1BAF6F-6275-4646-9C59-331B29B9550F}"/>
          </ac:spMkLst>
        </pc:spChg>
        <pc:spChg chg="add">
          <ac:chgData name="Woodard Leslie N" userId="0215b3a3-2f11-4a9b-8dcf-81ec854199b6" providerId="ADAL" clId="{E8496076-DD37-4DDD-B390-66D5684BB608}" dt="2024-06-12T15:46:39.841" v="9500" actId="26606"/>
          <ac:spMkLst>
            <pc:docMk/>
            <pc:sldMk cId="3652665348" sldId="345"/>
            <ac:spMk id="13" creationId="{099405E2-1A96-4DBA-A9DC-4C2A1B421CA9}"/>
          </ac:spMkLst>
        </pc:spChg>
        <pc:spChg chg="add">
          <ac:chgData name="Woodard Leslie N" userId="0215b3a3-2f11-4a9b-8dcf-81ec854199b6" providerId="ADAL" clId="{E8496076-DD37-4DDD-B390-66D5684BB608}" dt="2024-06-12T15:46:39.841" v="9500" actId="26606"/>
          <ac:spMkLst>
            <pc:docMk/>
            <pc:sldMk cId="3652665348" sldId="345"/>
            <ac:spMk id="15" creationId="{61363234-E0BA-4476-B051-D8D9FA506B5A}"/>
          </ac:spMkLst>
        </pc:spChg>
        <pc:spChg chg="add">
          <ac:chgData name="Woodard Leslie N" userId="0215b3a3-2f11-4a9b-8dcf-81ec854199b6" providerId="ADAL" clId="{E8496076-DD37-4DDD-B390-66D5684BB608}" dt="2024-06-12T15:46:39.841" v="9500" actId="26606"/>
          <ac:spMkLst>
            <pc:docMk/>
            <pc:sldMk cId="3652665348" sldId="345"/>
            <ac:spMk id="17" creationId="{932FF329-3A87-4F66-BA01-91CD63C8119F}"/>
          </ac:spMkLst>
        </pc:spChg>
        <pc:spChg chg="add">
          <ac:chgData name="Woodard Leslie N" userId="0215b3a3-2f11-4a9b-8dcf-81ec854199b6" providerId="ADAL" clId="{E8496076-DD37-4DDD-B390-66D5684BB608}" dt="2024-06-12T15:46:39.841" v="9500" actId="26606"/>
          <ac:spMkLst>
            <pc:docMk/>
            <pc:sldMk cId="3652665348" sldId="345"/>
            <ac:spMk id="19" creationId="{79855050-A75B-4DD0-9B56-8B1C7722D884}"/>
          </ac:spMkLst>
        </pc:spChg>
        <pc:spChg chg="add">
          <ac:chgData name="Woodard Leslie N" userId="0215b3a3-2f11-4a9b-8dcf-81ec854199b6" providerId="ADAL" clId="{E8496076-DD37-4DDD-B390-66D5684BB608}" dt="2024-06-12T15:46:39.841" v="9500" actId="26606"/>
          <ac:spMkLst>
            <pc:docMk/>
            <pc:sldMk cId="3652665348" sldId="345"/>
            <ac:spMk id="21" creationId="{0FA286C7-EFC7-4DFE-967A-7E37BA0F363B}"/>
          </ac:spMkLst>
        </pc:spChg>
        <pc:spChg chg="add">
          <ac:chgData name="Woodard Leslie N" userId="0215b3a3-2f11-4a9b-8dcf-81ec854199b6" providerId="ADAL" clId="{E8496076-DD37-4DDD-B390-66D5684BB608}" dt="2024-06-12T15:46:39.841" v="9500" actId="26606"/>
          <ac:spMkLst>
            <pc:docMk/>
            <pc:sldMk cId="3652665348" sldId="345"/>
            <ac:spMk id="23" creationId="{10C9F0E8-EF8B-43C1-9C77-E9DDAF1A0FDD}"/>
          </ac:spMkLst>
        </pc:spChg>
        <pc:spChg chg="add">
          <ac:chgData name="Woodard Leslie N" userId="0215b3a3-2f11-4a9b-8dcf-81ec854199b6" providerId="ADAL" clId="{E8496076-DD37-4DDD-B390-66D5684BB608}" dt="2024-06-12T15:46:39.841" v="9500" actId="26606"/>
          <ac:spMkLst>
            <pc:docMk/>
            <pc:sldMk cId="3652665348" sldId="345"/>
            <ac:spMk id="25" creationId="{379DC473-98F8-45DF-B136-EC0F0F4C6B23}"/>
          </ac:spMkLst>
        </pc:spChg>
        <pc:graphicFrameChg chg="add mod">
          <ac:chgData name="Woodard Leslie N" userId="0215b3a3-2f11-4a9b-8dcf-81ec854199b6" providerId="ADAL" clId="{E8496076-DD37-4DDD-B390-66D5684BB608}" dt="2024-06-17T17:50:10.500" v="17334" actId="20577"/>
          <ac:graphicFrameMkLst>
            <pc:docMk/>
            <pc:sldMk cId="3652665348" sldId="345"/>
            <ac:graphicFrameMk id="5" creationId="{2AAF5E8B-2B7D-18F1-1365-9786CCE8BB27}"/>
          </ac:graphicFrameMkLst>
        </pc:graphicFrameChg>
      </pc:sldChg>
      <pc:sldChg chg="addSp delSp modSp add mod modClrScheme chgLayout">
        <pc:chgData name="Woodard Leslie N" userId="0215b3a3-2f11-4a9b-8dcf-81ec854199b6" providerId="ADAL" clId="{E8496076-DD37-4DDD-B390-66D5684BB608}" dt="2024-06-12T14:04:24.485" v="8343" actId="1076"/>
        <pc:sldMkLst>
          <pc:docMk/>
          <pc:sldMk cId="67514676" sldId="346"/>
        </pc:sldMkLst>
        <pc:spChg chg="mod ord">
          <ac:chgData name="Woodard Leslie N" userId="0215b3a3-2f11-4a9b-8dcf-81ec854199b6" providerId="ADAL" clId="{E8496076-DD37-4DDD-B390-66D5684BB608}" dt="2024-06-12T14:04:17.180" v="8342" actId="1076"/>
          <ac:spMkLst>
            <pc:docMk/>
            <pc:sldMk cId="67514676" sldId="346"/>
            <ac:spMk id="2" creationId="{F76BA926-3DE4-42A4-44A7-8AEF84C30FB6}"/>
          </ac:spMkLst>
        </pc:spChg>
        <pc:spChg chg="mod ord">
          <ac:chgData name="Woodard Leslie N" userId="0215b3a3-2f11-4a9b-8dcf-81ec854199b6" providerId="ADAL" clId="{E8496076-DD37-4DDD-B390-66D5684BB608}" dt="2024-06-12T14:02:22.170" v="8326" actId="700"/>
          <ac:spMkLst>
            <pc:docMk/>
            <pc:sldMk cId="67514676" sldId="346"/>
            <ac:spMk id="3" creationId="{1322B374-F134-22D9-6AF5-A1344C8A165F}"/>
          </ac:spMkLst>
        </pc:spChg>
        <pc:spChg chg="add del mod ord">
          <ac:chgData name="Woodard Leslie N" userId="0215b3a3-2f11-4a9b-8dcf-81ec854199b6" providerId="ADAL" clId="{E8496076-DD37-4DDD-B390-66D5684BB608}" dt="2024-06-12T14:02:33.014" v="8328" actId="478"/>
          <ac:spMkLst>
            <pc:docMk/>
            <pc:sldMk cId="67514676" sldId="346"/>
            <ac:spMk id="4" creationId="{2EF5580A-7D90-EB55-5C36-4E45FBD85CB2}"/>
          </ac:spMkLst>
        </pc:spChg>
        <pc:spChg chg="mod ord">
          <ac:chgData name="Woodard Leslie N" userId="0215b3a3-2f11-4a9b-8dcf-81ec854199b6" providerId="ADAL" clId="{E8496076-DD37-4DDD-B390-66D5684BB608}" dt="2024-06-12T14:02:22.170" v="8326" actId="700"/>
          <ac:spMkLst>
            <pc:docMk/>
            <pc:sldMk cId="67514676" sldId="346"/>
            <ac:spMk id="6" creationId="{AFE67981-079D-4463-B997-67E6CA039B58}"/>
          </ac:spMkLst>
        </pc:spChg>
        <pc:picChg chg="add del mod">
          <ac:chgData name="Woodard Leslie N" userId="0215b3a3-2f11-4a9b-8dcf-81ec854199b6" providerId="ADAL" clId="{E8496076-DD37-4DDD-B390-66D5684BB608}" dt="2024-06-12T14:03:52.587" v="8334" actId="478"/>
          <ac:picMkLst>
            <pc:docMk/>
            <pc:sldMk cId="67514676" sldId="346"/>
            <ac:picMk id="1026" creationId="{B94CB3D4-58EB-341D-CBB4-D7F82DD1066F}"/>
          </ac:picMkLst>
        </pc:picChg>
        <pc:picChg chg="add mod">
          <ac:chgData name="Woodard Leslie N" userId="0215b3a3-2f11-4a9b-8dcf-81ec854199b6" providerId="ADAL" clId="{E8496076-DD37-4DDD-B390-66D5684BB608}" dt="2024-06-12T14:04:24.485" v="8343" actId="1076"/>
          <ac:picMkLst>
            <pc:docMk/>
            <pc:sldMk cId="67514676" sldId="346"/>
            <ac:picMk id="1028" creationId="{3F88ACFE-9094-546C-3887-644A7DB272B9}"/>
          </ac:picMkLst>
        </pc:picChg>
      </pc:sldChg>
      <pc:sldChg chg="addSp delSp modSp add mod setBg modNotesTx">
        <pc:chgData name="Woodard Leslie N" userId="0215b3a3-2f11-4a9b-8dcf-81ec854199b6" providerId="ADAL" clId="{E8496076-DD37-4DDD-B390-66D5684BB608}" dt="2024-06-12T15:52:25.173" v="9501" actId="26606"/>
        <pc:sldMkLst>
          <pc:docMk/>
          <pc:sldMk cId="3873218190" sldId="347"/>
        </pc:sldMkLst>
        <pc:spChg chg="del mod">
          <ac:chgData name="Woodard Leslie N" userId="0215b3a3-2f11-4a9b-8dcf-81ec854199b6" providerId="ADAL" clId="{E8496076-DD37-4DDD-B390-66D5684BB608}" dt="2024-06-12T15:52:25.173" v="9501" actId="26606"/>
          <ac:spMkLst>
            <pc:docMk/>
            <pc:sldMk cId="3873218190" sldId="347"/>
            <ac:spMk id="2" creationId="{F76BA926-3DE4-42A4-44A7-8AEF84C30FB6}"/>
          </ac:spMkLst>
        </pc:spChg>
        <pc:spChg chg="del">
          <ac:chgData name="Woodard Leslie N" userId="0215b3a3-2f11-4a9b-8dcf-81ec854199b6" providerId="ADAL" clId="{E8496076-DD37-4DDD-B390-66D5684BB608}" dt="2024-06-12T15:14:53.611" v="9189" actId="478"/>
          <ac:spMkLst>
            <pc:docMk/>
            <pc:sldMk cId="3873218190" sldId="347"/>
            <ac:spMk id="3" creationId="{1322B374-F134-22D9-6AF5-A1344C8A165F}"/>
          </ac:spMkLst>
        </pc:spChg>
        <pc:spChg chg="add del mod">
          <ac:chgData name="Woodard Leslie N" userId="0215b3a3-2f11-4a9b-8dcf-81ec854199b6" providerId="ADAL" clId="{E8496076-DD37-4DDD-B390-66D5684BB608}" dt="2024-06-12T15:14:55.061" v="9190" actId="478"/>
          <ac:spMkLst>
            <pc:docMk/>
            <pc:sldMk cId="3873218190" sldId="347"/>
            <ac:spMk id="5" creationId="{0FBF9DE3-B3FB-4EF3-3D5C-F032AE40EEB3}"/>
          </ac:spMkLst>
        </pc:spChg>
        <pc:spChg chg="mod">
          <ac:chgData name="Woodard Leslie N" userId="0215b3a3-2f11-4a9b-8dcf-81ec854199b6" providerId="ADAL" clId="{E8496076-DD37-4DDD-B390-66D5684BB608}" dt="2024-06-12T15:52:25.173" v="9501" actId="26606"/>
          <ac:spMkLst>
            <pc:docMk/>
            <pc:sldMk cId="3873218190" sldId="347"/>
            <ac:spMk id="6" creationId="{AFE67981-079D-4463-B997-67E6CA039B58}"/>
          </ac:spMkLst>
        </pc:spChg>
        <pc:spChg chg="add">
          <ac:chgData name="Woodard Leslie N" userId="0215b3a3-2f11-4a9b-8dcf-81ec854199b6" providerId="ADAL" clId="{E8496076-DD37-4DDD-B390-66D5684BB608}" dt="2024-06-12T15:52:25.173" v="9501" actId="26606"/>
          <ac:spMkLst>
            <pc:docMk/>
            <pc:sldMk cId="3873218190" sldId="347"/>
            <ac:spMk id="12" creationId="{0786F82F-1B47-46ED-8EAE-53EF71E59E9A}"/>
          </ac:spMkLst>
        </pc:spChg>
        <pc:spChg chg="add">
          <ac:chgData name="Woodard Leslie N" userId="0215b3a3-2f11-4a9b-8dcf-81ec854199b6" providerId="ADAL" clId="{E8496076-DD37-4DDD-B390-66D5684BB608}" dt="2024-06-12T15:52:25.173" v="9501" actId="26606"/>
          <ac:spMkLst>
            <pc:docMk/>
            <pc:sldMk cId="3873218190" sldId="347"/>
            <ac:spMk id="14" creationId="{EF1BAF6F-6275-4646-9C59-331B29B9550F}"/>
          </ac:spMkLst>
        </pc:spChg>
        <pc:spChg chg="add">
          <ac:chgData name="Woodard Leslie N" userId="0215b3a3-2f11-4a9b-8dcf-81ec854199b6" providerId="ADAL" clId="{E8496076-DD37-4DDD-B390-66D5684BB608}" dt="2024-06-12T15:52:25.173" v="9501" actId="26606"/>
          <ac:spMkLst>
            <pc:docMk/>
            <pc:sldMk cId="3873218190" sldId="347"/>
            <ac:spMk id="16" creationId="{3835F464-7A59-4221-AA5E-B60EF8D3CBC3}"/>
          </ac:spMkLst>
        </pc:spChg>
        <pc:spChg chg="add">
          <ac:chgData name="Woodard Leslie N" userId="0215b3a3-2f11-4a9b-8dcf-81ec854199b6" providerId="ADAL" clId="{E8496076-DD37-4DDD-B390-66D5684BB608}" dt="2024-06-12T15:52:25.173" v="9501" actId="26606"/>
          <ac:spMkLst>
            <pc:docMk/>
            <pc:sldMk cId="3873218190" sldId="347"/>
            <ac:spMk id="18" creationId="{2C57B5ED-61CB-4AF5-A47A-A41A996F8375}"/>
          </ac:spMkLst>
        </pc:spChg>
        <pc:spChg chg="add">
          <ac:chgData name="Woodard Leslie N" userId="0215b3a3-2f11-4a9b-8dcf-81ec854199b6" providerId="ADAL" clId="{E8496076-DD37-4DDD-B390-66D5684BB608}" dt="2024-06-12T15:52:25.173" v="9501" actId="26606"/>
          <ac:spMkLst>
            <pc:docMk/>
            <pc:sldMk cId="3873218190" sldId="347"/>
            <ac:spMk id="20" creationId="{714C9CDB-7738-4B6C-BCE1-D9516C1E03DE}"/>
          </ac:spMkLst>
        </pc:spChg>
        <pc:graphicFrameChg chg="add">
          <ac:chgData name="Woodard Leslie N" userId="0215b3a3-2f11-4a9b-8dcf-81ec854199b6" providerId="ADAL" clId="{E8496076-DD37-4DDD-B390-66D5684BB608}" dt="2024-06-12T15:52:25.173" v="9501" actId="26606"/>
          <ac:graphicFrameMkLst>
            <pc:docMk/>
            <pc:sldMk cId="3873218190" sldId="347"/>
            <ac:graphicFrameMk id="8" creationId="{5428549C-9347-6AEB-81AD-164949C183BE}"/>
          </ac:graphicFrameMkLst>
        </pc:graphicFrameChg>
      </pc:sldChg>
      <pc:sldChg chg="addSp delSp modSp add mod setBg modClrScheme chgLayout">
        <pc:chgData name="Woodard Leslie N" userId="0215b3a3-2f11-4a9b-8dcf-81ec854199b6" providerId="ADAL" clId="{E8496076-DD37-4DDD-B390-66D5684BB608}" dt="2024-06-12T15:39:54.438" v="9442" actId="688"/>
        <pc:sldMkLst>
          <pc:docMk/>
          <pc:sldMk cId="991286255" sldId="348"/>
        </pc:sldMkLst>
        <pc:spChg chg="mod ord">
          <ac:chgData name="Woodard Leslie N" userId="0215b3a3-2f11-4a9b-8dcf-81ec854199b6" providerId="ADAL" clId="{E8496076-DD37-4DDD-B390-66D5684BB608}" dt="2024-06-12T14:34:46.466" v="8868" actId="26606"/>
          <ac:spMkLst>
            <pc:docMk/>
            <pc:sldMk cId="991286255" sldId="348"/>
            <ac:spMk id="2" creationId="{E2D30E0F-10C6-298A-C347-E831FFF4ECB8}"/>
          </ac:spMkLst>
        </pc:spChg>
        <pc:spChg chg="add del mod ord">
          <ac:chgData name="Woodard Leslie N" userId="0215b3a3-2f11-4a9b-8dcf-81ec854199b6" providerId="ADAL" clId="{E8496076-DD37-4DDD-B390-66D5684BB608}" dt="2024-06-12T14:32:17.572" v="8694" actId="700"/>
          <ac:spMkLst>
            <pc:docMk/>
            <pc:sldMk cId="991286255" sldId="348"/>
            <ac:spMk id="3" creationId="{7B908566-3833-8A66-E059-0DEBC2958805}"/>
          </ac:spMkLst>
        </pc:spChg>
        <pc:spChg chg="add del mod ord">
          <ac:chgData name="Woodard Leslie N" userId="0215b3a3-2f11-4a9b-8dcf-81ec854199b6" providerId="ADAL" clId="{E8496076-DD37-4DDD-B390-66D5684BB608}" dt="2024-06-12T14:32:17.572" v="8694" actId="700"/>
          <ac:spMkLst>
            <pc:docMk/>
            <pc:sldMk cId="991286255" sldId="348"/>
            <ac:spMk id="5" creationId="{AA356C2A-937B-0359-8680-6AFE5413C52A}"/>
          </ac:spMkLst>
        </pc:spChg>
        <pc:spChg chg="add del mod ord">
          <ac:chgData name="Woodard Leslie N" userId="0215b3a3-2f11-4a9b-8dcf-81ec854199b6" providerId="ADAL" clId="{E8496076-DD37-4DDD-B390-66D5684BB608}" dt="2024-06-12T14:34:32.987" v="8866"/>
          <ac:spMkLst>
            <pc:docMk/>
            <pc:sldMk cId="991286255" sldId="348"/>
            <ac:spMk id="6" creationId="{16524734-1BD2-86EB-CBE1-24833B2E9339}"/>
          </ac:spMkLst>
        </pc:spChg>
        <pc:spChg chg="add mod ord">
          <ac:chgData name="Woodard Leslie N" userId="0215b3a3-2f11-4a9b-8dcf-81ec854199b6" providerId="ADAL" clId="{E8496076-DD37-4DDD-B390-66D5684BB608}" dt="2024-06-12T14:35:15.474" v="8877" actId="1076"/>
          <ac:spMkLst>
            <pc:docMk/>
            <pc:sldMk cId="991286255" sldId="348"/>
            <ac:spMk id="7" creationId="{23695E68-2EEA-663C-8A6B-787BF751B380}"/>
          </ac:spMkLst>
        </pc:spChg>
        <pc:spChg chg="add del">
          <ac:chgData name="Woodard Leslie N" userId="0215b3a3-2f11-4a9b-8dcf-81ec854199b6" providerId="ADAL" clId="{E8496076-DD37-4DDD-B390-66D5684BB608}" dt="2024-06-12T14:34:46.466" v="8868" actId="26606"/>
          <ac:spMkLst>
            <pc:docMk/>
            <pc:sldMk cId="991286255" sldId="348"/>
            <ac:spMk id="2055" creationId="{0786F82F-1B47-46ED-8EAE-53EF71E59E9A}"/>
          </ac:spMkLst>
        </pc:spChg>
        <pc:spChg chg="add del">
          <ac:chgData name="Woodard Leslie N" userId="0215b3a3-2f11-4a9b-8dcf-81ec854199b6" providerId="ADAL" clId="{E8496076-DD37-4DDD-B390-66D5684BB608}" dt="2024-06-12T14:34:46.466" v="8868" actId="26606"/>
          <ac:spMkLst>
            <pc:docMk/>
            <pc:sldMk cId="991286255" sldId="348"/>
            <ac:spMk id="2057" creationId="{EF1BAF6F-6275-4646-9C59-331B29B9550F}"/>
          </ac:spMkLst>
        </pc:spChg>
        <pc:spChg chg="add del">
          <ac:chgData name="Woodard Leslie N" userId="0215b3a3-2f11-4a9b-8dcf-81ec854199b6" providerId="ADAL" clId="{E8496076-DD37-4DDD-B390-66D5684BB608}" dt="2024-06-12T14:34:46.466" v="8868" actId="26606"/>
          <ac:spMkLst>
            <pc:docMk/>
            <pc:sldMk cId="991286255" sldId="348"/>
            <ac:spMk id="2059" creationId="{72526924-84D3-45FB-A5FE-62D8FCBF53B6}"/>
          </ac:spMkLst>
        </pc:spChg>
        <pc:spChg chg="add del">
          <ac:chgData name="Woodard Leslie N" userId="0215b3a3-2f11-4a9b-8dcf-81ec854199b6" providerId="ADAL" clId="{E8496076-DD37-4DDD-B390-66D5684BB608}" dt="2024-06-12T14:34:46.466" v="8868" actId="26606"/>
          <ac:spMkLst>
            <pc:docMk/>
            <pc:sldMk cId="991286255" sldId="348"/>
            <ac:spMk id="2061" creationId="{5C2A6256-1DD0-4E4B-A8B3-9A711B4DBE0C}"/>
          </ac:spMkLst>
        </pc:spChg>
        <pc:spChg chg="add del">
          <ac:chgData name="Woodard Leslie N" userId="0215b3a3-2f11-4a9b-8dcf-81ec854199b6" providerId="ADAL" clId="{E8496076-DD37-4DDD-B390-66D5684BB608}" dt="2024-06-12T14:34:46.466" v="8868" actId="26606"/>
          <ac:spMkLst>
            <pc:docMk/>
            <pc:sldMk cId="991286255" sldId="348"/>
            <ac:spMk id="2063" creationId="{41760540-185E-4652-BFD2-9B362EF3BC99}"/>
          </ac:spMkLst>
        </pc:spChg>
        <pc:spChg chg="add del">
          <ac:chgData name="Woodard Leslie N" userId="0215b3a3-2f11-4a9b-8dcf-81ec854199b6" providerId="ADAL" clId="{E8496076-DD37-4DDD-B390-66D5684BB608}" dt="2024-06-12T14:34:46.466" v="8868" actId="26606"/>
          <ac:spMkLst>
            <pc:docMk/>
            <pc:sldMk cId="991286255" sldId="348"/>
            <ac:spMk id="2065" creationId="{729789F4-85C1-41A0-83EB-992E22210CB9}"/>
          </ac:spMkLst>
        </pc:spChg>
        <pc:spChg chg="add del">
          <ac:chgData name="Woodard Leslie N" userId="0215b3a3-2f11-4a9b-8dcf-81ec854199b6" providerId="ADAL" clId="{E8496076-DD37-4DDD-B390-66D5684BB608}" dt="2024-06-12T14:34:46.466" v="8868" actId="26606"/>
          <ac:spMkLst>
            <pc:docMk/>
            <pc:sldMk cId="991286255" sldId="348"/>
            <ac:spMk id="2067" creationId="{9D9D367D-6DD2-4A7C-8918-0DCAC297559A}"/>
          </ac:spMkLst>
        </pc:spChg>
        <pc:picChg chg="del">
          <ac:chgData name="Woodard Leslie N" userId="0215b3a3-2f11-4a9b-8dcf-81ec854199b6" providerId="ADAL" clId="{E8496076-DD37-4DDD-B390-66D5684BB608}" dt="2024-06-12T14:32:04.412" v="8692" actId="478"/>
          <ac:picMkLst>
            <pc:docMk/>
            <pc:sldMk cId="991286255" sldId="348"/>
            <ac:picMk id="4" creationId="{1346B82E-F2D8-34CB-9452-9DC4F7AB1697}"/>
          </ac:picMkLst>
        </pc:picChg>
        <pc:picChg chg="add mod">
          <ac:chgData name="Woodard Leslie N" userId="0215b3a3-2f11-4a9b-8dcf-81ec854199b6" providerId="ADAL" clId="{E8496076-DD37-4DDD-B390-66D5684BB608}" dt="2024-06-12T15:39:54.438" v="9442" actId="688"/>
          <ac:picMkLst>
            <pc:docMk/>
            <pc:sldMk cId="991286255" sldId="348"/>
            <ac:picMk id="2050" creationId="{51E5A511-5E8E-F8DB-33DE-3BDE68337577}"/>
          </ac:picMkLst>
        </pc:picChg>
      </pc:sldChg>
      <pc:sldChg chg="addSp delSp modSp add mod setBg modClrScheme addAnim delAnim delDesignElem chgLayout">
        <pc:chgData name="Woodard Leslie N" userId="0215b3a3-2f11-4a9b-8dcf-81ec854199b6" providerId="ADAL" clId="{E8496076-DD37-4DDD-B390-66D5684BB608}" dt="2024-06-12T15:43:19.037" v="9488" actId="26606"/>
        <pc:sldMkLst>
          <pc:docMk/>
          <pc:sldMk cId="4155719136" sldId="349"/>
        </pc:sldMkLst>
        <pc:spChg chg="mod ord">
          <ac:chgData name="Woodard Leslie N" userId="0215b3a3-2f11-4a9b-8dcf-81ec854199b6" providerId="ADAL" clId="{E8496076-DD37-4DDD-B390-66D5684BB608}" dt="2024-06-12T15:43:19.037" v="9488" actId="26606"/>
          <ac:spMkLst>
            <pc:docMk/>
            <pc:sldMk cId="4155719136" sldId="349"/>
            <ac:spMk id="2" creationId="{E2D30E0F-10C6-298A-C347-E831FFF4ECB8}"/>
          </ac:spMkLst>
        </pc:spChg>
        <pc:spChg chg="add del mod ord">
          <ac:chgData name="Woodard Leslie N" userId="0215b3a3-2f11-4a9b-8dcf-81ec854199b6" providerId="ADAL" clId="{E8496076-DD37-4DDD-B390-66D5684BB608}" dt="2024-06-12T15:42:33.763" v="9465" actId="700"/>
          <ac:spMkLst>
            <pc:docMk/>
            <pc:sldMk cId="4155719136" sldId="349"/>
            <ac:spMk id="4" creationId="{B289BC70-B7D8-8B98-0076-C494AEA17A7E}"/>
          </ac:spMkLst>
        </pc:spChg>
        <pc:spChg chg="add del mod ord">
          <ac:chgData name="Woodard Leslie N" userId="0215b3a3-2f11-4a9b-8dcf-81ec854199b6" providerId="ADAL" clId="{E8496076-DD37-4DDD-B390-66D5684BB608}" dt="2024-06-12T15:42:40.587" v="9467"/>
          <ac:spMkLst>
            <pc:docMk/>
            <pc:sldMk cId="4155719136" sldId="349"/>
            <ac:spMk id="6" creationId="{E2D796A0-DC3D-52BD-1E47-94F64B73B328}"/>
          </ac:spMkLst>
        </pc:spChg>
        <pc:spChg chg="add mod ord">
          <ac:chgData name="Woodard Leslie N" userId="0215b3a3-2f11-4a9b-8dcf-81ec854199b6" providerId="ADAL" clId="{E8496076-DD37-4DDD-B390-66D5684BB608}" dt="2024-06-12T15:43:19.037" v="9488" actId="26606"/>
          <ac:spMkLst>
            <pc:docMk/>
            <pc:sldMk cId="4155719136" sldId="349"/>
            <ac:spMk id="8" creationId="{8D7ABB3D-E2CB-AE47-7156-F16A937192F0}"/>
          </ac:spMkLst>
        </pc:spChg>
        <pc:spChg chg="del">
          <ac:chgData name="Woodard Leslie N" userId="0215b3a3-2f11-4a9b-8dcf-81ec854199b6" providerId="ADAL" clId="{E8496076-DD37-4DDD-B390-66D5684BB608}" dt="2024-06-12T15:42:04.203" v="9460"/>
          <ac:spMkLst>
            <pc:docMk/>
            <pc:sldMk cId="4155719136" sldId="349"/>
            <ac:spMk id="9" creationId="{0786F82F-1B47-46ED-8EAE-53EF71E59E9A}"/>
          </ac:spMkLst>
        </pc:spChg>
        <pc:spChg chg="del">
          <ac:chgData name="Woodard Leslie N" userId="0215b3a3-2f11-4a9b-8dcf-81ec854199b6" providerId="ADAL" clId="{E8496076-DD37-4DDD-B390-66D5684BB608}" dt="2024-06-12T15:42:04.203" v="9460"/>
          <ac:spMkLst>
            <pc:docMk/>
            <pc:sldMk cId="4155719136" sldId="349"/>
            <ac:spMk id="11" creationId="{EF1BAF6F-6275-4646-9C59-331B29B9550F}"/>
          </ac:spMkLst>
        </pc:spChg>
        <pc:spChg chg="add del">
          <ac:chgData name="Woodard Leslie N" userId="0215b3a3-2f11-4a9b-8dcf-81ec854199b6" providerId="ADAL" clId="{E8496076-DD37-4DDD-B390-66D5684BB608}" dt="2024-06-12T15:43:09.818" v="9482" actId="26606"/>
          <ac:spMkLst>
            <pc:docMk/>
            <pc:sldMk cId="4155719136" sldId="349"/>
            <ac:spMk id="12" creationId="{1ED69555-EE48-4B19-812B-4E1068DBF976}"/>
          </ac:spMkLst>
        </pc:spChg>
        <pc:spChg chg="del">
          <ac:chgData name="Woodard Leslie N" userId="0215b3a3-2f11-4a9b-8dcf-81ec854199b6" providerId="ADAL" clId="{E8496076-DD37-4DDD-B390-66D5684BB608}" dt="2024-06-12T15:42:04.203" v="9460"/>
          <ac:spMkLst>
            <pc:docMk/>
            <pc:sldMk cId="4155719136" sldId="349"/>
            <ac:spMk id="13" creationId="{099405E2-1A96-4DBA-A9DC-4C2A1B421CA9}"/>
          </ac:spMkLst>
        </pc:spChg>
        <pc:spChg chg="add del">
          <ac:chgData name="Woodard Leslie N" userId="0215b3a3-2f11-4a9b-8dcf-81ec854199b6" providerId="ADAL" clId="{E8496076-DD37-4DDD-B390-66D5684BB608}" dt="2024-06-12T15:43:09.818" v="9482" actId="26606"/>
          <ac:spMkLst>
            <pc:docMk/>
            <pc:sldMk cId="4155719136" sldId="349"/>
            <ac:spMk id="14" creationId="{57AEB73D-F521-4B19-820F-12DB6BCC8406}"/>
          </ac:spMkLst>
        </pc:spChg>
        <pc:spChg chg="del">
          <ac:chgData name="Woodard Leslie N" userId="0215b3a3-2f11-4a9b-8dcf-81ec854199b6" providerId="ADAL" clId="{E8496076-DD37-4DDD-B390-66D5684BB608}" dt="2024-06-12T15:42:04.203" v="9460"/>
          <ac:spMkLst>
            <pc:docMk/>
            <pc:sldMk cId="4155719136" sldId="349"/>
            <ac:spMk id="15" creationId="{61363234-E0BA-4476-B051-D8D9FA506B5A}"/>
          </ac:spMkLst>
        </pc:spChg>
        <pc:spChg chg="add del">
          <ac:chgData name="Woodard Leslie N" userId="0215b3a3-2f11-4a9b-8dcf-81ec854199b6" providerId="ADAL" clId="{E8496076-DD37-4DDD-B390-66D5684BB608}" dt="2024-06-12T15:43:09.818" v="9482" actId="26606"/>
          <ac:spMkLst>
            <pc:docMk/>
            <pc:sldMk cId="4155719136" sldId="349"/>
            <ac:spMk id="16" creationId="{6B72EEBA-3A5D-41CE-8465-A45A0F65674E}"/>
          </ac:spMkLst>
        </pc:spChg>
        <pc:spChg chg="del">
          <ac:chgData name="Woodard Leslie N" userId="0215b3a3-2f11-4a9b-8dcf-81ec854199b6" providerId="ADAL" clId="{E8496076-DD37-4DDD-B390-66D5684BB608}" dt="2024-06-12T15:42:04.203" v="9460"/>
          <ac:spMkLst>
            <pc:docMk/>
            <pc:sldMk cId="4155719136" sldId="349"/>
            <ac:spMk id="17" creationId="{932FF329-3A87-4F66-BA01-91CD63C8119F}"/>
          </ac:spMkLst>
        </pc:spChg>
        <pc:spChg chg="add del">
          <ac:chgData name="Woodard Leslie N" userId="0215b3a3-2f11-4a9b-8dcf-81ec854199b6" providerId="ADAL" clId="{E8496076-DD37-4DDD-B390-66D5684BB608}" dt="2024-06-12T15:43:09.818" v="9482" actId="26606"/>
          <ac:spMkLst>
            <pc:docMk/>
            <pc:sldMk cId="4155719136" sldId="349"/>
            <ac:spMk id="18" creationId="{EA164D6B-6878-4B9F-A2D0-985D39B17B46}"/>
          </ac:spMkLst>
        </pc:spChg>
        <pc:spChg chg="del">
          <ac:chgData name="Woodard Leslie N" userId="0215b3a3-2f11-4a9b-8dcf-81ec854199b6" providerId="ADAL" clId="{E8496076-DD37-4DDD-B390-66D5684BB608}" dt="2024-06-12T15:42:04.203" v="9460"/>
          <ac:spMkLst>
            <pc:docMk/>
            <pc:sldMk cId="4155719136" sldId="349"/>
            <ac:spMk id="19" creationId="{79855050-A75B-4DD0-9B56-8B1C7722D884}"/>
          </ac:spMkLst>
        </pc:spChg>
        <pc:spChg chg="add del">
          <ac:chgData name="Woodard Leslie N" userId="0215b3a3-2f11-4a9b-8dcf-81ec854199b6" providerId="ADAL" clId="{E8496076-DD37-4DDD-B390-66D5684BB608}" dt="2024-06-12T15:43:09.818" v="9482" actId="26606"/>
          <ac:spMkLst>
            <pc:docMk/>
            <pc:sldMk cId="4155719136" sldId="349"/>
            <ac:spMk id="20" creationId="{4413CD7F-736E-4AF7-AB2B-473CAA9E1D09}"/>
          </ac:spMkLst>
        </pc:spChg>
        <pc:spChg chg="del">
          <ac:chgData name="Woodard Leslie N" userId="0215b3a3-2f11-4a9b-8dcf-81ec854199b6" providerId="ADAL" clId="{E8496076-DD37-4DDD-B390-66D5684BB608}" dt="2024-06-12T15:42:04.203" v="9460"/>
          <ac:spMkLst>
            <pc:docMk/>
            <pc:sldMk cId="4155719136" sldId="349"/>
            <ac:spMk id="21" creationId="{0FA286C7-EFC7-4DFE-967A-7E37BA0F363B}"/>
          </ac:spMkLst>
        </pc:spChg>
        <pc:spChg chg="add del">
          <ac:chgData name="Woodard Leslie N" userId="0215b3a3-2f11-4a9b-8dcf-81ec854199b6" providerId="ADAL" clId="{E8496076-DD37-4DDD-B390-66D5684BB608}" dt="2024-06-12T15:43:09.818" v="9482" actId="26606"/>
          <ac:spMkLst>
            <pc:docMk/>
            <pc:sldMk cId="4155719136" sldId="349"/>
            <ac:spMk id="22" creationId="{55EDA2F5-6B28-478B-9AC4-43FE41E2B3C6}"/>
          </ac:spMkLst>
        </pc:spChg>
        <pc:spChg chg="del">
          <ac:chgData name="Woodard Leslie N" userId="0215b3a3-2f11-4a9b-8dcf-81ec854199b6" providerId="ADAL" clId="{E8496076-DD37-4DDD-B390-66D5684BB608}" dt="2024-06-12T15:42:04.203" v="9460"/>
          <ac:spMkLst>
            <pc:docMk/>
            <pc:sldMk cId="4155719136" sldId="349"/>
            <ac:spMk id="23" creationId="{10C9F0E8-EF8B-43C1-9C77-E9DDAF1A0FDD}"/>
          </ac:spMkLst>
        </pc:spChg>
        <pc:spChg chg="del">
          <ac:chgData name="Woodard Leslie N" userId="0215b3a3-2f11-4a9b-8dcf-81ec854199b6" providerId="ADAL" clId="{E8496076-DD37-4DDD-B390-66D5684BB608}" dt="2024-06-12T15:42:04.203" v="9460"/>
          <ac:spMkLst>
            <pc:docMk/>
            <pc:sldMk cId="4155719136" sldId="349"/>
            <ac:spMk id="25" creationId="{379DC473-98F8-45DF-B136-EC0F0F4C6B23}"/>
          </ac:spMkLst>
        </pc:spChg>
        <pc:spChg chg="add del">
          <ac:chgData name="Woodard Leslie N" userId="0215b3a3-2f11-4a9b-8dcf-81ec854199b6" providerId="ADAL" clId="{E8496076-DD37-4DDD-B390-66D5684BB608}" dt="2024-06-12T15:43:09.818" v="9482" actId="26606"/>
          <ac:spMkLst>
            <pc:docMk/>
            <pc:sldMk cId="4155719136" sldId="349"/>
            <ac:spMk id="27" creationId="{701D712E-ABB9-4258-877D-9349C8577A07}"/>
          </ac:spMkLst>
        </pc:spChg>
        <pc:spChg chg="add del">
          <ac:chgData name="Woodard Leslie N" userId="0215b3a3-2f11-4a9b-8dcf-81ec854199b6" providerId="ADAL" clId="{E8496076-DD37-4DDD-B390-66D5684BB608}" dt="2024-06-12T15:43:09.818" v="9482" actId="26606"/>
          <ac:spMkLst>
            <pc:docMk/>
            <pc:sldMk cId="4155719136" sldId="349"/>
            <ac:spMk id="29" creationId="{E7528E56-1447-4C98-882B-CE26279501A1}"/>
          </ac:spMkLst>
        </pc:spChg>
        <pc:spChg chg="add del">
          <ac:chgData name="Woodard Leslie N" userId="0215b3a3-2f11-4a9b-8dcf-81ec854199b6" providerId="ADAL" clId="{E8496076-DD37-4DDD-B390-66D5684BB608}" dt="2024-06-12T15:43:12.349" v="9485" actId="26606"/>
          <ac:spMkLst>
            <pc:docMk/>
            <pc:sldMk cId="4155719136" sldId="349"/>
            <ac:spMk id="31" creationId="{985AAE23-FCB6-4663-907C-0110B0FDC58E}"/>
          </ac:spMkLst>
        </pc:spChg>
        <pc:spChg chg="add del">
          <ac:chgData name="Woodard Leslie N" userId="0215b3a3-2f11-4a9b-8dcf-81ec854199b6" providerId="ADAL" clId="{E8496076-DD37-4DDD-B390-66D5684BB608}" dt="2024-06-12T15:43:12.349" v="9485" actId="26606"/>
          <ac:spMkLst>
            <pc:docMk/>
            <pc:sldMk cId="4155719136" sldId="349"/>
            <ac:spMk id="32" creationId="{1ED69555-EE48-4B19-812B-4E1068DBF976}"/>
          </ac:spMkLst>
        </pc:spChg>
        <pc:spChg chg="add del">
          <ac:chgData name="Woodard Leslie N" userId="0215b3a3-2f11-4a9b-8dcf-81ec854199b6" providerId="ADAL" clId="{E8496076-DD37-4DDD-B390-66D5684BB608}" dt="2024-06-12T15:43:12.349" v="9485" actId="26606"/>
          <ac:spMkLst>
            <pc:docMk/>
            <pc:sldMk cId="4155719136" sldId="349"/>
            <ac:spMk id="33" creationId="{9C969C2C-E7E3-4052-87D4-61E733EC1BBD}"/>
          </ac:spMkLst>
        </pc:spChg>
        <pc:spChg chg="add del">
          <ac:chgData name="Woodard Leslie N" userId="0215b3a3-2f11-4a9b-8dcf-81ec854199b6" providerId="ADAL" clId="{E8496076-DD37-4DDD-B390-66D5684BB608}" dt="2024-06-12T15:43:12.349" v="9485" actId="26606"/>
          <ac:spMkLst>
            <pc:docMk/>
            <pc:sldMk cId="4155719136" sldId="349"/>
            <ac:spMk id="34" creationId="{57AEB73D-F521-4B19-820F-12DB6BCC8406}"/>
          </ac:spMkLst>
        </pc:spChg>
        <pc:spChg chg="add del">
          <ac:chgData name="Woodard Leslie N" userId="0215b3a3-2f11-4a9b-8dcf-81ec854199b6" providerId="ADAL" clId="{E8496076-DD37-4DDD-B390-66D5684BB608}" dt="2024-06-12T15:43:12.349" v="9485" actId="26606"/>
          <ac:spMkLst>
            <pc:docMk/>
            <pc:sldMk cId="4155719136" sldId="349"/>
            <ac:spMk id="35" creationId="{7C60369F-A41B-4D6E-8990-30E2715C5730}"/>
          </ac:spMkLst>
        </pc:spChg>
        <pc:spChg chg="add del">
          <ac:chgData name="Woodard Leslie N" userId="0215b3a3-2f11-4a9b-8dcf-81ec854199b6" providerId="ADAL" clId="{E8496076-DD37-4DDD-B390-66D5684BB608}" dt="2024-06-12T15:43:12.349" v="9485" actId="26606"/>
          <ac:spMkLst>
            <pc:docMk/>
            <pc:sldMk cId="4155719136" sldId="349"/>
            <ac:spMk id="36" creationId="{6B72EEBA-3A5D-41CE-8465-A45A0F65674E}"/>
          </ac:spMkLst>
        </pc:spChg>
        <pc:spChg chg="add del">
          <ac:chgData name="Woodard Leslie N" userId="0215b3a3-2f11-4a9b-8dcf-81ec854199b6" providerId="ADAL" clId="{E8496076-DD37-4DDD-B390-66D5684BB608}" dt="2024-06-12T15:43:12.349" v="9485" actId="26606"/>
          <ac:spMkLst>
            <pc:docMk/>
            <pc:sldMk cId="4155719136" sldId="349"/>
            <ac:spMk id="37" creationId="{EA164D6B-6878-4B9F-A2D0-985D39B17B46}"/>
          </ac:spMkLst>
        </pc:spChg>
        <pc:spChg chg="add del">
          <ac:chgData name="Woodard Leslie N" userId="0215b3a3-2f11-4a9b-8dcf-81ec854199b6" providerId="ADAL" clId="{E8496076-DD37-4DDD-B390-66D5684BB608}" dt="2024-06-12T15:43:12.349" v="9485" actId="26606"/>
          <ac:spMkLst>
            <pc:docMk/>
            <pc:sldMk cId="4155719136" sldId="349"/>
            <ac:spMk id="38" creationId="{362F176A-9349-4CD7-8042-59C0200C8CE9}"/>
          </ac:spMkLst>
        </pc:spChg>
        <pc:spChg chg="add del">
          <ac:chgData name="Woodard Leslie N" userId="0215b3a3-2f11-4a9b-8dcf-81ec854199b6" providerId="ADAL" clId="{E8496076-DD37-4DDD-B390-66D5684BB608}" dt="2024-06-12T15:43:12.349" v="9485" actId="26606"/>
          <ac:spMkLst>
            <pc:docMk/>
            <pc:sldMk cId="4155719136" sldId="349"/>
            <ac:spMk id="39" creationId="{4E9A171F-91A7-42F8-B25C-E38B244E757C}"/>
          </ac:spMkLst>
        </pc:spChg>
        <pc:spChg chg="add del">
          <ac:chgData name="Woodard Leslie N" userId="0215b3a3-2f11-4a9b-8dcf-81ec854199b6" providerId="ADAL" clId="{E8496076-DD37-4DDD-B390-66D5684BB608}" dt="2024-06-12T15:43:12.349" v="9485" actId="26606"/>
          <ac:spMkLst>
            <pc:docMk/>
            <pc:sldMk cId="4155719136" sldId="349"/>
            <ac:spMk id="40" creationId="{064738AB-B6BE-4867-889A-52CE4AC8DBD0}"/>
          </ac:spMkLst>
        </pc:spChg>
        <pc:spChg chg="add del">
          <ac:chgData name="Woodard Leslie N" userId="0215b3a3-2f11-4a9b-8dcf-81ec854199b6" providerId="ADAL" clId="{E8496076-DD37-4DDD-B390-66D5684BB608}" dt="2024-06-12T15:43:12.349" v="9485" actId="26606"/>
          <ac:spMkLst>
            <pc:docMk/>
            <pc:sldMk cId="4155719136" sldId="349"/>
            <ac:spMk id="41" creationId="{57851D67-7085-40E2-B146-F91433A28E08}"/>
          </ac:spMkLst>
        </pc:spChg>
        <pc:spChg chg="add del">
          <ac:chgData name="Woodard Leslie N" userId="0215b3a3-2f11-4a9b-8dcf-81ec854199b6" providerId="ADAL" clId="{E8496076-DD37-4DDD-B390-66D5684BB608}" dt="2024-06-12T15:43:19.029" v="9487" actId="26606"/>
          <ac:spMkLst>
            <pc:docMk/>
            <pc:sldMk cId="4155719136" sldId="349"/>
            <ac:spMk id="43" creationId="{1ED69555-EE48-4B19-812B-4E1068DBF976}"/>
          </ac:spMkLst>
        </pc:spChg>
        <pc:spChg chg="add del">
          <ac:chgData name="Woodard Leslie N" userId="0215b3a3-2f11-4a9b-8dcf-81ec854199b6" providerId="ADAL" clId="{E8496076-DD37-4DDD-B390-66D5684BB608}" dt="2024-06-12T15:43:19.029" v="9487" actId="26606"/>
          <ac:spMkLst>
            <pc:docMk/>
            <pc:sldMk cId="4155719136" sldId="349"/>
            <ac:spMk id="44" creationId="{57AEB73D-F521-4B19-820F-12DB6BCC8406}"/>
          </ac:spMkLst>
        </pc:spChg>
        <pc:spChg chg="add del">
          <ac:chgData name="Woodard Leslie N" userId="0215b3a3-2f11-4a9b-8dcf-81ec854199b6" providerId="ADAL" clId="{E8496076-DD37-4DDD-B390-66D5684BB608}" dt="2024-06-12T15:43:19.029" v="9487" actId="26606"/>
          <ac:spMkLst>
            <pc:docMk/>
            <pc:sldMk cId="4155719136" sldId="349"/>
            <ac:spMk id="45" creationId="{6B72EEBA-3A5D-41CE-8465-A45A0F65674E}"/>
          </ac:spMkLst>
        </pc:spChg>
        <pc:spChg chg="add del">
          <ac:chgData name="Woodard Leslie N" userId="0215b3a3-2f11-4a9b-8dcf-81ec854199b6" providerId="ADAL" clId="{E8496076-DD37-4DDD-B390-66D5684BB608}" dt="2024-06-12T15:43:19.029" v="9487" actId="26606"/>
          <ac:spMkLst>
            <pc:docMk/>
            <pc:sldMk cId="4155719136" sldId="349"/>
            <ac:spMk id="46" creationId="{EA164D6B-6878-4B9F-A2D0-985D39B17B46}"/>
          </ac:spMkLst>
        </pc:spChg>
        <pc:spChg chg="add del">
          <ac:chgData name="Woodard Leslie N" userId="0215b3a3-2f11-4a9b-8dcf-81ec854199b6" providerId="ADAL" clId="{E8496076-DD37-4DDD-B390-66D5684BB608}" dt="2024-06-12T15:43:19.029" v="9487" actId="26606"/>
          <ac:spMkLst>
            <pc:docMk/>
            <pc:sldMk cId="4155719136" sldId="349"/>
            <ac:spMk id="47" creationId="{11263F21-FD5C-49D9-B5D3-5B94A4C99871}"/>
          </ac:spMkLst>
        </pc:spChg>
        <pc:spChg chg="add del">
          <ac:chgData name="Woodard Leslie N" userId="0215b3a3-2f11-4a9b-8dcf-81ec854199b6" providerId="ADAL" clId="{E8496076-DD37-4DDD-B390-66D5684BB608}" dt="2024-06-12T15:43:19.029" v="9487" actId="26606"/>
          <ac:spMkLst>
            <pc:docMk/>
            <pc:sldMk cId="4155719136" sldId="349"/>
            <ac:spMk id="48" creationId="{175FEE01-7E1C-48BD-8FD4-2790F781FC01}"/>
          </ac:spMkLst>
        </pc:spChg>
        <pc:spChg chg="add del">
          <ac:chgData name="Woodard Leslie N" userId="0215b3a3-2f11-4a9b-8dcf-81ec854199b6" providerId="ADAL" clId="{E8496076-DD37-4DDD-B390-66D5684BB608}" dt="2024-06-12T15:43:19.029" v="9487" actId="26606"/>
          <ac:spMkLst>
            <pc:docMk/>
            <pc:sldMk cId="4155719136" sldId="349"/>
            <ac:spMk id="49" creationId="{4413CD7F-736E-4AF7-AB2B-473CAA9E1D09}"/>
          </ac:spMkLst>
        </pc:spChg>
        <pc:spChg chg="add del">
          <ac:chgData name="Woodard Leslie N" userId="0215b3a3-2f11-4a9b-8dcf-81ec854199b6" providerId="ADAL" clId="{E8496076-DD37-4DDD-B390-66D5684BB608}" dt="2024-06-12T15:43:19.029" v="9487" actId="26606"/>
          <ac:spMkLst>
            <pc:docMk/>
            <pc:sldMk cId="4155719136" sldId="349"/>
            <ac:spMk id="50" creationId="{C0598E82-FBBE-4514-AC7D-75D1347F86A1}"/>
          </ac:spMkLst>
        </pc:spChg>
        <pc:spChg chg="add del">
          <ac:chgData name="Woodard Leslie N" userId="0215b3a3-2f11-4a9b-8dcf-81ec854199b6" providerId="ADAL" clId="{E8496076-DD37-4DDD-B390-66D5684BB608}" dt="2024-06-12T15:43:19.029" v="9487" actId="26606"/>
          <ac:spMkLst>
            <pc:docMk/>
            <pc:sldMk cId="4155719136" sldId="349"/>
            <ac:spMk id="51" creationId="{5D36EA07-E1C7-4DE1-B196-FBCA4D1A0ED7}"/>
          </ac:spMkLst>
        </pc:spChg>
        <pc:spChg chg="add del">
          <ac:chgData name="Woodard Leslie N" userId="0215b3a3-2f11-4a9b-8dcf-81ec854199b6" providerId="ADAL" clId="{E8496076-DD37-4DDD-B390-66D5684BB608}" dt="2024-06-12T15:43:19.029" v="9487" actId="26606"/>
          <ac:spMkLst>
            <pc:docMk/>
            <pc:sldMk cId="4155719136" sldId="349"/>
            <ac:spMk id="52" creationId="{FFC17599-20C8-4B64-8853-7E2891FC7939}"/>
          </ac:spMkLst>
        </pc:spChg>
        <pc:spChg chg="add del">
          <ac:chgData name="Woodard Leslie N" userId="0215b3a3-2f11-4a9b-8dcf-81ec854199b6" providerId="ADAL" clId="{E8496076-DD37-4DDD-B390-66D5684BB608}" dt="2024-06-12T15:43:19.029" v="9487" actId="26606"/>
          <ac:spMkLst>
            <pc:docMk/>
            <pc:sldMk cId="4155719136" sldId="349"/>
            <ac:spMk id="53" creationId="{12B342F4-B533-4771-B828-654C361581E6}"/>
          </ac:spMkLst>
        </pc:spChg>
        <pc:spChg chg="add">
          <ac:chgData name="Woodard Leslie N" userId="0215b3a3-2f11-4a9b-8dcf-81ec854199b6" providerId="ADAL" clId="{E8496076-DD37-4DDD-B390-66D5684BB608}" dt="2024-06-12T15:43:19.037" v="9488" actId="26606"/>
          <ac:spMkLst>
            <pc:docMk/>
            <pc:sldMk cId="4155719136" sldId="349"/>
            <ac:spMk id="55" creationId="{1ED69555-EE48-4B19-812B-4E1068DBF976}"/>
          </ac:spMkLst>
        </pc:spChg>
        <pc:spChg chg="add">
          <ac:chgData name="Woodard Leslie N" userId="0215b3a3-2f11-4a9b-8dcf-81ec854199b6" providerId="ADAL" clId="{E8496076-DD37-4DDD-B390-66D5684BB608}" dt="2024-06-12T15:43:19.037" v="9488" actId="26606"/>
          <ac:spMkLst>
            <pc:docMk/>
            <pc:sldMk cId="4155719136" sldId="349"/>
            <ac:spMk id="56" creationId="{57AEB73D-F521-4B19-820F-12DB6BCC8406}"/>
          </ac:spMkLst>
        </pc:spChg>
        <pc:spChg chg="add">
          <ac:chgData name="Woodard Leslie N" userId="0215b3a3-2f11-4a9b-8dcf-81ec854199b6" providerId="ADAL" clId="{E8496076-DD37-4DDD-B390-66D5684BB608}" dt="2024-06-12T15:43:19.037" v="9488" actId="26606"/>
          <ac:spMkLst>
            <pc:docMk/>
            <pc:sldMk cId="4155719136" sldId="349"/>
            <ac:spMk id="57" creationId="{6B72EEBA-3A5D-41CE-8465-A45A0F65674E}"/>
          </ac:spMkLst>
        </pc:spChg>
        <pc:spChg chg="add">
          <ac:chgData name="Woodard Leslie N" userId="0215b3a3-2f11-4a9b-8dcf-81ec854199b6" providerId="ADAL" clId="{E8496076-DD37-4DDD-B390-66D5684BB608}" dt="2024-06-12T15:43:19.037" v="9488" actId="26606"/>
          <ac:spMkLst>
            <pc:docMk/>
            <pc:sldMk cId="4155719136" sldId="349"/>
            <ac:spMk id="58" creationId="{EA164D6B-6878-4B9F-A2D0-985D39B17B46}"/>
          </ac:spMkLst>
        </pc:spChg>
        <pc:spChg chg="add">
          <ac:chgData name="Woodard Leslie N" userId="0215b3a3-2f11-4a9b-8dcf-81ec854199b6" providerId="ADAL" clId="{E8496076-DD37-4DDD-B390-66D5684BB608}" dt="2024-06-12T15:43:19.037" v="9488" actId="26606"/>
          <ac:spMkLst>
            <pc:docMk/>
            <pc:sldMk cId="4155719136" sldId="349"/>
            <ac:spMk id="59" creationId="{4413CD7F-736E-4AF7-AB2B-473CAA9E1D09}"/>
          </ac:spMkLst>
        </pc:spChg>
        <pc:spChg chg="add">
          <ac:chgData name="Woodard Leslie N" userId="0215b3a3-2f11-4a9b-8dcf-81ec854199b6" providerId="ADAL" clId="{E8496076-DD37-4DDD-B390-66D5684BB608}" dt="2024-06-12T15:43:19.037" v="9488" actId="26606"/>
          <ac:spMkLst>
            <pc:docMk/>
            <pc:sldMk cId="4155719136" sldId="349"/>
            <ac:spMk id="60" creationId="{55EDA2F5-6B28-478B-9AC4-43FE41E2B3C6}"/>
          </ac:spMkLst>
        </pc:spChg>
        <pc:spChg chg="add">
          <ac:chgData name="Woodard Leslie N" userId="0215b3a3-2f11-4a9b-8dcf-81ec854199b6" providerId="ADAL" clId="{E8496076-DD37-4DDD-B390-66D5684BB608}" dt="2024-06-12T15:43:19.037" v="9488" actId="26606"/>
          <ac:spMkLst>
            <pc:docMk/>
            <pc:sldMk cId="4155719136" sldId="349"/>
            <ac:spMk id="61" creationId="{701D712E-ABB9-4258-877D-9349C8577A07}"/>
          </ac:spMkLst>
        </pc:spChg>
        <pc:spChg chg="add">
          <ac:chgData name="Woodard Leslie N" userId="0215b3a3-2f11-4a9b-8dcf-81ec854199b6" providerId="ADAL" clId="{E8496076-DD37-4DDD-B390-66D5684BB608}" dt="2024-06-12T15:43:19.037" v="9488" actId="26606"/>
          <ac:spMkLst>
            <pc:docMk/>
            <pc:sldMk cId="4155719136" sldId="349"/>
            <ac:spMk id="62" creationId="{E7528E56-1447-4C98-882B-CE26279501A1}"/>
          </ac:spMkLst>
        </pc:spChg>
        <pc:graphicFrameChg chg="del">
          <ac:chgData name="Woodard Leslie N" userId="0215b3a3-2f11-4a9b-8dcf-81ec854199b6" providerId="ADAL" clId="{E8496076-DD37-4DDD-B390-66D5684BB608}" dt="2024-06-12T15:42:22.036" v="9464" actId="478"/>
          <ac:graphicFrameMkLst>
            <pc:docMk/>
            <pc:sldMk cId="4155719136" sldId="349"/>
            <ac:graphicFrameMk id="5" creationId="{D1A14907-1351-93E2-E207-B5CF59D58CBA}"/>
          </ac:graphicFrameMkLst>
        </pc:graphicFrameChg>
        <pc:picChg chg="del">
          <ac:chgData name="Woodard Leslie N" userId="0215b3a3-2f11-4a9b-8dcf-81ec854199b6" providerId="ADAL" clId="{E8496076-DD37-4DDD-B390-66D5684BB608}" dt="2024-06-12T15:42:38.617" v="9466" actId="478"/>
          <ac:picMkLst>
            <pc:docMk/>
            <pc:sldMk cId="4155719136" sldId="349"/>
            <ac:picMk id="7" creationId="{0397F06C-F559-5645-1DF8-C3FE52E44646}"/>
          </ac:picMkLst>
        </pc:picChg>
        <pc:picChg chg="add mod ord">
          <ac:chgData name="Woodard Leslie N" userId="0215b3a3-2f11-4a9b-8dcf-81ec854199b6" providerId="ADAL" clId="{E8496076-DD37-4DDD-B390-66D5684BB608}" dt="2024-06-12T15:43:19.037" v="9488" actId="26606"/>
          <ac:picMkLst>
            <pc:docMk/>
            <pc:sldMk cId="4155719136" sldId="349"/>
            <ac:picMk id="10" creationId="{0397F06C-F559-5645-1DF8-C3FE52E44646}"/>
          </ac:picMkLst>
        </pc:picChg>
      </pc:sldChg>
      <pc:sldChg chg="addSp delSp modSp new mod setBg">
        <pc:chgData name="Woodard Leslie N" userId="0215b3a3-2f11-4a9b-8dcf-81ec854199b6" providerId="ADAL" clId="{E8496076-DD37-4DDD-B390-66D5684BB608}" dt="2024-06-14T17:40:59.489" v="12787" actId="20577"/>
        <pc:sldMkLst>
          <pc:docMk/>
          <pc:sldMk cId="2701070273" sldId="350"/>
        </pc:sldMkLst>
        <pc:spChg chg="mod">
          <ac:chgData name="Woodard Leslie N" userId="0215b3a3-2f11-4a9b-8dcf-81ec854199b6" providerId="ADAL" clId="{E8496076-DD37-4DDD-B390-66D5684BB608}" dt="2024-06-13T12:52:51.189" v="10046" actId="26606"/>
          <ac:spMkLst>
            <pc:docMk/>
            <pc:sldMk cId="2701070273" sldId="350"/>
            <ac:spMk id="2" creationId="{E3A62904-AA9E-C3C6-B40B-D5FF5C63F31E}"/>
          </ac:spMkLst>
        </pc:spChg>
        <pc:spChg chg="mod">
          <ac:chgData name="Woodard Leslie N" userId="0215b3a3-2f11-4a9b-8dcf-81ec854199b6" providerId="ADAL" clId="{E8496076-DD37-4DDD-B390-66D5684BB608}" dt="2024-06-14T17:40:59.489" v="12787" actId="20577"/>
          <ac:spMkLst>
            <pc:docMk/>
            <pc:sldMk cId="2701070273" sldId="350"/>
            <ac:spMk id="3" creationId="{E5901454-C2FB-360E-6987-51048E6AD411}"/>
          </ac:spMkLst>
        </pc:spChg>
        <pc:spChg chg="del">
          <ac:chgData name="Woodard Leslie N" userId="0215b3a3-2f11-4a9b-8dcf-81ec854199b6" providerId="ADAL" clId="{E8496076-DD37-4DDD-B390-66D5684BB608}" dt="2024-06-13T12:52:43.593" v="10042"/>
          <ac:spMkLst>
            <pc:docMk/>
            <pc:sldMk cId="2701070273" sldId="350"/>
            <ac:spMk id="4" creationId="{C7402672-0C49-339E-D21A-ADE67872D9E9}"/>
          </ac:spMkLst>
        </pc:spChg>
        <pc:spChg chg="add del">
          <ac:chgData name="Woodard Leslie N" userId="0215b3a3-2f11-4a9b-8dcf-81ec854199b6" providerId="ADAL" clId="{E8496076-DD37-4DDD-B390-66D5684BB608}" dt="2024-06-13T12:52:51.175" v="10045" actId="26606"/>
          <ac:spMkLst>
            <pc:docMk/>
            <pc:sldMk cId="2701070273" sldId="350"/>
            <ac:spMk id="1031" creationId="{0786F82F-1B47-46ED-8EAE-53EF71E59E9A}"/>
          </ac:spMkLst>
        </pc:spChg>
        <pc:spChg chg="add del">
          <ac:chgData name="Woodard Leslie N" userId="0215b3a3-2f11-4a9b-8dcf-81ec854199b6" providerId="ADAL" clId="{E8496076-DD37-4DDD-B390-66D5684BB608}" dt="2024-06-13T12:52:51.175" v="10045" actId="26606"/>
          <ac:spMkLst>
            <pc:docMk/>
            <pc:sldMk cId="2701070273" sldId="350"/>
            <ac:spMk id="1033" creationId="{EF1BAF6F-6275-4646-9C59-331B29B9550F}"/>
          </ac:spMkLst>
        </pc:spChg>
        <pc:spChg chg="add del">
          <ac:chgData name="Woodard Leslie N" userId="0215b3a3-2f11-4a9b-8dcf-81ec854199b6" providerId="ADAL" clId="{E8496076-DD37-4DDD-B390-66D5684BB608}" dt="2024-06-13T12:52:51.175" v="10045" actId="26606"/>
          <ac:spMkLst>
            <pc:docMk/>
            <pc:sldMk cId="2701070273" sldId="350"/>
            <ac:spMk id="1035" creationId="{2ECA4CB2-9071-41EB-AABB-2D8EB939D0F8}"/>
          </ac:spMkLst>
        </pc:spChg>
        <pc:spChg chg="add del">
          <ac:chgData name="Woodard Leslie N" userId="0215b3a3-2f11-4a9b-8dcf-81ec854199b6" providerId="ADAL" clId="{E8496076-DD37-4DDD-B390-66D5684BB608}" dt="2024-06-13T12:52:51.175" v="10045" actId="26606"/>
          <ac:spMkLst>
            <pc:docMk/>
            <pc:sldMk cId="2701070273" sldId="350"/>
            <ac:spMk id="1037" creationId="{EB86F6BD-9C49-4F4F-99EA-9C5AA31835CD}"/>
          </ac:spMkLst>
        </pc:spChg>
        <pc:spChg chg="add del">
          <ac:chgData name="Woodard Leslie N" userId="0215b3a3-2f11-4a9b-8dcf-81ec854199b6" providerId="ADAL" clId="{E8496076-DD37-4DDD-B390-66D5684BB608}" dt="2024-06-13T12:52:51.175" v="10045" actId="26606"/>
          <ac:spMkLst>
            <pc:docMk/>
            <pc:sldMk cId="2701070273" sldId="350"/>
            <ac:spMk id="1039" creationId="{C7DA365B-E064-481A-A62D-18CD31DB3F13}"/>
          </ac:spMkLst>
        </pc:spChg>
        <pc:spChg chg="add del">
          <ac:chgData name="Woodard Leslie N" userId="0215b3a3-2f11-4a9b-8dcf-81ec854199b6" providerId="ADAL" clId="{E8496076-DD37-4DDD-B390-66D5684BB608}" dt="2024-06-13T12:52:51.175" v="10045" actId="26606"/>
          <ac:spMkLst>
            <pc:docMk/>
            <pc:sldMk cId="2701070273" sldId="350"/>
            <ac:spMk id="1041" creationId="{96DBE49D-AABD-458B-B2DF-4D5FA7D5C7F1}"/>
          </ac:spMkLst>
        </pc:spChg>
        <pc:spChg chg="add del">
          <ac:chgData name="Woodard Leslie N" userId="0215b3a3-2f11-4a9b-8dcf-81ec854199b6" providerId="ADAL" clId="{E8496076-DD37-4DDD-B390-66D5684BB608}" dt="2024-06-13T12:52:51.175" v="10045" actId="26606"/>
          <ac:spMkLst>
            <pc:docMk/>
            <pc:sldMk cId="2701070273" sldId="350"/>
            <ac:spMk id="1043" creationId="{96833CC6-729B-40E8-B891-D93467E34B1D}"/>
          </ac:spMkLst>
        </pc:spChg>
        <pc:spChg chg="add del">
          <ac:chgData name="Woodard Leslie N" userId="0215b3a3-2f11-4a9b-8dcf-81ec854199b6" providerId="ADAL" clId="{E8496076-DD37-4DDD-B390-66D5684BB608}" dt="2024-06-13T12:52:51.175" v="10045" actId="26606"/>
          <ac:spMkLst>
            <pc:docMk/>
            <pc:sldMk cId="2701070273" sldId="350"/>
            <ac:spMk id="1045" creationId="{A5757897-7307-46AF-923D-FF5BF45DD009}"/>
          </ac:spMkLst>
        </pc:spChg>
        <pc:spChg chg="add">
          <ac:chgData name="Woodard Leslie N" userId="0215b3a3-2f11-4a9b-8dcf-81ec854199b6" providerId="ADAL" clId="{E8496076-DD37-4DDD-B390-66D5684BB608}" dt="2024-06-13T12:52:51.189" v="10046" actId="26606"/>
          <ac:spMkLst>
            <pc:docMk/>
            <pc:sldMk cId="2701070273" sldId="350"/>
            <ac:spMk id="1047" creationId="{0871A14F-64B0-4CCE-900E-695C55EFF375}"/>
          </ac:spMkLst>
        </pc:spChg>
        <pc:spChg chg="add">
          <ac:chgData name="Woodard Leslie N" userId="0215b3a3-2f11-4a9b-8dcf-81ec854199b6" providerId="ADAL" clId="{E8496076-DD37-4DDD-B390-66D5684BB608}" dt="2024-06-13T12:52:51.189" v="10046" actId="26606"/>
          <ac:spMkLst>
            <pc:docMk/>
            <pc:sldMk cId="2701070273" sldId="350"/>
            <ac:spMk id="1048" creationId="{0786F82F-1B47-46ED-8EAE-53EF71E59E9A}"/>
          </ac:spMkLst>
        </pc:spChg>
        <pc:spChg chg="add">
          <ac:chgData name="Woodard Leslie N" userId="0215b3a3-2f11-4a9b-8dcf-81ec854199b6" providerId="ADAL" clId="{E8496076-DD37-4DDD-B390-66D5684BB608}" dt="2024-06-13T12:52:51.189" v="10046" actId="26606"/>
          <ac:spMkLst>
            <pc:docMk/>
            <pc:sldMk cId="2701070273" sldId="350"/>
            <ac:spMk id="1049" creationId="{0FDBC76A-295F-4635-A28D-ADA24F383ABC}"/>
          </ac:spMkLst>
        </pc:spChg>
        <pc:spChg chg="add">
          <ac:chgData name="Woodard Leslie N" userId="0215b3a3-2f11-4a9b-8dcf-81ec854199b6" providerId="ADAL" clId="{E8496076-DD37-4DDD-B390-66D5684BB608}" dt="2024-06-13T12:52:51.189" v="10046" actId="26606"/>
          <ac:spMkLst>
            <pc:docMk/>
            <pc:sldMk cId="2701070273" sldId="350"/>
            <ac:spMk id="1050" creationId="{EF1BAF6F-6275-4646-9C59-331B29B9550F}"/>
          </ac:spMkLst>
        </pc:spChg>
        <pc:spChg chg="add">
          <ac:chgData name="Woodard Leslie N" userId="0215b3a3-2f11-4a9b-8dcf-81ec854199b6" providerId="ADAL" clId="{E8496076-DD37-4DDD-B390-66D5684BB608}" dt="2024-06-13T12:52:51.189" v="10046" actId="26606"/>
          <ac:spMkLst>
            <pc:docMk/>
            <pc:sldMk cId="2701070273" sldId="350"/>
            <ac:spMk id="1051" creationId="{099405E2-1A96-4DBA-A9DC-4C2A1B421CA9}"/>
          </ac:spMkLst>
        </pc:spChg>
        <pc:spChg chg="add">
          <ac:chgData name="Woodard Leslie N" userId="0215b3a3-2f11-4a9b-8dcf-81ec854199b6" providerId="ADAL" clId="{E8496076-DD37-4DDD-B390-66D5684BB608}" dt="2024-06-13T12:52:51.189" v="10046" actId="26606"/>
          <ac:spMkLst>
            <pc:docMk/>
            <pc:sldMk cId="2701070273" sldId="350"/>
            <ac:spMk id="1052" creationId="{DEB1CCE3-FB1D-471C-9AFE-D20E81E64AC0}"/>
          </ac:spMkLst>
        </pc:spChg>
        <pc:spChg chg="add">
          <ac:chgData name="Woodard Leslie N" userId="0215b3a3-2f11-4a9b-8dcf-81ec854199b6" providerId="ADAL" clId="{E8496076-DD37-4DDD-B390-66D5684BB608}" dt="2024-06-13T12:52:51.189" v="10046" actId="26606"/>
          <ac:spMkLst>
            <pc:docMk/>
            <pc:sldMk cId="2701070273" sldId="350"/>
            <ac:spMk id="1053" creationId="{60F38E87-6AF8-4488-B608-9FA2F57B40B7}"/>
          </ac:spMkLst>
        </pc:spChg>
        <pc:spChg chg="add">
          <ac:chgData name="Woodard Leslie N" userId="0215b3a3-2f11-4a9b-8dcf-81ec854199b6" providerId="ADAL" clId="{E8496076-DD37-4DDD-B390-66D5684BB608}" dt="2024-06-13T12:52:51.189" v="10046" actId="26606"/>
          <ac:spMkLst>
            <pc:docMk/>
            <pc:sldMk cId="2701070273" sldId="350"/>
            <ac:spMk id="1054" creationId="{ECC3B76D-CC6E-42D0-8666-2A2164AB5AF4}"/>
          </ac:spMkLst>
        </pc:spChg>
        <pc:spChg chg="add">
          <ac:chgData name="Woodard Leslie N" userId="0215b3a3-2f11-4a9b-8dcf-81ec854199b6" providerId="ADAL" clId="{E8496076-DD37-4DDD-B390-66D5684BB608}" dt="2024-06-13T12:52:51.189" v="10046" actId="26606"/>
          <ac:spMkLst>
            <pc:docMk/>
            <pc:sldMk cId="2701070273" sldId="350"/>
            <ac:spMk id="1055" creationId="{32BA9D6C-8214-4E25-AF8B-48762AD8D530}"/>
          </ac:spMkLst>
        </pc:spChg>
        <pc:spChg chg="add">
          <ac:chgData name="Woodard Leslie N" userId="0215b3a3-2f11-4a9b-8dcf-81ec854199b6" providerId="ADAL" clId="{E8496076-DD37-4DDD-B390-66D5684BB608}" dt="2024-06-13T12:52:51.189" v="10046" actId="26606"/>
          <ac:spMkLst>
            <pc:docMk/>
            <pc:sldMk cId="2701070273" sldId="350"/>
            <ac:spMk id="1056" creationId="{DBE9B8BD-472F-4F54-AC9D-101EE3496992}"/>
          </ac:spMkLst>
        </pc:spChg>
        <pc:picChg chg="add mod ord">
          <ac:chgData name="Woodard Leslie N" userId="0215b3a3-2f11-4a9b-8dcf-81ec854199b6" providerId="ADAL" clId="{E8496076-DD37-4DDD-B390-66D5684BB608}" dt="2024-06-13T12:52:51.189" v="10046" actId="26606"/>
          <ac:picMkLst>
            <pc:docMk/>
            <pc:sldMk cId="2701070273" sldId="350"/>
            <ac:picMk id="1026" creationId="{65B7B6F9-8D6D-5975-D563-62318B5F07A2}"/>
          </ac:picMkLst>
        </pc:picChg>
      </pc:sldChg>
      <pc:sldChg chg="addSp delSp modSp new mod">
        <pc:chgData name="Woodard Leslie N" userId="0215b3a3-2f11-4a9b-8dcf-81ec854199b6" providerId="ADAL" clId="{E8496076-DD37-4DDD-B390-66D5684BB608}" dt="2024-06-13T13:07:19.200" v="10876" actId="208"/>
        <pc:sldMkLst>
          <pc:docMk/>
          <pc:sldMk cId="2169713348" sldId="351"/>
        </pc:sldMkLst>
        <pc:spChg chg="mod">
          <ac:chgData name="Woodard Leslie N" userId="0215b3a3-2f11-4a9b-8dcf-81ec854199b6" providerId="ADAL" clId="{E8496076-DD37-4DDD-B390-66D5684BB608}" dt="2024-06-13T12:57:11.520" v="10531" actId="20577"/>
          <ac:spMkLst>
            <pc:docMk/>
            <pc:sldMk cId="2169713348" sldId="351"/>
            <ac:spMk id="2" creationId="{EF5A2C07-8335-1C33-E18E-F29109377262}"/>
          </ac:spMkLst>
        </pc:spChg>
        <pc:spChg chg="mod">
          <ac:chgData name="Woodard Leslie N" userId="0215b3a3-2f11-4a9b-8dcf-81ec854199b6" providerId="ADAL" clId="{E8496076-DD37-4DDD-B390-66D5684BB608}" dt="2024-06-13T12:59:54.229" v="10824" actId="6549"/>
          <ac:spMkLst>
            <pc:docMk/>
            <pc:sldMk cId="2169713348" sldId="351"/>
            <ac:spMk id="3" creationId="{7F3533CD-070A-92DC-0753-B18ABC1366AC}"/>
          </ac:spMkLst>
        </pc:spChg>
        <pc:spChg chg="mod">
          <ac:chgData name="Woodard Leslie N" userId="0215b3a3-2f11-4a9b-8dcf-81ec854199b6" providerId="ADAL" clId="{E8496076-DD37-4DDD-B390-66D5684BB608}" dt="2024-06-13T13:06:57.618" v="10871" actId="403"/>
          <ac:spMkLst>
            <pc:docMk/>
            <pc:sldMk cId="2169713348" sldId="351"/>
            <ac:spMk id="4" creationId="{4BE2E10A-00F5-ED59-2218-9494AD9DEAB4}"/>
          </ac:spMkLst>
        </pc:spChg>
        <pc:grpChg chg="add mod">
          <ac:chgData name="Woodard Leslie N" userId="0215b3a3-2f11-4a9b-8dcf-81ec854199b6" providerId="ADAL" clId="{E8496076-DD37-4DDD-B390-66D5684BB608}" dt="2024-06-13T13:07:17.491" v="10875" actId="164"/>
          <ac:grpSpMkLst>
            <pc:docMk/>
            <pc:sldMk cId="2169713348" sldId="351"/>
            <ac:grpSpMk id="15" creationId="{64971742-30B2-C58D-4BF0-27B61EA9A14B}"/>
          </ac:grpSpMkLst>
        </pc:grpChg>
        <pc:picChg chg="add mod">
          <ac:chgData name="Woodard Leslie N" userId="0215b3a3-2f11-4a9b-8dcf-81ec854199b6" providerId="ADAL" clId="{E8496076-DD37-4DDD-B390-66D5684BB608}" dt="2024-06-13T13:07:09.528" v="10873" actId="208"/>
          <ac:picMkLst>
            <pc:docMk/>
            <pc:sldMk cId="2169713348" sldId="351"/>
            <ac:picMk id="6" creationId="{A9BA957D-726D-9ADD-3724-0D93D33CC4EA}"/>
          </ac:picMkLst>
        </pc:picChg>
        <pc:picChg chg="add mod">
          <ac:chgData name="Woodard Leslie N" userId="0215b3a3-2f11-4a9b-8dcf-81ec854199b6" providerId="ADAL" clId="{E8496076-DD37-4DDD-B390-66D5684BB608}" dt="2024-06-13T13:07:19.200" v="10876" actId="208"/>
          <ac:picMkLst>
            <pc:docMk/>
            <pc:sldMk cId="2169713348" sldId="351"/>
            <ac:picMk id="8" creationId="{02CB46BA-3ABE-FF34-DAC4-E8C4094513BB}"/>
          </ac:picMkLst>
        </pc:picChg>
        <pc:picChg chg="add mod">
          <ac:chgData name="Woodard Leslie N" userId="0215b3a3-2f11-4a9b-8dcf-81ec854199b6" providerId="ADAL" clId="{E8496076-DD37-4DDD-B390-66D5684BB608}" dt="2024-06-13T13:07:19.200" v="10876" actId="208"/>
          <ac:picMkLst>
            <pc:docMk/>
            <pc:sldMk cId="2169713348" sldId="351"/>
            <ac:picMk id="10" creationId="{A882BABB-F389-1915-D9E1-D7E2158F7916}"/>
          </ac:picMkLst>
        </pc:picChg>
        <pc:picChg chg="add mod">
          <ac:chgData name="Woodard Leslie N" userId="0215b3a3-2f11-4a9b-8dcf-81ec854199b6" providerId="ADAL" clId="{E8496076-DD37-4DDD-B390-66D5684BB608}" dt="2024-06-13T13:07:11.744" v="10874" actId="208"/>
          <ac:picMkLst>
            <pc:docMk/>
            <pc:sldMk cId="2169713348" sldId="351"/>
            <ac:picMk id="12" creationId="{EF93606E-4DD4-28CB-73E0-CC96BD6F1085}"/>
          </ac:picMkLst>
        </pc:picChg>
        <pc:picChg chg="add del mod">
          <ac:chgData name="Woodard Leslie N" userId="0215b3a3-2f11-4a9b-8dcf-81ec854199b6" providerId="ADAL" clId="{E8496076-DD37-4DDD-B390-66D5684BB608}" dt="2024-06-13T13:06:52.665" v="10869" actId="478"/>
          <ac:picMkLst>
            <pc:docMk/>
            <pc:sldMk cId="2169713348" sldId="351"/>
            <ac:picMk id="14" creationId="{0BAAD260-6B2F-79B7-FC6C-F357EEB302BB}"/>
          </ac:picMkLst>
        </pc:picChg>
      </pc:sldChg>
      <pc:sldChg chg="addSp modSp add mod">
        <pc:chgData name="Woodard Leslie N" userId="0215b3a3-2f11-4a9b-8dcf-81ec854199b6" providerId="ADAL" clId="{E8496076-DD37-4DDD-B390-66D5684BB608}" dt="2024-06-13T13:11:38.661" v="10916" actId="208"/>
        <pc:sldMkLst>
          <pc:docMk/>
          <pc:sldMk cId="419428225" sldId="352"/>
        </pc:sldMkLst>
        <pc:spChg chg="mod">
          <ac:chgData name="Woodard Leslie N" userId="0215b3a3-2f11-4a9b-8dcf-81ec854199b6" providerId="ADAL" clId="{E8496076-DD37-4DDD-B390-66D5684BB608}" dt="2024-06-13T13:00:00.029" v="10826" actId="6549"/>
          <ac:spMkLst>
            <pc:docMk/>
            <pc:sldMk cId="419428225" sldId="352"/>
            <ac:spMk id="3" creationId="{7F3533CD-070A-92DC-0753-B18ABC1366AC}"/>
          </ac:spMkLst>
        </pc:spChg>
        <pc:spChg chg="mod">
          <ac:chgData name="Woodard Leslie N" userId="0215b3a3-2f11-4a9b-8dcf-81ec854199b6" providerId="ADAL" clId="{E8496076-DD37-4DDD-B390-66D5684BB608}" dt="2024-06-13T13:08:03.691" v="10884" actId="948"/>
          <ac:spMkLst>
            <pc:docMk/>
            <pc:sldMk cId="419428225" sldId="352"/>
            <ac:spMk id="4" creationId="{4BE2E10A-00F5-ED59-2218-9494AD9DEAB4}"/>
          </ac:spMkLst>
        </pc:spChg>
        <pc:spChg chg="add mod">
          <ac:chgData name="Woodard Leslie N" userId="0215b3a3-2f11-4a9b-8dcf-81ec854199b6" providerId="ADAL" clId="{E8496076-DD37-4DDD-B390-66D5684BB608}" dt="2024-06-13T13:09:27.892" v="10898" actId="1076"/>
          <ac:spMkLst>
            <pc:docMk/>
            <pc:sldMk cId="419428225" sldId="352"/>
            <ac:spMk id="9" creationId="{8C3E1845-0112-A263-A40B-3135EC2DC54D}"/>
          </ac:spMkLst>
        </pc:spChg>
        <pc:grpChg chg="add mod">
          <ac:chgData name="Woodard Leslie N" userId="0215b3a3-2f11-4a9b-8dcf-81ec854199b6" providerId="ADAL" clId="{E8496076-DD37-4DDD-B390-66D5684BB608}" dt="2024-06-13T13:10:17.596" v="10904" actId="164"/>
          <ac:grpSpMkLst>
            <pc:docMk/>
            <pc:sldMk cId="419428225" sldId="352"/>
            <ac:grpSpMk id="12" creationId="{620B7E82-FEFE-5BFB-9BF7-FC9C62A9177A}"/>
          </ac:grpSpMkLst>
        </pc:grpChg>
        <pc:picChg chg="add mod">
          <ac:chgData name="Woodard Leslie N" userId="0215b3a3-2f11-4a9b-8dcf-81ec854199b6" providerId="ADAL" clId="{E8496076-DD37-4DDD-B390-66D5684BB608}" dt="2024-06-13T13:10:18.787" v="10905" actId="208"/>
          <ac:picMkLst>
            <pc:docMk/>
            <pc:sldMk cId="419428225" sldId="352"/>
            <ac:picMk id="6" creationId="{4668330D-BA7C-67F5-4515-E0765758E369}"/>
          </ac:picMkLst>
        </pc:picChg>
        <pc:picChg chg="add mod">
          <ac:chgData name="Woodard Leslie N" userId="0215b3a3-2f11-4a9b-8dcf-81ec854199b6" providerId="ADAL" clId="{E8496076-DD37-4DDD-B390-66D5684BB608}" dt="2024-06-13T13:10:18.787" v="10905" actId="208"/>
          <ac:picMkLst>
            <pc:docMk/>
            <pc:sldMk cId="419428225" sldId="352"/>
            <ac:picMk id="8" creationId="{4B310CC4-AB08-6FDF-4ACE-B95F7E8CF133}"/>
          </ac:picMkLst>
        </pc:picChg>
        <pc:picChg chg="add mod modCrop">
          <ac:chgData name="Woodard Leslie N" userId="0215b3a3-2f11-4a9b-8dcf-81ec854199b6" providerId="ADAL" clId="{E8496076-DD37-4DDD-B390-66D5684BB608}" dt="2024-06-13T13:11:21.094" v="10907" actId="732"/>
          <ac:picMkLst>
            <pc:docMk/>
            <pc:sldMk cId="419428225" sldId="352"/>
            <ac:picMk id="11" creationId="{0D870390-2D1F-797B-7412-41A37FAB8C49}"/>
          </ac:picMkLst>
        </pc:picChg>
        <pc:picChg chg="add mod">
          <ac:chgData name="Woodard Leslie N" userId="0215b3a3-2f11-4a9b-8dcf-81ec854199b6" providerId="ADAL" clId="{E8496076-DD37-4DDD-B390-66D5684BB608}" dt="2024-06-13T13:11:38.661" v="10916" actId="208"/>
          <ac:picMkLst>
            <pc:docMk/>
            <pc:sldMk cId="419428225" sldId="352"/>
            <ac:picMk id="14" creationId="{BDC1A962-8DFB-912C-D2FC-608BEDAF8BE3}"/>
          </ac:picMkLst>
        </pc:picChg>
      </pc:sldChg>
      <pc:sldChg chg="addSp modSp add mod modNotesTx">
        <pc:chgData name="Woodard Leslie N" userId="0215b3a3-2f11-4a9b-8dcf-81ec854199b6" providerId="ADAL" clId="{E8496076-DD37-4DDD-B390-66D5684BB608}" dt="2024-06-13T15:20:27.606" v="11604" actId="20577"/>
        <pc:sldMkLst>
          <pc:docMk/>
          <pc:sldMk cId="2565187265" sldId="353"/>
        </pc:sldMkLst>
        <pc:spChg chg="mod">
          <ac:chgData name="Woodard Leslie N" userId="0215b3a3-2f11-4a9b-8dcf-81ec854199b6" providerId="ADAL" clId="{E8496076-DD37-4DDD-B390-66D5684BB608}" dt="2024-06-13T15:14:38.530" v="11056" actId="20577"/>
          <ac:spMkLst>
            <pc:docMk/>
            <pc:sldMk cId="2565187265" sldId="353"/>
            <ac:spMk id="3" creationId="{7F3533CD-070A-92DC-0753-B18ABC1366AC}"/>
          </ac:spMkLst>
        </pc:spChg>
        <pc:spChg chg="mod">
          <ac:chgData name="Woodard Leslie N" userId="0215b3a3-2f11-4a9b-8dcf-81ec854199b6" providerId="ADAL" clId="{E8496076-DD37-4DDD-B390-66D5684BB608}" dt="2024-06-13T13:16:41.107" v="10995" actId="14100"/>
          <ac:spMkLst>
            <pc:docMk/>
            <pc:sldMk cId="2565187265" sldId="353"/>
            <ac:spMk id="4" creationId="{4BE2E10A-00F5-ED59-2218-9494AD9DEAB4}"/>
          </ac:spMkLst>
        </pc:spChg>
        <pc:picChg chg="add mod">
          <ac:chgData name="Woodard Leslie N" userId="0215b3a3-2f11-4a9b-8dcf-81ec854199b6" providerId="ADAL" clId="{E8496076-DD37-4DDD-B390-66D5684BB608}" dt="2024-06-13T15:18:04.619" v="11065" actId="1076"/>
          <ac:picMkLst>
            <pc:docMk/>
            <pc:sldMk cId="2565187265" sldId="353"/>
            <ac:picMk id="6" creationId="{E3BB92FA-D0DC-D09A-5163-D1B2E4F59C2A}"/>
          </ac:picMkLst>
        </pc:picChg>
        <pc:picChg chg="add mod">
          <ac:chgData name="Woodard Leslie N" userId="0215b3a3-2f11-4a9b-8dcf-81ec854199b6" providerId="ADAL" clId="{E8496076-DD37-4DDD-B390-66D5684BB608}" dt="2024-06-13T15:17:56.499" v="11063" actId="14100"/>
          <ac:picMkLst>
            <pc:docMk/>
            <pc:sldMk cId="2565187265" sldId="353"/>
            <ac:picMk id="8" creationId="{51E45C0B-A211-9B8C-4764-9F480349DC70}"/>
          </ac:picMkLst>
        </pc:picChg>
      </pc:sldChg>
      <pc:sldChg chg="addSp delSp modSp new mod modAnim modNotesTx">
        <pc:chgData name="Woodard Leslie N" userId="0215b3a3-2f11-4a9b-8dcf-81ec854199b6" providerId="ADAL" clId="{E8496076-DD37-4DDD-B390-66D5684BB608}" dt="2024-06-17T16:22:16.187" v="17327"/>
        <pc:sldMkLst>
          <pc:docMk/>
          <pc:sldMk cId="2470925123" sldId="354"/>
        </pc:sldMkLst>
        <pc:spChg chg="mod">
          <ac:chgData name="Woodard Leslie N" userId="0215b3a3-2f11-4a9b-8dcf-81ec854199b6" providerId="ADAL" clId="{E8496076-DD37-4DDD-B390-66D5684BB608}" dt="2024-06-13T16:56:18.470" v="11612" actId="20577"/>
          <ac:spMkLst>
            <pc:docMk/>
            <pc:sldMk cId="2470925123" sldId="354"/>
            <ac:spMk id="2" creationId="{751F44A7-64D8-51BB-A4DB-57E543D1FA82}"/>
          </ac:spMkLst>
        </pc:spChg>
        <pc:spChg chg="del">
          <ac:chgData name="Woodard Leslie N" userId="0215b3a3-2f11-4a9b-8dcf-81ec854199b6" providerId="ADAL" clId="{E8496076-DD37-4DDD-B390-66D5684BB608}" dt="2024-06-13T16:56:39.070" v="11613" actId="3680"/>
          <ac:spMkLst>
            <pc:docMk/>
            <pc:sldMk cId="2470925123" sldId="354"/>
            <ac:spMk id="3" creationId="{E073DC10-B7E7-09C9-3E9C-A6D57A424D39}"/>
          </ac:spMkLst>
        </pc:spChg>
        <pc:spChg chg="del">
          <ac:chgData name="Woodard Leslie N" userId="0215b3a3-2f11-4a9b-8dcf-81ec854199b6" providerId="ADAL" clId="{E8496076-DD37-4DDD-B390-66D5684BB608}" dt="2024-06-13T19:30:42.686" v="12022" actId="3680"/>
          <ac:spMkLst>
            <pc:docMk/>
            <pc:sldMk cId="2470925123" sldId="354"/>
            <ac:spMk id="4" creationId="{4F6F5C58-C100-AC27-93E5-AC7C03D8E0D1}"/>
          </ac:spMkLst>
        </pc:spChg>
        <pc:graphicFrameChg chg="add mod ord modGraphic">
          <ac:chgData name="Woodard Leslie N" userId="0215b3a3-2f11-4a9b-8dcf-81ec854199b6" providerId="ADAL" clId="{E8496076-DD37-4DDD-B390-66D5684BB608}" dt="2024-06-17T16:19:16.225" v="17303" actId="14734"/>
          <ac:graphicFrameMkLst>
            <pc:docMk/>
            <pc:sldMk cId="2470925123" sldId="354"/>
            <ac:graphicFrameMk id="5" creationId="{7DF4A8FD-BD7F-5658-43A0-7EB817DEA29A}"/>
          </ac:graphicFrameMkLst>
        </pc:graphicFrameChg>
        <pc:graphicFrameChg chg="add mod ord modGraphic">
          <ac:chgData name="Woodard Leslie N" userId="0215b3a3-2f11-4a9b-8dcf-81ec854199b6" providerId="ADAL" clId="{E8496076-DD37-4DDD-B390-66D5684BB608}" dt="2024-06-14T17:36:33.697" v="12716"/>
          <ac:graphicFrameMkLst>
            <pc:docMk/>
            <pc:sldMk cId="2470925123" sldId="354"/>
            <ac:graphicFrameMk id="6" creationId="{F510F23F-C487-D6A6-73AB-979F06C7A3C6}"/>
          </ac:graphicFrameMkLst>
        </pc:graphicFrameChg>
        <pc:picChg chg="add mod">
          <ac:chgData name="Woodard Leslie N" userId="0215b3a3-2f11-4a9b-8dcf-81ec854199b6" providerId="ADAL" clId="{E8496076-DD37-4DDD-B390-66D5684BB608}" dt="2024-06-14T17:37:48.168" v="12755" actId="14100"/>
          <ac:picMkLst>
            <pc:docMk/>
            <pc:sldMk cId="2470925123" sldId="354"/>
            <ac:picMk id="8" creationId="{B99D8E05-BDC3-5590-10B6-AFCD2924C6E3}"/>
          </ac:picMkLst>
        </pc:picChg>
      </pc:sldChg>
      <pc:sldChg chg="addSp delSp modSp add mod setBg delDesignElem">
        <pc:chgData name="Woodard Leslie N" userId="0215b3a3-2f11-4a9b-8dcf-81ec854199b6" providerId="ADAL" clId="{E8496076-DD37-4DDD-B390-66D5684BB608}" dt="2024-06-17T13:43:21.825" v="15229" actId="948"/>
        <pc:sldMkLst>
          <pc:docMk/>
          <pc:sldMk cId="602781457" sldId="355"/>
        </pc:sldMkLst>
        <pc:spChg chg="mod">
          <ac:chgData name="Woodard Leslie N" userId="0215b3a3-2f11-4a9b-8dcf-81ec854199b6" providerId="ADAL" clId="{E8496076-DD37-4DDD-B390-66D5684BB608}" dt="2024-06-13T19:37:20.395" v="12267" actId="20577"/>
          <ac:spMkLst>
            <pc:docMk/>
            <pc:sldMk cId="602781457" sldId="355"/>
            <ac:spMk id="2" creationId="{E3A62904-AA9E-C3C6-B40B-D5FF5C63F31E}"/>
          </ac:spMkLst>
        </pc:spChg>
        <pc:spChg chg="mod">
          <ac:chgData name="Woodard Leslie N" userId="0215b3a3-2f11-4a9b-8dcf-81ec854199b6" providerId="ADAL" clId="{E8496076-DD37-4DDD-B390-66D5684BB608}" dt="2024-06-17T13:43:21.825" v="15229" actId="948"/>
          <ac:spMkLst>
            <pc:docMk/>
            <pc:sldMk cId="602781457" sldId="355"/>
            <ac:spMk id="3" creationId="{E5901454-C2FB-360E-6987-51048E6AD411}"/>
          </ac:spMkLst>
        </pc:spChg>
        <pc:spChg chg="add del mod">
          <ac:chgData name="Woodard Leslie N" userId="0215b3a3-2f11-4a9b-8dcf-81ec854199b6" providerId="ADAL" clId="{E8496076-DD37-4DDD-B390-66D5684BB608}" dt="2024-06-14T17:50:37.956" v="13143" actId="478"/>
          <ac:spMkLst>
            <pc:docMk/>
            <pc:sldMk cId="602781457" sldId="355"/>
            <ac:spMk id="4" creationId="{EAECBDC3-D696-0389-71E8-F4BF0CD294F2}"/>
          </ac:spMkLst>
        </pc:spChg>
        <pc:spChg chg="del">
          <ac:chgData name="Woodard Leslie N" userId="0215b3a3-2f11-4a9b-8dcf-81ec854199b6" providerId="ADAL" clId="{E8496076-DD37-4DDD-B390-66D5684BB608}" dt="2024-06-13T19:37:09.893" v="12262"/>
          <ac:spMkLst>
            <pc:docMk/>
            <pc:sldMk cId="602781457" sldId="355"/>
            <ac:spMk id="1047" creationId="{0871A14F-64B0-4CCE-900E-695C55EFF375}"/>
          </ac:spMkLst>
        </pc:spChg>
        <pc:spChg chg="del">
          <ac:chgData name="Woodard Leslie N" userId="0215b3a3-2f11-4a9b-8dcf-81ec854199b6" providerId="ADAL" clId="{E8496076-DD37-4DDD-B390-66D5684BB608}" dt="2024-06-13T19:37:09.893" v="12262"/>
          <ac:spMkLst>
            <pc:docMk/>
            <pc:sldMk cId="602781457" sldId="355"/>
            <ac:spMk id="1048" creationId="{0786F82F-1B47-46ED-8EAE-53EF71E59E9A}"/>
          </ac:spMkLst>
        </pc:spChg>
        <pc:spChg chg="del">
          <ac:chgData name="Woodard Leslie N" userId="0215b3a3-2f11-4a9b-8dcf-81ec854199b6" providerId="ADAL" clId="{E8496076-DD37-4DDD-B390-66D5684BB608}" dt="2024-06-13T19:37:09.893" v="12262"/>
          <ac:spMkLst>
            <pc:docMk/>
            <pc:sldMk cId="602781457" sldId="355"/>
            <ac:spMk id="1049" creationId="{0FDBC76A-295F-4635-A28D-ADA24F383ABC}"/>
          </ac:spMkLst>
        </pc:spChg>
        <pc:spChg chg="del">
          <ac:chgData name="Woodard Leslie N" userId="0215b3a3-2f11-4a9b-8dcf-81ec854199b6" providerId="ADAL" clId="{E8496076-DD37-4DDD-B390-66D5684BB608}" dt="2024-06-13T19:37:09.893" v="12262"/>
          <ac:spMkLst>
            <pc:docMk/>
            <pc:sldMk cId="602781457" sldId="355"/>
            <ac:spMk id="1050" creationId="{EF1BAF6F-6275-4646-9C59-331B29B9550F}"/>
          </ac:spMkLst>
        </pc:spChg>
        <pc:spChg chg="del">
          <ac:chgData name="Woodard Leslie N" userId="0215b3a3-2f11-4a9b-8dcf-81ec854199b6" providerId="ADAL" clId="{E8496076-DD37-4DDD-B390-66D5684BB608}" dt="2024-06-13T19:37:09.893" v="12262"/>
          <ac:spMkLst>
            <pc:docMk/>
            <pc:sldMk cId="602781457" sldId="355"/>
            <ac:spMk id="1051" creationId="{099405E2-1A96-4DBA-A9DC-4C2A1B421CA9}"/>
          </ac:spMkLst>
        </pc:spChg>
        <pc:spChg chg="del">
          <ac:chgData name="Woodard Leslie N" userId="0215b3a3-2f11-4a9b-8dcf-81ec854199b6" providerId="ADAL" clId="{E8496076-DD37-4DDD-B390-66D5684BB608}" dt="2024-06-13T19:37:09.893" v="12262"/>
          <ac:spMkLst>
            <pc:docMk/>
            <pc:sldMk cId="602781457" sldId="355"/>
            <ac:spMk id="1052" creationId="{DEB1CCE3-FB1D-471C-9AFE-D20E81E64AC0}"/>
          </ac:spMkLst>
        </pc:spChg>
        <pc:spChg chg="del">
          <ac:chgData name="Woodard Leslie N" userId="0215b3a3-2f11-4a9b-8dcf-81ec854199b6" providerId="ADAL" clId="{E8496076-DD37-4DDD-B390-66D5684BB608}" dt="2024-06-13T19:37:09.893" v="12262"/>
          <ac:spMkLst>
            <pc:docMk/>
            <pc:sldMk cId="602781457" sldId="355"/>
            <ac:spMk id="1053" creationId="{60F38E87-6AF8-4488-B608-9FA2F57B40B7}"/>
          </ac:spMkLst>
        </pc:spChg>
        <pc:spChg chg="del">
          <ac:chgData name="Woodard Leslie N" userId="0215b3a3-2f11-4a9b-8dcf-81ec854199b6" providerId="ADAL" clId="{E8496076-DD37-4DDD-B390-66D5684BB608}" dt="2024-06-13T19:37:09.893" v="12262"/>
          <ac:spMkLst>
            <pc:docMk/>
            <pc:sldMk cId="602781457" sldId="355"/>
            <ac:spMk id="1054" creationId="{ECC3B76D-CC6E-42D0-8666-2A2164AB5AF4}"/>
          </ac:spMkLst>
        </pc:spChg>
        <pc:spChg chg="del">
          <ac:chgData name="Woodard Leslie N" userId="0215b3a3-2f11-4a9b-8dcf-81ec854199b6" providerId="ADAL" clId="{E8496076-DD37-4DDD-B390-66D5684BB608}" dt="2024-06-13T19:37:09.893" v="12262"/>
          <ac:spMkLst>
            <pc:docMk/>
            <pc:sldMk cId="602781457" sldId="355"/>
            <ac:spMk id="1055" creationId="{32BA9D6C-8214-4E25-AF8B-48762AD8D530}"/>
          </ac:spMkLst>
        </pc:spChg>
        <pc:spChg chg="del">
          <ac:chgData name="Woodard Leslie N" userId="0215b3a3-2f11-4a9b-8dcf-81ec854199b6" providerId="ADAL" clId="{E8496076-DD37-4DDD-B390-66D5684BB608}" dt="2024-06-13T19:37:09.893" v="12262"/>
          <ac:spMkLst>
            <pc:docMk/>
            <pc:sldMk cId="602781457" sldId="355"/>
            <ac:spMk id="1056" creationId="{DBE9B8BD-472F-4F54-AC9D-101EE3496992}"/>
          </ac:spMkLst>
        </pc:spChg>
        <pc:picChg chg="del">
          <ac:chgData name="Woodard Leslie N" userId="0215b3a3-2f11-4a9b-8dcf-81ec854199b6" providerId="ADAL" clId="{E8496076-DD37-4DDD-B390-66D5684BB608}" dt="2024-06-13T19:37:16.342" v="12264" actId="478"/>
          <ac:picMkLst>
            <pc:docMk/>
            <pc:sldMk cId="602781457" sldId="355"/>
            <ac:picMk id="1026" creationId="{65B7B6F9-8D6D-5975-D563-62318B5F07A2}"/>
          </ac:picMkLst>
        </pc:picChg>
      </pc:sldChg>
      <pc:sldChg chg="addSp delSp add del setBg delDesignElem">
        <pc:chgData name="Woodard Leslie N" userId="0215b3a3-2f11-4a9b-8dcf-81ec854199b6" providerId="ADAL" clId="{E8496076-DD37-4DDD-B390-66D5684BB608}" dt="2024-06-14T17:42:17.931" v="12847"/>
        <pc:sldMkLst>
          <pc:docMk/>
          <pc:sldMk cId="797280680" sldId="356"/>
        </pc:sldMkLst>
        <pc:spChg chg="add del">
          <ac:chgData name="Woodard Leslie N" userId="0215b3a3-2f11-4a9b-8dcf-81ec854199b6" providerId="ADAL" clId="{E8496076-DD37-4DDD-B390-66D5684BB608}" dt="2024-06-14T17:42:17.931" v="12847"/>
          <ac:spMkLst>
            <pc:docMk/>
            <pc:sldMk cId="797280680" sldId="356"/>
            <ac:spMk id="1047" creationId="{0871A14F-64B0-4CCE-900E-695C55EFF375}"/>
          </ac:spMkLst>
        </pc:spChg>
        <pc:spChg chg="add del">
          <ac:chgData name="Woodard Leslie N" userId="0215b3a3-2f11-4a9b-8dcf-81ec854199b6" providerId="ADAL" clId="{E8496076-DD37-4DDD-B390-66D5684BB608}" dt="2024-06-14T17:42:17.931" v="12847"/>
          <ac:spMkLst>
            <pc:docMk/>
            <pc:sldMk cId="797280680" sldId="356"/>
            <ac:spMk id="1048" creationId="{0786F82F-1B47-46ED-8EAE-53EF71E59E9A}"/>
          </ac:spMkLst>
        </pc:spChg>
        <pc:spChg chg="add del">
          <ac:chgData name="Woodard Leslie N" userId="0215b3a3-2f11-4a9b-8dcf-81ec854199b6" providerId="ADAL" clId="{E8496076-DD37-4DDD-B390-66D5684BB608}" dt="2024-06-14T17:42:17.931" v="12847"/>
          <ac:spMkLst>
            <pc:docMk/>
            <pc:sldMk cId="797280680" sldId="356"/>
            <ac:spMk id="1049" creationId="{0FDBC76A-295F-4635-A28D-ADA24F383ABC}"/>
          </ac:spMkLst>
        </pc:spChg>
        <pc:spChg chg="add del">
          <ac:chgData name="Woodard Leslie N" userId="0215b3a3-2f11-4a9b-8dcf-81ec854199b6" providerId="ADAL" clId="{E8496076-DD37-4DDD-B390-66D5684BB608}" dt="2024-06-14T17:42:17.931" v="12847"/>
          <ac:spMkLst>
            <pc:docMk/>
            <pc:sldMk cId="797280680" sldId="356"/>
            <ac:spMk id="1050" creationId="{EF1BAF6F-6275-4646-9C59-331B29B9550F}"/>
          </ac:spMkLst>
        </pc:spChg>
        <pc:spChg chg="add del">
          <ac:chgData name="Woodard Leslie N" userId="0215b3a3-2f11-4a9b-8dcf-81ec854199b6" providerId="ADAL" clId="{E8496076-DD37-4DDD-B390-66D5684BB608}" dt="2024-06-14T17:42:17.931" v="12847"/>
          <ac:spMkLst>
            <pc:docMk/>
            <pc:sldMk cId="797280680" sldId="356"/>
            <ac:spMk id="1051" creationId="{099405E2-1A96-4DBA-A9DC-4C2A1B421CA9}"/>
          </ac:spMkLst>
        </pc:spChg>
        <pc:spChg chg="add del">
          <ac:chgData name="Woodard Leslie N" userId="0215b3a3-2f11-4a9b-8dcf-81ec854199b6" providerId="ADAL" clId="{E8496076-DD37-4DDD-B390-66D5684BB608}" dt="2024-06-14T17:42:17.931" v="12847"/>
          <ac:spMkLst>
            <pc:docMk/>
            <pc:sldMk cId="797280680" sldId="356"/>
            <ac:spMk id="1052" creationId="{DEB1CCE3-FB1D-471C-9AFE-D20E81E64AC0}"/>
          </ac:spMkLst>
        </pc:spChg>
        <pc:spChg chg="add del">
          <ac:chgData name="Woodard Leslie N" userId="0215b3a3-2f11-4a9b-8dcf-81ec854199b6" providerId="ADAL" clId="{E8496076-DD37-4DDD-B390-66D5684BB608}" dt="2024-06-14T17:42:17.931" v="12847"/>
          <ac:spMkLst>
            <pc:docMk/>
            <pc:sldMk cId="797280680" sldId="356"/>
            <ac:spMk id="1053" creationId="{60F38E87-6AF8-4488-B608-9FA2F57B40B7}"/>
          </ac:spMkLst>
        </pc:spChg>
        <pc:spChg chg="add del">
          <ac:chgData name="Woodard Leslie N" userId="0215b3a3-2f11-4a9b-8dcf-81ec854199b6" providerId="ADAL" clId="{E8496076-DD37-4DDD-B390-66D5684BB608}" dt="2024-06-14T17:42:17.931" v="12847"/>
          <ac:spMkLst>
            <pc:docMk/>
            <pc:sldMk cId="797280680" sldId="356"/>
            <ac:spMk id="1054" creationId="{ECC3B76D-CC6E-42D0-8666-2A2164AB5AF4}"/>
          </ac:spMkLst>
        </pc:spChg>
        <pc:spChg chg="add del">
          <ac:chgData name="Woodard Leslie N" userId="0215b3a3-2f11-4a9b-8dcf-81ec854199b6" providerId="ADAL" clId="{E8496076-DD37-4DDD-B390-66D5684BB608}" dt="2024-06-14T17:42:17.931" v="12847"/>
          <ac:spMkLst>
            <pc:docMk/>
            <pc:sldMk cId="797280680" sldId="356"/>
            <ac:spMk id="1055" creationId="{32BA9D6C-8214-4E25-AF8B-48762AD8D530}"/>
          </ac:spMkLst>
        </pc:spChg>
        <pc:spChg chg="add del">
          <ac:chgData name="Woodard Leslie N" userId="0215b3a3-2f11-4a9b-8dcf-81ec854199b6" providerId="ADAL" clId="{E8496076-DD37-4DDD-B390-66D5684BB608}" dt="2024-06-14T17:42:17.931" v="12847"/>
          <ac:spMkLst>
            <pc:docMk/>
            <pc:sldMk cId="797280680" sldId="356"/>
            <ac:spMk id="1056" creationId="{DBE9B8BD-472F-4F54-AC9D-101EE3496992}"/>
          </ac:spMkLst>
        </pc:spChg>
      </pc:sldChg>
      <pc:sldChg chg="addSp delSp modSp add mod">
        <pc:chgData name="Woodard Leslie N" userId="0215b3a3-2f11-4a9b-8dcf-81ec854199b6" providerId="ADAL" clId="{E8496076-DD37-4DDD-B390-66D5684BB608}" dt="2024-06-14T18:12:35.325" v="13723" actId="1076"/>
        <pc:sldMkLst>
          <pc:docMk/>
          <pc:sldMk cId="3844066584" sldId="356"/>
        </pc:sldMkLst>
        <pc:spChg chg="mod">
          <ac:chgData name="Woodard Leslie N" userId="0215b3a3-2f11-4a9b-8dcf-81ec854199b6" providerId="ADAL" clId="{E8496076-DD37-4DDD-B390-66D5684BB608}" dt="2024-06-14T18:03:07.878" v="13432" actId="20577"/>
          <ac:spMkLst>
            <pc:docMk/>
            <pc:sldMk cId="3844066584" sldId="356"/>
            <ac:spMk id="2" creationId="{EF5A2C07-8335-1C33-E18E-F29109377262}"/>
          </ac:spMkLst>
        </pc:spChg>
        <pc:spChg chg="mod">
          <ac:chgData name="Woodard Leslie N" userId="0215b3a3-2f11-4a9b-8dcf-81ec854199b6" providerId="ADAL" clId="{E8496076-DD37-4DDD-B390-66D5684BB608}" dt="2024-06-14T18:11:41.548" v="13714" actId="14"/>
          <ac:spMkLst>
            <pc:docMk/>
            <pc:sldMk cId="3844066584" sldId="356"/>
            <ac:spMk id="3" creationId="{7F3533CD-070A-92DC-0753-B18ABC1366AC}"/>
          </ac:spMkLst>
        </pc:spChg>
        <pc:spChg chg="mod">
          <ac:chgData name="Woodard Leslie N" userId="0215b3a3-2f11-4a9b-8dcf-81ec854199b6" providerId="ADAL" clId="{E8496076-DD37-4DDD-B390-66D5684BB608}" dt="2024-06-14T18:12:03.556" v="13719" actId="207"/>
          <ac:spMkLst>
            <pc:docMk/>
            <pc:sldMk cId="3844066584" sldId="356"/>
            <ac:spMk id="4" creationId="{4BE2E10A-00F5-ED59-2218-9494AD9DEAB4}"/>
          </ac:spMkLst>
        </pc:spChg>
        <pc:grpChg chg="del">
          <ac:chgData name="Woodard Leslie N" userId="0215b3a3-2f11-4a9b-8dcf-81ec854199b6" providerId="ADAL" clId="{E8496076-DD37-4DDD-B390-66D5684BB608}" dt="2024-06-14T18:03:11.037" v="13434" actId="478"/>
          <ac:grpSpMkLst>
            <pc:docMk/>
            <pc:sldMk cId="3844066584" sldId="356"/>
            <ac:grpSpMk id="15" creationId="{64971742-30B2-C58D-4BF0-27B61EA9A14B}"/>
          </ac:grpSpMkLst>
        </pc:grpChg>
        <pc:picChg chg="del">
          <ac:chgData name="Woodard Leslie N" userId="0215b3a3-2f11-4a9b-8dcf-81ec854199b6" providerId="ADAL" clId="{E8496076-DD37-4DDD-B390-66D5684BB608}" dt="2024-06-14T18:03:10.544" v="13433" actId="478"/>
          <ac:picMkLst>
            <pc:docMk/>
            <pc:sldMk cId="3844066584" sldId="356"/>
            <ac:picMk id="6" creationId="{A9BA957D-726D-9ADD-3724-0D93D33CC4EA}"/>
          </ac:picMkLst>
        </pc:picChg>
        <pc:picChg chg="add mod">
          <ac:chgData name="Woodard Leslie N" userId="0215b3a3-2f11-4a9b-8dcf-81ec854199b6" providerId="ADAL" clId="{E8496076-DD37-4DDD-B390-66D5684BB608}" dt="2024-06-14T18:12:35.325" v="13723" actId="1076"/>
          <ac:picMkLst>
            <pc:docMk/>
            <pc:sldMk cId="3844066584" sldId="356"/>
            <ac:picMk id="7" creationId="{CCE90E72-56B3-B7E9-B319-8C3D7BF32725}"/>
          </ac:picMkLst>
        </pc:picChg>
        <pc:picChg chg="add mod">
          <ac:chgData name="Woodard Leslie N" userId="0215b3a3-2f11-4a9b-8dcf-81ec854199b6" providerId="ADAL" clId="{E8496076-DD37-4DDD-B390-66D5684BB608}" dt="2024-06-14T18:11:48.924" v="13716" actId="1076"/>
          <ac:picMkLst>
            <pc:docMk/>
            <pc:sldMk cId="3844066584" sldId="356"/>
            <ac:picMk id="11" creationId="{C24AC962-15E8-39A6-1BC7-422D825BE7E0}"/>
          </ac:picMkLst>
        </pc:picChg>
        <pc:picChg chg="del">
          <ac:chgData name="Woodard Leslie N" userId="0215b3a3-2f11-4a9b-8dcf-81ec854199b6" providerId="ADAL" clId="{E8496076-DD37-4DDD-B390-66D5684BB608}" dt="2024-06-14T18:03:12.614" v="13435" actId="478"/>
          <ac:picMkLst>
            <pc:docMk/>
            <pc:sldMk cId="3844066584" sldId="356"/>
            <ac:picMk id="12" creationId="{EF93606E-4DD4-28CB-73E0-CC96BD6F1085}"/>
          </ac:picMkLst>
        </pc:picChg>
        <pc:picChg chg="add mod">
          <ac:chgData name="Woodard Leslie N" userId="0215b3a3-2f11-4a9b-8dcf-81ec854199b6" providerId="ADAL" clId="{E8496076-DD37-4DDD-B390-66D5684BB608}" dt="2024-06-14T18:09:25.608" v="13701" actId="1076"/>
          <ac:picMkLst>
            <pc:docMk/>
            <pc:sldMk cId="3844066584" sldId="356"/>
            <ac:picMk id="14" creationId="{48764139-1298-10FB-8081-D6D41C155794}"/>
          </ac:picMkLst>
        </pc:picChg>
        <pc:picChg chg="add mod">
          <ac:chgData name="Woodard Leslie N" userId="0215b3a3-2f11-4a9b-8dcf-81ec854199b6" providerId="ADAL" clId="{E8496076-DD37-4DDD-B390-66D5684BB608}" dt="2024-06-14T18:11:50.372" v="13717" actId="1076"/>
          <ac:picMkLst>
            <pc:docMk/>
            <pc:sldMk cId="3844066584" sldId="356"/>
            <ac:picMk id="17" creationId="{3384E9F9-07E0-B9ED-E05A-8E968E9154B8}"/>
          </ac:picMkLst>
        </pc:picChg>
      </pc:sldChg>
      <pc:sldChg chg="delSp modSp add del mod">
        <pc:chgData name="Woodard Leslie N" userId="0215b3a3-2f11-4a9b-8dcf-81ec854199b6" providerId="ADAL" clId="{E8496076-DD37-4DDD-B390-66D5684BB608}" dt="2024-06-14T18:12:15.447" v="13720" actId="47"/>
        <pc:sldMkLst>
          <pc:docMk/>
          <pc:sldMk cId="3347542559" sldId="357"/>
        </pc:sldMkLst>
        <pc:spChg chg="mod">
          <ac:chgData name="Woodard Leslie N" userId="0215b3a3-2f11-4a9b-8dcf-81ec854199b6" providerId="ADAL" clId="{E8496076-DD37-4DDD-B390-66D5684BB608}" dt="2024-06-14T18:03:04.198" v="13430" actId="20577"/>
          <ac:spMkLst>
            <pc:docMk/>
            <pc:sldMk cId="3347542559" sldId="357"/>
            <ac:spMk id="2" creationId="{EF5A2C07-8335-1C33-E18E-F29109377262}"/>
          </ac:spMkLst>
        </pc:spChg>
        <pc:spChg chg="mod">
          <ac:chgData name="Woodard Leslie N" userId="0215b3a3-2f11-4a9b-8dcf-81ec854199b6" providerId="ADAL" clId="{E8496076-DD37-4DDD-B390-66D5684BB608}" dt="2024-06-14T18:03:03.256" v="13428" actId="20577"/>
          <ac:spMkLst>
            <pc:docMk/>
            <pc:sldMk cId="3347542559" sldId="357"/>
            <ac:spMk id="3" creationId="{7F3533CD-070A-92DC-0753-B18ABC1366AC}"/>
          </ac:spMkLst>
        </pc:spChg>
        <pc:spChg chg="del">
          <ac:chgData name="Woodard Leslie N" userId="0215b3a3-2f11-4a9b-8dcf-81ec854199b6" providerId="ADAL" clId="{E8496076-DD37-4DDD-B390-66D5684BB608}" dt="2024-06-14T18:02:53.173" v="13424" actId="478"/>
          <ac:spMkLst>
            <pc:docMk/>
            <pc:sldMk cId="3347542559" sldId="357"/>
            <ac:spMk id="9" creationId="{8C3E1845-0112-A263-A40B-3135EC2DC54D}"/>
          </ac:spMkLst>
        </pc:spChg>
        <pc:grpChg chg="del">
          <ac:chgData name="Woodard Leslie N" userId="0215b3a3-2f11-4a9b-8dcf-81ec854199b6" providerId="ADAL" clId="{E8496076-DD37-4DDD-B390-66D5684BB608}" dt="2024-06-14T18:02:53.808" v="13425" actId="478"/>
          <ac:grpSpMkLst>
            <pc:docMk/>
            <pc:sldMk cId="3347542559" sldId="357"/>
            <ac:grpSpMk id="12" creationId="{620B7E82-FEFE-5BFB-9BF7-FC9C62A9177A}"/>
          </ac:grpSpMkLst>
        </pc:grpChg>
        <pc:picChg chg="del">
          <ac:chgData name="Woodard Leslie N" userId="0215b3a3-2f11-4a9b-8dcf-81ec854199b6" providerId="ADAL" clId="{E8496076-DD37-4DDD-B390-66D5684BB608}" dt="2024-06-14T18:02:56.082" v="13427" actId="478"/>
          <ac:picMkLst>
            <pc:docMk/>
            <pc:sldMk cId="3347542559" sldId="357"/>
            <ac:picMk id="11" creationId="{0D870390-2D1F-797B-7412-41A37FAB8C49}"/>
          </ac:picMkLst>
        </pc:picChg>
        <pc:picChg chg="del">
          <ac:chgData name="Woodard Leslie N" userId="0215b3a3-2f11-4a9b-8dcf-81ec854199b6" providerId="ADAL" clId="{E8496076-DD37-4DDD-B390-66D5684BB608}" dt="2024-06-14T18:02:55.358" v="13426" actId="478"/>
          <ac:picMkLst>
            <pc:docMk/>
            <pc:sldMk cId="3347542559" sldId="357"/>
            <ac:picMk id="14" creationId="{BDC1A962-8DFB-912C-D2FC-608BEDAF8BE3}"/>
          </ac:picMkLst>
        </pc:picChg>
      </pc:sldChg>
      <pc:sldChg chg="addSp delSp modSp add mod modNotesTx">
        <pc:chgData name="Woodard Leslie N" userId="0215b3a3-2f11-4a9b-8dcf-81ec854199b6" providerId="ADAL" clId="{E8496076-DD37-4DDD-B390-66D5684BB608}" dt="2024-06-14T18:16:08.749" v="13734" actId="1076"/>
        <pc:sldMkLst>
          <pc:docMk/>
          <pc:sldMk cId="200796507" sldId="358"/>
        </pc:sldMkLst>
        <pc:spChg chg="mod">
          <ac:chgData name="Woodard Leslie N" userId="0215b3a3-2f11-4a9b-8dcf-81ec854199b6" providerId="ADAL" clId="{E8496076-DD37-4DDD-B390-66D5684BB608}" dt="2024-06-14T18:02:45.807" v="13421" actId="20577"/>
          <ac:spMkLst>
            <pc:docMk/>
            <pc:sldMk cId="200796507" sldId="358"/>
            <ac:spMk id="2" creationId="{EF5A2C07-8335-1C33-E18E-F29109377262}"/>
          </ac:spMkLst>
        </pc:spChg>
        <pc:spChg chg="mod">
          <ac:chgData name="Woodard Leslie N" userId="0215b3a3-2f11-4a9b-8dcf-81ec854199b6" providerId="ADAL" clId="{E8496076-DD37-4DDD-B390-66D5684BB608}" dt="2024-06-14T18:12:44.257" v="13724" actId="6549"/>
          <ac:spMkLst>
            <pc:docMk/>
            <pc:sldMk cId="200796507" sldId="358"/>
            <ac:spMk id="3" creationId="{7F3533CD-070A-92DC-0753-B18ABC1366AC}"/>
          </ac:spMkLst>
        </pc:spChg>
        <pc:spChg chg="mod">
          <ac:chgData name="Woodard Leslie N" userId="0215b3a3-2f11-4a9b-8dcf-81ec854199b6" providerId="ADAL" clId="{E8496076-DD37-4DDD-B390-66D5684BB608}" dt="2024-06-14T18:12:56.671" v="13727" actId="948"/>
          <ac:spMkLst>
            <pc:docMk/>
            <pc:sldMk cId="200796507" sldId="358"/>
            <ac:spMk id="4" creationId="{4BE2E10A-00F5-ED59-2218-9494AD9DEAB4}"/>
          </ac:spMkLst>
        </pc:spChg>
        <pc:picChg chg="del">
          <ac:chgData name="Woodard Leslie N" userId="0215b3a3-2f11-4a9b-8dcf-81ec854199b6" providerId="ADAL" clId="{E8496076-DD37-4DDD-B390-66D5684BB608}" dt="2024-06-14T18:02:50.553" v="13422" actId="478"/>
          <ac:picMkLst>
            <pc:docMk/>
            <pc:sldMk cId="200796507" sldId="358"/>
            <ac:picMk id="6" creationId="{E3BB92FA-D0DC-D09A-5163-D1B2E4F59C2A}"/>
          </ac:picMkLst>
        </pc:picChg>
        <pc:picChg chg="add mod">
          <ac:chgData name="Woodard Leslie N" userId="0215b3a3-2f11-4a9b-8dcf-81ec854199b6" providerId="ADAL" clId="{E8496076-DD37-4DDD-B390-66D5684BB608}" dt="2024-06-14T18:16:08.749" v="13734" actId="1076"/>
          <ac:picMkLst>
            <pc:docMk/>
            <pc:sldMk cId="200796507" sldId="358"/>
            <ac:picMk id="7" creationId="{2F20B9C6-1D8D-623E-B096-1D5FF8A6B243}"/>
          </ac:picMkLst>
        </pc:picChg>
        <pc:picChg chg="del">
          <ac:chgData name="Woodard Leslie N" userId="0215b3a3-2f11-4a9b-8dcf-81ec854199b6" providerId="ADAL" clId="{E8496076-DD37-4DDD-B390-66D5684BB608}" dt="2024-06-14T18:02:51.342" v="13423" actId="478"/>
          <ac:picMkLst>
            <pc:docMk/>
            <pc:sldMk cId="200796507" sldId="358"/>
            <ac:picMk id="8" creationId="{51E45C0B-A211-9B8C-4764-9F480349DC70}"/>
          </ac:picMkLst>
        </pc:picChg>
      </pc:sldChg>
      <pc:sldChg chg="addSp delSp modSp add mod modNotesTx">
        <pc:chgData name="Woodard Leslie N" userId="0215b3a3-2f11-4a9b-8dcf-81ec854199b6" providerId="ADAL" clId="{E8496076-DD37-4DDD-B390-66D5684BB608}" dt="2024-06-17T13:36:23.718" v="15167" actId="20577"/>
        <pc:sldMkLst>
          <pc:docMk/>
          <pc:sldMk cId="220354941" sldId="359"/>
        </pc:sldMkLst>
        <pc:spChg chg="mod">
          <ac:chgData name="Woodard Leslie N" userId="0215b3a3-2f11-4a9b-8dcf-81ec854199b6" providerId="ADAL" clId="{E8496076-DD37-4DDD-B390-66D5684BB608}" dt="2024-06-14T18:02:30.526" v="13415" actId="20577"/>
          <ac:spMkLst>
            <pc:docMk/>
            <pc:sldMk cId="220354941" sldId="359"/>
            <ac:spMk id="2" creationId="{751F44A7-64D8-51BB-A4DB-57E543D1FA82}"/>
          </ac:spMkLst>
        </pc:spChg>
        <pc:graphicFrameChg chg="mod modGraphic">
          <ac:chgData name="Woodard Leslie N" userId="0215b3a3-2f11-4a9b-8dcf-81ec854199b6" providerId="ADAL" clId="{E8496076-DD37-4DDD-B390-66D5684BB608}" dt="2024-06-14T18:37:41.128" v="14802" actId="20577"/>
          <ac:graphicFrameMkLst>
            <pc:docMk/>
            <pc:sldMk cId="220354941" sldId="359"/>
            <ac:graphicFrameMk id="5" creationId="{7DF4A8FD-BD7F-5658-43A0-7EB817DEA29A}"/>
          </ac:graphicFrameMkLst>
        </pc:graphicFrameChg>
        <pc:graphicFrameChg chg="mod modGraphic">
          <ac:chgData name="Woodard Leslie N" userId="0215b3a3-2f11-4a9b-8dcf-81ec854199b6" providerId="ADAL" clId="{E8496076-DD37-4DDD-B390-66D5684BB608}" dt="2024-06-17T13:36:23.718" v="15167" actId="20577"/>
          <ac:graphicFrameMkLst>
            <pc:docMk/>
            <pc:sldMk cId="220354941" sldId="359"/>
            <ac:graphicFrameMk id="6" creationId="{F510F23F-C487-D6A6-73AB-979F06C7A3C6}"/>
          </ac:graphicFrameMkLst>
        </pc:graphicFrameChg>
        <pc:picChg chg="add mod">
          <ac:chgData name="Woodard Leslie N" userId="0215b3a3-2f11-4a9b-8dcf-81ec854199b6" providerId="ADAL" clId="{E8496076-DD37-4DDD-B390-66D5684BB608}" dt="2024-06-14T18:20:56.428" v="13826" actId="1076"/>
          <ac:picMkLst>
            <pc:docMk/>
            <pc:sldMk cId="220354941" sldId="359"/>
            <ac:picMk id="4" creationId="{D739F98E-43FD-9877-4593-02D927812BF1}"/>
          </ac:picMkLst>
        </pc:picChg>
        <pc:picChg chg="del">
          <ac:chgData name="Woodard Leslie N" userId="0215b3a3-2f11-4a9b-8dcf-81ec854199b6" providerId="ADAL" clId="{E8496076-DD37-4DDD-B390-66D5684BB608}" dt="2024-06-14T18:02:32.430" v="13416" actId="478"/>
          <ac:picMkLst>
            <pc:docMk/>
            <pc:sldMk cId="220354941" sldId="359"/>
            <ac:picMk id="8" creationId="{B99D8E05-BDC3-5590-10B6-AFCD2924C6E3}"/>
          </ac:picMkLst>
        </pc:picChg>
      </pc:sldChg>
      <pc:sldChg chg="addSp delSp modSp add mod">
        <pc:chgData name="Woodard Leslie N" userId="0215b3a3-2f11-4a9b-8dcf-81ec854199b6" providerId="ADAL" clId="{E8496076-DD37-4DDD-B390-66D5684BB608}" dt="2024-06-17T13:44:17.914" v="15264" actId="20577"/>
        <pc:sldMkLst>
          <pc:docMk/>
          <pc:sldMk cId="2661828214" sldId="360"/>
        </pc:sldMkLst>
        <pc:graphicFrameChg chg="mod modGraphic">
          <ac:chgData name="Woodard Leslie N" userId="0215b3a3-2f11-4a9b-8dcf-81ec854199b6" providerId="ADAL" clId="{E8496076-DD37-4DDD-B390-66D5684BB608}" dt="2024-06-17T13:41:59.108" v="15199" actId="2161"/>
          <ac:graphicFrameMkLst>
            <pc:docMk/>
            <pc:sldMk cId="2661828214" sldId="360"/>
            <ac:graphicFrameMk id="5" creationId="{7DF4A8FD-BD7F-5658-43A0-7EB817DEA29A}"/>
          </ac:graphicFrameMkLst>
        </pc:graphicFrameChg>
        <pc:graphicFrameChg chg="mod modGraphic">
          <ac:chgData name="Woodard Leslie N" userId="0215b3a3-2f11-4a9b-8dcf-81ec854199b6" providerId="ADAL" clId="{E8496076-DD37-4DDD-B390-66D5684BB608}" dt="2024-06-17T13:44:17.914" v="15264" actId="20577"/>
          <ac:graphicFrameMkLst>
            <pc:docMk/>
            <pc:sldMk cId="2661828214" sldId="360"/>
            <ac:graphicFrameMk id="6" creationId="{F510F23F-C487-D6A6-73AB-979F06C7A3C6}"/>
          </ac:graphicFrameMkLst>
        </pc:graphicFrameChg>
        <pc:picChg chg="del">
          <ac:chgData name="Woodard Leslie N" userId="0215b3a3-2f11-4a9b-8dcf-81ec854199b6" providerId="ADAL" clId="{E8496076-DD37-4DDD-B390-66D5684BB608}" dt="2024-06-17T13:41:25.848" v="15176" actId="478"/>
          <ac:picMkLst>
            <pc:docMk/>
            <pc:sldMk cId="2661828214" sldId="360"/>
            <ac:picMk id="4" creationId="{D739F98E-43FD-9877-4593-02D927812BF1}"/>
          </ac:picMkLst>
        </pc:picChg>
        <pc:picChg chg="add del mod">
          <ac:chgData name="Woodard Leslie N" userId="0215b3a3-2f11-4a9b-8dcf-81ec854199b6" providerId="ADAL" clId="{E8496076-DD37-4DDD-B390-66D5684BB608}" dt="2024-06-17T13:43:38.372" v="15230" actId="478"/>
          <ac:picMkLst>
            <pc:docMk/>
            <pc:sldMk cId="2661828214" sldId="360"/>
            <ac:picMk id="7" creationId="{8CA1BFD9-AD13-BB5A-120A-77177C3617D7}"/>
          </ac:picMkLst>
        </pc:picChg>
        <pc:picChg chg="add mod">
          <ac:chgData name="Woodard Leslie N" userId="0215b3a3-2f11-4a9b-8dcf-81ec854199b6" providerId="ADAL" clId="{E8496076-DD37-4DDD-B390-66D5684BB608}" dt="2024-06-17T13:43:48.358" v="15235" actId="1076"/>
          <ac:picMkLst>
            <pc:docMk/>
            <pc:sldMk cId="2661828214" sldId="360"/>
            <ac:picMk id="9" creationId="{F4D831F1-00BE-C49D-4156-97B4B63BF6B1}"/>
          </ac:picMkLst>
        </pc:picChg>
      </pc:sldChg>
      <pc:sldChg chg="addSp delSp modSp add mod">
        <pc:chgData name="Woodard Leslie N" userId="0215b3a3-2f11-4a9b-8dcf-81ec854199b6" providerId="ADAL" clId="{E8496076-DD37-4DDD-B390-66D5684BB608}" dt="2024-06-17T16:22:53.759" v="17332" actId="14100"/>
        <pc:sldMkLst>
          <pc:docMk/>
          <pc:sldMk cId="1477039263" sldId="361"/>
        </pc:sldMkLst>
        <pc:spChg chg="add del mod">
          <ac:chgData name="Woodard Leslie N" userId="0215b3a3-2f11-4a9b-8dcf-81ec854199b6" providerId="ADAL" clId="{E8496076-DD37-4DDD-B390-66D5684BB608}" dt="2024-06-14T18:32:32.775" v="14760" actId="478"/>
          <ac:spMkLst>
            <pc:docMk/>
            <pc:sldMk cId="1477039263" sldId="361"/>
            <ac:spMk id="7" creationId="{A836AE0E-DDC7-F391-2463-F78DD1CA06F2}"/>
          </ac:spMkLst>
        </pc:spChg>
        <pc:graphicFrameChg chg="mod modGraphic">
          <ac:chgData name="Woodard Leslie N" userId="0215b3a3-2f11-4a9b-8dcf-81ec854199b6" providerId="ADAL" clId="{E8496076-DD37-4DDD-B390-66D5684BB608}" dt="2024-06-17T16:22:53.759" v="17332" actId="14100"/>
          <ac:graphicFrameMkLst>
            <pc:docMk/>
            <pc:sldMk cId="1477039263" sldId="361"/>
            <ac:graphicFrameMk id="5" creationId="{7DF4A8FD-BD7F-5658-43A0-7EB817DEA29A}"/>
          </ac:graphicFrameMkLst>
        </pc:graphicFrameChg>
        <pc:graphicFrameChg chg="del modGraphic">
          <ac:chgData name="Woodard Leslie N" userId="0215b3a3-2f11-4a9b-8dcf-81ec854199b6" providerId="ADAL" clId="{E8496076-DD37-4DDD-B390-66D5684BB608}" dt="2024-06-14T18:32:30.103" v="14759" actId="478"/>
          <ac:graphicFrameMkLst>
            <pc:docMk/>
            <pc:sldMk cId="1477039263" sldId="361"/>
            <ac:graphicFrameMk id="6" creationId="{F510F23F-C487-D6A6-73AB-979F06C7A3C6}"/>
          </ac:graphicFrameMkLst>
        </pc:graphicFrameChg>
        <pc:picChg chg="mod">
          <ac:chgData name="Woodard Leslie N" userId="0215b3a3-2f11-4a9b-8dcf-81ec854199b6" providerId="ADAL" clId="{E8496076-DD37-4DDD-B390-66D5684BB608}" dt="2024-06-14T18:33:07.585" v="14765" actId="14100"/>
          <ac:picMkLst>
            <pc:docMk/>
            <pc:sldMk cId="1477039263" sldId="361"/>
            <ac:picMk id="4" creationId="{D739F98E-43FD-9877-4593-02D927812BF1}"/>
          </ac:picMkLst>
        </pc:picChg>
      </pc:sldChg>
      <pc:sldChg chg="addSp delSp modSp add mod">
        <pc:chgData name="Woodard Leslie N" userId="0215b3a3-2f11-4a9b-8dcf-81ec854199b6" providerId="ADAL" clId="{E8496076-DD37-4DDD-B390-66D5684BB608}" dt="2024-06-17T13:47:59.086" v="15369" actId="20577"/>
        <pc:sldMkLst>
          <pc:docMk/>
          <pc:sldMk cId="3266146634" sldId="362"/>
        </pc:sldMkLst>
        <pc:graphicFrameChg chg="mod modGraphic">
          <ac:chgData name="Woodard Leslie N" userId="0215b3a3-2f11-4a9b-8dcf-81ec854199b6" providerId="ADAL" clId="{E8496076-DD37-4DDD-B390-66D5684BB608}" dt="2024-06-17T13:47:13.067" v="15343" actId="20577"/>
          <ac:graphicFrameMkLst>
            <pc:docMk/>
            <pc:sldMk cId="3266146634" sldId="362"/>
            <ac:graphicFrameMk id="5" creationId="{7DF4A8FD-BD7F-5658-43A0-7EB817DEA29A}"/>
          </ac:graphicFrameMkLst>
        </pc:graphicFrameChg>
        <pc:graphicFrameChg chg="mod modGraphic">
          <ac:chgData name="Woodard Leslie N" userId="0215b3a3-2f11-4a9b-8dcf-81ec854199b6" providerId="ADAL" clId="{E8496076-DD37-4DDD-B390-66D5684BB608}" dt="2024-06-17T13:47:59.086" v="15369" actId="20577"/>
          <ac:graphicFrameMkLst>
            <pc:docMk/>
            <pc:sldMk cId="3266146634" sldId="362"/>
            <ac:graphicFrameMk id="6" creationId="{F510F23F-C487-D6A6-73AB-979F06C7A3C6}"/>
          </ac:graphicFrameMkLst>
        </pc:graphicFrameChg>
        <pc:picChg chg="add mod">
          <ac:chgData name="Woodard Leslie N" userId="0215b3a3-2f11-4a9b-8dcf-81ec854199b6" providerId="ADAL" clId="{E8496076-DD37-4DDD-B390-66D5684BB608}" dt="2024-06-17T13:44:38.882" v="15266"/>
          <ac:picMkLst>
            <pc:docMk/>
            <pc:sldMk cId="3266146634" sldId="362"/>
            <ac:picMk id="3" creationId="{6ADF7C9E-4BCA-C79E-6CF7-F13CD9D2D754}"/>
          </ac:picMkLst>
        </pc:picChg>
        <pc:picChg chg="del">
          <ac:chgData name="Woodard Leslie N" userId="0215b3a3-2f11-4a9b-8dcf-81ec854199b6" providerId="ADAL" clId="{E8496076-DD37-4DDD-B390-66D5684BB608}" dt="2024-06-17T13:44:38.611" v="15265" actId="478"/>
          <ac:picMkLst>
            <pc:docMk/>
            <pc:sldMk cId="3266146634" sldId="362"/>
            <ac:picMk id="4" creationId="{D739F98E-43FD-9877-4593-02D927812BF1}"/>
          </ac:picMkLst>
        </pc:picChg>
      </pc:sldChg>
      <pc:sldChg chg="addSp delSp modSp new mod setBg modNotesTx">
        <pc:chgData name="Woodard Leslie N" userId="0215b3a3-2f11-4a9b-8dcf-81ec854199b6" providerId="ADAL" clId="{E8496076-DD37-4DDD-B390-66D5684BB608}" dt="2024-06-17T12:55:57.972" v="15059" actId="1076"/>
        <pc:sldMkLst>
          <pc:docMk/>
          <pc:sldMk cId="3264733506" sldId="363"/>
        </pc:sldMkLst>
        <pc:spChg chg="mod ord">
          <ac:chgData name="Woodard Leslie N" userId="0215b3a3-2f11-4a9b-8dcf-81ec854199b6" providerId="ADAL" clId="{E8496076-DD37-4DDD-B390-66D5684BB608}" dt="2024-06-17T12:45:04.323" v="14965" actId="26606"/>
          <ac:spMkLst>
            <pc:docMk/>
            <pc:sldMk cId="3264733506" sldId="363"/>
            <ac:spMk id="2" creationId="{88044C1A-F070-7F14-BEDA-4D7FEEBAC61B}"/>
          </ac:spMkLst>
        </pc:spChg>
        <pc:spChg chg="del">
          <ac:chgData name="Woodard Leslie N" userId="0215b3a3-2f11-4a9b-8dcf-81ec854199b6" providerId="ADAL" clId="{E8496076-DD37-4DDD-B390-66D5684BB608}" dt="2024-06-14T18:50:37.652" v="14809"/>
          <ac:spMkLst>
            <pc:docMk/>
            <pc:sldMk cId="3264733506" sldId="363"/>
            <ac:spMk id="3" creationId="{6988B448-FF2B-99C4-9D22-551AFC257AEA}"/>
          </ac:spMkLst>
        </pc:spChg>
        <pc:spChg chg="add mod">
          <ac:chgData name="Woodard Leslie N" userId="0215b3a3-2f11-4a9b-8dcf-81ec854199b6" providerId="ADAL" clId="{E8496076-DD37-4DDD-B390-66D5684BB608}" dt="2024-06-17T12:44:17.706" v="14951" actId="478"/>
          <ac:spMkLst>
            <pc:docMk/>
            <pc:sldMk cId="3264733506" sldId="363"/>
            <ac:spMk id="3" creationId="{DC934BFA-9E4B-9ABC-0000-8E5995DCC3A2}"/>
          </ac:spMkLst>
        </pc:spChg>
        <pc:spChg chg="mod ord">
          <ac:chgData name="Woodard Leslie N" userId="0215b3a3-2f11-4a9b-8dcf-81ec854199b6" providerId="ADAL" clId="{E8496076-DD37-4DDD-B390-66D5684BB608}" dt="2024-06-17T12:45:04.323" v="14965" actId="26606"/>
          <ac:spMkLst>
            <pc:docMk/>
            <pc:sldMk cId="3264733506" sldId="363"/>
            <ac:spMk id="4" creationId="{8E9FF440-8E1F-D90D-BE6B-37E58107DC32}"/>
          </ac:spMkLst>
        </pc:spChg>
        <pc:spChg chg="add mod">
          <ac:chgData name="Woodard Leslie N" userId="0215b3a3-2f11-4a9b-8dcf-81ec854199b6" providerId="ADAL" clId="{E8496076-DD37-4DDD-B390-66D5684BB608}" dt="2024-06-17T12:44:40.811" v="14959" actId="478"/>
          <ac:spMkLst>
            <pc:docMk/>
            <pc:sldMk cId="3264733506" sldId="363"/>
            <ac:spMk id="7" creationId="{EA6CFFAD-4F3C-14CA-A4C5-3EC97D4DDFFD}"/>
          </ac:spMkLst>
        </pc:spChg>
        <pc:spChg chg="add mod">
          <ac:chgData name="Woodard Leslie N" userId="0215b3a3-2f11-4a9b-8dcf-81ec854199b6" providerId="ADAL" clId="{E8496076-DD37-4DDD-B390-66D5684BB608}" dt="2024-06-17T12:44:48.872" v="14961" actId="21"/>
          <ac:spMkLst>
            <pc:docMk/>
            <pc:sldMk cId="3264733506" sldId="363"/>
            <ac:spMk id="8" creationId="{10C671E7-4398-0967-21AA-85E8FD72702C}"/>
          </ac:spMkLst>
        </pc:spChg>
        <pc:spChg chg="add mod">
          <ac:chgData name="Woodard Leslie N" userId="0215b3a3-2f11-4a9b-8dcf-81ec854199b6" providerId="ADAL" clId="{E8496076-DD37-4DDD-B390-66D5684BB608}" dt="2024-06-17T12:45:27.651" v="14977" actId="21"/>
          <ac:spMkLst>
            <pc:docMk/>
            <pc:sldMk cId="3264733506" sldId="363"/>
            <ac:spMk id="12" creationId="{1E0E927D-4B31-8576-D9DF-3774C135B8BB}"/>
          </ac:spMkLst>
        </pc:spChg>
        <pc:spChg chg="add mod">
          <ac:chgData name="Woodard Leslie N" userId="0215b3a3-2f11-4a9b-8dcf-81ec854199b6" providerId="ADAL" clId="{E8496076-DD37-4DDD-B390-66D5684BB608}" dt="2024-06-17T12:46:13.596" v="14988" actId="1076"/>
          <ac:spMkLst>
            <pc:docMk/>
            <pc:sldMk cId="3264733506" sldId="363"/>
            <ac:spMk id="14" creationId="{D84B73C4-15C8-FB1E-6B2E-945DCF716A32}"/>
          </ac:spMkLst>
        </pc:spChg>
        <pc:spChg chg="add del">
          <ac:chgData name="Woodard Leslie N" userId="0215b3a3-2f11-4a9b-8dcf-81ec854199b6" providerId="ADAL" clId="{E8496076-DD37-4DDD-B390-66D5684BB608}" dt="2024-06-17T12:55:46.028" v="15053" actId="22"/>
          <ac:spMkLst>
            <pc:docMk/>
            <pc:sldMk cId="3264733506" sldId="363"/>
            <ac:spMk id="16" creationId="{87AEE534-9DCC-CD66-4B68-1FB092796158}"/>
          </ac:spMkLst>
        </pc:spChg>
        <pc:spChg chg="add mod">
          <ac:chgData name="Woodard Leslie N" userId="0215b3a3-2f11-4a9b-8dcf-81ec854199b6" providerId="ADAL" clId="{E8496076-DD37-4DDD-B390-66D5684BB608}" dt="2024-06-17T12:55:57.972" v="15059" actId="1076"/>
          <ac:spMkLst>
            <pc:docMk/>
            <pc:sldMk cId="3264733506" sldId="363"/>
            <ac:spMk id="18" creationId="{1AEDC425-262F-5257-4209-80C159DA094B}"/>
          </ac:spMkLst>
        </pc:spChg>
        <pc:spChg chg="add del">
          <ac:chgData name="Woodard Leslie N" userId="0215b3a3-2f11-4a9b-8dcf-81ec854199b6" providerId="ADAL" clId="{E8496076-DD37-4DDD-B390-66D5684BB608}" dt="2024-06-14T18:53:00.652" v="14812" actId="26606"/>
          <ac:spMkLst>
            <pc:docMk/>
            <pc:sldMk cId="3264733506" sldId="363"/>
            <ac:spMk id="1033" creationId="{0786F82F-1B47-46ED-8EAE-53EF71E59E9A}"/>
          </ac:spMkLst>
        </pc:spChg>
        <pc:spChg chg="add del">
          <ac:chgData name="Woodard Leslie N" userId="0215b3a3-2f11-4a9b-8dcf-81ec854199b6" providerId="ADAL" clId="{E8496076-DD37-4DDD-B390-66D5684BB608}" dt="2024-06-14T18:53:00.652" v="14812" actId="26606"/>
          <ac:spMkLst>
            <pc:docMk/>
            <pc:sldMk cId="3264733506" sldId="363"/>
            <ac:spMk id="1035" creationId="{EF1BAF6F-6275-4646-9C59-331B29B9550F}"/>
          </ac:spMkLst>
        </pc:spChg>
        <pc:spChg chg="add del">
          <ac:chgData name="Woodard Leslie N" userId="0215b3a3-2f11-4a9b-8dcf-81ec854199b6" providerId="ADAL" clId="{E8496076-DD37-4DDD-B390-66D5684BB608}" dt="2024-06-14T18:53:00.652" v="14812" actId="26606"/>
          <ac:spMkLst>
            <pc:docMk/>
            <pc:sldMk cId="3264733506" sldId="363"/>
            <ac:spMk id="1037" creationId="{9D000C23-E7C4-47A4-959E-D03967B32E63}"/>
          </ac:spMkLst>
        </pc:spChg>
        <pc:spChg chg="add del">
          <ac:chgData name="Woodard Leslie N" userId="0215b3a3-2f11-4a9b-8dcf-81ec854199b6" providerId="ADAL" clId="{E8496076-DD37-4DDD-B390-66D5684BB608}" dt="2024-06-14T18:53:00.652" v="14812" actId="26606"/>
          <ac:spMkLst>
            <pc:docMk/>
            <pc:sldMk cId="3264733506" sldId="363"/>
            <ac:spMk id="1039" creationId="{80A17507-890B-423E-9E12-BCDC9049D70E}"/>
          </ac:spMkLst>
        </pc:spChg>
        <pc:spChg chg="add del">
          <ac:chgData name="Woodard Leslie N" userId="0215b3a3-2f11-4a9b-8dcf-81ec854199b6" providerId="ADAL" clId="{E8496076-DD37-4DDD-B390-66D5684BB608}" dt="2024-06-14T18:53:00.652" v="14812" actId="26606"/>
          <ac:spMkLst>
            <pc:docMk/>
            <pc:sldMk cId="3264733506" sldId="363"/>
            <ac:spMk id="1041" creationId="{E8B0F70A-99FB-43EE-922F-C3C1DF8CB696}"/>
          </ac:spMkLst>
        </pc:spChg>
        <pc:spChg chg="add del">
          <ac:chgData name="Woodard Leslie N" userId="0215b3a3-2f11-4a9b-8dcf-81ec854199b6" providerId="ADAL" clId="{E8496076-DD37-4DDD-B390-66D5684BB608}" dt="2024-06-14T18:53:00.652" v="14812" actId="26606"/>
          <ac:spMkLst>
            <pc:docMk/>
            <pc:sldMk cId="3264733506" sldId="363"/>
            <ac:spMk id="1043" creationId="{5339CA27-1B4E-4005-9597-6F77252D49DC}"/>
          </ac:spMkLst>
        </pc:spChg>
        <pc:spChg chg="add del">
          <ac:chgData name="Woodard Leslie N" userId="0215b3a3-2f11-4a9b-8dcf-81ec854199b6" providerId="ADAL" clId="{E8496076-DD37-4DDD-B390-66D5684BB608}" dt="2024-06-14T18:53:05.666" v="14814" actId="26606"/>
          <ac:spMkLst>
            <pc:docMk/>
            <pc:sldMk cId="3264733506" sldId="363"/>
            <ac:spMk id="1045" creationId="{C1CF7BFC-0A02-4106-88A8-CCC0D944451E}"/>
          </ac:spMkLst>
        </pc:spChg>
        <pc:spChg chg="add del">
          <ac:chgData name="Woodard Leslie N" userId="0215b3a3-2f11-4a9b-8dcf-81ec854199b6" providerId="ADAL" clId="{E8496076-DD37-4DDD-B390-66D5684BB608}" dt="2024-06-14T18:53:05.666" v="14814" actId="26606"/>
          <ac:spMkLst>
            <pc:docMk/>
            <pc:sldMk cId="3264733506" sldId="363"/>
            <ac:spMk id="1046" creationId="{0786F82F-1B47-46ED-8EAE-53EF71E59E9A}"/>
          </ac:spMkLst>
        </pc:spChg>
        <pc:spChg chg="add del">
          <ac:chgData name="Woodard Leslie N" userId="0215b3a3-2f11-4a9b-8dcf-81ec854199b6" providerId="ADAL" clId="{E8496076-DD37-4DDD-B390-66D5684BB608}" dt="2024-06-14T18:53:05.666" v="14814" actId="26606"/>
          <ac:spMkLst>
            <pc:docMk/>
            <pc:sldMk cId="3264733506" sldId="363"/>
            <ac:spMk id="1047" creationId="{65304E59-B4DC-4CA3-89F1-5C88000EB708}"/>
          </ac:spMkLst>
        </pc:spChg>
        <pc:spChg chg="add del">
          <ac:chgData name="Woodard Leslie N" userId="0215b3a3-2f11-4a9b-8dcf-81ec854199b6" providerId="ADAL" clId="{E8496076-DD37-4DDD-B390-66D5684BB608}" dt="2024-06-14T18:53:05.666" v="14814" actId="26606"/>
          <ac:spMkLst>
            <pc:docMk/>
            <pc:sldMk cId="3264733506" sldId="363"/>
            <ac:spMk id="1048" creationId="{EF1BAF6F-6275-4646-9C59-331B29B9550F}"/>
          </ac:spMkLst>
        </pc:spChg>
        <pc:spChg chg="add del">
          <ac:chgData name="Woodard Leslie N" userId="0215b3a3-2f11-4a9b-8dcf-81ec854199b6" providerId="ADAL" clId="{E8496076-DD37-4DDD-B390-66D5684BB608}" dt="2024-06-14T18:53:05.666" v="14814" actId="26606"/>
          <ac:spMkLst>
            <pc:docMk/>
            <pc:sldMk cId="3264733506" sldId="363"/>
            <ac:spMk id="1049" creationId="{73167A8C-FFEF-4D1B-8459-E2BB5C045FAE}"/>
          </ac:spMkLst>
        </pc:spChg>
        <pc:spChg chg="add del">
          <ac:chgData name="Woodard Leslie N" userId="0215b3a3-2f11-4a9b-8dcf-81ec854199b6" providerId="ADAL" clId="{E8496076-DD37-4DDD-B390-66D5684BB608}" dt="2024-06-14T18:53:05.666" v="14814" actId="26606"/>
          <ac:spMkLst>
            <pc:docMk/>
            <pc:sldMk cId="3264733506" sldId="363"/>
            <ac:spMk id="1050" creationId="{DA4E7B50-D68C-43EB-930F-EA442A13A9B2}"/>
          </ac:spMkLst>
        </pc:spChg>
        <pc:spChg chg="add del">
          <ac:chgData name="Woodard Leslie N" userId="0215b3a3-2f11-4a9b-8dcf-81ec854199b6" providerId="ADAL" clId="{E8496076-DD37-4DDD-B390-66D5684BB608}" dt="2024-06-14T18:53:05.666" v="14814" actId="26606"/>
          <ac:spMkLst>
            <pc:docMk/>
            <pc:sldMk cId="3264733506" sldId="363"/>
            <ac:spMk id="1051" creationId="{1CA3DFBE-30A6-4BDE-9238-14F3652B4F99}"/>
          </ac:spMkLst>
        </pc:spChg>
        <pc:spChg chg="add del">
          <ac:chgData name="Woodard Leslie N" userId="0215b3a3-2f11-4a9b-8dcf-81ec854199b6" providerId="ADAL" clId="{E8496076-DD37-4DDD-B390-66D5684BB608}" dt="2024-06-14T18:53:05.666" v="14814" actId="26606"/>
          <ac:spMkLst>
            <pc:docMk/>
            <pc:sldMk cId="3264733506" sldId="363"/>
            <ac:spMk id="1052" creationId="{02822754-E01B-4742-88B9-BE0984BAFE58}"/>
          </ac:spMkLst>
        </pc:spChg>
        <pc:spChg chg="add del">
          <ac:chgData name="Woodard Leslie N" userId="0215b3a3-2f11-4a9b-8dcf-81ec854199b6" providerId="ADAL" clId="{E8496076-DD37-4DDD-B390-66D5684BB608}" dt="2024-06-14T18:53:05.666" v="14814" actId="26606"/>
          <ac:spMkLst>
            <pc:docMk/>
            <pc:sldMk cId="3264733506" sldId="363"/>
            <ac:spMk id="1053" creationId="{15DCA835-3A68-4F79-8083-F784410C9788}"/>
          </ac:spMkLst>
        </pc:spChg>
        <pc:spChg chg="add del">
          <ac:chgData name="Woodard Leslie N" userId="0215b3a3-2f11-4a9b-8dcf-81ec854199b6" providerId="ADAL" clId="{E8496076-DD37-4DDD-B390-66D5684BB608}" dt="2024-06-14T18:53:05.666" v="14814" actId="26606"/>
          <ac:spMkLst>
            <pc:docMk/>
            <pc:sldMk cId="3264733506" sldId="363"/>
            <ac:spMk id="1054" creationId="{387C5BBA-BBE2-4821-96CF-38FC49570F60}"/>
          </ac:spMkLst>
        </pc:spChg>
        <pc:spChg chg="add del">
          <ac:chgData name="Woodard Leslie N" userId="0215b3a3-2f11-4a9b-8dcf-81ec854199b6" providerId="ADAL" clId="{E8496076-DD37-4DDD-B390-66D5684BB608}" dt="2024-06-14T18:53:05.666" v="14814" actId="26606"/>
          <ac:spMkLst>
            <pc:docMk/>
            <pc:sldMk cId="3264733506" sldId="363"/>
            <ac:spMk id="1055" creationId="{3611DA2B-4CF7-4A57-82AC-FA120DE44DB9}"/>
          </ac:spMkLst>
        </pc:spChg>
        <pc:spChg chg="add del">
          <ac:chgData name="Woodard Leslie N" userId="0215b3a3-2f11-4a9b-8dcf-81ec854199b6" providerId="ADAL" clId="{E8496076-DD37-4DDD-B390-66D5684BB608}" dt="2024-06-14T18:53:12.566" v="14816" actId="26606"/>
          <ac:spMkLst>
            <pc:docMk/>
            <pc:sldMk cId="3264733506" sldId="363"/>
            <ac:spMk id="1057" creationId="{0786F82F-1B47-46ED-8EAE-53EF71E59E9A}"/>
          </ac:spMkLst>
        </pc:spChg>
        <pc:spChg chg="add del">
          <ac:chgData name="Woodard Leslie N" userId="0215b3a3-2f11-4a9b-8dcf-81ec854199b6" providerId="ADAL" clId="{E8496076-DD37-4DDD-B390-66D5684BB608}" dt="2024-06-14T18:53:12.566" v="14816" actId="26606"/>
          <ac:spMkLst>
            <pc:docMk/>
            <pc:sldMk cId="3264733506" sldId="363"/>
            <ac:spMk id="1058" creationId="{EF1BAF6F-6275-4646-9C59-331B29B9550F}"/>
          </ac:spMkLst>
        </pc:spChg>
        <pc:spChg chg="add del">
          <ac:chgData name="Woodard Leslie N" userId="0215b3a3-2f11-4a9b-8dcf-81ec854199b6" providerId="ADAL" clId="{E8496076-DD37-4DDD-B390-66D5684BB608}" dt="2024-06-14T18:53:12.566" v="14816" actId="26606"/>
          <ac:spMkLst>
            <pc:docMk/>
            <pc:sldMk cId="3264733506" sldId="363"/>
            <ac:spMk id="1059" creationId="{099405E2-1A96-4DBA-A9DC-4C2A1B421CA9}"/>
          </ac:spMkLst>
        </pc:spChg>
        <pc:spChg chg="add del">
          <ac:chgData name="Woodard Leslie N" userId="0215b3a3-2f11-4a9b-8dcf-81ec854199b6" providerId="ADAL" clId="{E8496076-DD37-4DDD-B390-66D5684BB608}" dt="2024-06-14T18:53:12.566" v="14816" actId="26606"/>
          <ac:spMkLst>
            <pc:docMk/>
            <pc:sldMk cId="3264733506" sldId="363"/>
            <ac:spMk id="1060" creationId="{C3FEC850-D70F-4F53-AFB0-352FEA94523E}"/>
          </ac:spMkLst>
        </pc:spChg>
        <pc:spChg chg="add del">
          <ac:chgData name="Woodard Leslie N" userId="0215b3a3-2f11-4a9b-8dcf-81ec854199b6" providerId="ADAL" clId="{E8496076-DD37-4DDD-B390-66D5684BB608}" dt="2024-06-14T18:53:12.566" v="14816" actId="26606"/>
          <ac:spMkLst>
            <pc:docMk/>
            <pc:sldMk cId="3264733506" sldId="363"/>
            <ac:spMk id="1061" creationId="{98928BEC-981A-4B8F-98FA-839975C5F1B3}"/>
          </ac:spMkLst>
        </pc:spChg>
        <pc:spChg chg="add del">
          <ac:chgData name="Woodard Leslie N" userId="0215b3a3-2f11-4a9b-8dcf-81ec854199b6" providerId="ADAL" clId="{E8496076-DD37-4DDD-B390-66D5684BB608}" dt="2024-06-14T18:53:12.566" v="14816" actId="26606"/>
          <ac:spMkLst>
            <pc:docMk/>
            <pc:sldMk cId="3264733506" sldId="363"/>
            <ac:spMk id="1062" creationId="{15114E9F-2A15-431C-9EF8-E5F1FFEE121B}"/>
          </ac:spMkLst>
        </pc:spChg>
        <pc:spChg chg="add del">
          <ac:chgData name="Woodard Leslie N" userId="0215b3a3-2f11-4a9b-8dcf-81ec854199b6" providerId="ADAL" clId="{E8496076-DD37-4DDD-B390-66D5684BB608}" dt="2024-06-14T18:53:12.566" v="14816" actId="26606"/>
          <ac:spMkLst>
            <pc:docMk/>
            <pc:sldMk cId="3264733506" sldId="363"/>
            <ac:spMk id="1063" creationId="{4E8B9C70-F708-443B-82A0-80E311A003D8}"/>
          </ac:spMkLst>
        </pc:spChg>
        <pc:spChg chg="add del">
          <ac:chgData name="Woodard Leslie N" userId="0215b3a3-2f11-4a9b-8dcf-81ec854199b6" providerId="ADAL" clId="{E8496076-DD37-4DDD-B390-66D5684BB608}" dt="2024-06-14T18:53:12.566" v="14816" actId="26606"/>
          <ac:spMkLst>
            <pc:docMk/>
            <pc:sldMk cId="3264733506" sldId="363"/>
            <ac:spMk id="1064" creationId="{32BA9D6C-8214-4E25-AF8B-48762AD8D530}"/>
          </ac:spMkLst>
        </pc:spChg>
        <pc:spChg chg="add del">
          <ac:chgData name="Woodard Leslie N" userId="0215b3a3-2f11-4a9b-8dcf-81ec854199b6" providerId="ADAL" clId="{E8496076-DD37-4DDD-B390-66D5684BB608}" dt="2024-06-14T18:53:12.566" v="14816" actId="26606"/>
          <ac:spMkLst>
            <pc:docMk/>
            <pc:sldMk cId="3264733506" sldId="363"/>
            <ac:spMk id="1065" creationId="{5D7B94B2-D9B6-4EAC-8CD9-3961D1784347}"/>
          </ac:spMkLst>
        </pc:spChg>
        <pc:spChg chg="add del">
          <ac:chgData name="Woodard Leslie N" userId="0215b3a3-2f11-4a9b-8dcf-81ec854199b6" providerId="ADAL" clId="{E8496076-DD37-4DDD-B390-66D5684BB608}" dt="2024-06-14T18:53:12.566" v="14816" actId="26606"/>
          <ac:spMkLst>
            <pc:docMk/>
            <pc:sldMk cId="3264733506" sldId="363"/>
            <ac:spMk id="1066" creationId="{EA6FE760-E70F-4EB9-BCB1-D7795F04B6C2}"/>
          </ac:spMkLst>
        </pc:spChg>
        <pc:spChg chg="add del">
          <ac:chgData name="Woodard Leslie N" userId="0215b3a3-2f11-4a9b-8dcf-81ec854199b6" providerId="ADAL" clId="{E8496076-DD37-4DDD-B390-66D5684BB608}" dt="2024-06-14T18:54:38.199" v="14827" actId="26606"/>
          <ac:spMkLst>
            <pc:docMk/>
            <pc:sldMk cId="3264733506" sldId="363"/>
            <ac:spMk id="1068" creationId="{0786F82F-1B47-46ED-8EAE-53EF71E59E9A}"/>
          </ac:spMkLst>
        </pc:spChg>
        <pc:spChg chg="add del">
          <ac:chgData name="Woodard Leslie N" userId="0215b3a3-2f11-4a9b-8dcf-81ec854199b6" providerId="ADAL" clId="{E8496076-DD37-4DDD-B390-66D5684BB608}" dt="2024-06-14T18:54:38.199" v="14827" actId="26606"/>
          <ac:spMkLst>
            <pc:docMk/>
            <pc:sldMk cId="3264733506" sldId="363"/>
            <ac:spMk id="1069" creationId="{EF1BAF6F-6275-4646-9C59-331B29B9550F}"/>
          </ac:spMkLst>
        </pc:spChg>
        <pc:spChg chg="add del">
          <ac:chgData name="Woodard Leslie N" userId="0215b3a3-2f11-4a9b-8dcf-81ec854199b6" providerId="ADAL" clId="{E8496076-DD37-4DDD-B390-66D5684BB608}" dt="2024-06-14T18:54:38.199" v="14827" actId="26606"/>
          <ac:spMkLst>
            <pc:docMk/>
            <pc:sldMk cId="3264733506" sldId="363"/>
            <ac:spMk id="1070" creationId="{099405E2-1A96-4DBA-A9DC-4C2A1B421CA9}"/>
          </ac:spMkLst>
        </pc:spChg>
        <pc:spChg chg="add del">
          <ac:chgData name="Woodard Leslie N" userId="0215b3a3-2f11-4a9b-8dcf-81ec854199b6" providerId="ADAL" clId="{E8496076-DD37-4DDD-B390-66D5684BB608}" dt="2024-06-14T18:54:38.199" v="14827" actId="26606"/>
          <ac:spMkLst>
            <pc:docMk/>
            <pc:sldMk cId="3264733506" sldId="363"/>
            <ac:spMk id="1071" creationId="{C3FEC850-D70F-4F53-AFB0-352FEA94523E}"/>
          </ac:spMkLst>
        </pc:spChg>
        <pc:spChg chg="add del">
          <ac:chgData name="Woodard Leslie N" userId="0215b3a3-2f11-4a9b-8dcf-81ec854199b6" providerId="ADAL" clId="{E8496076-DD37-4DDD-B390-66D5684BB608}" dt="2024-06-14T18:54:38.199" v="14827" actId="26606"/>
          <ac:spMkLst>
            <pc:docMk/>
            <pc:sldMk cId="3264733506" sldId="363"/>
            <ac:spMk id="1072" creationId="{98928BEC-981A-4B8F-98FA-839975C5F1B3}"/>
          </ac:spMkLst>
        </pc:spChg>
        <pc:spChg chg="add del">
          <ac:chgData name="Woodard Leslie N" userId="0215b3a3-2f11-4a9b-8dcf-81ec854199b6" providerId="ADAL" clId="{E8496076-DD37-4DDD-B390-66D5684BB608}" dt="2024-06-14T18:54:38.199" v="14827" actId="26606"/>
          <ac:spMkLst>
            <pc:docMk/>
            <pc:sldMk cId="3264733506" sldId="363"/>
            <ac:spMk id="1073" creationId="{32BA9D6C-8214-4E25-AF8B-48762AD8D530}"/>
          </ac:spMkLst>
        </pc:spChg>
        <pc:spChg chg="add del">
          <ac:chgData name="Woodard Leslie N" userId="0215b3a3-2f11-4a9b-8dcf-81ec854199b6" providerId="ADAL" clId="{E8496076-DD37-4DDD-B390-66D5684BB608}" dt="2024-06-14T18:54:38.199" v="14827" actId="26606"/>
          <ac:spMkLst>
            <pc:docMk/>
            <pc:sldMk cId="3264733506" sldId="363"/>
            <ac:spMk id="1074" creationId="{15114E9F-2A15-431C-9EF8-E5F1FFEE121B}"/>
          </ac:spMkLst>
        </pc:spChg>
        <pc:spChg chg="add del">
          <ac:chgData name="Woodard Leslie N" userId="0215b3a3-2f11-4a9b-8dcf-81ec854199b6" providerId="ADAL" clId="{E8496076-DD37-4DDD-B390-66D5684BB608}" dt="2024-06-14T18:54:38.199" v="14827" actId="26606"/>
          <ac:spMkLst>
            <pc:docMk/>
            <pc:sldMk cId="3264733506" sldId="363"/>
            <ac:spMk id="1075" creationId="{4E8B9C70-F708-443B-82A0-80E311A003D8}"/>
          </ac:spMkLst>
        </pc:spChg>
        <pc:spChg chg="add del">
          <ac:chgData name="Woodard Leslie N" userId="0215b3a3-2f11-4a9b-8dcf-81ec854199b6" providerId="ADAL" clId="{E8496076-DD37-4DDD-B390-66D5684BB608}" dt="2024-06-14T18:54:38.199" v="14827" actId="26606"/>
          <ac:spMkLst>
            <pc:docMk/>
            <pc:sldMk cId="3264733506" sldId="363"/>
            <ac:spMk id="1076" creationId="{5D7B94B2-D9B6-4EAC-8CD9-3961D1784347}"/>
          </ac:spMkLst>
        </pc:spChg>
        <pc:spChg chg="add del">
          <ac:chgData name="Woodard Leslie N" userId="0215b3a3-2f11-4a9b-8dcf-81ec854199b6" providerId="ADAL" clId="{E8496076-DD37-4DDD-B390-66D5684BB608}" dt="2024-06-14T18:54:38.199" v="14827" actId="26606"/>
          <ac:spMkLst>
            <pc:docMk/>
            <pc:sldMk cId="3264733506" sldId="363"/>
            <ac:spMk id="1077" creationId="{EA6FE760-E70F-4EB9-BCB1-D7795F04B6C2}"/>
          </ac:spMkLst>
        </pc:spChg>
        <pc:spChg chg="add del">
          <ac:chgData name="Woodard Leslie N" userId="0215b3a3-2f11-4a9b-8dcf-81ec854199b6" providerId="ADAL" clId="{E8496076-DD37-4DDD-B390-66D5684BB608}" dt="2024-06-14T18:54:25.793" v="14820" actId="26606"/>
          <ac:spMkLst>
            <pc:docMk/>
            <pc:sldMk cId="3264733506" sldId="363"/>
            <ac:spMk id="1082" creationId="{0786F82F-1B47-46ED-8EAE-53EF71E59E9A}"/>
          </ac:spMkLst>
        </pc:spChg>
        <pc:spChg chg="add del">
          <ac:chgData name="Woodard Leslie N" userId="0215b3a3-2f11-4a9b-8dcf-81ec854199b6" providerId="ADAL" clId="{E8496076-DD37-4DDD-B390-66D5684BB608}" dt="2024-06-14T18:54:25.793" v="14820" actId="26606"/>
          <ac:spMkLst>
            <pc:docMk/>
            <pc:sldMk cId="3264733506" sldId="363"/>
            <ac:spMk id="1084" creationId="{EF1BAF6F-6275-4646-9C59-331B29B9550F}"/>
          </ac:spMkLst>
        </pc:spChg>
        <pc:spChg chg="add del">
          <ac:chgData name="Woodard Leslie N" userId="0215b3a3-2f11-4a9b-8dcf-81ec854199b6" providerId="ADAL" clId="{E8496076-DD37-4DDD-B390-66D5684BB608}" dt="2024-06-14T18:54:25.793" v="14820" actId="26606"/>
          <ac:spMkLst>
            <pc:docMk/>
            <pc:sldMk cId="3264733506" sldId="363"/>
            <ac:spMk id="1086" creationId="{099405E2-1A96-4DBA-A9DC-4C2A1B421CA9}"/>
          </ac:spMkLst>
        </pc:spChg>
        <pc:spChg chg="add del">
          <ac:chgData name="Woodard Leslie N" userId="0215b3a3-2f11-4a9b-8dcf-81ec854199b6" providerId="ADAL" clId="{E8496076-DD37-4DDD-B390-66D5684BB608}" dt="2024-06-14T18:54:25.793" v="14820" actId="26606"/>
          <ac:spMkLst>
            <pc:docMk/>
            <pc:sldMk cId="3264733506" sldId="363"/>
            <ac:spMk id="1088" creationId="{C3FEC850-D70F-4F53-AFB0-352FEA94523E}"/>
          </ac:spMkLst>
        </pc:spChg>
        <pc:spChg chg="add del">
          <ac:chgData name="Woodard Leslie N" userId="0215b3a3-2f11-4a9b-8dcf-81ec854199b6" providerId="ADAL" clId="{E8496076-DD37-4DDD-B390-66D5684BB608}" dt="2024-06-14T18:54:25.793" v="14820" actId="26606"/>
          <ac:spMkLst>
            <pc:docMk/>
            <pc:sldMk cId="3264733506" sldId="363"/>
            <ac:spMk id="1090" creationId="{98928BEC-981A-4B8F-98FA-839975C5F1B3}"/>
          </ac:spMkLst>
        </pc:spChg>
        <pc:spChg chg="add del">
          <ac:chgData name="Woodard Leslie N" userId="0215b3a3-2f11-4a9b-8dcf-81ec854199b6" providerId="ADAL" clId="{E8496076-DD37-4DDD-B390-66D5684BB608}" dt="2024-06-14T18:54:25.793" v="14820" actId="26606"/>
          <ac:spMkLst>
            <pc:docMk/>
            <pc:sldMk cId="3264733506" sldId="363"/>
            <ac:spMk id="1092" creationId="{15114E9F-2A15-431C-9EF8-E5F1FFEE121B}"/>
          </ac:spMkLst>
        </pc:spChg>
        <pc:spChg chg="add del">
          <ac:chgData name="Woodard Leslie N" userId="0215b3a3-2f11-4a9b-8dcf-81ec854199b6" providerId="ADAL" clId="{E8496076-DD37-4DDD-B390-66D5684BB608}" dt="2024-06-14T18:54:25.793" v="14820" actId="26606"/>
          <ac:spMkLst>
            <pc:docMk/>
            <pc:sldMk cId="3264733506" sldId="363"/>
            <ac:spMk id="1094" creationId="{32BA9D6C-8214-4E25-AF8B-48762AD8D530}"/>
          </ac:spMkLst>
        </pc:spChg>
        <pc:spChg chg="add del">
          <ac:chgData name="Woodard Leslie N" userId="0215b3a3-2f11-4a9b-8dcf-81ec854199b6" providerId="ADAL" clId="{E8496076-DD37-4DDD-B390-66D5684BB608}" dt="2024-06-14T18:54:25.793" v="14820" actId="26606"/>
          <ac:spMkLst>
            <pc:docMk/>
            <pc:sldMk cId="3264733506" sldId="363"/>
            <ac:spMk id="1096" creationId="{5D7B94B2-D9B6-4EAC-8CD9-3961D1784347}"/>
          </ac:spMkLst>
        </pc:spChg>
        <pc:spChg chg="add del">
          <ac:chgData name="Woodard Leslie N" userId="0215b3a3-2f11-4a9b-8dcf-81ec854199b6" providerId="ADAL" clId="{E8496076-DD37-4DDD-B390-66D5684BB608}" dt="2024-06-14T18:54:25.793" v="14820" actId="26606"/>
          <ac:spMkLst>
            <pc:docMk/>
            <pc:sldMk cId="3264733506" sldId="363"/>
            <ac:spMk id="1098" creationId="{EA6FE760-E70F-4EB9-BCB1-D7795F04B6C2}"/>
          </ac:spMkLst>
        </pc:spChg>
        <pc:spChg chg="add del">
          <ac:chgData name="Woodard Leslie N" userId="0215b3a3-2f11-4a9b-8dcf-81ec854199b6" providerId="ADAL" clId="{E8496076-DD37-4DDD-B390-66D5684BB608}" dt="2024-06-14T18:54:25.793" v="14820" actId="26606"/>
          <ac:spMkLst>
            <pc:docMk/>
            <pc:sldMk cId="3264733506" sldId="363"/>
            <ac:spMk id="1100" creationId="{3F4C5E54-F243-4EAF-81AE-9CC817815179}"/>
          </ac:spMkLst>
        </pc:spChg>
        <pc:spChg chg="add del">
          <ac:chgData name="Woodard Leslie N" userId="0215b3a3-2f11-4a9b-8dcf-81ec854199b6" providerId="ADAL" clId="{E8496076-DD37-4DDD-B390-66D5684BB608}" dt="2024-06-14T18:54:25.793" v="14820" actId="26606"/>
          <ac:spMkLst>
            <pc:docMk/>
            <pc:sldMk cId="3264733506" sldId="363"/>
            <ac:spMk id="1102" creationId="{9B8394A4-EF47-46E0-ACCB-29530F0A7635}"/>
          </ac:spMkLst>
        </pc:spChg>
        <pc:spChg chg="add del">
          <ac:chgData name="Woodard Leslie N" userId="0215b3a3-2f11-4a9b-8dcf-81ec854199b6" providerId="ADAL" clId="{E8496076-DD37-4DDD-B390-66D5684BB608}" dt="2024-06-14T18:54:29.805" v="14822" actId="26606"/>
          <ac:spMkLst>
            <pc:docMk/>
            <pc:sldMk cId="3264733506" sldId="363"/>
            <ac:spMk id="1104" creationId="{24E81BD4-F8B8-44C0-A93B-A825E70EF8CC}"/>
          </ac:spMkLst>
        </pc:spChg>
        <pc:spChg chg="add del">
          <ac:chgData name="Woodard Leslie N" userId="0215b3a3-2f11-4a9b-8dcf-81ec854199b6" providerId="ADAL" clId="{E8496076-DD37-4DDD-B390-66D5684BB608}" dt="2024-06-14T18:54:29.805" v="14822" actId="26606"/>
          <ac:spMkLst>
            <pc:docMk/>
            <pc:sldMk cId="3264733506" sldId="363"/>
            <ac:spMk id="1105" creationId="{0786F82F-1B47-46ED-8EAE-53EF71E59E9A}"/>
          </ac:spMkLst>
        </pc:spChg>
        <pc:spChg chg="add del">
          <ac:chgData name="Woodard Leslie N" userId="0215b3a3-2f11-4a9b-8dcf-81ec854199b6" providerId="ADAL" clId="{E8496076-DD37-4DDD-B390-66D5684BB608}" dt="2024-06-14T18:54:29.805" v="14822" actId="26606"/>
          <ac:spMkLst>
            <pc:docMk/>
            <pc:sldMk cId="3264733506" sldId="363"/>
            <ac:spMk id="1106" creationId="{EF1BAF6F-6275-4646-9C59-331B29B9550F}"/>
          </ac:spMkLst>
        </pc:spChg>
        <pc:spChg chg="add del">
          <ac:chgData name="Woodard Leslie N" userId="0215b3a3-2f11-4a9b-8dcf-81ec854199b6" providerId="ADAL" clId="{E8496076-DD37-4DDD-B390-66D5684BB608}" dt="2024-06-14T18:54:29.805" v="14822" actId="26606"/>
          <ac:spMkLst>
            <pc:docMk/>
            <pc:sldMk cId="3264733506" sldId="363"/>
            <ac:spMk id="1107" creationId="{099405E2-1A96-4DBA-A9DC-4C2A1B421CA9}"/>
          </ac:spMkLst>
        </pc:spChg>
        <pc:spChg chg="add del">
          <ac:chgData name="Woodard Leslie N" userId="0215b3a3-2f11-4a9b-8dcf-81ec854199b6" providerId="ADAL" clId="{E8496076-DD37-4DDD-B390-66D5684BB608}" dt="2024-06-14T18:54:29.805" v="14822" actId="26606"/>
          <ac:spMkLst>
            <pc:docMk/>
            <pc:sldMk cId="3264733506" sldId="363"/>
            <ac:spMk id="1108" creationId="{79855050-A75B-4DD0-9B56-8B1C7722D884}"/>
          </ac:spMkLst>
        </pc:spChg>
        <pc:spChg chg="add del">
          <ac:chgData name="Woodard Leslie N" userId="0215b3a3-2f11-4a9b-8dcf-81ec854199b6" providerId="ADAL" clId="{E8496076-DD37-4DDD-B390-66D5684BB608}" dt="2024-06-14T18:54:29.805" v="14822" actId="26606"/>
          <ac:spMkLst>
            <pc:docMk/>
            <pc:sldMk cId="3264733506" sldId="363"/>
            <ac:spMk id="1109" creationId="{2060C0F7-61A6-4E64-A77E-AFBD81127352}"/>
          </ac:spMkLst>
        </pc:spChg>
        <pc:spChg chg="add del">
          <ac:chgData name="Woodard Leslie N" userId="0215b3a3-2f11-4a9b-8dcf-81ec854199b6" providerId="ADAL" clId="{E8496076-DD37-4DDD-B390-66D5684BB608}" dt="2024-06-14T18:54:29.805" v="14822" actId="26606"/>
          <ac:spMkLst>
            <pc:docMk/>
            <pc:sldMk cId="3264733506" sldId="363"/>
            <ac:spMk id="1110" creationId="{BCF4857D-F003-4CA1-82AB-00900B1008BA}"/>
          </ac:spMkLst>
        </pc:spChg>
        <pc:spChg chg="add del">
          <ac:chgData name="Woodard Leslie N" userId="0215b3a3-2f11-4a9b-8dcf-81ec854199b6" providerId="ADAL" clId="{E8496076-DD37-4DDD-B390-66D5684BB608}" dt="2024-06-14T18:54:29.805" v="14822" actId="26606"/>
          <ac:spMkLst>
            <pc:docMk/>
            <pc:sldMk cId="3264733506" sldId="363"/>
            <ac:spMk id="1111" creationId="{DB791336-FCAA-4174-9303-B3F374861110}"/>
          </ac:spMkLst>
        </pc:spChg>
        <pc:spChg chg="add del">
          <ac:chgData name="Woodard Leslie N" userId="0215b3a3-2f11-4a9b-8dcf-81ec854199b6" providerId="ADAL" clId="{E8496076-DD37-4DDD-B390-66D5684BB608}" dt="2024-06-14T18:54:29.805" v="14822" actId="26606"/>
          <ac:spMkLst>
            <pc:docMk/>
            <pc:sldMk cId="3264733506" sldId="363"/>
            <ac:spMk id="1112" creationId="{CA212158-300D-44D0-9CCE-472C3F669EE1}"/>
          </ac:spMkLst>
        </pc:spChg>
        <pc:spChg chg="add del">
          <ac:chgData name="Woodard Leslie N" userId="0215b3a3-2f11-4a9b-8dcf-81ec854199b6" providerId="ADAL" clId="{E8496076-DD37-4DDD-B390-66D5684BB608}" dt="2024-06-14T18:54:29.805" v="14822" actId="26606"/>
          <ac:spMkLst>
            <pc:docMk/>
            <pc:sldMk cId="3264733506" sldId="363"/>
            <ac:spMk id="1113" creationId="{988521F4-D44A-42C5-9BDB-5CA25554098B}"/>
          </ac:spMkLst>
        </pc:spChg>
        <pc:spChg chg="add del">
          <ac:chgData name="Woodard Leslie N" userId="0215b3a3-2f11-4a9b-8dcf-81ec854199b6" providerId="ADAL" clId="{E8496076-DD37-4DDD-B390-66D5684BB608}" dt="2024-06-14T18:54:29.805" v="14822" actId="26606"/>
          <ac:spMkLst>
            <pc:docMk/>
            <pc:sldMk cId="3264733506" sldId="363"/>
            <ac:spMk id="1114" creationId="{5E6738EB-6FF0-4AF9-8462-57F4494B88B2}"/>
          </ac:spMkLst>
        </pc:spChg>
        <pc:spChg chg="add del">
          <ac:chgData name="Woodard Leslie N" userId="0215b3a3-2f11-4a9b-8dcf-81ec854199b6" providerId="ADAL" clId="{E8496076-DD37-4DDD-B390-66D5684BB608}" dt="2024-06-14T18:54:29.805" v="14822" actId="26606"/>
          <ac:spMkLst>
            <pc:docMk/>
            <pc:sldMk cId="3264733506" sldId="363"/>
            <ac:spMk id="1115" creationId="{1649735B-7A94-4CFA-B31A-CFBAD459BD24}"/>
          </ac:spMkLst>
        </pc:spChg>
        <pc:spChg chg="add del">
          <ac:chgData name="Woodard Leslie N" userId="0215b3a3-2f11-4a9b-8dcf-81ec854199b6" providerId="ADAL" clId="{E8496076-DD37-4DDD-B390-66D5684BB608}" dt="2024-06-14T18:54:33.084" v="14824" actId="26606"/>
          <ac:spMkLst>
            <pc:docMk/>
            <pc:sldMk cId="3264733506" sldId="363"/>
            <ac:spMk id="1117" creationId="{0786F82F-1B47-46ED-8EAE-53EF71E59E9A}"/>
          </ac:spMkLst>
        </pc:spChg>
        <pc:spChg chg="add del">
          <ac:chgData name="Woodard Leslie N" userId="0215b3a3-2f11-4a9b-8dcf-81ec854199b6" providerId="ADAL" clId="{E8496076-DD37-4DDD-B390-66D5684BB608}" dt="2024-06-14T18:54:33.084" v="14824" actId="26606"/>
          <ac:spMkLst>
            <pc:docMk/>
            <pc:sldMk cId="3264733506" sldId="363"/>
            <ac:spMk id="1118" creationId="{EF1BAF6F-6275-4646-9C59-331B29B9550F}"/>
          </ac:spMkLst>
        </pc:spChg>
        <pc:spChg chg="add del">
          <ac:chgData name="Woodard Leslie N" userId="0215b3a3-2f11-4a9b-8dcf-81ec854199b6" providerId="ADAL" clId="{E8496076-DD37-4DDD-B390-66D5684BB608}" dt="2024-06-14T18:54:33.084" v="14824" actId="26606"/>
          <ac:spMkLst>
            <pc:docMk/>
            <pc:sldMk cId="3264733506" sldId="363"/>
            <ac:spMk id="1119" creationId="{96C7D11E-8524-4DB7-9BE8-E812BEEA7438}"/>
          </ac:spMkLst>
        </pc:spChg>
        <pc:spChg chg="add del">
          <ac:chgData name="Woodard Leslie N" userId="0215b3a3-2f11-4a9b-8dcf-81ec854199b6" providerId="ADAL" clId="{E8496076-DD37-4DDD-B390-66D5684BB608}" dt="2024-06-14T18:54:33.084" v="14824" actId="26606"/>
          <ac:spMkLst>
            <pc:docMk/>
            <pc:sldMk cId="3264733506" sldId="363"/>
            <ac:spMk id="1120" creationId="{AE12282E-95C5-4F74-8FB8-55B0AB8013D4}"/>
          </ac:spMkLst>
        </pc:spChg>
        <pc:spChg chg="add del">
          <ac:chgData name="Woodard Leslie N" userId="0215b3a3-2f11-4a9b-8dcf-81ec854199b6" providerId="ADAL" clId="{E8496076-DD37-4DDD-B390-66D5684BB608}" dt="2024-06-14T18:54:33.084" v="14824" actId="26606"/>
          <ac:spMkLst>
            <pc:docMk/>
            <pc:sldMk cId="3264733506" sldId="363"/>
            <ac:spMk id="1121" creationId="{28363C07-5AF5-4952-8CFC-2BE6E5B892C6}"/>
          </ac:spMkLst>
        </pc:spChg>
        <pc:spChg chg="add del">
          <ac:chgData name="Woodard Leslie N" userId="0215b3a3-2f11-4a9b-8dcf-81ec854199b6" providerId="ADAL" clId="{E8496076-DD37-4DDD-B390-66D5684BB608}" dt="2024-06-14T18:54:33.084" v="14824" actId="26606"/>
          <ac:spMkLst>
            <pc:docMk/>
            <pc:sldMk cId="3264733506" sldId="363"/>
            <ac:spMk id="1122" creationId="{B464E597-D8ED-4B61-8D55-3AC02B66149E}"/>
          </ac:spMkLst>
        </pc:spChg>
        <pc:spChg chg="add del">
          <ac:chgData name="Woodard Leslie N" userId="0215b3a3-2f11-4a9b-8dcf-81ec854199b6" providerId="ADAL" clId="{E8496076-DD37-4DDD-B390-66D5684BB608}" dt="2024-06-14T18:54:33.084" v="14824" actId="26606"/>
          <ac:spMkLst>
            <pc:docMk/>
            <pc:sldMk cId="3264733506" sldId="363"/>
            <ac:spMk id="1123" creationId="{CB1D7EE6-21A1-4571-A80E-797D97AF273D}"/>
          </ac:spMkLst>
        </pc:spChg>
        <pc:spChg chg="add del">
          <ac:chgData name="Woodard Leslie N" userId="0215b3a3-2f11-4a9b-8dcf-81ec854199b6" providerId="ADAL" clId="{E8496076-DD37-4DDD-B390-66D5684BB608}" dt="2024-06-14T18:54:33.084" v="14824" actId="26606"/>
          <ac:spMkLst>
            <pc:docMk/>
            <pc:sldMk cId="3264733506" sldId="363"/>
            <ac:spMk id="1124" creationId="{538BC940-52F7-495A-96D3-535F6F6FEC99}"/>
          </ac:spMkLst>
        </pc:spChg>
        <pc:spChg chg="add del">
          <ac:chgData name="Woodard Leslie N" userId="0215b3a3-2f11-4a9b-8dcf-81ec854199b6" providerId="ADAL" clId="{E8496076-DD37-4DDD-B390-66D5684BB608}" dt="2024-06-14T18:54:33.084" v="14824" actId="26606"/>
          <ac:spMkLst>
            <pc:docMk/>
            <pc:sldMk cId="3264733506" sldId="363"/>
            <ac:spMk id="1125" creationId="{D966FBDC-EB38-43E2-A0B5-2CCC8859A2F3}"/>
          </ac:spMkLst>
        </pc:spChg>
        <pc:spChg chg="add del">
          <ac:chgData name="Woodard Leslie N" userId="0215b3a3-2f11-4a9b-8dcf-81ec854199b6" providerId="ADAL" clId="{E8496076-DD37-4DDD-B390-66D5684BB608}" dt="2024-06-14T18:54:33.084" v="14824" actId="26606"/>
          <ac:spMkLst>
            <pc:docMk/>
            <pc:sldMk cId="3264733506" sldId="363"/>
            <ac:spMk id="1126" creationId="{AF33B79C-5736-40BE-8DE2-8A270414F2D8}"/>
          </ac:spMkLst>
        </pc:spChg>
        <pc:spChg chg="add del">
          <ac:chgData name="Woodard Leslie N" userId="0215b3a3-2f11-4a9b-8dcf-81ec854199b6" providerId="ADAL" clId="{E8496076-DD37-4DDD-B390-66D5684BB608}" dt="2024-06-14T18:54:33.084" v="14824" actId="26606"/>
          <ac:spMkLst>
            <pc:docMk/>
            <pc:sldMk cId="3264733506" sldId="363"/>
            <ac:spMk id="1127" creationId="{4B1EE9A7-A7BC-45E1-AE1B-81B327FD4BED}"/>
          </ac:spMkLst>
        </pc:spChg>
        <pc:spChg chg="add del">
          <ac:chgData name="Woodard Leslie N" userId="0215b3a3-2f11-4a9b-8dcf-81ec854199b6" providerId="ADAL" clId="{E8496076-DD37-4DDD-B390-66D5684BB608}" dt="2024-06-14T18:54:33.084" v="14824" actId="26606"/>
          <ac:spMkLst>
            <pc:docMk/>
            <pc:sldMk cId="3264733506" sldId="363"/>
            <ac:spMk id="1128" creationId="{03D2E485-5612-48E5-BC6C-971427E547E4}"/>
          </ac:spMkLst>
        </pc:spChg>
        <pc:spChg chg="add del">
          <ac:chgData name="Woodard Leslie N" userId="0215b3a3-2f11-4a9b-8dcf-81ec854199b6" providerId="ADAL" clId="{E8496076-DD37-4DDD-B390-66D5684BB608}" dt="2024-06-14T18:54:38.171" v="14826" actId="26606"/>
          <ac:spMkLst>
            <pc:docMk/>
            <pc:sldMk cId="3264733506" sldId="363"/>
            <ac:spMk id="1130" creationId="{0786F82F-1B47-46ED-8EAE-53EF71E59E9A}"/>
          </ac:spMkLst>
        </pc:spChg>
        <pc:spChg chg="add del">
          <ac:chgData name="Woodard Leslie N" userId="0215b3a3-2f11-4a9b-8dcf-81ec854199b6" providerId="ADAL" clId="{E8496076-DD37-4DDD-B390-66D5684BB608}" dt="2024-06-14T18:54:38.171" v="14826" actId="26606"/>
          <ac:spMkLst>
            <pc:docMk/>
            <pc:sldMk cId="3264733506" sldId="363"/>
            <ac:spMk id="1131" creationId="{EF1BAF6F-6275-4646-9C59-331B29B9550F}"/>
          </ac:spMkLst>
        </pc:spChg>
        <pc:spChg chg="add del">
          <ac:chgData name="Woodard Leslie N" userId="0215b3a3-2f11-4a9b-8dcf-81ec854199b6" providerId="ADAL" clId="{E8496076-DD37-4DDD-B390-66D5684BB608}" dt="2024-06-14T18:54:38.171" v="14826" actId="26606"/>
          <ac:spMkLst>
            <pc:docMk/>
            <pc:sldMk cId="3264733506" sldId="363"/>
            <ac:spMk id="1132" creationId="{A7FF7231-97B5-40C6-8958-17E8D45D684D}"/>
          </ac:spMkLst>
        </pc:spChg>
        <pc:spChg chg="add del">
          <ac:chgData name="Woodard Leslie N" userId="0215b3a3-2f11-4a9b-8dcf-81ec854199b6" providerId="ADAL" clId="{E8496076-DD37-4DDD-B390-66D5684BB608}" dt="2024-06-14T18:54:38.171" v="14826" actId="26606"/>
          <ac:spMkLst>
            <pc:docMk/>
            <pc:sldMk cId="3264733506" sldId="363"/>
            <ac:spMk id="1133" creationId="{1862C7FC-352D-4762-A023-4B26F9E6736E}"/>
          </ac:spMkLst>
        </pc:spChg>
        <pc:spChg chg="add del">
          <ac:chgData name="Woodard Leslie N" userId="0215b3a3-2f11-4a9b-8dcf-81ec854199b6" providerId="ADAL" clId="{E8496076-DD37-4DDD-B390-66D5684BB608}" dt="2024-06-14T18:54:38.171" v="14826" actId="26606"/>
          <ac:spMkLst>
            <pc:docMk/>
            <pc:sldMk cId="3264733506" sldId="363"/>
            <ac:spMk id="1134" creationId="{6907C705-0026-4F8D-833F-DA232D958E5B}"/>
          </ac:spMkLst>
        </pc:spChg>
        <pc:spChg chg="add del">
          <ac:chgData name="Woodard Leslie N" userId="0215b3a3-2f11-4a9b-8dcf-81ec854199b6" providerId="ADAL" clId="{E8496076-DD37-4DDD-B390-66D5684BB608}" dt="2024-06-14T18:54:38.171" v="14826" actId="26606"/>
          <ac:spMkLst>
            <pc:docMk/>
            <pc:sldMk cId="3264733506" sldId="363"/>
            <ac:spMk id="1135" creationId="{E363E41A-E645-415D-85BE-C1A7C1F0E911}"/>
          </ac:spMkLst>
        </pc:spChg>
        <pc:spChg chg="add del">
          <ac:chgData name="Woodard Leslie N" userId="0215b3a3-2f11-4a9b-8dcf-81ec854199b6" providerId="ADAL" clId="{E8496076-DD37-4DDD-B390-66D5684BB608}" dt="2024-06-14T18:54:38.171" v="14826" actId="26606"/>
          <ac:spMkLst>
            <pc:docMk/>
            <pc:sldMk cId="3264733506" sldId="363"/>
            <ac:spMk id="1136" creationId="{65C691BE-C737-470C-94D1-F63DEF890DAC}"/>
          </ac:spMkLst>
        </pc:spChg>
        <pc:spChg chg="add del">
          <ac:chgData name="Woodard Leslie N" userId="0215b3a3-2f11-4a9b-8dcf-81ec854199b6" providerId="ADAL" clId="{E8496076-DD37-4DDD-B390-66D5684BB608}" dt="2024-06-14T18:54:38.171" v="14826" actId="26606"/>
          <ac:spMkLst>
            <pc:docMk/>
            <pc:sldMk cId="3264733506" sldId="363"/>
            <ac:spMk id="1137" creationId="{D3359E63-5E11-43B2-8DE4-6987380E67AB}"/>
          </ac:spMkLst>
        </pc:spChg>
        <pc:spChg chg="add del">
          <ac:chgData name="Woodard Leslie N" userId="0215b3a3-2f11-4a9b-8dcf-81ec854199b6" providerId="ADAL" clId="{E8496076-DD37-4DDD-B390-66D5684BB608}" dt="2024-06-14T18:54:38.171" v="14826" actId="26606"/>
          <ac:spMkLst>
            <pc:docMk/>
            <pc:sldMk cId="3264733506" sldId="363"/>
            <ac:spMk id="1138" creationId="{0AFAD299-BD71-4ABF-87E4-A9DB100D1541}"/>
          </ac:spMkLst>
        </pc:spChg>
        <pc:spChg chg="add del">
          <ac:chgData name="Woodard Leslie N" userId="0215b3a3-2f11-4a9b-8dcf-81ec854199b6" providerId="ADAL" clId="{E8496076-DD37-4DDD-B390-66D5684BB608}" dt="2024-06-14T18:54:38.171" v="14826" actId="26606"/>
          <ac:spMkLst>
            <pc:docMk/>
            <pc:sldMk cId="3264733506" sldId="363"/>
            <ac:spMk id="1139" creationId="{D9C3E457-541D-4754-9868-31A6AEAC2CFD}"/>
          </ac:spMkLst>
        </pc:spChg>
        <pc:spChg chg="add del">
          <ac:chgData name="Woodard Leslie N" userId="0215b3a3-2f11-4a9b-8dcf-81ec854199b6" providerId="ADAL" clId="{E8496076-DD37-4DDD-B390-66D5684BB608}" dt="2024-06-14T18:54:38.171" v="14826" actId="26606"/>
          <ac:spMkLst>
            <pc:docMk/>
            <pc:sldMk cId="3264733506" sldId="363"/>
            <ac:spMk id="1140" creationId="{B6C74C26-EC59-407B-B171-5BA517E83EC3}"/>
          </ac:spMkLst>
        </pc:spChg>
        <pc:spChg chg="add del">
          <ac:chgData name="Woodard Leslie N" userId="0215b3a3-2f11-4a9b-8dcf-81ec854199b6" providerId="ADAL" clId="{E8496076-DD37-4DDD-B390-66D5684BB608}" dt="2024-06-17T12:45:04.323" v="14965" actId="26606"/>
          <ac:spMkLst>
            <pc:docMk/>
            <pc:sldMk cId="3264733506" sldId="363"/>
            <ac:spMk id="1142" creationId="{0786F82F-1B47-46ED-8EAE-53EF71E59E9A}"/>
          </ac:spMkLst>
        </pc:spChg>
        <pc:spChg chg="add del">
          <ac:chgData name="Woodard Leslie N" userId="0215b3a3-2f11-4a9b-8dcf-81ec854199b6" providerId="ADAL" clId="{E8496076-DD37-4DDD-B390-66D5684BB608}" dt="2024-06-17T12:45:04.323" v="14965" actId="26606"/>
          <ac:spMkLst>
            <pc:docMk/>
            <pc:sldMk cId="3264733506" sldId="363"/>
            <ac:spMk id="1143" creationId="{EF1BAF6F-6275-4646-9C59-331B29B9550F}"/>
          </ac:spMkLst>
        </pc:spChg>
        <pc:spChg chg="add del">
          <ac:chgData name="Woodard Leslie N" userId="0215b3a3-2f11-4a9b-8dcf-81ec854199b6" providerId="ADAL" clId="{E8496076-DD37-4DDD-B390-66D5684BB608}" dt="2024-06-17T12:45:04.323" v="14965" actId="26606"/>
          <ac:spMkLst>
            <pc:docMk/>
            <pc:sldMk cId="3264733506" sldId="363"/>
            <ac:spMk id="1144" creationId="{099405E2-1A96-4DBA-A9DC-4C2A1B421CA9}"/>
          </ac:spMkLst>
        </pc:spChg>
        <pc:spChg chg="add del">
          <ac:chgData name="Woodard Leslie N" userId="0215b3a3-2f11-4a9b-8dcf-81ec854199b6" providerId="ADAL" clId="{E8496076-DD37-4DDD-B390-66D5684BB608}" dt="2024-06-17T12:45:04.323" v="14965" actId="26606"/>
          <ac:spMkLst>
            <pc:docMk/>
            <pc:sldMk cId="3264733506" sldId="363"/>
            <ac:spMk id="1145" creationId="{79855050-A75B-4DD0-9B56-8B1C7722D884}"/>
          </ac:spMkLst>
        </pc:spChg>
        <pc:spChg chg="add del">
          <ac:chgData name="Woodard Leslie N" userId="0215b3a3-2f11-4a9b-8dcf-81ec854199b6" providerId="ADAL" clId="{E8496076-DD37-4DDD-B390-66D5684BB608}" dt="2024-06-17T12:45:04.323" v="14965" actId="26606"/>
          <ac:spMkLst>
            <pc:docMk/>
            <pc:sldMk cId="3264733506" sldId="363"/>
            <ac:spMk id="1146" creationId="{2060C0F7-61A6-4E64-A77E-AFBD81127352}"/>
          </ac:spMkLst>
        </pc:spChg>
        <pc:spChg chg="add del">
          <ac:chgData name="Woodard Leslie N" userId="0215b3a3-2f11-4a9b-8dcf-81ec854199b6" providerId="ADAL" clId="{E8496076-DD37-4DDD-B390-66D5684BB608}" dt="2024-06-17T12:45:04.323" v="14965" actId="26606"/>
          <ac:spMkLst>
            <pc:docMk/>
            <pc:sldMk cId="3264733506" sldId="363"/>
            <ac:spMk id="1147" creationId="{BCF4857D-F003-4CA1-82AB-00900B1008BA}"/>
          </ac:spMkLst>
        </pc:spChg>
        <pc:spChg chg="add del">
          <ac:chgData name="Woodard Leslie N" userId="0215b3a3-2f11-4a9b-8dcf-81ec854199b6" providerId="ADAL" clId="{E8496076-DD37-4DDD-B390-66D5684BB608}" dt="2024-06-17T12:45:04.323" v="14965" actId="26606"/>
          <ac:spMkLst>
            <pc:docMk/>
            <pc:sldMk cId="3264733506" sldId="363"/>
            <ac:spMk id="1148" creationId="{DB791336-FCAA-4174-9303-B3F374861110}"/>
          </ac:spMkLst>
        </pc:spChg>
        <pc:spChg chg="add del">
          <ac:chgData name="Woodard Leslie N" userId="0215b3a3-2f11-4a9b-8dcf-81ec854199b6" providerId="ADAL" clId="{E8496076-DD37-4DDD-B390-66D5684BB608}" dt="2024-06-17T12:45:04.323" v="14965" actId="26606"/>
          <ac:spMkLst>
            <pc:docMk/>
            <pc:sldMk cId="3264733506" sldId="363"/>
            <ac:spMk id="1149" creationId="{CA212158-300D-44D0-9CCE-472C3F669EE1}"/>
          </ac:spMkLst>
        </pc:spChg>
        <pc:spChg chg="add del">
          <ac:chgData name="Woodard Leslie N" userId="0215b3a3-2f11-4a9b-8dcf-81ec854199b6" providerId="ADAL" clId="{E8496076-DD37-4DDD-B390-66D5684BB608}" dt="2024-06-17T12:45:04.323" v="14965" actId="26606"/>
          <ac:spMkLst>
            <pc:docMk/>
            <pc:sldMk cId="3264733506" sldId="363"/>
            <ac:spMk id="1150" creationId="{988521F4-D44A-42C5-9BDB-5CA25554098B}"/>
          </ac:spMkLst>
        </pc:spChg>
        <pc:spChg chg="add del">
          <ac:chgData name="Woodard Leslie N" userId="0215b3a3-2f11-4a9b-8dcf-81ec854199b6" providerId="ADAL" clId="{E8496076-DD37-4DDD-B390-66D5684BB608}" dt="2024-06-17T12:45:04.323" v="14965" actId="26606"/>
          <ac:spMkLst>
            <pc:docMk/>
            <pc:sldMk cId="3264733506" sldId="363"/>
            <ac:spMk id="1151" creationId="{5E6738EB-6FF0-4AF9-8462-57F4494B88B2}"/>
          </ac:spMkLst>
        </pc:spChg>
        <pc:spChg chg="add del">
          <ac:chgData name="Woodard Leslie N" userId="0215b3a3-2f11-4a9b-8dcf-81ec854199b6" providerId="ADAL" clId="{E8496076-DD37-4DDD-B390-66D5684BB608}" dt="2024-06-17T12:45:04.323" v="14965" actId="26606"/>
          <ac:spMkLst>
            <pc:docMk/>
            <pc:sldMk cId="3264733506" sldId="363"/>
            <ac:spMk id="1152" creationId="{1649735B-7A94-4CFA-B31A-CFBAD459BD24}"/>
          </ac:spMkLst>
        </pc:spChg>
        <pc:spChg chg="add del">
          <ac:chgData name="Woodard Leslie N" userId="0215b3a3-2f11-4a9b-8dcf-81ec854199b6" providerId="ADAL" clId="{E8496076-DD37-4DDD-B390-66D5684BB608}" dt="2024-06-17T12:45:04.323" v="14965" actId="26606"/>
          <ac:spMkLst>
            <pc:docMk/>
            <pc:sldMk cId="3264733506" sldId="363"/>
            <ac:spMk id="1153" creationId="{24E81BD4-F8B8-44C0-A93B-A825E70EF8CC}"/>
          </ac:spMkLst>
        </pc:spChg>
        <pc:spChg chg="add del">
          <ac:chgData name="Woodard Leslie N" userId="0215b3a3-2f11-4a9b-8dcf-81ec854199b6" providerId="ADAL" clId="{E8496076-DD37-4DDD-B390-66D5684BB608}" dt="2024-06-17T12:45:04.323" v="14965" actId="26606"/>
          <ac:spMkLst>
            <pc:docMk/>
            <pc:sldMk cId="3264733506" sldId="363"/>
            <ac:spMk id="1158" creationId="{1ED69555-EE48-4B19-812B-4E1068DBF976}"/>
          </ac:spMkLst>
        </pc:spChg>
        <pc:spChg chg="add del">
          <ac:chgData name="Woodard Leslie N" userId="0215b3a3-2f11-4a9b-8dcf-81ec854199b6" providerId="ADAL" clId="{E8496076-DD37-4DDD-B390-66D5684BB608}" dt="2024-06-17T12:45:04.323" v="14965" actId="26606"/>
          <ac:spMkLst>
            <pc:docMk/>
            <pc:sldMk cId="3264733506" sldId="363"/>
            <ac:spMk id="1160" creationId="{57AEB73D-F521-4B19-820F-12DB6BCC8406}"/>
          </ac:spMkLst>
        </pc:spChg>
        <pc:spChg chg="add del">
          <ac:chgData name="Woodard Leslie N" userId="0215b3a3-2f11-4a9b-8dcf-81ec854199b6" providerId="ADAL" clId="{E8496076-DD37-4DDD-B390-66D5684BB608}" dt="2024-06-17T12:45:04.323" v="14965" actId="26606"/>
          <ac:spMkLst>
            <pc:docMk/>
            <pc:sldMk cId="3264733506" sldId="363"/>
            <ac:spMk id="1162" creationId="{6B72EEBA-3A5D-41CE-8465-A45A0F65674E}"/>
          </ac:spMkLst>
        </pc:spChg>
        <pc:spChg chg="add del">
          <ac:chgData name="Woodard Leslie N" userId="0215b3a3-2f11-4a9b-8dcf-81ec854199b6" providerId="ADAL" clId="{E8496076-DD37-4DDD-B390-66D5684BB608}" dt="2024-06-17T12:45:04.323" v="14965" actId="26606"/>
          <ac:spMkLst>
            <pc:docMk/>
            <pc:sldMk cId="3264733506" sldId="363"/>
            <ac:spMk id="1164" creationId="{E038E8A8-0BF1-4B0C-8D35-2D5686B18CE2}"/>
          </ac:spMkLst>
        </pc:spChg>
        <pc:spChg chg="add del">
          <ac:chgData name="Woodard Leslie N" userId="0215b3a3-2f11-4a9b-8dcf-81ec854199b6" providerId="ADAL" clId="{E8496076-DD37-4DDD-B390-66D5684BB608}" dt="2024-06-17T12:45:04.323" v="14965" actId="26606"/>
          <ac:spMkLst>
            <pc:docMk/>
            <pc:sldMk cId="3264733506" sldId="363"/>
            <ac:spMk id="1166" creationId="{C8EC6B2F-D8C9-4812-8CCF-8DDDF4DA0D29}"/>
          </ac:spMkLst>
        </pc:spChg>
        <pc:spChg chg="add del">
          <ac:chgData name="Woodard Leslie N" userId="0215b3a3-2f11-4a9b-8dcf-81ec854199b6" providerId="ADAL" clId="{E8496076-DD37-4DDD-B390-66D5684BB608}" dt="2024-06-17T12:45:04.323" v="14965" actId="26606"/>
          <ac:spMkLst>
            <pc:docMk/>
            <pc:sldMk cId="3264733506" sldId="363"/>
            <ac:spMk id="1168" creationId="{3781E178-1F08-4235-9057-844ABD526B92}"/>
          </ac:spMkLst>
        </pc:spChg>
        <pc:spChg chg="add del">
          <ac:chgData name="Woodard Leslie N" userId="0215b3a3-2f11-4a9b-8dcf-81ec854199b6" providerId="ADAL" clId="{E8496076-DD37-4DDD-B390-66D5684BB608}" dt="2024-06-17T12:45:04.323" v="14965" actId="26606"/>
          <ac:spMkLst>
            <pc:docMk/>
            <pc:sldMk cId="3264733506" sldId="363"/>
            <ac:spMk id="1170" creationId="{F32302CD-5FC7-4723-9D8A-C09B0EB5B8C6}"/>
          </ac:spMkLst>
        </pc:spChg>
        <pc:spChg chg="add del">
          <ac:chgData name="Woodard Leslie N" userId="0215b3a3-2f11-4a9b-8dcf-81ec854199b6" providerId="ADAL" clId="{E8496076-DD37-4DDD-B390-66D5684BB608}" dt="2024-06-17T12:45:04.323" v="14965" actId="26606"/>
          <ac:spMkLst>
            <pc:docMk/>
            <pc:sldMk cId="3264733506" sldId="363"/>
            <ac:spMk id="1172" creationId="{F7EBE061-1992-40B1-8AE4-725528A032F3}"/>
          </ac:spMkLst>
        </pc:spChg>
        <pc:picChg chg="add">
          <ac:chgData name="Woodard Leslie N" userId="0215b3a3-2f11-4a9b-8dcf-81ec854199b6" providerId="ADAL" clId="{E8496076-DD37-4DDD-B390-66D5684BB608}" dt="2024-06-17T12:44:18.849" v="14952"/>
          <ac:picMkLst>
            <pc:docMk/>
            <pc:sldMk cId="3264733506" sldId="363"/>
            <ac:picMk id="5" creationId="{782BB797-4AE8-759D-E029-09A69E05942B}"/>
          </ac:picMkLst>
        </pc:picChg>
        <pc:picChg chg="add del mod ord">
          <ac:chgData name="Woodard Leslie N" userId="0215b3a3-2f11-4a9b-8dcf-81ec854199b6" providerId="ADAL" clId="{E8496076-DD37-4DDD-B390-66D5684BB608}" dt="2024-06-17T12:45:06.880" v="14967" actId="14100"/>
          <ac:picMkLst>
            <pc:docMk/>
            <pc:sldMk cId="3264733506" sldId="363"/>
            <ac:picMk id="6" creationId="{CA9070D5-5667-F7E2-EE0D-7C022EAB90A0}"/>
          </ac:picMkLst>
        </pc:picChg>
        <pc:picChg chg="add mod">
          <ac:chgData name="Woodard Leslie N" userId="0215b3a3-2f11-4a9b-8dcf-81ec854199b6" providerId="ADAL" clId="{E8496076-DD37-4DDD-B390-66D5684BB608}" dt="2024-06-17T12:45:13.229" v="14971"/>
          <ac:picMkLst>
            <pc:docMk/>
            <pc:sldMk cId="3264733506" sldId="363"/>
            <ac:picMk id="9" creationId="{CA9070D5-5667-F7E2-EE0D-7C022EAB90A0}"/>
          </ac:picMkLst>
        </pc:picChg>
        <pc:picChg chg="add mod">
          <ac:chgData name="Woodard Leslie N" userId="0215b3a3-2f11-4a9b-8dcf-81ec854199b6" providerId="ADAL" clId="{E8496076-DD37-4DDD-B390-66D5684BB608}" dt="2024-06-17T12:45:14.967" v="14972"/>
          <ac:picMkLst>
            <pc:docMk/>
            <pc:sldMk cId="3264733506" sldId="363"/>
            <ac:picMk id="10" creationId="{39CE1F33-7137-C0AF-32F5-9DF6418A907C}"/>
          </ac:picMkLst>
        </pc:picChg>
        <pc:picChg chg="add mod">
          <ac:chgData name="Woodard Leslie N" userId="0215b3a3-2f11-4a9b-8dcf-81ec854199b6" providerId="ADAL" clId="{E8496076-DD37-4DDD-B390-66D5684BB608}" dt="2024-06-17T12:45:42.987" v="14982" actId="1076"/>
          <ac:picMkLst>
            <pc:docMk/>
            <pc:sldMk cId="3264733506" sldId="363"/>
            <ac:picMk id="11" creationId="{ACC747E3-10CA-4531-A77F-0791A0346FAB}"/>
          </ac:picMkLst>
        </pc:picChg>
        <pc:picChg chg="add del mod ord">
          <ac:chgData name="Woodard Leslie N" userId="0215b3a3-2f11-4a9b-8dcf-81ec854199b6" providerId="ADAL" clId="{E8496076-DD37-4DDD-B390-66D5684BB608}" dt="2024-06-17T12:45:34.152" v="14979" actId="14100"/>
          <ac:picMkLst>
            <pc:docMk/>
            <pc:sldMk cId="3264733506" sldId="363"/>
            <ac:picMk id="1026" creationId="{39CE1F33-7137-C0AF-32F5-9DF6418A907C}"/>
          </ac:picMkLst>
        </pc:picChg>
        <pc:picChg chg="add mod ord">
          <ac:chgData name="Woodard Leslie N" userId="0215b3a3-2f11-4a9b-8dcf-81ec854199b6" providerId="ADAL" clId="{E8496076-DD37-4DDD-B390-66D5684BB608}" dt="2024-06-17T12:45:11.712" v="14970" actId="1076"/>
          <ac:picMkLst>
            <pc:docMk/>
            <pc:sldMk cId="3264733506" sldId="363"/>
            <ac:picMk id="1028" creationId="{7C6EA509-A05F-9ADB-9CB9-06293F119BC6}"/>
          </ac:picMkLst>
        </pc:picChg>
        <pc:picChg chg="add mod ord">
          <ac:chgData name="Woodard Leslie N" userId="0215b3a3-2f11-4a9b-8dcf-81ec854199b6" providerId="ADAL" clId="{E8496076-DD37-4DDD-B390-66D5684BB608}" dt="2024-06-17T12:45:04.323" v="14965" actId="26606"/>
          <ac:picMkLst>
            <pc:docMk/>
            <pc:sldMk cId="3264733506" sldId="363"/>
            <ac:picMk id="1030" creationId="{85EC27EF-5931-93D9-41EE-1E5E4A5A7904}"/>
          </ac:picMkLst>
        </pc:picChg>
      </pc:sldChg>
      <pc:sldChg chg="modSp add mod">
        <pc:chgData name="Woodard Leslie N" userId="0215b3a3-2f11-4a9b-8dcf-81ec854199b6" providerId="ADAL" clId="{E8496076-DD37-4DDD-B390-66D5684BB608}" dt="2024-06-17T13:58:13.239" v="15423" actId="13926"/>
        <pc:sldMkLst>
          <pc:docMk/>
          <pc:sldMk cId="623718504" sldId="364"/>
        </pc:sldMkLst>
        <pc:spChg chg="mod">
          <ac:chgData name="Woodard Leslie N" userId="0215b3a3-2f11-4a9b-8dcf-81ec854199b6" providerId="ADAL" clId="{E8496076-DD37-4DDD-B390-66D5684BB608}" dt="2024-06-17T13:58:13.239" v="15423" actId="13926"/>
          <ac:spMkLst>
            <pc:docMk/>
            <pc:sldMk cId="623718504" sldId="364"/>
            <ac:spMk id="5" creationId="{937AF0DA-7C22-1E8F-E5CA-A30FA7952AC2}"/>
          </ac:spMkLst>
        </pc:spChg>
      </pc:sldChg>
      <pc:sldChg chg="addSp delSp modSp add mod setBg modAnim">
        <pc:chgData name="Woodard Leslie N" userId="0215b3a3-2f11-4a9b-8dcf-81ec854199b6" providerId="ADAL" clId="{E8496076-DD37-4DDD-B390-66D5684BB608}" dt="2024-06-18T12:27:30.336" v="17335"/>
        <pc:sldMkLst>
          <pc:docMk/>
          <pc:sldMk cId="3480369306" sldId="365"/>
        </pc:sldMkLst>
        <pc:spChg chg="mod">
          <ac:chgData name="Woodard Leslie N" userId="0215b3a3-2f11-4a9b-8dcf-81ec854199b6" providerId="ADAL" clId="{E8496076-DD37-4DDD-B390-66D5684BB608}" dt="2024-06-17T14:00:20.848" v="15430" actId="26606"/>
          <ac:spMkLst>
            <pc:docMk/>
            <pc:sldMk cId="3480369306" sldId="365"/>
            <ac:spMk id="2" creationId="{E5802E02-102A-F8CB-19DB-9AF4056E8366}"/>
          </ac:spMkLst>
        </pc:spChg>
        <pc:spChg chg="del">
          <ac:chgData name="Woodard Leslie N" userId="0215b3a3-2f11-4a9b-8dcf-81ec854199b6" providerId="ADAL" clId="{E8496076-DD37-4DDD-B390-66D5684BB608}" dt="2024-06-17T13:59:52.444" v="15427"/>
          <ac:spMkLst>
            <pc:docMk/>
            <pc:sldMk cId="3480369306" sldId="365"/>
            <ac:spMk id="4" creationId="{3F40F648-E669-AC2A-2263-4F0F677ADD54}"/>
          </ac:spMkLst>
        </pc:spChg>
        <pc:spChg chg="mod">
          <ac:chgData name="Woodard Leslie N" userId="0215b3a3-2f11-4a9b-8dcf-81ec854199b6" providerId="ADAL" clId="{E8496076-DD37-4DDD-B390-66D5684BB608}" dt="2024-06-17T14:00:29.974" v="15432" actId="403"/>
          <ac:spMkLst>
            <pc:docMk/>
            <pc:sldMk cId="3480369306" sldId="365"/>
            <ac:spMk id="5" creationId="{937AF0DA-7C22-1E8F-E5CA-A30FA7952AC2}"/>
          </ac:spMkLst>
        </pc:spChg>
        <pc:spChg chg="add del">
          <ac:chgData name="Woodard Leslie N" userId="0215b3a3-2f11-4a9b-8dcf-81ec854199b6" providerId="ADAL" clId="{E8496076-DD37-4DDD-B390-66D5684BB608}" dt="2024-06-17T14:00:20.837" v="15429" actId="26606"/>
          <ac:spMkLst>
            <pc:docMk/>
            <pc:sldMk cId="3480369306" sldId="365"/>
            <ac:spMk id="2055" creationId="{0786F82F-1B47-46ED-8EAE-53EF71E59E9A}"/>
          </ac:spMkLst>
        </pc:spChg>
        <pc:spChg chg="add del">
          <ac:chgData name="Woodard Leslie N" userId="0215b3a3-2f11-4a9b-8dcf-81ec854199b6" providerId="ADAL" clId="{E8496076-DD37-4DDD-B390-66D5684BB608}" dt="2024-06-17T14:00:20.837" v="15429" actId="26606"/>
          <ac:spMkLst>
            <pc:docMk/>
            <pc:sldMk cId="3480369306" sldId="365"/>
            <ac:spMk id="2057" creationId="{EF1BAF6F-6275-4646-9C59-331B29B9550F}"/>
          </ac:spMkLst>
        </pc:spChg>
        <pc:spChg chg="add del">
          <ac:chgData name="Woodard Leslie N" userId="0215b3a3-2f11-4a9b-8dcf-81ec854199b6" providerId="ADAL" clId="{E8496076-DD37-4DDD-B390-66D5684BB608}" dt="2024-06-17T14:00:20.837" v="15429" actId="26606"/>
          <ac:spMkLst>
            <pc:docMk/>
            <pc:sldMk cId="3480369306" sldId="365"/>
            <ac:spMk id="2059" creationId="{2ECA4CB2-9071-41EB-AABB-2D8EB939D0F8}"/>
          </ac:spMkLst>
        </pc:spChg>
        <pc:spChg chg="add del">
          <ac:chgData name="Woodard Leslie N" userId="0215b3a3-2f11-4a9b-8dcf-81ec854199b6" providerId="ADAL" clId="{E8496076-DD37-4DDD-B390-66D5684BB608}" dt="2024-06-17T14:00:20.837" v="15429" actId="26606"/>
          <ac:spMkLst>
            <pc:docMk/>
            <pc:sldMk cId="3480369306" sldId="365"/>
            <ac:spMk id="2061" creationId="{EB86F6BD-9C49-4F4F-99EA-9C5AA31835CD}"/>
          </ac:spMkLst>
        </pc:spChg>
        <pc:spChg chg="add del">
          <ac:chgData name="Woodard Leslie N" userId="0215b3a3-2f11-4a9b-8dcf-81ec854199b6" providerId="ADAL" clId="{E8496076-DD37-4DDD-B390-66D5684BB608}" dt="2024-06-17T14:00:20.837" v="15429" actId="26606"/>
          <ac:spMkLst>
            <pc:docMk/>
            <pc:sldMk cId="3480369306" sldId="365"/>
            <ac:spMk id="2063" creationId="{C7DA365B-E064-481A-A62D-18CD31DB3F13}"/>
          </ac:spMkLst>
        </pc:spChg>
        <pc:spChg chg="add del">
          <ac:chgData name="Woodard Leslie N" userId="0215b3a3-2f11-4a9b-8dcf-81ec854199b6" providerId="ADAL" clId="{E8496076-DD37-4DDD-B390-66D5684BB608}" dt="2024-06-17T14:00:20.837" v="15429" actId="26606"/>
          <ac:spMkLst>
            <pc:docMk/>
            <pc:sldMk cId="3480369306" sldId="365"/>
            <ac:spMk id="2065" creationId="{96DBE49D-AABD-458B-B2DF-4D5FA7D5C7F1}"/>
          </ac:spMkLst>
        </pc:spChg>
        <pc:spChg chg="add del">
          <ac:chgData name="Woodard Leslie N" userId="0215b3a3-2f11-4a9b-8dcf-81ec854199b6" providerId="ADAL" clId="{E8496076-DD37-4DDD-B390-66D5684BB608}" dt="2024-06-17T14:00:20.837" v="15429" actId="26606"/>
          <ac:spMkLst>
            <pc:docMk/>
            <pc:sldMk cId="3480369306" sldId="365"/>
            <ac:spMk id="2067" creationId="{96833CC6-729B-40E8-B891-D93467E34B1D}"/>
          </ac:spMkLst>
        </pc:spChg>
        <pc:spChg chg="add del">
          <ac:chgData name="Woodard Leslie N" userId="0215b3a3-2f11-4a9b-8dcf-81ec854199b6" providerId="ADAL" clId="{E8496076-DD37-4DDD-B390-66D5684BB608}" dt="2024-06-17T14:00:20.837" v="15429" actId="26606"/>
          <ac:spMkLst>
            <pc:docMk/>
            <pc:sldMk cId="3480369306" sldId="365"/>
            <ac:spMk id="2069" creationId="{A5757897-7307-46AF-923D-FF5BF45DD009}"/>
          </ac:spMkLst>
        </pc:spChg>
        <pc:spChg chg="add">
          <ac:chgData name="Woodard Leslie N" userId="0215b3a3-2f11-4a9b-8dcf-81ec854199b6" providerId="ADAL" clId="{E8496076-DD37-4DDD-B390-66D5684BB608}" dt="2024-06-17T14:00:20.848" v="15430" actId="26606"/>
          <ac:spMkLst>
            <pc:docMk/>
            <pc:sldMk cId="3480369306" sldId="365"/>
            <ac:spMk id="2071" creationId="{CA212158-300D-44D0-9CCE-472C3F669EE1}"/>
          </ac:spMkLst>
        </pc:spChg>
        <pc:spChg chg="add">
          <ac:chgData name="Woodard Leslie N" userId="0215b3a3-2f11-4a9b-8dcf-81ec854199b6" providerId="ADAL" clId="{E8496076-DD37-4DDD-B390-66D5684BB608}" dt="2024-06-17T14:00:20.848" v="15430" actId="26606"/>
          <ac:spMkLst>
            <pc:docMk/>
            <pc:sldMk cId="3480369306" sldId="365"/>
            <ac:spMk id="2072" creationId="{0786F82F-1B47-46ED-8EAE-53EF71E59E9A}"/>
          </ac:spMkLst>
        </pc:spChg>
        <pc:spChg chg="add">
          <ac:chgData name="Woodard Leslie N" userId="0215b3a3-2f11-4a9b-8dcf-81ec854199b6" providerId="ADAL" clId="{E8496076-DD37-4DDD-B390-66D5684BB608}" dt="2024-06-17T14:00:20.848" v="15430" actId="26606"/>
          <ac:spMkLst>
            <pc:docMk/>
            <pc:sldMk cId="3480369306" sldId="365"/>
            <ac:spMk id="2073" creationId="{988521F4-D44A-42C5-9BDB-5CA25554098B}"/>
          </ac:spMkLst>
        </pc:spChg>
        <pc:spChg chg="add">
          <ac:chgData name="Woodard Leslie N" userId="0215b3a3-2f11-4a9b-8dcf-81ec854199b6" providerId="ADAL" clId="{E8496076-DD37-4DDD-B390-66D5684BB608}" dt="2024-06-17T14:00:20.848" v="15430" actId="26606"/>
          <ac:spMkLst>
            <pc:docMk/>
            <pc:sldMk cId="3480369306" sldId="365"/>
            <ac:spMk id="2074" creationId="{EF1BAF6F-6275-4646-9C59-331B29B9550F}"/>
          </ac:spMkLst>
        </pc:spChg>
        <pc:spChg chg="add">
          <ac:chgData name="Woodard Leslie N" userId="0215b3a3-2f11-4a9b-8dcf-81ec854199b6" providerId="ADAL" clId="{E8496076-DD37-4DDD-B390-66D5684BB608}" dt="2024-06-17T14:00:20.848" v="15430" actId="26606"/>
          <ac:spMkLst>
            <pc:docMk/>
            <pc:sldMk cId="3480369306" sldId="365"/>
            <ac:spMk id="2075" creationId="{099405E2-1A96-4DBA-A9DC-4C2A1B421CA9}"/>
          </ac:spMkLst>
        </pc:spChg>
        <pc:spChg chg="add">
          <ac:chgData name="Woodard Leslie N" userId="0215b3a3-2f11-4a9b-8dcf-81ec854199b6" providerId="ADAL" clId="{E8496076-DD37-4DDD-B390-66D5684BB608}" dt="2024-06-17T14:00:20.848" v="15430" actId="26606"/>
          <ac:spMkLst>
            <pc:docMk/>
            <pc:sldMk cId="3480369306" sldId="365"/>
            <ac:spMk id="2076" creationId="{932FF329-3A87-4F66-BA01-91CD63C8119F}"/>
          </ac:spMkLst>
        </pc:spChg>
        <pc:spChg chg="add">
          <ac:chgData name="Woodard Leslie N" userId="0215b3a3-2f11-4a9b-8dcf-81ec854199b6" providerId="ADAL" clId="{E8496076-DD37-4DDD-B390-66D5684BB608}" dt="2024-06-17T14:00:20.848" v="15430" actId="26606"/>
          <ac:spMkLst>
            <pc:docMk/>
            <pc:sldMk cId="3480369306" sldId="365"/>
            <ac:spMk id="2077" creationId="{BCF4857D-F003-4CA1-82AB-00900B1008BA}"/>
          </ac:spMkLst>
        </pc:spChg>
        <pc:spChg chg="add">
          <ac:chgData name="Woodard Leslie N" userId="0215b3a3-2f11-4a9b-8dcf-81ec854199b6" providerId="ADAL" clId="{E8496076-DD37-4DDD-B390-66D5684BB608}" dt="2024-06-17T14:00:20.848" v="15430" actId="26606"/>
          <ac:spMkLst>
            <pc:docMk/>
            <pc:sldMk cId="3480369306" sldId="365"/>
            <ac:spMk id="2078" creationId="{79855050-A75B-4DD0-9B56-8B1C7722D884}"/>
          </ac:spMkLst>
        </pc:spChg>
        <pc:spChg chg="add">
          <ac:chgData name="Woodard Leslie N" userId="0215b3a3-2f11-4a9b-8dcf-81ec854199b6" providerId="ADAL" clId="{E8496076-DD37-4DDD-B390-66D5684BB608}" dt="2024-06-17T14:00:20.848" v="15430" actId="26606"/>
          <ac:spMkLst>
            <pc:docMk/>
            <pc:sldMk cId="3480369306" sldId="365"/>
            <ac:spMk id="2079" creationId="{5E6738EB-6FF0-4AF9-8462-57F4494B88B2}"/>
          </ac:spMkLst>
        </pc:spChg>
        <pc:spChg chg="add">
          <ac:chgData name="Woodard Leslie N" userId="0215b3a3-2f11-4a9b-8dcf-81ec854199b6" providerId="ADAL" clId="{E8496076-DD37-4DDD-B390-66D5684BB608}" dt="2024-06-17T14:00:20.848" v="15430" actId="26606"/>
          <ac:spMkLst>
            <pc:docMk/>
            <pc:sldMk cId="3480369306" sldId="365"/>
            <ac:spMk id="2080" creationId="{DB791336-FCAA-4174-9303-B3F374861110}"/>
          </ac:spMkLst>
        </pc:spChg>
        <pc:picChg chg="add mod ord">
          <ac:chgData name="Woodard Leslie N" userId="0215b3a3-2f11-4a9b-8dcf-81ec854199b6" providerId="ADAL" clId="{E8496076-DD37-4DDD-B390-66D5684BB608}" dt="2024-06-17T14:00:20.848" v="15430" actId="26606"/>
          <ac:picMkLst>
            <pc:docMk/>
            <pc:sldMk cId="3480369306" sldId="365"/>
            <ac:picMk id="2050" creationId="{E0835C1B-78D5-21B8-563E-98A92C4E7F66}"/>
          </ac:picMkLst>
        </pc:picChg>
      </pc:sldChg>
      <pc:sldChg chg="modSp add mod modAnim">
        <pc:chgData name="Woodard Leslie N" userId="0215b3a3-2f11-4a9b-8dcf-81ec854199b6" providerId="ADAL" clId="{E8496076-DD37-4DDD-B390-66D5684BB608}" dt="2024-06-18T12:28:27.060" v="17342"/>
        <pc:sldMkLst>
          <pc:docMk/>
          <pc:sldMk cId="3473180598" sldId="366"/>
        </pc:sldMkLst>
        <pc:spChg chg="mod">
          <ac:chgData name="Woodard Leslie N" userId="0215b3a3-2f11-4a9b-8dcf-81ec854199b6" providerId="ADAL" clId="{E8496076-DD37-4DDD-B390-66D5684BB608}" dt="2024-06-17T14:24:14.199" v="16020" actId="404"/>
          <ac:spMkLst>
            <pc:docMk/>
            <pc:sldMk cId="3473180598" sldId="366"/>
            <ac:spMk id="4" creationId="{3F40F648-E669-AC2A-2263-4F0F677ADD54}"/>
          </ac:spMkLst>
        </pc:spChg>
        <pc:spChg chg="mod">
          <ac:chgData name="Woodard Leslie N" userId="0215b3a3-2f11-4a9b-8dcf-81ec854199b6" providerId="ADAL" clId="{E8496076-DD37-4DDD-B390-66D5684BB608}" dt="2024-06-17T14:19:17.632" v="15686" actId="20577"/>
          <ac:spMkLst>
            <pc:docMk/>
            <pc:sldMk cId="3473180598" sldId="366"/>
            <ac:spMk id="5" creationId="{937AF0DA-7C22-1E8F-E5CA-A30FA7952AC2}"/>
          </ac:spMkLst>
        </pc:spChg>
      </pc:sldChg>
      <pc:sldChg chg="modSp add mod modAnim">
        <pc:chgData name="Woodard Leslie N" userId="0215b3a3-2f11-4a9b-8dcf-81ec854199b6" providerId="ADAL" clId="{E8496076-DD37-4DDD-B390-66D5684BB608}" dt="2024-06-18T12:28:55.517" v="17344"/>
        <pc:sldMkLst>
          <pc:docMk/>
          <pc:sldMk cId="382458194" sldId="367"/>
        </pc:sldMkLst>
        <pc:spChg chg="mod">
          <ac:chgData name="Woodard Leslie N" userId="0215b3a3-2f11-4a9b-8dcf-81ec854199b6" providerId="ADAL" clId="{E8496076-DD37-4DDD-B390-66D5684BB608}" dt="2024-06-17T14:38:39.795" v="16071" actId="20577"/>
          <ac:spMkLst>
            <pc:docMk/>
            <pc:sldMk cId="382458194" sldId="367"/>
            <ac:spMk id="4" creationId="{3F40F648-E669-AC2A-2263-4F0F677ADD54}"/>
          </ac:spMkLst>
        </pc:spChg>
        <pc:spChg chg="mod">
          <ac:chgData name="Woodard Leslie N" userId="0215b3a3-2f11-4a9b-8dcf-81ec854199b6" providerId="ADAL" clId="{E8496076-DD37-4DDD-B390-66D5684BB608}" dt="2024-06-17T14:21:33.655" v="15825" actId="20577"/>
          <ac:spMkLst>
            <pc:docMk/>
            <pc:sldMk cId="382458194" sldId="367"/>
            <ac:spMk id="5" creationId="{937AF0DA-7C22-1E8F-E5CA-A30FA7952AC2}"/>
          </ac:spMkLst>
        </pc:spChg>
      </pc:sldChg>
      <pc:sldChg chg="addSp modSp add mod modAnim">
        <pc:chgData name="Woodard Leslie N" userId="0215b3a3-2f11-4a9b-8dcf-81ec854199b6" providerId="ADAL" clId="{E8496076-DD37-4DDD-B390-66D5684BB608}" dt="2024-06-18T12:29:15.111" v="17347"/>
        <pc:sldMkLst>
          <pc:docMk/>
          <pc:sldMk cId="2864244085" sldId="368"/>
        </pc:sldMkLst>
        <pc:spChg chg="add mod">
          <ac:chgData name="Woodard Leslie N" userId="0215b3a3-2f11-4a9b-8dcf-81ec854199b6" providerId="ADAL" clId="{E8496076-DD37-4DDD-B390-66D5684BB608}" dt="2024-06-17T14:23:53.932" v="16014" actId="1076"/>
          <ac:spMkLst>
            <pc:docMk/>
            <pc:sldMk cId="2864244085" sldId="368"/>
            <ac:spMk id="3" creationId="{1618EB18-23A9-57DA-D939-83A17125DAFA}"/>
          </ac:spMkLst>
        </pc:spChg>
        <pc:spChg chg="mod">
          <ac:chgData name="Woodard Leslie N" userId="0215b3a3-2f11-4a9b-8dcf-81ec854199b6" providerId="ADAL" clId="{E8496076-DD37-4DDD-B390-66D5684BB608}" dt="2024-06-17T14:24:05.772" v="16016" actId="404"/>
          <ac:spMkLst>
            <pc:docMk/>
            <pc:sldMk cId="2864244085" sldId="368"/>
            <ac:spMk id="4" creationId="{3F40F648-E669-AC2A-2263-4F0F677ADD54}"/>
          </ac:spMkLst>
        </pc:spChg>
        <pc:spChg chg="mod">
          <ac:chgData name="Woodard Leslie N" userId="0215b3a3-2f11-4a9b-8dcf-81ec854199b6" providerId="ADAL" clId="{E8496076-DD37-4DDD-B390-66D5684BB608}" dt="2024-06-17T14:23:46.520" v="16011" actId="27636"/>
          <ac:spMkLst>
            <pc:docMk/>
            <pc:sldMk cId="2864244085" sldId="368"/>
            <ac:spMk id="5" creationId="{937AF0DA-7C22-1E8F-E5CA-A30FA7952AC2}"/>
          </ac:spMkLst>
        </pc:spChg>
      </pc:sldChg>
      <pc:sldChg chg="addSp delSp modSp add mod modAnim">
        <pc:chgData name="Woodard Leslie N" userId="0215b3a3-2f11-4a9b-8dcf-81ec854199b6" providerId="ADAL" clId="{E8496076-DD37-4DDD-B390-66D5684BB608}" dt="2024-06-18T12:31:40.200" v="17372"/>
        <pc:sldMkLst>
          <pc:docMk/>
          <pc:sldMk cId="359293113" sldId="369"/>
        </pc:sldMkLst>
        <pc:spChg chg="mod">
          <ac:chgData name="Woodard Leslie N" userId="0215b3a3-2f11-4a9b-8dcf-81ec854199b6" providerId="ADAL" clId="{E8496076-DD37-4DDD-B390-66D5684BB608}" dt="2024-06-17T14:35:17.655" v="16049" actId="20577"/>
          <ac:spMkLst>
            <pc:docMk/>
            <pc:sldMk cId="359293113" sldId="369"/>
            <ac:spMk id="2" creationId="{E5802E02-102A-F8CB-19DB-9AF4056E8366}"/>
          </ac:spMkLst>
        </pc:spChg>
        <pc:spChg chg="del">
          <ac:chgData name="Woodard Leslie N" userId="0215b3a3-2f11-4a9b-8dcf-81ec854199b6" providerId="ADAL" clId="{E8496076-DD37-4DDD-B390-66D5684BB608}" dt="2024-06-17T14:44:59.228" v="16081" actId="478"/>
          <ac:spMkLst>
            <pc:docMk/>
            <pc:sldMk cId="359293113" sldId="369"/>
            <ac:spMk id="4" creationId="{3F40F648-E669-AC2A-2263-4F0F677ADD54}"/>
          </ac:spMkLst>
        </pc:spChg>
        <pc:spChg chg="mod">
          <ac:chgData name="Woodard Leslie N" userId="0215b3a3-2f11-4a9b-8dcf-81ec854199b6" providerId="ADAL" clId="{E8496076-DD37-4DDD-B390-66D5684BB608}" dt="2024-06-17T14:41:33.104" v="16078" actId="14100"/>
          <ac:spMkLst>
            <pc:docMk/>
            <pc:sldMk cId="359293113" sldId="369"/>
            <ac:spMk id="5" creationId="{937AF0DA-7C22-1E8F-E5CA-A30FA7952AC2}"/>
          </ac:spMkLst>
        </pc:spChg>
        <pc:picChg chg="add mod">
          <ac:chgData name="Woodard Leslie N" userId="0215b3a3-2f11-4a9b-8dcf-81ec854199b6" providerId="ADAL" clId="{E8496076-DD37-4DDD-B390-66D5684BB608}" dt="2024-06-18T12:31:31.632" v="17370" actId="1076"/>
          <ac:picMkLst>
            <pc:docMk/>
            <pc:sldMk cId="359293113" sldId="369"/>
            <ac:picMk id="6" creationId="{2396E79A-8B44-99DE-E0AC-1EA574DDD895}"/>
          </ac:picMkLst>
        </pc:picChg>
        <pc:picChg chg="add mod">
          <ac:chgData name="Woodard Leslie N" userId="0215b3a3-2f11-4a9b-8dcf-81ec854199b6" providerId="ADAL" clId="{E8496076-DD37-4DDD-B390-66D5684BB608}" dt="2024-06-17T14:45:04.639" v="16083" actId="1076"/>
          <ac:picMkLst>
            <pc:docMk/>
            <pc:sldMk cId="359293113" sldId="369"/>
            <ac:picMk id="8" creationId="{D8DFB478-68EC-D586-D55E-E63D97195EB0}"/>
          </ac:picMkLst>
        </pc:picChg>
      </pc:sldChg>
      <pc:sldChg chg="addSp delSp modSp add mod modAnim">
        <pc:chgData name="Woodard Leslie N" userId="0215b3a3-2f11-4a9b-8dcf-81ec854199b6" providerId="ADAL" clId="{E8496076-DD37-4DDD-B390-66D5684BB608}" dt="2024-06-18T12:31:45.923" v="17373"/>
        <pc:sldMkLst>
          <pc:docMk/>
          <pc:sldMk cId="2174350785" sldId="370"/>
        </pc:sldMkLst>
        <pc:spChg chg="add mod">
          <ac:chgData name="Woodard Leslie N" userId="0215b3a3-2f11-4a9b-8dcf-81ec854199b6" providerId="ADAL" clId="{E8496076-DD37-4DDD-B390-66D5684BB608}" dt="2024-06-17T14:47:47.086" v="16110" actId="948"/>
          <ac:spMkLst>
            <pc:docMk/>
            <pc:sldMk cId="2174350785" sldId="370"/>
            <ac:spMk id="3" creationId="{3E1C7C95-B607-59F3-33BD-8E9365343F5E}"/>
          </ac:spMkLst>
        </pc:spChg>
        <pc:spChg chg="add mod">
          <ac:chgData name="Woodard Leslie N" userId="0215b3a3-2f11-4a9b-8dcf-81ec854199b6" providerId="ADAL" clId="{E8496076-DD37-4DDD-B390-66D5684BB608}" dt="2024-06-17T14:48:10.441" v="16117" actId="1076"/>
          <ac:spMkLst>
            <pc:docMk/>
            <pc:sldMk cId="2174350785" sldId="370"/>
            <ac:spMk id="7" creationId="{1D9D60CF-9017-7968-B7E7-5653B5386899}"/>
          </ac:spMkLst>
        </pc:spChg>
        <pc:picChg chg="del">
          <ac:chgData name="Woodard Leslie N" userId="0215b3a3-2f11-4a9b-8dcf-81ec854199b6" providerId="ADAL" clId="{E8496076-DD37-4DDD-B390-66D5684BB608}" dt="2024-06-17T14:45:26.286" v="16085" actId="478"/>
          <ac:picMkLst>
            <pc:docMk/>
            <pc:sldMk cId="2174350785" sldId="370"/>
            <ac:picMk id="8" creationId="{D8DFB478-68EC-D586-D55E-E63D97195EB0}"/>
          </ac:picMkLst>
        </pc:picChg>
      </pc:sldChg>
      <pc:sldChg chg="addSp delSp modSp add mod modAnim">
        <pc:chgData name="Woodard Leslie N" userId="0215b3a3-2f11-4a9b-8dcf-81ec854199b6" providerId="ADAL" clId="{E8496076-DD37-4DDD-B390-66D5684BB608}" dt="2024-06-18T12:29:22.884" v="17348"/>
        <pc:sldMkLst>
          <pc:docMk/>
          <pc:sldMk cId="3727779920" sldId="371"/>
        </pc:sldMkLst>
        <pc:spChg chg="mod">
          <ac:chgData name="Woodard Leslie N" userId="0215b3a3-2f11-4a9b-8dcf-81ec854199b6" providerId="ADAL" clId="{E8496076-DD37-4DDD-B390-66D5684BB608}" dt="2024-06-17T15:02:25.826" v="16268" actId="20577"/>
          <ac:spMkLst>
            <pc:docMk/>
            <pc:sldMk cId="3727779920" sldId="371"/>
            <ac:spMk id="4" creationId="{3F40F648-E669-AC2A-2263-4F0F677ADD54}"/>
          </ac:spMkLst>
        </pc:spChg>
        <pc:spChg chg="mod">
          <ac:chgData name="Woodard Leslie N" userId="0215b3a3-2f11-4a9b-8dcf-81ec854199b6" providerId="ADAL" clId="{E8496076-DD37-4DDD-B390-66D5684BB608}" dt="2024-06-17T15:01:07.486" v="16138" actId="27636"/>
          <ac:spMkLst>
            <pc:docMk/>
            <pc:sldMk cId="3727779920" sldId="371"/>
            <ac:spMk id="5" creationId="{937AF0DA-7C22-1E8F-E5CA-A30FA7952AC2}"/>
          </ac:spMkLst>
        </pc:spChg>
        <pc:spChg chg="add del">
          <ac:chgData name="Woodard Leslie N" userId="0215b3a3-2f11-4a9b-8dcf-81ec854199b6" providerId="ADAL" clId="{E8496076-DD37-4DDD-B390-66D5684BB608}" dt="2024-06-17T15:00:06.865" v="16122" actId="22"/>
          <ac:spMkLst>
            <pc:docMk/>
            <pc:sldMk cId="3727779920" sldId="371"/>
            <ac:spMk id="6" creationId="{EAFE512C-6D47-1151-790C-5DF1F41B0581}"/>
          </ac:spMkLst>
        </pc:spChg>
        <pc:spChg chg="add mod">
          <ac:chgData name="Woodard Leslie N" userId="0215b3a3-2f11-4a9b-8dcf-81ec854199b6" providerId="ADAL" clId="{E8496076-DD37-4DDD-B390-66D5684BB608}" dt="2024-06-17T15:00:20.475" v="16130" actId="1076"/>
          <ac:spMkLst>
            <pc:docMk/>
            <pc:sldMk cId="3727779920" sldId="371"/>
            <ac:spMk id="8" creationId="{DF508C77-2FC2-86C0-C647-6C2B43CCFFEE}"/>
          </ac:spMkLst>
        </pc:spChg>
      </pc:sldChg>
      <pc:sldChg chg="addSp modSp add mod modAnim modNotesTx">
        <pc:chgData name="Woodard Leslie N" userId="0215b3a3-2f11-4a9b-8dcf-81ec854199b6" providerId="ADAL" clId="{E8496076-DD37-4DDD-B390-66D5684BB608}" dt="2024-06-18T12:29:30.103" v="17349"/>
        <pc:sldMkLst>
          <pc:docMk/>
          <pc:sldMk cId="230415195" sldId="372"/>
        </pc:sldMkLst>
        <pc:spChg chg="mod">
          <ac:chgData name="Woodard Leslie N" userId="0215b3a3-2f11-4a9b-8dcf-81ec854199b6" providerId="ADAL" clId="{E8496076-DD37-4DDD-B390-66D5684BB608}" dt="2024-06-17T15:07:16.996" v="16310" actId="404"/>
          <ac:spMkLst>
            <pc:docMk/>
            <pc:sldMk cId="230415195" sldId="372"/>
            <ac:spMk id="4" creationId="{3F40F648-E669-AC2A-2263-4F0F677ADD54}"/>
          </ac:spMkLst>
        </pc:spChg>
        <pc:spChg chg="mod">
          <ac:chgData name="Woodard Leslie N" userId="0215b3a3-2f11-4a9b-8dcf-81ec854199b6" providerId="ADAL" clId="{E8496076-DD37-4DDD-B390-66D5684BB608}" dt="2024-06-17T15:02:49.555" v="16270" actId="13926"/>
          <ac:spMkLst>
            <pc:docMk/>
            <pc:sldMk cId="230415195" sldId="372"/>
            <ac:spMk id="5" creationId="{937AF0DA-7C22-1E8F-E5CA-A30FA7952AC2}"/>
          </ac:spMkLst>
        </pc:spChg>
        <pc:picChg chg="add mod">
          <ac:chgData name="Woodard Leslie N" userId="0215b3a3-2f11-4a9b-8dcf-81ec854199b6" providerId="ADAL" clId="{E8496076-DD37-4DDD-B390-66D5684BB608}" dt="2024-06-17T15:07:13.967" v="16308" actId="1076"/>
          <ac:picMkLst>
            <pc:docMk/>
            <pc:sldMk cId="230415195" sldId="372"/>
            <ac:picMk id="3074" creationId="{99816F22-F357-14FF-FAC5-D39686491514}"/>
          </ac:picMkLst>
        </pc:picChg>
      </pc:sldChg>
      <pc:sldChg chg="addSp delSp modSp add mod modAnim">
        <pc:chgData name="Woodard Leslie N" userId="0215b3a3-2f11-4a9b-8dcf-81ec854199b6" providerId="ADAL" clId="{E8496076-DD37-4DDD-B390-66D5684BB608}" dt="2024-06-18T12:29:49.842" v="17351"/>
        <pc:sldMkLst>
          <pc:docMk/>
          <pc:sldMk cId="562262704" sldId="373"/>
        </pc:sldMkLst>
        <pc:spChg chg="mod">
          <ac:chgData name="Woodard Leslie N" userId="0215b3a3-2f11-4a9b-8dcf-81ec854199b6" providerId="ADAL" clId="{E8496076-DD37-4DDD-B390-66D5684BB608}" dt="2024-06-17T15:40:17.825" v="16500" actId="20577"/>
          <ac:spMkLst>
            <pc:docMk/>
            <pc:sldMk cId="562262704" sldId="373"/>
            <ac:spMk id="4" creationId="{3F40F648-E669-AC2A-2263-4F0F677ADD54}"/>
          </ac:spMkLst>
        </pc:spChg>
        <pc:spChg chg="mod">
          <ac:chgData name="Woodard Leslie N" userId="0215b3a3-2f11-4a9b-8dcf-81ec854199b6" providerId="ADAL" clId="{E8496076-DD37-4DDD-B390-66D5684BB608}" dt="2024-06-17T15:50:16.725" v="16614" actId="14100"/>
          <ac:spMkLst>
            <pc:docMk/>
            <pc:sldMk cId="562262704" sldId="373"/>
            <ac:spMk id="5" creationId="{937AF0DA-7C22-1E8F-E5CA-A30FA7952AC2}"/>
          </ac:spMkLst>
        </pc:spChg>
        <pc:spChg chg="add del">
          <ac:chgData name="Woodard Leslie N" userId="0215b3a3-2f11-4a9b-8dcf-81ec854199b6" providerId="ADAL" clId="{E8496076-DD37-4DDD-B390-66D5684BB608}" dt="2024-06-17T15:42:29.770" v="16504" actId="22"/>
          <ac:spMkLst>
            <pc:docMk/>
            <pc:sldMk cId="562262704" sldId="373"/>
            <ac:spMk id="6" creationId="{35626598-60CA-6976-6A13-6BB3DC53547F}"/>
          </ac:spMkLst>
        </pc:spChg>
        <pc:spChg chg="add mod">
          <ac:chgData name="Woodard Leslie N" userId="0215b3a3-2f11-4a9b-8dcf-81ec854199b6" providerId="ADAL" clId="{E8496076-DD37-4DDD-B390-66D5684BB608}" dt="2024-06-17T15:42:37.080" v="16511" actId="404"/>
          <ac:spMkLst>
            <pc:docMk/>
            <pc:sldMk cId="562262704" sldId="373"/>
            <ac:spMk id="8" creationId="{D47636DF-B9D9-272F-2478-EC2A9CD6ECFB}"/>
          </ac:spMkLst>
        </pc:spChg>
        <pc:picChg chg="add del mod">
          <ac:chgData name="Woodard Leslie N" userId="0215b3a3-2f11-4a9b-8dcf-81ec854199b6" providerId="ADAL" clId="{E8496076-DD37-4DDD-B390-66D5684BB608}" dt="2024-06-17T16:06:59.373" v="16967" actId="478"/>
          <ac:picMkLst>
            <pc:docMk/>
            <pc:sldMk cId="562262704" sldId="373"/>
            <ac:picMk id="4098" creationId="{26944A0A-0BC5-B479-9EB2-320CC65969FE}"/>
          </ac:picMkLst>
        </pc:picChg>
        <pc:picChg chg="add mod">
          <ac:chgData name="Woodard Leslie N" userId="0215b3a3-2f11-4a9b-8dcf-81ec854199b6" providerId="ADAL" clId="{E8496076-DD37-4DDD-B390-66D5684BB608}" dt="2024-06-17T15:50:16.725" v="16614" actId="14100"/>
          <ac:picMkLst>
            <pc:docMk/>
            <pc:sldMk cId="562262704" sldId="373"/>
            <ac:picMk id="4100" creationId="{F166BB62-75B2-DF04-DE0D-D46D85D5A963}"/>
          </ac:picMkLst>
        </pc:picChg>
        <pc:picChg chg="add mod">
          <ac:chgData name="Woodard Leslie N" userId="0215b3a3-2f11-4a9b-8dcf-81ec854199b6" providerId="ADAL" clId="{E8496076-DD37-4DDD-B390-66D5684BB608}" dt="2024-06-17T16:07:06.779" v="16969" actId="1076"/>
          <ac:picMkLst>
            <pc:docMk/>
            <pc:sldMk cId="562262704" sldId="373"/>
            <ac:picMk id="4102" creationId="{10B9AC07-7C6D-8377-B212-940E474D5552}"/>
          </ac:picMkLst>
        </pc:picChg>
      </pc:sldChg>
      <pc:sldChg chg="delSp add del">
        <pc:chgData name="Woodard Leslie N" userId="0215b3a3-2f11-4a9b-8dcf-81ec854199b6" providerId="ADAL" clId="{E8496076-DD37-4DDD-B390-66D5684BB608}" dt="2024-06-17T15:07:41.872" v="16313" actId="47"/>
        <pc:sldMkLst>
          <pc:docMk/>
          <pc:sldMk cId="3020730132" sldId="373"/>
        </pc:sldMkLst>
        <pc:picChg chg="del">
          <ac:chgData name="Woodard Leslie N" userId="0215b3a3-2f11-4a9b-8dcf-81ec854199b6" providerId="ADAL" clId="{E8496076-DD37-4DDD-B390-66D5684BB608}" dt="2024-06-17T15:07:36.729" v="16312" actId="478"/>
          <ac:picMkLst>
            <pc:docMk/>
            <pc:sldMk cId="3020730132" sldId="373"/>
            <ac:picMk id="3074" creationId="{99816F22-F357-14FF-FAC5-D39686491514}"/>
          </ac:picMkLst>
        </pc:picChg>
      </pc:sldChg>
      <pc:sldChg chg="addSp delSp modSp add mod modAnim">
        <pc:chgData name="Woodard Leslie N" userId="0215b3a3-2f11-4a9b-8dcf-81ec854199b6" providerId="ADAL" clId="{E8496076-DD37-4DDD-B390-66D5684BB608}" dt="2024-06-18T12:30:21.756" v="17356"/>
        <pc:sldMkLst>
          <pc:docMk/>
          <pc:sldMk cId="3054298011" sldId="374"/>
        </pc:sldMkLst>
        <pc:spChg chg="del">
          <ac:chgData name="Woodard Leslie N" userId="0215b3a3-2f11-4a9b-8dcf-81ec854199b6" providerId="ADAL" clId="{E8496076-DD37-4DDD-B390-66D5684BB608}" dt="2024-06-17T15:53:09.514" v="16619" actId="478"/>
          <ac:spMkLst>
            <pc:docMk/>
            <pc:sldMk cId="3054298011" sldId="374"/>
            <ac:spMk id="4" creationId="{3F40F648-E669-AC2A-2263-4F0F677ADD54}"/>
          </ac:spMkLst>
        </pc:spChg>
        <pc:spChg chg="mod">
          <ac:chgData name="Woodard Leslie N" userId="0215b3a3-2f11-4a9b-8dcf-81ec854199b6" providerId="ADAL" clId="{E8496076-DD37-4DDD-B390-66D5684BB608}" dt="2024-06-17T16:06:29.172" v="16965" actId="20577"/>
          <ac:spMkLst>
            <pc:docMk/>
            <pc:sldMk cId="3054298011" sldId="374"/>
            <ac:spMk id="5" creationId="{937AF0DA-7C22-1E8F-E5CA-A30FA7952AC2}"/>
          </ac:spMkLst>
        </pc:spChg>
        <pc:spChg chg="add del mod">
          <ac:chgData name="Woodard Leslie N" userId="0215b3a3-2f11-4a9b-8dcf-81ec854199b6" providerId="ADAL" clId="{E8496076-DD37-4DDD-B390-66D5684BB608}" dt="2024-06-17T15:58:30.931" v="16946" actId="478"/>
          <ac:spMkLst>
            <pc:docMk/>
            <pc:sldMk cId="3054298011" sldId="374"/>
            <ac:spMk id="6" creationId="{6381B5EF-9F17-7C29-75E0-9B5E6596753E}"/>
          </ac:spMkLst>
        </pc:spChg>
        <pc:spChg chg="del">
          <ac:chgData name="Woodard Leslie N" userId="0215b3a3-2f11-4a9b-8dcf-81ec854199b6" providerId="ADAL" clId="{E8496076-DD37-4DDD-B390-66D5684BB608}" dt="2024-06-17T15:53:10.878" v="16620" actId="478"/>
          <ac:spMkLst>
            <pc:docMk/>
            <pc:sldMk cId="3054298011" sldId="374"/>
            <ac:spMk id="8" creationId="{D47636DF-B9D9-272F-2478-EC2A9CD6ECFB}"/>
          </ac:spMkLst>
        </pc:spChg>
        <pc:picChg chg="mod">
          <ac:chgData name="Woodard Leslie N" userId="0215b3a3-2f11-4a9b-8dcf-81ec854199b6" providerId="ADAL" clId="{E8496076-DD37-4DDD-B390-66D5684BB608}" dt="2024-06-17T16:06:47.722" v="16966" actId="1076"/>
          <ac:picMkLst>
            <pc:docMk/>
            <pc:sldMk cId="3054298011" sldId="374"/>
            <ac:picMk id="4098" creationId="{26944A0A-0BC5-B479-9EB2-320CC65969FE}"/>
          </ac:picMkLst>
        </pc:picChg>
        <pc:picChg chg="del mod">
          <ac:chgData name="Woodard Leslie N" userId="0215b3a3-2f11-4a9b-8dcf-81ec854199b6" providerId="ADAL" clId="{E8496076-DD37-4DDD-B390-66D5684BB608}" dt="2024-06-17T16:00:09.177" v="16948" actId="478"/>
          <ac:picMkLst>
            <pc:docMk/>
            <pc:sldMk cId="3054298011" sldId="374"/>
            <ac:picMk id="4102" creationId="{10B9AC07-7C6D-8377-B212-940E474D5552}"/>
          </ac:picMkLst>
        </pc:picChg>
        <pc:picChg chg="add mod">
          <ac:chgData name="Woodard Leslie N" userId="0215b3a3-2f11-4a9b-8dcf-81ec854199b6" providerId="ADAL" clId="{E8496076-DD37-4DDD-B390-66D5684BB608}" dt="2024-06-17T16:14:33.971" v="17290" actId="732"/>
          <ac:picMkLst>
            <pc:docMk/>
            <pc:sldMk cId="3054298011" sldId="374"/>
            <ac:picMk id="5122" creationId="{193EFBEA-E9D9-8FC9-AF77-AF3F9C983F7E}"/>
          </ac:picMkLst>
        </pc:picChg>
      </pc:sldChg>
      <pc:sldChg chg="addSp delSp modSp add mod setBg modAnim">
        <pc:chgData name="Woodard Leslie N" userId="0215b3a3-2f11-4a9b-8dcf-81ec854199b6" providerId="ADAL" clId="{E8496076-DD37-4DDD-B390-66D5684BB608}" dt="2024-06-18T12:31:08.900" v="17367"/>
        <pc:sldMkLst>
          <pc:docMk/>
          <pc:sldMk cId="2309579803" sldId="375"/>
        </pc:sldMkLst>
        <pc:spChg chg="mod ord">
          <ac:chgData name="Woodard Leslie N" userId="0215b3a3-2f11-4a9b-8dcf-81ec854199b6" providerId="ADAL" clId="{E8496076-DD37-4DDD-B390-66D5684BB608}" dt="2024-06-17T16:12:05.136" v="17237" actId="26606"/>
          <ac:spMkLst>
            <pc:docMk/>
            <pc:sldMk cId="2309579803" sldId="375"/>
            <ac:spMk id="2" creationId="{E5802E02-102A-F8CB-19DB-9AF4056E8366}"/>
          </ac:spMkLst>
        </pc:spChg>
        <pc:spChg chg="del">
          <ac:chgData name="Woodard Leslie N" userId="0215b3a3-2f11-4a9b-8dcf-81ec854199b6" providerId="ADAL" clId="{E8496076-DD37-4DDD-B390-66D5684BB608}" dt="2024-06-17T16:09:45.144" v="17046" actId="478"/>
          <ac:spMkLst>
            <pc:docMk/>
            <pc:sldMk cId="2309579803" sldId="375"/>
            <ac:spMk id="4" creationId="{3F40F648-E669-AC2A-2263-4F0F677ADD54}"/>
          </ac:spMkLst>
        </pc:spChg>
        <pc:spChg chg="mod ord">
          <ac:chgData name="Woodard Leslie N" userId="0215b3a3-2f11-4a9b-8dcf-81ec854199b6" providerId="ADAL" clId="{E8496076-DD37-4DDD-B390-66D5684BB608}" dt="2024-06-17T16:12:55.200" v="17253" actId="11"/>
          <ac:spMkLst>
            <pc:docMk/>
            <pc:sldMk cId="2309579803" sldId="375"/>
            <ac:spMk id="5" creationId="{937AF0DA-7C22-1E8F-E5CA-A30FA7952AC2}"/>
          </ac:spMkLst>
        </pc:spChg>
        <pc:spChg chg="del">
          <ac:chgData name="Woodard Leslie N" userId="0215b3a3-2f11-4a9b-8dcf-81ec854199b6" providerId="ADAL" clId="{E8496076-DD37-4DDD-B390-66D5684BB608}" dt="2024-06-17T16:11:43.223" v="17231" actId="478"/>
          <ac:spMkLst>
            <pc:docMk/>
            <pc:sldMk cId="2309579803" sldId="375"/>
            <ac:spMk id="8" creationId="{D47636DF-B9D9-272F-2478-EC2A9CD6ECFB}"/>
          </ac:spMkLst>
        </pc:spChg>
        <pc:spChg chg="add del mod">
          <ac:chgData name="Woodard Leslie N" userId="0215b3a3-2f11-4a9b-8dcf-81ec854199b6" providerId="ADAL" clId="{E8496076-DD37-4DDD-B390-66D5684BB608}" dt="2024-06-17T16:09:46.822" v="17047" actId="478"/>
          <ac:spMkLst>
            <pc:docMk/>
            <pc:sldMk cId="2309579803" sldId="375"/>
            <ac:spMk id="13" creationId="{D87E4B07-AAEA-6957-870D-828846F171C7}"/>
          </ac:spMkLst>
        </pc:spChg>
        <pc:spChg chg="add del">
          <ac:chgData name="Woodard Leslie N" userId="0215b3a3-2f11-4a9b-8dcf-81ec854199b6" providerId="ADAL" clId="{E8496076-DD37-4DDD-B390-66D5684BB608}" dt="2024-06-17T16:12:00.111" v="17233" actId="26606"/>
          <ac:spMkLst>
            <pc:docMk/>
            <pc:sldMk cId="2309579803" sldId="375"/>
            <ac:spMk id="20" creationId="{0786F82F-1B47-46ED-8EAE-53EF71E59E9A}"/>
          </ac:spMkLst>
        </pc:spChg>
        <pc:spChg chg="add del">
          <ac:chgData name="Woodard Leslie N" userId="0215b3a3-2f11-4a9b-8dcf-81ec854199b6" providerId="ADAL" clId="{E8496076-DD37-4DDD-B390-66D5684BB608}" dt="2024-06-17T16:12:00.111" v="17233" actId="26606"/>
          <ac:spMkLst>
            <pc:docMk/>
            <pc:sldMk cId="2309579803" sldId="375"/>
            <ac:spMk id="22" creationId="{EF1BAF6F-6275-4646-9C59-331B29B9550F}"/>
          </ac:spMkLst>
        </pc:spChg>
        <pc:spChg chg="add del">
          <ac:chgData name="Woodard Leslie N" userId="0215b3a3-2f11-4a9b-8dcf-81ec854199b6" providerId="ADAL" clId="{E8496076-DD37-4DDD-B390-66D5684BB608}" dt="2024-06-17T16:12:00.111" v="17233" actId="26606"/>
          <ac:spMkLst>
            <pc:docMk/>
            <pc:sldMk cId="2309579803" sldId="375"/>
            <ac:spMk id="24" creationId="{9D000C23-E7C4-47A4-959E-D03967B32E63}"/>
          </ac:spMkLst>
        </pc:spChg>
        <pc:spChg chg="add del">
          <ac:chgData name="Woodard Leslie N" userId="0215b3a3-2f11-4a9b-8dcf-81ec854199b6" providerId="ADAL" clId="{E8496076-DD37-4DDD-B390-66D5684BB608}" dt="2024-06-17T16:12:00.111" v="17233" actId="26606"/>
          <ac:spMkLst>
            <pc:docMk/>
            <pc:sldMk cId="2309579803" sldId="375"/>
            <ac:spMk id="26" creationId="{80A17507-890B-423E-9E12-BCDC9049D70E}"/>
          </ac:spMkLst>
        </pc:spChg>
        <pc:spChg chg="add del">
          <ac:chgData name="Woodard Leslie N" userId="0215b3a3-2f11-4a9b-8dcf-81ec854199b6" providerId="ADAL" clId="{E8496076-DD37-4DDD-B390-66D5684BB608}" dt="2024-06-17T16:12:00.111" v="17233" actId="26606"/>
          <ac:spMkLst>
            <pc:docMk/>
            <pc:sldMk cId="2309579803" sldId="375"/>
            <ac:spMk id="28" creationId="{E8B0F70A-99FB-43EE-922F-C3C1DF8CB696}"/>
          </ac:spMkLst>
        </pc:spChg>
        <pc:spChg chg="add del">
          <ac:chgData name="Woodard Leslie N" userId="0215b3a3-2f11-4a9b-8dcf-81ec854199b6" providerId="ADAL" clId="{E8496076-DD37-4DDD-B390-66D5684BB608}" dt="2024-06-17T16:12:00.111" v="17233" actId="26606"/>
          <ac:spMkLst>
            <pc:docMk/>
            <pc:sldMk cId="2309579803" sldId="375"/>
            <ac:spMk id="30" creationId="{5339CA27-1B4E-4005-9597-6F77252D49DC}"/>
          </ac:spMkLst>
        </pc:spChg>
        <pc:spChg chg="add del">
          <ac:chgData name="Woodard Leslie N" userId="0215b3a3-2f11-4a9b-8dcf-81ec854199b6" providerId="ADAL" clId="{E8496076-DD37-4DDD-B390-66D5684BB608}" dt="2024-06-17T16:12:00.111" v="17233" actId="26606"/>
          <ac:spMkLst>
            <pc:docMk/>
            <pc:sldMk cId="2309579803" sldId="375"/>
            <ac:spMk id="32" creationId="{37314567-65CC-46DE-BED1-B5E6341958BC}"/>
          </ac:spMkLst>
        </pc:spChg>
        <pc:spChg chg="add del">
          <ac:chgData name="Woodard Leslie N" userId="0215b3a3-2f11-4a9b-8dcf-81ec854199b6" providerId="ADAL" clId="{E8496076-DD37-4DDD-B390-66D5684BB608}" dt="2024-06-17T16:12:05.126" v="17236" actId="26606"/>
          <ac:spMkLst>
            <pc:docMk/>
            <pc:sldMk cId="2309579803" sldId="375"/>
            <ac:spMk id="34" creationId="{D3359E63-5E11-43B2-8DE4-6987380E67AB}"/>
          </ac:spMkLst>
        </pc:spChg>
        <pc:spChg chg="add del">
          <ac:chgData name="Woodard Leslie N" userId="0215b3a3-2f11-4a9b-8dcf-81ec854199b6" providerId="ADAL" clId="{E8496076-DD37-4DDD-B390-66D5684BB608}" dt="2024-06-17T16:12:05.126" v="17236" actId="26606"/>
          <ac:spMkLst>
            <pc:docMk/>
            <pc:sldMk cId="2309579803" sldId="375"/>
            <ac:spMk id="35" creationId="{0786F82F-1B47-46ED-8EAE-53EF71E59E9A}"/>
          </ac:spMkLst>
        </pc:spChg>
        <pc:spChg chg="add del">
          <ac:chgData name="Woodard Leslie N" userId="0215b3a3-2f11-4a9b-8dcf-81ec854199b6" providerId="ADAL" clId="{E8496076-DD37-4DDD-B390-66D5684BB608}" dt="2024-06-17T16:12:05.126" v="17236" actId="26606"/>
          <ac:spMkLst>
            <pc:docMk/>
            <pc:sldMk cId="2309579803" sldId="375"/>
            <ac:spMk id="36" creationId="{0AFAD299-BD71-4ABF-87E4-A9DB100D1541}"/>
          </ac:spMkLst>
        </pc:spChg>
        <pc:spChg chg="add del">
          <ac:chgData name="Woodard Leslie N" userId="0215b3a3-2f11-4a9b-8dcf-81ec854199b6" providerId="ADAL" clId="{E8496076-DD37-4DDD-B390-66D5684BB608}" dt="2024-06-17T16:12:05.126" v="17236" actId="26606"/>
          <ac:spMkLst>
            <pc:docMk/>
            <pc:sldMk cId="2309579803" sldId="375"/>
            <ac:spMk id="37" creationId="{EF1BAF6F-6275-4646-9C59-331B29B9550F}"/>
          </ac:spMkLst>
        </pc:spChg>
        <pc:spChg chg="add del">
          <ac:chgData name="Woodard Leslie N" userId="0215b3a3-2f11-4a9b-8dcf-81ec854199b6" providerId="ADAL" clId="{E8496076-DD37-4DDD-B390-66D5684BB608}" dt="2024-06-17T16:12:05.126" v="17236" actId="26606"/>
          <ac:spMkLst>
            <pc:docMk/>
            <pc:sldMk cId="2309579803" sldId="375"/>
            <ac:spMk id="38" creationId="{D9C3E457-541D-4754-9868-31A6AEAC2CFD}"/>
          </ac:spMkLst>
        </pc:spChg>
        <pc:spChg chg="add del">
          <ac:chgData name="Woodard Leslie N" userId="0215b3a3-2f11-4a9b-8dcf-81ec854199b6" providerId="ADAL" clId="{E8496076-DD37-4DDD-B390-66D5684BB608}" dt="2024-06-17T16:12:05.126" v="17236" actId="26606"/>
          <ac:spMkLst>
            <pc:docMk/>
            <pc:sldMk cId="2309579803" sldId="375"/>
            <ac:spMk id="39" creationId="{A7FF7231-97B5-40C6-8958-17E8D45D684D}"/>
          </ac:spMkLst>
        </pc:spChg>
        <pc:spChg chg="add del">
          <ac:chgData name="Woodard Leslie N" userId="0215b3a3-2f11-4a9b-8dcf-81ec854199b6" providerId="ADAL" clId="{E8496076-DD37-4DDD-B390-66D5684BB608}" dt="2024-06-17T16:12:05.126" v="17236" actId="26606"/>
          <ac:spMkLst>
            <pc:docMk/>
            <pc:sldMk cId="2309579803" sldId="375"/>
            <ac:spMk id="40" creationId="{B6C74C26-EC59-407B-B171-5BA517E83EC3}"/>
          </ac:spMkLst>
        </pc:spChg>
        <pc:spChg chg="add del">
          <ac:chgData name="Woodard Leslie N" userId="0215b3a3-2f11-4a9b-8dcf-81ec854199b6" providerId="ADAL" clId="{E8496076-DD37-4DDD-B390-66D5684BB608}" dt="2024-06-17T16:12:05.126" v="17236" actId="26606"/>
          <ac:spMkLst>
            <pc:docMk/>
            <pc:sldMk cId="2309579803" sldId="375"/>
            <ac:spMk id="41" creationId="{1862C7FC-352D-4762-A023-4B26F9E6736E}"/>
          </ac:spMkLst>
        </pc:spChg>
        <pc:spChg chg="add del">
          <ac:chgData name="Woodard Leslie N" userId="0215b3a3-2f11-4a9b-8dcf-81ec854199b6" providerId="ADAL" clId="{E8496076-DD37-4DDD-B390-66D5684BB608}" dt="2024-06-17T16:12:05.126" v="17236" actId="26606"/>
          <ac:spMkLst>
            <pc:docMk/>
            <pc:sldMk cId="2309579803" sldId="375"/>
            <ac:spMk id="42" creationId="{6907C705-0026-4F8D-833F-DA232D958E5B}"/>
          </ac:spMkLst>
        </pc:spChg>
        <pc:spChg chg="add del">
          <ac:chgData name="Woodard Leslie N" userId="0215b3a3-2f11-4a9b-8dcf-81ec854199b6" providerId="ADAL" clId="{E8496076-DD37-4DDD-B390-66D5684BB608}" dt="2024-06-17T16:12:05.126" v="17236" actId="26606"/>
          <ac:spMkLst>
            <pc:docMk/>
            <pc:sldMk cId="2309579803" sldId="375"/>
            <ac:spMk id="43" creationId="{E363E41A-E645-415D-85BE-C1A7C1F0E911}"/>
          </ac:spMkLst>
        </pc:spChg>
        <pc:spChg chg="add del">
          <ac:chgData name="Woodard Leslie N" userId="0215b3a3-2f11-4a9b-8dcf-81ec854199b6" providerId="ADAL" clId="{E8496076-DD37-4DDD-B390-66D5684BB608}" dt="2024-06-17T16:12:05.126" v="17236" actId="26606"/>
          <ac:spMkLst>
            <pc:docMk/>
            <pc:sldMk cId="2309579803" sldId="375"/>
            <ac:spMk id="44" creationId="{65C691BE-C737-470C-94D1-F63DEF890DAC}"/>
          </ac:spMkLst>
        </pc:spChg>
        <pc:spChg chg="add">
          <ac:chgData name="Woodard Leslie N" userId="0215b3a3-2f11-4a9b-8dcf-81ec854199b6" providerId="ADAL" clId="{E8496076-DD37-4DDD-B390-66D5684BB608}" dt="2024-06-17T16:12:05.136" v="17237" actId="26606"/>
          <ac:spMkLst>
            <pc:docMk/>
            <pc:sldMk cId="2309579803" sldId="375"/>
            <ac:spMk id="46" creationId="{0786F82F-1B47-46ED-8EAE-53EF71E59E9A}"/>
          </ac:spMkLst>
        </pc:spChg>
        <pc:spChg chg="add">
          <ac:chgData name="Woodard Leslie N" userId="0215b3a3-2f11-4a9b-8dcf-81ec854199b6" providerId="ADAL" clId="{E8496076-DD37-4DDD-B390-66D5684BB608}" dt="2024-06-17T16:12:05.136" v="17237" actId="26606"/>
          <ac:spMkLst>
            <pc:docMk/>
            <pc:sldMk cId="2309579803" sldId="375"/>
            <ac:spMk id="47" creationId="{EF1BAF6F-6275-4646-9C59-331B29B9550F}"/>
          </ac:spMkLst>
        </pc:spChg>
        <pc:spChg chg="add">
          <ac:chgData name="Woodard Leslie N" userId="0215b3a3-2f11-4a9b-8dcf-81ec854199b6" providerId="ADAL" clId="{E8496076-DD37-4DDD-B390-66D5684BB608}" dt="2024-06-17T16:12:05.136" v="17237" actId="26606"/>
          <ac:spMkLst>
            <pc:docMk/>
            <pc:sldMk cId="2309579803" sldId="375"/>
            <ac:spMk id="48" creationId="{DA4E7B50-D68C-43EB-930F-EA442A13A9B2}"/>
          </ac:spMkLst>
        </pc:spChg>
        <pc:spChg chg="add">
          <ac:chgData name="Woodard Leslie N" userId="0215b3a3-2f11-4a9b-8dcf-81ec854199b6" providerId="ADAL" clId="{E8496076-DD37-4DDD-B390-66D5684BB608}" dt="2024-06-17T16:12:05.136" v="17237" actId="26606"/>
          <ac:spMkLst>
            <pc:docMk/>
            <pc:sldMk cId="2309579803" sldId="375"/>
            <ac:spMk id="49" creationId="{3611DA2B-4CF7-4A57-82AC-FA120DE44DB9}"/>
          </ac:spMkLst>
        </pc:spChg>
        <pc:spChg chg="add">
          <ac:chgData name="Woodard Leslie N" userId="0215b3a3-2f11-4a9b-8dcf-81ec854199b6" providerId="ADAL" clId="{E8496076-DD37-4DDD-B390-66D5684BB608}" dt="2024-06-17T16:12:05.136" v="17237" actId="26606"/>
          <ac:spMkLst>
            <pc:docMk/>
            <pc:sldMk cId="2309579803" sldId="375"/>
            <ac:spMk id="50" creationId="{C1CF7BFC-0A02-4106-88A8-CCC0D944451E}"/>
          </ac:spMkLst>
        </pc:spChg>
        <pc:spChg chg="add">
          <ac:chgData name="Woodard Leslie N" userId="0215b3a3-2f11-4a9b-8dcf-81ec854199b6" providerId="ADAL" clId="{E8496076-DD37-4DDD-B390-66D5684BB608}" dt="2024-06-17T16:12:05.136" v="17237" actId="26606"/>
          <ac:spMkLst>
            <pc:docMk/>
            <pc:sldMk cId="2309579803" sldId="375"/>
            <ac:spMk id="51" creationId="{1CA3DFBE-30A6-4BDE-9238-14F3652B4F99}"/>
          </ac:spMkLst>
        </pc:spChg>
        <pc:spChg chg="add">
          <ac:chgData name="Woodard Leslie N" userId="0215b3a3-2f11-4a9b-8dcf-81ec854199b6" providerId="ADAL" clId="{E8496076-DD37-4DDD-B390-66D5684BB608}" dt="2024-06-17T16:12:05.136" v="17237" actId="26606"/>
          <ac:spMkLst>
            <pc:docMk/>
            <pc:sldMk cId="2309579803" sldId="375"/>
            <ac:spMk id="52" creationId="{BF8B46D1-2C18-45B2-AE7A-C02B6FB5CDE1}"/>
          </ac:spMkLst>
        </pc:spChg>
        <pc:spChg chg="add">
          <ac:chgData name="Woodard Leslie N" userId="0215b3a3-2f11-4a9b-8dcf-81ec854199b6" providerId="ADAL" clId="{E8496076-DD37-4DDD-B390-66D5684BB608}" dt="2024-06-17T16:12:05.136" v="17237" actId="26606"/>
          <ac:spMkLst>
            <pc:docMk/>
            <pc:sldMk cId="2309579803" sldId="375"/>
            <ac:spMk id="53" creationId="{15DCA835-3A68-4F79-8083-F784410C9788}"/>
          </ac:spMkLst>
        </pc:spChg>
        <pc:picChg chg="add mod ord">
          <ac:chgData name="Woodard Leslie N" userId="0215b3a3-2f11-4a9b-8dcf-81ec854199b6" providerId="ADAL" clId="{E8496076-DD37-4DDD-B390-66D5684BB608}" dt="2024-06-17T16:12:28.151" v="17245" actId="1076"/>
          <ac:picMkLst>
            <pc:docMk/>
            <pc:sldMk cId="2309579803" sldId="375"/>
            <ac:picMk id="6" creationId="{48AC5F35-CFD5-0FA9-9C26-683C587F3F5B}"/>
          </ac:picMkLst>
        </pc:picChg>
        <pc:picChg chg="add del mod">
          <ac:chgData name="Woodard Leslie N" userId="0215b3a3-2f11-4a9b-8dcf-81ec854199b6" providerId="ADAL" clId="{E8496076-DD37-4DDD-B390-66D5684BB608}" dt="2024-06-17T16:09:16.892" v="17040" actId="478"/>
          <ac:picMkLst>
            <pc:docMk/>
            <pc:sldMk cId="2309579803" sldId="375"/>
            <ac:picMk id="9" creationId="{35C04144-1289-2698-18BA-C799F4E12288}"/>
          </ac:picMkLst>
        </pc:picChg>
        <pc:picChg chg="add mod ord">
          <ac:chgData name="Woodard Leslie N" userId="0215b3a3-2f11-4a9b-8dcf-81ec854199b6" providerId="ADAL" clId="{E8496076-DD37-4DDD-B390-66D5684BB608}" dt="2024-06-17T16:12:37.828" v="17249" actId="1076"/>
          <ac:picMkLst>
            <pc:docMk/>
            <pc:sldMk cId="2309579803" sldId="375"/>
            <ac:picMk id="11" creationId="{E97FEAAF-B761-BE51-58AD-51F5CA3CC47C}"/>
          </ac:picMkLst>
        </pc:picChg>
        <pc:picChg chg="add mod ord">
          <ac:chgData name="Woodard Leslie N" userId="0215b3a3-2f11-4a9b-8dcf-81ec854199b6" providerId="ADAL" clId="{E8496076-DD37-4DDD-B390-66D5684BB608}" dt="2024-06-17T16:12:40.670" v="17250" actId="1076"/>
          <ac:picMkLst>
            <pc:docMk/>
            <pc:sldMk cId="2309579803" sldId="375"/>
            <ac:picMk id="15" creationId="{D2687A1E-3BC2-EE46-591F-ADF591CE576A}"/>
          </ac:picMkLst>
        </pc:picChg>
        <pc:picChg chg="del">
          <ac:chgData name="Woodard Leslie N" userId="0215b3a3-2f11-4a9b-8dcf-81ec854199b6" providerId="ADAL" clId="{E8496076-DD37-4DDD-B390-66D5684BB608}" dt="2024-06-17T16:07:44.908" v="16971" actId="478"/>
          <ac:picMkLst>
            <pc:docMk/>
            <pc:sldMk cId="2309579803" sldId="375"/>
            <ac:picMk id="4102" creationId="{10B9AC07-7C6D-8377-B212-940E474D5552}"/>
          </ac:picMkLst>
        </pc:picChg>
      </pc:sldChg>
      <pc:sldChg chg="addSp delSp modSp add mod modAnim">
        <pc:chgData name="Woodard Leslie N" userId="0215b3a3-2f11-4a9b-8dcf-81ec854199b6" providerId="ADAL" clId="{E8496076-DD37-4DDD-B390-66D5684BB608}" dt="2024-06-18T12:31:16.428" v="17368"/>
        <pc:sldMkLst>
          <pc:docMk/>
          <pc:sldMk cId="2407832026" sldId="376"/>
        </pc:sldMkLst>
        <pc:spChg chg="add mod">
          <ac:chgData name="Woodard Leslie N" userId="0215b3a3-2f11-4a9b-8dcf-81ec854199b6" providerId="ADAL" clId="{E8496076-DD37-4DDD-B390-66D5684BB608}" dt="2024-06-17T16:14:00.386" v="17289" actId="1076"/>
          <ac:spMkLst>
            <pc:docMk/>
            <pc:sldMk cId="2407832026" sldId="376"/>
            <ac:spMk id="3" creationId="{3D0B5B39-9EB0-FAAE-167B-9C330EDDAF88}"/>
          </ac:spMkLst>
        </pc:spChg>
        <pc:spChg chg="mod">
          <ac:chgData name="Woodard Leslie N" userId="0215b3a3-2f11-4a9b-8dcf-81ec854199b6" providerId="ADAL" clId="{E8496076-DD37-4DDD-B390-66D5684BB608}" dt="2024-06-17T16:13:54.449" v="17286" actId="20577"/>
          <ac:spMkLst>
            <pc:docMk/>
            <pc:sldMk cId="2407832026" sldId="376"/>
            <ac:spMk id="5" creationId="{937AF0DA-7C22-1E8F-E5CA-A30FA7952AC2}"/>
          </ac:spMkLst>
        </pc:spChg>
        <pc:picChg chg="del">
          <ac:chgData name="Woodard Leslie N" userId="0215b3a3-2f11-4a9b-8dcf-81ec854199b6" providerId="ADAL" clId="{E8496076-DD37-4DDD-B390-66D5684BB608}" dt="2024-06-17T16:13:10.171" v="17254" actId="478"/>
          <ac:picMkLst>
            <pc:docMk/>
            <pc:sldMk cId="2407832026" sldId="376"/>
            <ac:picMk id="6" creationId="{48AC5F35-CFD5-0FA9-9C26-683C587F3F5B}"/>
          </ac:picMkLst>
        </pc:picChg>
        <pc:picChg chg="del">
          <ac:chgData name="Woodard Leslie N" userId="0215b3a3-2f11-4a9b-8dcf-81ec854199b6" providerId="ADAL" clId="{E8496076-DD37-4DDD-B390-66D5684BB608}" dt="2024-06-17T16:13:10.683" v="17255" actId="478"/>
          <ac:picMkLst>
            <pc:docMk/>
            <pc:sldMk cId="2407832026" sldId="376"/>
            <ac:picMk id="11" creationId="{E97FEAAF-B761-BE51-58AD-51F5CA3CC47C}"/>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1" Type="http://schemas.openxmlformats.org/officeDocument/2006/relationships/hyperlink" Target="https://cancerbulletin.facs.org/forums/node/140486"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1" Type="http://schemas.openxmlformats.org/officeDocument/2006/relationships/hyperlink" Target="https://cancerbulletin.facs.org/forums/node/140486"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F89EC-E3BF-4866-9AF4-4CB314DB535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9318007E-F73C-47F9-9C4D-3F10AE6337CF}">
      <dgm:prSet/>
      <dgm:spPr/>
      <dgm:t>
        <a:bodyPr/>
        <a:lstStyle/>
        <a:p>
          <a:r>
            <a:rPr lang="en-US" b="0" baseline="0"/>
            <a:t>Reportability</a:t>
          </a:r>
          <a:endParaRPr lang="en-US"/>
        </a:p>
      </dgm:t>
    </dgm:pt>
    <dgm:pt modelId="{F965321E-6252-41E7-A9E6-A6BC84940541}" type="parTrans" cxnId="{9D407835-6028-4158-A9D7-758F8EBEE80A}">
      <dgm:prSet/>
      <dgm:spPr/>
      <dgm:t>
        <a:bodyPr/>
        <a:lstStyle/>
        <a:p>
          <a:endParaRPr lang="en-US"/>
        </a:p>
      </dgm:t>
    </dgm:pt>
    <dgm:pt modelId="{EBB20A5A-7292-43D8-8B3A-2CE072C23243}" type="sibTrans" cxnId="{9D407835-6028-4158-A9D7-758F8EBEE80A}">
      <dgm:prSet/>
      <dgm:spPr/>
      <dgm:t>
        <a:bodyPr/>
        <a:lstStyle/>
        <a:p>
          <a:endParaRPr lang="en-US"/>
        </a:p>
      </dgm:t>
    </dgm:pt>
    <dgm:pt modelId="{AE83464A-4105-4C06-B224-477B68F5F7F0}">
      <dgm:prSet/>
      <dgm:spPr/>
      <dgm:t>
        <a:bodyPr/>
        <a:lstStyle/>
        <a:p>
          <a:r>
            <a:rPr lang="en-US" b="0" baseline="0" dirty="0"/>
            <a:t>Manual Specifics for CNS Tumors</a:t>
          </a:r>
          <a:endParaRPr lang="en-US" dirty="0"/>
        </a:p>
      </dgm:t>
    </dgm:pt>
    <dgm:pt modelId="{4EB75992-0FB6-4804-849D-6E8420501ECC}" type="parTrans" cxnId="{82772FF5-DA84-4C5C-948E-E31F8F35EDEB}">
      <dgm:prSet/>
      <dgm:spPr/>
      <dgm:t>
        <a:bodyPr/>
        <a:lstStyle/>
        <a:p>
          <a:endParaRPr lang="en-US"/>
        </a:p>
      </dgm:t>
    </dgm:pt>
    <dgm:pt modelId="{C526DA56-AFBF-40BC-B728-F58206908539}" type="sibTrans" cxnId="{82772FF5-DA84-4C5C-948E-E31F8F35EDEB}">
      <dgm:prSet/>
      <dgm:spPr/>
      <dgm:t>
        <a:bodyPr/>
        <a:lstStyle/>
        <a:p>
          <a:endParaRPr lang="en-US"/>
        </a:p>
      </dgm:t>
    </dgm:pt>
    <dgm:pt modelId="{652F669B-B85B-4DF8-8440-B9ED280ED86E}">
      <dgm:prSet/>
      <dgm:spPr/>
      <dgm:t>
        <a:bodyPr/>
        <a:lstStyle/>
        <a:p>
          <a:r>
            <a:rPr lang="en-US" b="0" baseline="0" dirty="0"/>
            <a:t>Case Scenarios</a:t>
          </a:r>
          <a:endParaRPr lang="en-US" dirty="0"/>
        </a:p>
      </dgm:t>
    </dgm:pt>
    <dgm:pt modelId="{32021A98-08C0-4435-BE57-B90A70975B26}" type="parTrans" cxnId="{BDF8359C-21FD-443C-B72E-3BF9ED942B92}">
      <dgm:prSet/>
      <dgm:spPr/>
      <dgm:t>
        <a:bodyPr/>
        <a:lstStyle/>
        <a:p>
          <a:endParaRPr lang="en-US"/>
        </a:p>
      </dgm:t>
    </dgm:pt>
    <dgm:pt modelId="{53FAF229-2429-46CA-B86D-6459680437D5}" type="sibTrans" cxnId="{BDF8359C-21FD-443C-B72E-3BF9ED942B92}">
      <dgm:prSet/>
      <dgm:spPr/>
      <dgm:t>
        <a:bodyPr/>
        <a:lstStyle/>
        <a:p>
          <a:endParaRPr lang="en-US"/>
        </a:p>
      </dgm:t>
    </dgm:pt>
    <dgm:pt modelId="{AF792C4D-B4D6-444F-B0E6-46F282B11726}" type="pres">
      <dgm:prSet presAssocID="{2C3F89EC-E3BF-4866-9AF4-4CB314DB5354}" presName="linear" presStyleCnt="0">
        <dgm:presLayoutVars>
          <dgm:dir/>
          <dgm:animLvl val="lvl"/>
          <dgm:resizeHandles val="exact"/>
        </dgm:presLayoutVars>
      </dgm:prSet>
      <dgm:spPr/>
    </dgm:pt>
    <dgm:pt modelId="{16993845-BC03-44E2-94DD-CF73EFA13075}" type="pres">
      <dgm:prSet presAssocID="{9318007E-F73C-47F9-9C4D-3F10AE6337CF}" presName="parentLin" presStyleCnt="0"/>
      <dgm:spPr/>
    </dgm:pt>
    <dgm:pt modelId="{55D0356D-3FCE-42DB-9664-AA883050FC99}" type="pres">
      <dgm:prSet presAssocID="{9318007E-F73C-47F9-9C4D-3F10AE6337CF}" presName="parentLeftMargin" presStyleLbl="node1" presStyleIdx="0" presStyleCnt="3"/>
      <dgm:spPr/>
    </dgm:pt>
    <dgm:pt modelId="{4A9A2D62-CF42-4724-8724-D643CAEC5F20}" type="pres">
      <dgm:prSet presAssocID="{9318007E-F73C-47F9-9C4D-3F10AE6337CF}" presName="parentText" presStyleLbl="node1" presStyleIdx="0" presStyleCnt="3">
        <dgm:presLayoutVars>
          <dgm:chMax val="0"/>
          <dgm:bulletEnabled val="1"/>
        </dgm:presLayoutVars>
      </dgm:prSet>
      <dgm:spPr/>
    </dgm:pt>
    <dgm:pt modelId="{BB987F8A-2E68-4066-BD0D-3D7ABEB4A264}" type="pres">
      <dgm:prSet presAssocID="{9318007E-F73C-47F9-9C4D-3F10AE6337CF}" presName="negativeSpace" presStyleCnt="0"/>
      <dgm:spPr/>
    </dgm:pt>
    <dgm:pt modelId="{19C01908-AC79-4503-9330-CBFB02366125}" type="pres">
      <dgm:prSet presAssocID="{9318007E-F73C-47F9-9C4D-3F10AE6337CF}" presName="childText" presStyleLbl="conFgAcc1" presStyleIdx="0" presStyleCnt="3">
        <dgm:presLayoutVars>
          <dgm:bulletEnabled val="1"/>
        </dgm:presLayoutVars>
      </dgm:prSet>
      <dgm:spPr/>
    </dgm:pt>
    <dgm:pt modelId="{B2CE0028-CD41-4411-AC11-95AEA16EE90B}" type="pres">
      <dgm:prSet presAssocID="{EBB20A5A-7292-43D8-8B3A-2CE072C23243}" presName="spaceBetweenRectangles" presStyleCnt="0"/>
      <dgm:spPr/>
    </dgm:pt>
    <dgm:pt modelId="{48AFF4D8-43DE-4F2C-ACC7-CE32E94AE964}" type="pres">
      <dgm:prSet presAssocID="{AE83464A-4105-4C06-B224-477B68F5F7F0}" presName="parentLin" presStyleCnt="0"/>
      <dgm:spPr/>
    </dgm:pt>
    <dgm:pt modelId="{A042D7C7-9196-4125-9F89-B1944187A861}" type="pres">
      <dgm:prSet presAssocID="{AE83464A-4105-4C06-B224-477B68F5F7F0}" presName="parentLeftMargin" presStyleLbl="node1" presStyleIdx="0" presStyleCnt="3"/>
      <dgm:spPr/>
    </dgm:pt>
    <dgm:pt modelId="{4EB49547-EE4A-4213-9F76-A1E9D141CD1E}" type="pres">
      <dgm:prSet presAssocID="{AE83464A-4105-4C06-B224-477B68F5F7F0}" presName="parentText" presStyleLbl="node1" presStyleIdx="1" presStyleCnt="3">
        <dgm:presLayoutVars>
          <dgm:chMax val="0"/>
          <dgm:bulletEnabled val="1"/>
        </dgm:presLayoutVars>
      </dgm:prSet>
      <dgm:spPr/>
    </dgm:pt>
    <dgm:pt modelId="{2B8FDA67-034C-4257-9F9C-4ACA0CF2B306}" type="pres">
      <dgm:prSet presAssocID="{AE83464A-4105-4C06-B224-477B68F5F7F0}" presName="negativeSpace" presStyleCnt="0"/>
      <dgm:spPr/>
    </dgm:pt>
    <dgm:pt modelId="{F394ABEC-5AB4-4770-8D2B-96684A903591}" type="pres">
      <dgm:prSet presAssocID="{AE83464A-4105-4C06-B224-477B68F5F7F0}" presName="childText" presStyleLbl="conFgAcc1" presStyleIdx="1" presStyleCnt="3">
        <dgm:presLayoutVars>
          <dgm:bulletEnabled val="1"/>
        </dgm:presLayoutVars>
      </dgm:prSet>
      <dgm:spPr/>
    </dgm:pt>
    <dgm:pt modelId="{25413F77-31B1-4AF8-9FB8-13952803CBDD}" type="pres">
      <dgm:prSet presAssocID="{C526DA56-AFBF-40BC-B728-F58206908539}" presName="spaceBetweenRectangles" presStyleCnt="0"/>
      <dgm:spPr/>
    </dgm:pt>
    <dgm:pt modelId="{9FA82391-9E46-45D4-83CE-EC79976E30EA}" type="pres">
      <dgm:prSet presAssocID="{652F669B-B85B-4DF8-8440-B9ED280ED86E}" presName="parentLin" presStyleCnt="0"/>
      <dgm:spPr/>
    </dgm:pt>
    <dgm:pt modelId="{F772182F-B868-48A8-9CB4-D90C4C456B08}" type="pres">
      <dgm:prSet presAssocID="{652F669B-B85B-4DF8-8440-B9ED280ED86E}" presName="parentLeftMargin" presStyleLbl="node1" presStyleIdx="1" presStyleCnt="3"/>
      <dgm:spPr/>
    </dgm:pt>
    <dgm:pt modelId="{F6A71220-6D67-4661-8901-95C463A44FD3}" type="pres">
      <dgm:prSet presAssocID="{652F669B-B85B-4DF8-8440-B9ED280ED86E}" presName="parentText" presStyleLbl="node1" presStyleIdx="2" presStyleCnt="3">
        <dgm:presLayoutVars>
          <dgm:chMax val="0"/>
          <dgm:bulletEnabled val="1"/>
        </dgm:presLayoutVars>
      </dgm:prSet>
      <dgm:spPr/>
    </dgm:pt>
    <dgm:pt modelId="{C0B25E2B-D6F9-48B3-8308-EB0F2B3B4E7F}" type="pres">
      <dgm:prSet presAssocID="{652F669B-B85B-4DF8-8440-B9ED280ED86E}" presName="negativeSpace" presStyleCnt="0"/>
      <dgm:spPr/>
    </dgm:pt>
    <dgm:pt modelId="{5B59E087-4A29-488F-B308-17F81A2F1DD1}" type="pres">
      <dgm:prSet presAssocID="{652F669B-B85B-4DF8-8440-B9ED280ED86E}" presName="childText" presStyleLbl="conFgAcc1" presStyleIdx="2" presStyleCnt="3">
        <dgm:presLayoutVars>
          <dgm:bulletEnabled val="1"/>
        </dgm:presLayoutVars>
      </dgm:prSet>
      <dgm:spPr/>
    </dgm:pt>
  </dgm:ptLst>
  <dgm:cxnLst>
    <dgm:cxn modelId="{8C85E31F-609B-42DE-B58F-203227C31341}" type="presOf" srcId="{9318007E-F73C-47F9-9C4D-3F10AE6337CF}" destId="{4A9A2D62-CF42-4724-8724-D643CAEC5F20}" srcOrd="1" destOrd="0" presId="urn:microsoft.com/office/officeart/2005/8/layout/list1"/>
    <dgm:cxn modelId="{6919AA2A-02E0-4B3C-8CBA-5F28974EE5A2}" type="presOf" srcId="{9318007E-F73C-47F9-9C4D-3F10AE6337CF}" destId="{55D0356D-3FCE-42DB-9664-AA883050FC99}" srcOrd="0" destOrd="0" presId="urn:microsoft.com/office/officeart/2005/8/layout/list1"/>
    <dgm:cxn modelId="{9D407835-6028-4158-A9D7-758F8EBEE80A}" srcId="{2C3F89EC-E3BF-4866-9AF4-4CB314DB5354}" destId="{9318007E-F73C-47F9-9C4D-3F10AE6337CF}" srcOrd="0" destOrd="0" parTransId="{F965321E-6252-41E7-A9E6-A6BC84940541}" sibTransId="{EBB20A5A-7292-43D8-8B3A-2CE072C23243}"/>
    <dgm:cxn modelId="{D069AA8E-598E-40EF-8373-6C9C9A54EB28}" type="presOf" srcId="{2C3F89EC-E3BF-4866-9AF4-4CB314DB5354}" destId="{AF792C4D-B4D6-444F-B0E6-46F282B11726}" srcOrd="0" destOrd="0" presId="urn:microsoft.com/office/officeart/2005/8/layout/list1"/>
    <dgm:cxn modelId="{BDF8359C-21FD-443C-B72E-3BF9ED942B92}" srcId="{2C3F89EC-E3BF-4866-9AF4-4CB314DB5354}" destId="{652F669B-B85B-4DF8-8440-B9ED280ED86E}" srcOrd="2" destOrd="0" parTransId="{32021A98-08C0-4435-BE57-B90A70975B26}" sibTransId="{53FAF229-2429-46CA-B86D-6459680437D5}"/>
    <dgm:cxn modelId="{F0DC10B4-4382-464B-A096-BD051799FA4A}" type="presOf" srcId="{652F669B-B85B-4DF8-8440-B9ED280ED86E}" destId="{F772182F-B868-48A8-9CB4-D90C4C456B08}" srcOrd="0" destOrd="0" presId="urn:microsoft.com/office/officeart/2005/8/layout/list1"/>
    <dgm:cxn modelId="{547A3EBE-248A-4949-9D7C-33BCC19D8314}" type="presOf" srcId="{652F669B-B85B-4DF8-8440-B9ED280ED86E}" destId="{F6A71220-6D67-4661-8901-95C463A44FD3}" srcOrd="1" destOrd="0" presId="urn:microsoft.com/office/officeart/2005/8/layout/list1"/>
    <dgm:cxn modelId="{F04162CC-6A46-4EAD-B995-4B6529D28B18}" type="presOf" srcId="{AE83464A-4105-4C06-B224-477B68F5F7F0}" destId="{4EB49547-EE4A-4213-9F76-A1E9D141CD1E}" srcOrd="1" destOrd="0" presId="urn:microsoft.com/office/officeart/2005/8/layout/list1"/>
    <dgm:cxn modelId="{19C961ED-6F9B-430A-B136-E051ADFEE569}" type="presOf" srcId="{AE83464A-4105-4C06-B224-477B68F5F7F0}" destId="{A042D7C7-9196-4125-9F89-B1944187A861}" srcOrd="0" destOrd="0" presId="urn:microsoft.com/office/officeart/2005/8/layout/list1"/>
    <dgm:cxn modelId="{82772FF5-DA84-4C5C-948E-E31F8F35EDEB}" srcId="{2C3F89EC-E3BF-4866-9AF4-4CB314DB5354}" destId="{AE83464A-4105-4C06-B224-477B68F5F7F0}" srcOrd="1" destOrd="0" parTransId="{4EB75992-0FB6-4804-849D-6E8420501ECC}" sibTransId="{C526DA56-AFBF-40BC-B728-F58206908539}"/>
    <dgm:cxn modelId="{9429A6A7-CC4A-4531-B66C-760DB6D52FD1}" type="presParOf" srcId="{AF792C4D-B4D6-444F-B0E6-46F282B11726}" destId="{16993845-BC03-44E2-94DD-CF73EFA13075}" srcOrd="0" destOrd="0" presId="urn:microsoft.com/office/officeart/2005/8/layout/list1"/>
    <dgm:cxn modelId="{41B7FE26-81FA-439E-9C18-E8A79F09B349}" type="presParOf" srcId="{16993845-BC03-44E2-94DD-CF73EFA13075}" destId="{55D0356D-3FCE-42DB-9664-AA883050FC99}" srcOrd="0" destOrd="0" presId="urn:microsoft.com/office/officeart/2005/8/layout/list1"/>
    <dgm:cxn modelId="{0C616B38-B6D2-48F1-A66D-9EFDD570A957}" type="presParOf" srcId="{16993845-BC03-44E2-94DD-CF73EFA13075}" destId="{4A9A2D62-CF42-4724-8724-D643CAEC5F20}" srcOrd="1" destOrd="0" presId="urn:microsoft.com/office/officeart/2005/8/layout/list1"/>
    <dgm:cxn modelId="{6874D902-D538-4972-BFA8-647243D831B5}" type="presParOf" srcId="{AF792C4D-B4D6-444F-B0E6-46F282B11726}" destId="{BB987F8A-2E68-4066-BD0D-3D7ABEB4A264}" srcOrd="1" destOrd="0" presId="urn:microsoft.com/office/officeart/2005/8/layout/list1"/>
    <dgm:cxn modelId="{05CAE0F8-20E6-4B9F-91CB-8E6CAB3F678C}" type="presParOf" srcId="{AF792C4D-B4D6-444F-B0E6-46F282B11726}" destId="{19C01908-AC79-4503-9330-CBFB02366125}" srcOrd="2" destOrd="0" presId="urn:microsoft.com/office/officeart/2005/8/layout/list1"/>
    <dgm:cxn modelId="{1C935620-7DD5-490D-B9B7-C67784585372}" type="presParOf" srcId="{AF792C4D-B4D6-444F-B0E6-46F282B11726}" destId="{B2CE0028-CD41-4411-AC11-95AEA16EE90B}" srcOrd="3" destOrd="0" presId="urn:microsoft.com/office/officeart/2005/8/layout/list1"/>
    <dgm:cxn modelId="{3559A76C-0C4D-4CBB-A6E8-D49FC1E0D82D}" type="presParOf" srcId="{AF792C4D-B4D6-444F-B0E6-46F282B11726}" destId="{48AFF4D8-43DE-4F2C-ACC7-CE32E94AE964}" srcOrd="4" destOrd="0" presId="urn:microsoft.com/office/officeart/2005/8/layout/list1"/>
    <dgm:cxn modelId="{C87AEF42-1D50-43B0-878E-024709018542}" type="presParOf" srcId="{48AFF4D8-43DE-4F2C-ACC7-CE32E94AE964}" destId="{A042D7C7-9196-4125-9F89-B1944187A861}" srcOrd="0" destOrd="0" presId="urn:microsoft.com/office/officeart/2005/8/layout/list1"/>
    <dgm:cxn modelId="{E5EFE089-7119-4C96-9F9C-5D50AB6569F9}" type="presParOf" srcId="{48AFF4D8-43DE-4F2C-ACC7-CE32E94AE964}" destId="{4EB49547-EE4A-4213-9F76-A1E9D141CD1E}" srcOrd="1" destOrd="0" presId="urn:microsoft.com/office/officeart/2005/8/layout/list1"/>
    <dgm:cxn modelId="{6B1B863D-C4EC-4316-A96D-85725666B5CB}" type="presParOf" srcId="{AF792C4D-B4D6-444F-B0E6-46F282B11726}" destId="{2B8FDA67-034C-4257-9F9C-4ACA0CF2B306}" srcOrd="5" destOrd="0" presId="urn:microsoft.com/office/officeart/2005/8/layout/list1"/>
    <dgm:cxn modelId="{4243DF69-F156-4938-904A-845837B15B4F}" type="presParOf" srcId="{AF792C4D-B4D6-444F-B0E6-46F282B11726}" destId="{F394ABEC-5AB4-4770-8D2B-96684A903591}" srcOrd="6" destOrd="0" presId="urn:microsoft.com/office/officeart/2005/8/layout/list1"/>
    <dgm:cxn modelId="{D7C6F8DF-28B6-4308-84EF-EA3B518274CA}" type="presParOf" srcId="{AF792C4D-B4D6-444F-B0E6-46F282B11726}" destId="{25413F77-31B1-4AF8-9FB8-13952803CBDD}" srcOrd="7" destOrd="0" presId="urn:microsoft.com/office/officeart/2005/8/layout/list1"/>
    <dgm:cxn modelId="{F8A65B4C-5F1B-412C-9D5C-9329A6BFDF2E}" type="presParOf" srcId="{AF792C4D-B4D6-444F-B0E6-46F282B11726}" destId="{9FA82391-9E46-45D4-83CE-EC79976E30EA}" srcOrd="8" destOrd="0" presId="urn:microsoft.com/office/officeart/2005/8/layout/list1"/>
    <dgm:cxn modelId="{6A49C394-B0BE-4DD6-8060-F6BF7CC73D2A}" type="presParOf" srcId="{9FA82391-9E46-45D4-83CE-EC79976E30EA}" destId="{F772182F-B868-48A8-9CB4-D90C4C456B08}" srcOrd="0" destOrd="0" presId="urn:microsoft.com/office/officeart/2005/8/layout/list1"/>
    <dgm:cxn modelId="{34A17D2F-715D-445B-88B5-2114470F8D53}" type="presParOf" srcId="{9FA82391-9E46-45D4-83CE-EC79976E30EA}" destId="{F6A71220-6D67-4661-8901-95C463A44FD3}" srcOrd="1" destOrd="0" presId="urn:microsoft.com/office/officeart/2005/8/layout/list1"/>
    <dgm:cxn modelId="{AA6CEF8D-11A3-410B-A885-1CE7282B0381}" type="presParOf" srcId="{AF792C4D-B4D6-444F-B0E6-46F282B11726}" destId="{C0B25E2B-D6F9-48B3-8308-EB0F2B3B4E7F}" srcOrd="9" destOrd="0" presId="urn:microsoft.com/office/officeart/2005/8/layout/list1"/>
    <dgm:cxn modelId="{18E97426-689F-4C05-BDF1-A4338A2210FC}" type="presParOf" srcId="{AF792C4D-B4D6-444F-B0E6-46F282B11726}" destId="{5B59E087-4A29-488F-B308-17F81A2F1D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9119C-FDC5-47F1-9372-B18B6DFB22FB}"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F6C87923-B419-4CCC-834A-22782D6ABC62}">
      <dgm:prSet custT="1"/>
      <dgm:spPr/>
      <dgm:t>
        <a:bodyPr/>
        <a:lstStyle/>
        <a:p>
          <a:r>
            <a:rPr lang="en-US" sz="1600"/>
            <a:t>Imaging Reports</a:t>
          </a:r>
        </a:p>
      </dgm:t>
    </dgm:pt>
    <dgm:pt modelId="{949241BE-DD5E-43BB-B5A3-8C3ABD2C7BA7}" type="parTrans" cxnId="{99CA0CFB-42C4-40B8-8A65-9090BF7B3D75}">
      <dgm:prSet/>
      <dgm:spPr/>
      <dgm:t>
        <a:bodyPr/>
        <a:lstStyle/>
        <a:p>
          <a:endParaRPr lang="en-US" sz="2800"/>
        </a:p>
      </dgm:t>
    </dgm:pt>
    <dgm:pt modelId="{35F4AD3D-6A7D-4C52-8B5F-72C5F61ADC90}" type="sibTrans" cxnId="{99CA0CFB-42C4-40B8-8A65-9090BF7B3D75}">
      <dgm:prSet/>
      <dgm:spPr/>
      <dgm:t>
        <a:bodyPr/>
        <a:lstStyle/>
        <a:p>
          <a:endParaRPr lang="en-US" sz="2800"/>
        </a:p>
      </dgm:t>
    </dgm:pt>
    <dgm:pt modelId="{7EC05320-CB47-446B-82E4-5A92F7B7B513}">
      <dgm:prSet custT="1"/>
      <dgm:spPr/>
      <dgm:t>
        <a:bodyPr/>
        <a:lstStyle/>
        <a:p>
          <a:r>
            <a:rPr lang="en-US" sz="1100" dirty="0"/>
            <a:t>Monthly/quarterly report of CT/MRI Brain from EMR, exported to excel</a:t>
          </a:r>
        </a:p>
      </dgm:t>
    </dgm:pt>
    <dgm:pt modelId="{4BE73C58-81D6-49DF-B3EC-2ADECA4C8BF3}" type="parTrans" cxnId="{119AB640-25AF-4821-96C9-079D772C31C7}">
      <dgm:prSet/>
      <dgm:spPr/>
      <dgm:t>
        <a:bodyPr/>
        <a:lstStyle/>
        <a:p>
          <a:endParaRPr lang="en-US" sz="2800"/>
        </a:p>
      </dgm:t>
    </dgm:pt>
    <dgm:pt modelId="{F1BAAD04-A65F-4E2C-868D-DF8337250254}" type="sibTrans" cxnId="{119AB640-25AF-4821-96C9-079D772C31C7}">
      <dgm:prSet/>
      <dgm:spPr/>
      <dgm:t>
        <a:bodyPr/>
        <a:lstStyle/>
        <a:p>
          <a:endParaRPr lang="en-US" sz="2800"/>
        </a:p>
      </dgm:t>
    </dgm:pt>
    <dgm:pt modelId="{270D90E2-5DD0-47C5-955F-3810A7AA95FD}">
      <dgm:prSet custT="1"/>
      <dgm:spPr/>
      <dgm:t>
        <a:bodyPr/>
        <a:lstStyle/>
        <a:p>
          <a:r>
            <a:rPr lang="en-US" sz="1100" dirty="0"/>
            <a:t>Apply conditional formatting for cells containing top reportable terms</a:t>
          </a:r>
        </a:p>
      </dgm:t>
    </dgm:pt>
    <dgm:pt modelId="{BAA8E50D-E5D3-4C8E-9374-E5936F6F1B2D}" type="parTrans" cxnId="{0C877F01-5C52-49BB-B1BA-BA0D6DD2B48B}">
      <dgm:prSet/>
      <dgm:spPr/>
      <dgm:t>
        <a:bodyPr/>
        <a:lstStyle/>
        <a:p>
          <a:endParaRPr lang="en-US" sz="2800"/>
        </a:p>
      </dgm:t>
    </dgm:pt>
    <dgm:pt modelId="{4C0A5427-703D-4701-80CF-589296ACF8CA}" type="sibTrans" cxnId="{0C877F01-5C52-49BB-B1BA-BA0D6DD2B48B}">
      <dgm:prSet/>
      <dgm:spPr/>
      <dgm:t>
        <a:bodyPr/>
        <a:lstStyle/>
        <a:p>
          <a:endParaRPr lang="en-US" sz="2800"/>
        </a:p>
      </dgm:t>
    </dgm:pt>
    <dgm:pt modelId="{940970C4-0B2A-47A5-B6A9-5F04E54F730B}">
      <dgm:prSet custT="1"/>
      <dgm:spPr/>
      <dgm:t>
        <a:bodyPr/>
        <a:lstStyle/>
        <a:p>
          <a:r>
            <a:rPr lang="en-US" sz="1100" dirty="0"/>
            <a:t>Tumor</a:t>
          </a:r>
        </a:p>
      </dgm:t>
    </dgm:pt>
    <dgm:pt modelId="{8F3237FF-D56A-4A4B-980B-3CEB562CCF23}" type="parTrans" cxnId="{8D31DC5D-496F-4DAE-9D4B-11D8AE7444BC}">
      <dgm:prSet/>
      <dgm:spPr/>
      <dgm:t>
        <a:bodyPr/>
        <a:lstStyle/>
        <a:p>
          <a:endParaRPr lang="en-US" sz="2800"/>
        </a:p>
      </dgm:t>
    </dgm:pt>
    <dgm:pt modelId="{9D04D313-083C-4DE6-96E4-2321E2DCCB0C}" type="sibTrans" cxnId="{8D31DC5D-496F-4DAE-9D4B-11D8AE7444BC}">
      <dgm:prSet/>
      <dgm:spPr/>
      <dgm:t>
        <a:bodyPr/>
        <a:lstStyle/>
        <a:p>
          <a:endParaRPr lang="en-US" sz="2800"/>
        </a:p>
      </dgm:t>
    </dgm:pt>
    <dgm:pt modelId="{A57D356E-4FF5-48AD-A352-A63A1163185B}">
      <dgm:prSet custT="1"/>
      <dgm:spPr/>
      <dgm:t>
        <a:bodyPr/>
        <a:lstStyle/>
        <a:p>
          <a:r>
            <a:rPr lang="en-US" sz="1100" dirty="0"/>
            <a:t>Neoplasm</a:t>
          </a:r>
        </a:p>
      </dgm:t>
    </dgm:pt>
    <dgm:pt modelId="{4A897D79-850F-4B55-A5B7-69D1915BABCD}" type="parTrans" cxnId="{90FCDC74-9760-4C71-B6CD-EA737E32ABBD}">
      <dgm:prSet/>
      <dgm:spPr/>
      <dgm:t>
        <a:bodyPr/>
        <a:lstStyle/>
        <a:p>
          <a:endParaRPr lang="en-US" sz="2800"/>
        </a:p>
      </dgm:t>
    </dgm:pt>
    <dgm:pt modelId="{484460BA-9738-4531-9D9C-C8324FCB5E71}" type="sibTrans" cxnId="{90FCDC74-9760-4C71-B6CD-EA737E32ABBD}">
      <dgm:prSet/>
      <dgm:spPr/>
      <dgm:t>
        <a:bodyPr/>
        <a:lstStyle/>
        <a:p>
          <a:endParaRPr lang="en-US" sz="2800"/>
        </a:p>
      </dgm:t>
    </dgm:pt>
    <dgm:pt modelId="{69A339C9-B230-424B-8E6A-104909BE027C}">
      <dgm:prSet custT="1"/>
      <dgm:spPr/>
      <dgm:t>
        <a:bodyPr/>
        <a:lstStyle/>
        <a:p>
          <a:r>
            <a:rPr lang="en-US" sz="1100" dirty="0"/>
            <a:t>Meningioma</a:t>
          </a:r>
        </a:p>
      </dgm:t>
    </dgm:pt>
    <dgm:pt modelId="{509A58E2-22A2-4DFE-976C-B2D169133871}" type="parTrans" cxnId="{94250B47-D513-41DC-8E3F-21A557C64ADE}">
      <dgm:prSet/>
      <dgm:spPr/>
      <dgm:t>
        <a:bodyPr/>
        <a:lstStyle/>
        <a:p>
          <a:endParaRPr lang="en-US" sz="2800"/>
        </a:p>
      </dgm:t>
    </dgm:pt>
    <dgm:pt modelId="{707399CE-353D-4EB4-A7B9-E9F928B924CD}" type="sibTrans" cxnId="{94250B47-D513-41DC-8E3F-21A557C64ADE}">
      <dgm:prSet/>
      <dgm:spPr/>
      <dgm:t>
        <a:bodyPr/>
        <a:lstStyle/>
        <a:p>
          <a:endParaRPr lang="en-US" sz="2800"/>
        </a:p>
      </dgm:t>
    </dgm:pt>
    <dgm:pt modelId="{94BED9AA-0D86-49C8-AF7F-564666848085}">
      <dgm:prSet custT="1"/>
      <dgm:spPr/>
      <dgm:t>
        <a:bodyPr/>
        <a:lstStyle/>
        <a:p>
          <a:r>
            <a:rPr lang="en-US" sz="1100" dirty="0"/>
            <a:t>Glioma</a:t>
          </a:r>
        </a:p>
      </dgm:t>
    </dgm:pt>
    <dgm:pt modelId="{3BA99F49-07BC-4266-AB1B-3413806F54BB}" type="parTrans" cxnId="{0AB90F0E-3851-45BD-8BA7-177BDC9350E3}">
      <dgm:prSet/>
      <dgm:spPr/>
      <dgm:t>
        <a:bodyPr/>
        <a:lstStyle/>
        <a:p>
          <a:endParaRPr lang="en-US" sz="2400"/>
        </a:p>
      </dgm:t>
    </dgm:pt>
    <dgm:pt modelId="{E0D36F66-E263-46F2-939A-0FADDD63E92E}" type="sibTrans" cxnId="{0AB90F0E-3851-45BD-8BA7-177BDC9350E3}">
      <dgm:prSet/>
      <dgm:spPr/>
      <dgm:t>
        <a:bodyPr/>
        <a:lstStyle/>
        <a:p>
          <a:endParaRPr lang="en-US" sz="2400"/>
        </a:p>
      </dgm:t>
    </dgm:pt>
    <dgm:pt modelId="{6A1EBD13-59F6-40D8-AF88-F1306850C689}">
      <dgm:prSet custT="1"/>
      <dgm:spPr/>
      <dgm:t>
        <a:bodyPr/>
        <a:lstStyle/>
        <a:p>
          <a:r>
            <a:rPr lang="en-US" sz="1100" dirty="0"/>
            <a:t>Malignancy</a:t>
          </a:r>
        </a:p>
      </dgm:t>
    </dgm:pt>
    <dgm:pt modelId="{3913117E-D0C9-4343-AF50-39C15DDF4A1C}" type="parTrans" cxnId="{11E6C0BD-9BEB-4848-A025-26ED47668C2A}">
      <dgm:prSet/>
      <dgm:spPr/>
      <dgm:t>
        <a:bodyPr/>
        <a:lstStyle/>
        <a:p>
          <a:endParaRPr lang="en-US" sz="2400"/>
        </a:p>
      </dgm:t>
    </dgm:pt>
    <dgm:pt modelId="{25B85F26-09C1-4115-AB01-D6A21E55A6CB}" type="sibTrans" cxnId="{11E6C0BD-9BEB-4848-A025-26ED47668C2A}">
      <dgm:prSet/>
      <dgm:spPr/>
      <dgm:t>
        <a:bodyPr/>
        <a:lstStyle/>
        <a:p>
          <a:endParaRPr lang="en-US" sz="2400"/>
        </a:p>
      </dgm:t>
    </dgm:pt>
    <dgm:pt modelId="{B564E1AF-25F6-49E7-8952-31C246B7AAD1}">
      <dgm:prSet custT="1"/>
      <dgm:spPr/>
      <dgm:t>
        <a:bodyPr/>
        <a:lstStyle/>
        <a:p>
          <a:r>
            <a:rPr lang="en-US" sz="1100" dirty="0"/>
            <a:t>-</a:t>
          </a:r>
          <a:r>
            <a:rPr lang="en-US" sz="1100" dirty="0" err="1"/>
            <a:t>oma</a:t>
          </a:r>
          <a:endParaRPr lang="en-US" sz="1100" dirty="0"/>
        </a:p>
      </dgm:t>
    </dgm:pt>
    <dgm:pt modelId="{2ECFCC01-BC37-4D3F-BEE5-5DB4A4ED3F11}" type="parTrans" cxnId="{5538962A-30C9-4106-B4DA-F61DE009491F}">
      <dgm:prSet/>
      <dgm:spPr/>
      <dgm:t>
        <a:bodyPr/>
        <a:lstStyle/>
        <a:p>
          <a:endParaRPr lang="en-US" sz="2400"/>
        </a:p>
      </dgm:t>
    </dgm:pt>
    <dgm:pt modelId="{119B80A8-9377-4016-AE85-FF99358C99BE}" type="sibTrans" cxnId="{5538962A-30C9-4106-B4DA-F61DE009491F}">
      <dgm:prSet/>
      <dgm:spPr/>
      <dgm:t>
        <a:bodyPr/>
        <a:lstStyle/>
        <a:p>
          <a:endParaRPr lang="en-US" sz="2400"/>
        </a:p>
      </dgm:t>
    </dgm:pt>
    <dgm:pt modelId="{21E02B05-1593-4C53-B6CE-6DDE8729CB0A}" type="pres">
      <dgm:prSet presAssocID="{1869119C-FDC5-47F1-9372-B18B6DFB22FB}" presName="linear" presStyleCnt="0">
        <dgm:presLayoutVars>
          <dgm:animLvl val="lvl"/>
          <dgm:resizeHandles val="exact"/>
        </dgm:presLayoutVars>
      </dgm:prSet>
      <dgm:spPr/>
    </dgm:pt>
    <dgm:pt modelId="{7C6EA65B-1D47-44E5-9189-10C544D245C2}" type="pres">
      <dgm:prSet presAssocID="{F6C87923-B419-4CCC-834A-22782D6ABC62}" presName="parentText" presStyleLbl="node1" presStyleIdx="0" presStyleCnt="1" custScaleY="36111" custLinFactNeighborX="-36" custLinFactNeighborY="-84169">
        <dgm:presLayoutVars>
          <dgm:chMax val="0"/>
          <dgm:bulletEnabled val="1"/>
        </dgm:presLayoutVars>
      </dgm:prSet>
      <dgm:spPr/>
    </dgm:pt>
    <dgm:pt modelId="{7610A344-25FB-47E0-9E7D-A3CBD5A2FA3D}" type="pres">
      <dgm:prSet presAssocID="{F6C87923-B419-4CCC-834A-22782D6ABC62}" presName="childText" presStyleLbl="revTx" presStyleIdx="0" presStyleCnt="1" custScaleY="42727" custLinFactNeighborX="-36" custLinFactNeighborY="-86232">
        <dgm:presLayoutVars>
          <dgm:bulletEnabled val="1"/>
        </dgm:presLayoutVars>
      </dgm:prSet>
      <dgm:spPr/>
    </dgm:pt>
  </dgm:ptLst>
  <dgm:cxnLst>
    <dgm:cxn modelId="{0C877F01-5C52-49BB-B1BA-BA0D6DD2B48B}" srcId="{F6C87923-B419-4CCC-834A-22782D6ABC62}" destId="{270D90E2-5DD0-47C5-955F-3810A7AA95FD}" srcOrd="1" destOrd="0" parTransId="{BAA8E50D-E5D3-4C8E-9374-E5936F6F1B2D}" sibTransId="{4C0A5427-703D-4701-80CF-589296ACF8CA}"/>
    <dgm:cxn modelId="{C5051A0B-D5BC-484A-84C5-CA4C1DF70247}" type="presOf" srcId="{94BED9AA-0D86-49C8-AF7F-564666848085}" destId="{7610A344-25FB-47E0-9E7D-A3CBD5A2FA3D}" srcOrd="0" destOrd="5" presId="urn:microsoft.com/office/officeart/2005/8/layout/vList2"/>
    <dgm:cxn modelId="{0AB90F0E-3851-45BD-8BA7-177BDC9350E3}" srcId="{270D90E2-5DD0-47C5-955F-3810A7AA95FD}" destId="{94BED9AA-0D86-49C8-AF7F-564666848085}" srcOrd="3" destOrd="0" parTransId="{3BA99F49-07BC-4266-AB1B-3413806F54BB}" sibTransId="{E0D36F66-E263-46F2-939A-0FADDD63E92E}"/>
    <dgm:cxn modelId="{CB0D3717-C96F-460A-8513-917146D0376E}" type="presOf" srcId="{940970C4-0B2A-47A5-B6A9-5F04E54F730B}" destId="{7610A344-25FB-47E0-9E7D-A3CBD5A2FA3D}" srcOrd="0" destOrd="2" presId="urn:microsoft.com/office/officeart/2005/8/layout/vList2"/>
    <dgm:cxn modelId="{5538962A-30C9-4106-B4DA-F61DE009491F}" srcId="{270D90E2-5DD0-47C5-955F-3810A7AA95FD}" destId="{B564E1AF-25F6-49E7-8952-31C246B7AAD1}" srcOrd="5" destOrd="0" parTransId="{2ECFCC01-BC37-4D3F-BEE5-5DB4A4ED3F11}" sibTransId="{119B80A8-9377-4016-AE85-FF99358C99BE}"/>
    <dgm:cxn modelId="{52AF132F-C414-4363-9797-C2CEFA5C75B3}" type="presOf" srcId="{6A1EBD13-59F6-40D8-AF88-F1306850C689}" destId="{7610A344-25FB-47E0-9E7D-A3CBD5A2FA3D}" srcOrd="0" destOrd="6" presId="urn:microsoft.com/office/officeart/2005/8/layout/vList2"/>
    <dgm:cxn modelId="{94F28D3C-B3CB-49E3-95D7-87637C6D96B4}" type="presOf" srcId="{F6C87923-B419-4CCC-834A-22782D6ABC62}" destId="{7C6EA65B-1D47-44E5-9189-10C544D245C2}" srcOrd="0" destOrd="0" presId="urn:microsoft.com/office/officeart/2005/8/layout/vList2"/>
    <dgm:cxn modelId="{119AB640-25AF-4821-96C9-079D772C31C7}" srcId="{F6C87923-B419-4CCC-834A-22782D6ABC62}" destId="{7EC05320-CB47-446B-82E4-5A92F7B7B513}" srcOrd="0" destOrd="0" parTransId="{4BE73C58-81D6-49DF-B3EC-2ADECA4C8BF3}" sibTransId="{F1BAAD04-A65F-4E2C-868D-DF8337250254}"/>
    <dgm:cxn modelId="{8D31DC5D-496F-4DAE-9D4B-11D8AE7444BC}" srcId="{270D90E2-5DD0-47C5-955F-3810A7AA95FD}" destId="{940970C4-0B2A-47A5-B6A9-5F04E54F730B}" srcOrd="0" destOrd="0" parTransId="{8F3237FF-D56A-4A4B-980B-3CEB562CCF23}" sibTransId="{9D04D313-083C-4DE6-96E4-2321E2DCCB0C}"/>
    <dgm:cxn modelId="{3E103D60-AA7D-4677-AFB6-7A3DA0A41B79}" type="presOf" srcId="{1869119C-FDC5-47F1-9372-B18B6DFB22FB}" destId="{21E02B05-1593-4C53-B6CE-6DDE8729CB0A}" srcOrd="0" destOrd="0" presId="urn:microsoft.com/office/officeart/2005/8/layout/vList2"/>
    <dgm:cxn modelId="{94250B47-D513-41DC-8E3F-21A557C64ADE}" srcId="{270D90E2-5DD0-47C5-955F-3810A7AA95FD}" destId="{69A339C9-B230-424B-8E6A-104909BE027C}" srcOrd="2" destOrd="0" parTransId="{509A58E2-22A2-4DFE-976C-B2D169133871}" sibTransId="{707399CE-353D-4EB4-A7B9-E9F928B924CD}"/>
    <dgm:cxn modelId="{90FCDC74-9760-4C71-B6CD-EA737E32ABBD}" srcId="{270D90E2-5DD0-47C5-955F-3810A7AA95FD}" destId="{A57D356E-4FF5-48AD-A352-A63A1163185B}" srcOrd="1" destOrd="0" parTransId="{4A897D79-850F-4B55-A5B7-69D1915BABCD}" sibTransId="{484460BA-9738-4531-9D9C-C8324FCB5E71}"/>
    <dgm:cxn modelId="{913D3E7D-9DDF-43A4-B62F-7504C1D23E1A}" type="presOf" srcId="{69A339C9-B230-424B-8E6A-104909BE027C}" destId="{7610A344-25FB-47E0-9E7D-A3CBD5A2FA3D}" srcOrd="0" destOrd="4" presId="urn:microsoft.com/office/officeart/2005/8/layout/vList2"/>
    <dgm:cxn modelId="{F71A978D-A1B4-407F-B45F-A74EE10DBCA1}" type="presOf" srcId="{7EC05320-CB47-446B-82E4-5A92F7B7B513}" destId="{7610A344-25FB-47E0-9E7D-A3CBD5A2FA3D}" srcOrd="0" destOrd="0" presId="urn:microsoft.com/office/officeart/2005/8/layout/vList2"/>
    <dgm:cxn modelId="{A7A99DA0-1AD0-4745-AFD1-49A4CF2F8565}" type="presOf" srcId="{A57D356E-4FF5-48AD-A352-A63A1163185B}" destId="{7610A344-25FB-47E0-9E7D-A3CBD5A2FA3D}" srcOrd="0" destOrd="3" presId="urn:microsoft.com/office/officeart/2005/8/layout/vList2"/>
    <dgm:cxn modelId="{11E6C0BD-9BEB-4848-A025-26ED47668C2A}" srcId="{270D90E2-5DD0-47C5-955F-3810A7AA95FD}" destId="{6A1EBD13-59F6-40D8-AF88-F1306850C689}" srcOrd="4" destOrd="0" parTransId="{3913117E-D0C9-4343-AF50-39C15DDF4A1C}" sibTransId="{25B85F26-09C1-4115-AB01-D6A21E55A6CB}"/>
    <dgm:cxn modelId="{DC27CECE-4931-4E72-AFDB-18866E6C490A}" type="presOf" srcId="{270D90E2-5DD0-47C5-955F-3810A7AA95FD}" destId="{7610A344-25FB-47E0-9E7D-A3CBD5A2FA3D}" srcOrd="0" destOrd="1" presId="urn:microsoft.com/office/officeart/2005/8/layout/vList2"/>
    <dgm:cxn modelId="{13856AF6-CFF6-48DE-8985-A67B06761663}" type="presOf" srcId="{B564E1AF-25F6-49E7-8952-31C246B7AAD1}" destId="{7610A344-25FB-47E0-9E7D-A3CBD5A2FA3D}" srcOrd="0" destOrd="7" presId="urn:microsoft.com/office/officeart/2005/8/layout/vList2"/>
    <dgm:cxn modelId="{99CA0CFB-42C4-40B8-8A65-9090BF7B3D75}" srcId="{1869119C-FDC5-47F1-9372-B18B6DFB22FB}" destId="{F6C87923-B419-4CCC-834A-22782D6ABC62}" srcOrd="0" destOrd="0" parTransId="{949241BE-DD5E-43BB-B5A3-8C3ABD2C7BA7}" sibTransId="{35F4AD3D-6A7D-4C52-8B5F-72C5F61ADC90}"/>
    <dgm:cxn modelId="{DB312021-933B-41D4-955D-E75BA03B7B90}" type="presParOf" srcId="{21E02B05-1593-4C53-B6CE-6DDE8729CB0A}" destId="{7C6EA65B-1D47-44E5-9189-10C544D245C2}" srcOrd="0" destOrd="0" presId="urn:microsoft.com/office/officeart/2005/8/layout/vList2"/>
    <dgm:cxn modelId="{D8CCB9DC-5CED-49AD-B00B-F6ED58D7C187}" type="presParOf" srcId="{21E02B05-1593-4C53-B6CE-6DDE8729CB0A}" destId="{7610A344-25FB-47E0-9E7D-A3CBD5A2FA3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B7CC89-E8DB-4AEE-996F-AF1EF8A4CC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2139BF-4DD6-43E2-9CEA-6246622B82D4}">
      <dgm:prSet/>
      <dgm:spPr/>
      <dgm:t>
        <a:bodyPr/>
        <a:lstStyle/>
        <a:p>
          <a:r>
            <a:rPr lang="en-US" b="0" baseline="0"/>
            <a:t>Two modules apply</a:t>
          </a:r>
          <a:endParaRPr lang="en-US"/>
        </a:p>
      </dgm:t>
    </dgm:pt>
    <dgm:pt modelId="{EBD44C99-FD47-42CE-9013-0FD54BDFCB6A}" type="parTrans" cxnId="{1CA89F48-8682-4427-9555-93A7475293C2}">
      <dgm:prSet/>
      <dgm:spPr/>
      <dgm:t>
        <a:bodyPr/>
        <a:lstStyle/>
        <a:p>
          <a:endParaRPr lang="en-US"/>
        </a:p>
      </dgm:t>
    </dgm:pt>
    <dgm:pt modelId="{3B0B7D7C-A727-4676-AB98-B383E48930A0}" type="sibTrans" cxnId="{1CA89F48-8682-4427-9555-93A7475293C2}">
      <dgm:prSet/>
      <dgm:spPr/>
      <dgm:t>
        <a:bodyPr/>
        <a:lstStyle/>
        <a:p>
          <a:endParaRPr lang="en-US"/>
        </a:p>
      </dgm:t>
    </dgm:pt>
    <dgm:pt modelId="{D8713261-B0C4-4B40-8BFE-CC92339C7DCD}">
      <dgm:prSet/>
      <dgm:spPr/>
      <dgm:t>
        <a:bodyPr/>
        <a:lstStyle/>
        <a:p>
          <a:r>
            <a:rPr lang="en-US" b="0" baseline="0"/>
            <a:t>Malignant CNS and Peripheral Nerves</a:t>
          </a:r>
          <a:endParaRPr lang="en-US"/>
        </a:p>
      </dgm:t>
    </dgm:pt>
    <dgm:pt modelId="{C72A17C6-372F-41D5-8813-E29E42F9EB8B}" type="parTrans" cxnId="{8E62D24E-AF86-46AC-8305-13864A5BC280}">
      <dgm:prSet/>
      <dgm:spPr/>
      <dgm:t>
        <a:bodyPr/>
        <a:lstStyle/>
        <a:p>
          <a:endParaRPr lang="en-US"/>
        </a:p>
      </dgm:t>
    </dgm:pt>
    <dgm:pt modelId="{C3A3C839-226E-4545-8946-694B98151F2A}" type="sibTrans" cxnId="{8E62D24E-AF86-46AC-8305-13864A5BC280}">
      <dgm:prSet/>
      <dgm:spPr/>
      <dgm:t>
        <a:bodyPr/>
        <a:lstStyle/>
        <a:p>
          <a:endParaRPr lang="en-US"/>
        </a:p>
      </dgm:t>
    </dgm:pt>
    <dgm:pt modelId="{496C42D7-C716-4832-BB01-7A8CBF20C458}">
      <dgm:prSet/>
      <dgm:spPr/>
      <dgm:t>
        <a:bodyPr/>
        <a:lstStyle/>
        <a:p>
          <a:r>
            <a:rPr lang="en-US" b="0" baseline="0"/>
            <a:t>Non-Malignant CNS Tumors</a:t>
          </a:r>
          <a:endParaRPr lang="en-US"/>
        </a:p>
      </dgm:t>
    </dgm:pt>
    <dgm:pt modelId="{E1B75C89-6AB1-4F90-A6FF-B3215F6798B4}" type="parTrans" cxnId="{CBD64F2C-B407-40F5-9068-F515397E21C5}">
      <dgm:prSet/>
      <dgm:spPr/>
      <dgm:t>
        <a:bodyPr/>
        <a:lstStyle/>
        <a:p>
          <a:endParaRPr lang="en-US"/>
        </a:p>
      </dgm:t>
    </dgm:pt>
    <dgm:pt modelId="{BEC4B830-BBD2-416E-A2E3-4939F60B33A4}" type="sibTrans" cxnId="{CBD64F2C-B407-40F5-9068-F515397E21C5}">
      <dgm:prSet/>
      <dgm:spPr/>
      <dgm:t>
        <a:bodyPr/>
        <a:lstStyle/>
        <a:p>
          <a:endParaRPr lang="en-US"/>
        </a:p>
      </dgm:t>
    </dgm:pt>
    <dgm:pt modelId="{B9B865AD-7397-48CF-B1CF-895CBBE2F9C7}">
      <dgm:prSet/>
      <dgm:spPr/>
      <dgm:t>
        <a:bodyPr/>
        <a:lstStyle/>
        <a:p>
          <a:r>
            <a:rPr lang="en-US" b="0" baseline="0"/>
            <a:t>Both include very useful instructions beyond the normal multiple primary and histology coding rules</a:t>
          </a:r>
          <a:endParaRPr lang="en-US"/>
        </a:p>
      </dgm:t>
    </dgm:pt>
    <dgm:pt modelId="{B1A6A79C-A2AF-4C25-B6A9-87E78CA69780}" type="parTrans" cxnId="{D3E6AC68-6713-44B7-AB1D-0D3343861275}">
      <dgm:prSet/>
      <dgm:spPr/>
      <dgm:t>
        <a:bodyPr/>
        <a:lstStyle/>
        <a:p>
          <a:endParaRPr lang="en-US"/>
        </a:p>
      </dgm:t>
    </dgm:pt>
    <dgm:pt modelId="{E8AD4176-0510-4501-83D3-741C5D73733C}" type="sibTrans" cxnId="{D3E6AC68-6713-44B7-AB1D-0D3343861275}">
      <dgm:prSet/>
      <dgm:spPr/>
      <dgm:t>
        <a:bodyPr/>
        <a:lstStyle/>
        <a:p>
          <a:endParaRPr lang="en-US"/>
        </a:p>
      </dgm:t>
    </dgm:pt>
    <dgm:pt modelId="{E1351C4D-FDBC-4AC5-AA17-AA29C927A5ED}">
      <dgm:prSet/>
      <dgm:spPr/>
      <dgm:t>
        <a:bodyPr/>
        <a:lstStyle/>
        <a:p>
          <a:r>
            <a:rPr lang="en-US" b="0" baseline="0" dirty="0"/>
            <a:t>Section 1: Determine behavior code and appropriate module</a:t>
          </a:r>
          <a:endParaRPr lang="en-US" dirty="0"/>
        </a:p>
      </dgm:t>
    </dgm:pt>
    <dgm:pt modelId="{4AF28590-822D-4349-A067-A2455528CAE5}" type="parTrans" cxnId="{A6C5CBAC-D43C-49CC-ADD9-C67B229D3D9B}">
      <dgm:prSet/>
      <dgm:spPr/>
      <dgm:t>
        <a:bodyPr/>
        <a:lstStyle/>
        <a:p>
          <a:endParaRPr lang="en-US"/>
        </a:p>
      </dgm:t>
    </dgm:pt>
    <dgm:pt modelId="{BF3A883A-B368-40BC-B168-B27291841993}" type="sibTrans" cxnId="{A6C5CBAC-D43C-49CC-ADD9-C67B229D3D9B}">
      <dgm:prSet/>
      <dgm:spPr/>
      <dgm:t>
        <a:bodyPr/>
        <a:lstStyle/>
        <a:p>
          <a:endParaRPr lang="en-US"/>
        </a:p>
      </dgm:t>
    </dgm:pt>
    <dgm:pt modelId="{6CD7A965-F0B2-4C5F-A2AA-09B0DBB75B23}">
      <dgm:prSet/>
      <dgm:spPr/>
      <dgm:t>
        <a:bodyPr/>
        <a:lstStyle/>
        <a:p>
          <a:r>
            <a:rPr lang="en-US" b="0" baseline="0" dirty="0"/>
            <a:t>Section 2: Confirm the primary site/histology combination is reportable</a:t>
          </a:r>
          <a:endParaRPr lang="en-US" dirty="0"/>
        </a:p>
      </dgm:t>
    </dgm:pt>
    <dgm:pt modelId="{D889CD30-3200-4C0C-A367-6B967B8DB14B}" type="parTrans" cxnId="{6426470E-8550-48FB-8D40-A7A932196C21}">
      <dgm:prSet/>
      <dgm:spPr/>
      <dgm:t>
        <a:bodyPr/>
        <a:lstStyle/>
        <a:p>
          <a:endParaRPr lang="en-US"/>
        </a:p>
      </dgm:t>
    </dgm:pt>
    <dgm:pt modelId="{4DED20BE-0EFD-454B-A9E2-6E606AC48961}" type="sibTrans" cxnId="{6426470E-8550-48FB-8D40-A7A932196C21}">
      <dgm:prSet/>
      <dgm:spPr/>
      <dgm:t>
        <a:bodyPr/>
        <a:lstStyle/>
        <a:p>
          <a:endParaRPr lang="en-US"/>
        </a:p>
      </dgm:t>
    </dgm:pt>
    <dgm:pt modelId="{0F9D1DBA-4AA1-4E86-8C7A-66B047639F11}">
      <dgm:prSet/>
      <dgm:spPr/>
      <dgm:t>
        <a:bodyPr/>
        <a:lstStyle/>
        <a:p>
          <a:r>
            <a:rPr lang="en-US" b="0" baseline="0" dirty="0"/>
            <a:t>Section 3: Additional information for a complete abstract</a:t>
          </a:r>
          <a:endParaRPr lang="en-US" dirty="0"/>
        </a:p>
      </dgm:t>
    </dgm:pt>
    <dgm:pt modelId="{5D3AD404-9111-423C-B395-E61666801A80}" type="parTrans" cxnId="{F66A0503-1556-4333-9C2B-C498593129BB}">
      <dgm:prSet/>
      <dgm:spPr/>
      <dgm:t>
        <a:bodyPr/>
        <a:lstStyle/>
        <a:p>
          <a:endParaRPr lang="en-US"/>
        </a:p>
      </dgm:t>
    </dgm:pt>
    <dgm:pt modelId="{84130160-B31C-46BA-AD22-40B3F450823A}" type="sibTrans" cxnId="{F66A0503-1556-4333-9C2B-C498593129BB}">
      <dgm:prSet/>
      <dgm:spPr/>
      <dgm:t>
        <a:bodyPr/>
        <a:lstStyle/>
        <a:p>
          <a:endParaRPr lang="en-US"/>
        </a:p>
      </dgm:t>
    </dgm:pt>
    <dgm:pt modelId="{ABD2168A-24E1-405E-A0DC-97E0D30D8F4E}" type="pres">
      <dgm:prSet presAssocID="{FBB7CC89-E8DB-4AEE-996F-AF1EF8A4CC53}" presName="linear" presStyleCnt="0">
        <dgm:presLayoutVars>
          <dgm:animLvl val="lvl"/>
          <dgm:resizeHandles val="exact"/>
        </dgm:presLayoutVars>
      </dgm:prSet>
      <dgm:spPr/>
    </dgm:pt>
    <dgm:pt modelId="{F6CF4A49-06F0-41B3-994C-DD613EE23EB4}" type="pres">
      <dgm:prSet presAssocID="{B62139BF-4DD6-43E2-9CEA-6246622B82D4}" presName="parentText" presStyleLbl="node1" presStyleIdx="0" presStyleCnt="2">
        <dgm:presLayoutVars>
          <dgm:chMax val="0"/>
          <dgm:bulletEnabled val="1"/>
        </dgm:presLayoutVars>
      </dgm:prSet>
      <dgm:spPr/>
    </dgm:pt>
    <dgm:pt modelId="{6C5088EA-E1AB-4FF7-A5F9-65EC54E8C460}" type="pres">
      <dgm:prSet presAssocID="{B62139BF-4DD6-43E2-9CEA-6246622B82D4}" presName="childText" presStyleLbl="revTx" presStyleIdx="0" presStyleCnt="2">
        <dgm:presLayoutVars>
          <dgm:bulletEnabled val="1"/>
        </dgm:presLayoutVars>
      </dgm:prSet>
      <dgm:spPr/>
    </dgm:pt>
    <dgm:pt modelId="{1DDA1D58-E42C-4C0C-9AD3-33F602C34800}" type="pres">
      <dgm:prSet presAssocID="{B9B865AD-7397-48CF-B1CF-895CBBE2F9C7}" presName="parentText" presStyleLbl="node1" presStyleIdx="1" presStyleCnt="2">
        <dgm:presLayoutVars>
          <dgm:chMax val="0"/>
          <dgm:bulletEnabled val="1"/>
        </dgm:presLayoutVars>
      </dgm:prSet>
      <dgm:spPr/>
    </dgm:pt>
    <dgm:pt modelId="{B370AC5A-6B8A-4577-ACEE-EAB7EBBF06ED}" type="pres">
      <dgm:prSet presAssocID="{B9B865AD-7397-48CF-B1CF-895CBBE2F9C7}" presName="childText" presStyleLbl="revTx" presStyleIdx="1" presStyleCnt="2">
        <dgm:presLayoutVars>
          <dgm:bulletEnabled val="1"/>
        </dgm:presLayoutVars>
      </dgm:prSet>
      <dgm:spPr/>
    </dgm:pt>
  </dgm:ptLst>
  <dgm:cxnLst>
    <dgm:cxn modelId="{F66A0503-1556-4333-9C2B-C498593129BB}" srcId="{B9B865AD-7397-48CF-B1CF-895CBBE2F9C7}" destId="{0F9D1DBA-4AA1-4E86-8C7A-66B047639F11}" srcOrd="2" destOrd="0" parTransId="{5D3AD404-9111-423C-B395-E61666801A80}" sibTransId="{84130160-B31C-46BA-AD22-40B3F450823A}"/>
    <dgm:cxn modelId="{6426470E-8550-48FB-8D40-A7A932196C21}" srcId="{B9B865AD-7397-48CF-B1CF-895CBBE2F9C7}" destId="{6CD7A965-F0B2-4C5F-A2AA-09B0DBB75B23}" srcOrd="1" destOrd="0" parTransId="{D889CD30-3200-4C0C-A367-6B967B8DB14B}" sibTransId="{4DED20BE-0EFD-454B-A9E2-6E606AC48961}"/>
    <dgm:cxn modelId="{CBD64F2C-B407-40F5-9068-F515397E21C5}" srcId="{B62139BF-4DD6-43E2-9CEA-6246622B82D4}" destId="{496C42D7-C716-4832-BB01-7A8CBF20C458}" srcOrd="1" destOrd="0" parTransId="{E1B75C89-6AB1-4F90-A6FF-B3215F6798B4}" sibTransId="{BEC4B830-BBD2-416E-A2E3-4939F60B33A4}"/>
    <dgm:cxn modelId="{8CFBA443-D024-4036-81ED-A80E883BDD58}" type="presOf" srcId="{6CD7A965-F0B2-4C5F-A2AA-09B0DBB75B23}" destId="{B370AC5A-6B8A-4577-ACEE-EAB7EBBF06ED}" srcOrd="0" destOrd="1" presId="urn:microsoft.com/office/officeart/2005/8/layout/vList2"/>
    <dgm:cxn modelId="{1CA89F48-8682-4427-9555-93A7475293C2}" srcId="{FBB7CC89-E8DB-4AEE-996F-AF1EF8A4CC53}" destId="{B62139BF-4DD6-43E2-9CEA-6246622B82D4}" srcOrd="0" destOrd="0" parTransId="{EBD44C99-FD47-42CE-9013-0FD54BDFCB6A}" sibTransId="{3B0B7D7C-A727-4676-AB98-B383E48930A0}"/>
    <dgm:cxn modelId="{D3E6AC68-6713-44B7-AB1D-0D3343861275}" srcId="{FBB7CC89-E8DB-4AEE-996F-AF1EF8A4CC53}" destId="{B9B865AD-7397-48CF-B1CF-895CBBE2F9C7}" srcOrd="1" destOrd="0" parTransId="{B1A6A79C-A2AF-4C25-B6A9-87E78CA69780}" sibTransId="{E8AD4176-0510-4501-83D3-741C5D73733C}"/>
    <dgm:cxn modelId="{9D744D4E-2E3A-4B06-AC65-B0315A7DCAEF}" type="presOf" srcId="{D8713261-B0C4-4B40-8BFE-CC92339C7DCD}" destId="{6C5088EA-E1AB-4FF7-A5F9-65EC54E8C460}" srcOrd="0" destOrd="0" presId="urn:microsoft.com/office/officeart/2005/8/layout/vList2"/>
    <dgm:cxn modelId="{8E62D24E-AF86-46AC-8305-13864A5BC280}" srcId="{B62139BF-4DD6-43E2-9CEA-6246622B82D4}" destId="{D8713261-B0C4-4B40-8BFE-CC92339C7DCD}" srcOrd="0" destOrd="0" parTransId="{C72A17C6-372F-41D5-8813-E29E42F9EB8B}" sibTransId="{C3A3C839-226E-4545-8946-694B98151F2A}"/>
    <dgm:cxn modelId="{100B5A74-EE81-45BF-9915-394BBC66C4A4}" type="presOf" srcId="{496C42D7-C716-4832-BB01-7A8CBF20C458}" destId="{6C5088EA-E1AB-4FF7-A5F9-65EC54E8C460}" srcOrd="0" destOrd="1" presId="urn:microsoft.com/office/officeart/2005/8/layout/vList2"/>
    <dgm:cxn modelId="{A6C5CBAC-D43C-49CC-ADD9-C67B229D3D9B}" srcId="{B9B865AD-7397-48CF-B1CF-895CBBE2F9C7}" destId="{E1351C4D-FDBC-4AC5-AA17-AA29C927A5ED}" srcOrd="0" destOrd="0" parTransId="{4AF28590-822D-4349-A067-A2455528CAE5}" sibTransId="{BF3A883A-B368-40BC-B168-B27291841993}"/>
    <dgm:cxn modelId="{0112D6B5-30E8-4888-9260-DB9D0E44920E}" type="presOf" srcId="{B62139BF-4DD6-43E2-9CEA-6246622B82D4}" destId="{F6CF4A49-06F0-41B3-994C-DD613EE23EB4}" srcOrd="0" destOrd="0" presId="urn:microsoft.com/office/officeart/2005/8/layout/vList2"/>
    <dgm:cxn modelId="{83980CC5-656E-48F7-86D3-418C5A0F82E3}" type="presOf" srcId="{B9B865AD-7397-48CF-B1CF-895CBBE2F9C7}" destId="{1DDA1D58-E42C-4C0C-9AD3-33F602C34800}" srcOrd="0" destOrd="0" presId="urn:microsoft.com/office/officeart/2005/8/layout/vList2"/>
    <dgm:cxn modelId="{647A5DD1-7E21-48F1-8589-239D75FD0BA3}" type="presOf" srcId="{E1351C4D-FDBC-4AC5-AA17-AA29C927A5ED}" destId="{B370AC5A-6B8A-4577-ACEE-EAB7EBBF06ED}" srcOrd="0" destOrd="0" presId="urn:microsoft.com/office/officeart/2005/8/layout/vList2"/>
    <dgm:cxn modelId="{6A7316DB-301E-4574-898F-DA89790840AD}" type="presOf" srcId="{FBB7CC89-E8DB-4AEE-996F-AF1EF8A4CC53}" destId="{ABD2168A-24E1-405E-A0DC-97E0D30D8F4E}" srcOrd="0" destOrd="0" presId="urn:microsoft.com/office/officeart/2005/8/layout/vList2"/>
    <dgm:cxn modelId="{A89480F7-18FD-4D9C-A611-B2DE04F19DEF}" type="presOf" srcId="{0F9D1DBA-4AA1-4E86-8C7A-66B047639F11}" destId="{B370AC5A-6B8A-4577-ACEE-EAB7EBBF06ED}" srcOrd="0" destOrd="2" presId="urn:microsoft.com/office/officeart/2005/8/layout/vList2"/>
    <dgm:cxn modelId="{1CBEF62B-6B9A-4882-B4E3-C18E73B04407}" type="presParOf" srcId="{ABD2168A-24E1-405E-A0DC-97E0D30D8F4E}" destId="{F6CF4A49-06F0-41B3-994C-DD613EE23EB4}" srcOrd="0" destOrd="0" presId="urn:microsoft.com/office/officeart/2005/8/layout/vList2"/>
    <dgm:cxn modelId="{4B7DBD85-B64B-42B2-85D5-DB452941D899}" type="presParOf" srcId="{ABD2168A-24E1-405E-A0DC-97E0D30D8F4E}" destId="{6C5088EA-E1AB-4FF7-A5F9-65EC54E8C460}" srcOrd="1" destOrd="0" presId="urn:microsoft.com/office/officeart/2005/8/layout/vList2"/>
    <dgm:cxn modelId="{2454ED9C-553A-43A3-9747-611EC1CCBBF9}" type="presParOf" srcId="{ABD2168A-24E1-405E-A0DC-97E0D30D8F4E}" destId="{1DDA1D58-E42C-4C0C-9AD3-33F602C34800}" srcOrd="2" destOrd="0" presId="urn:microsoft.com/office/officeart/2005/8/layout/vList2"/>
    <dgm:cxn modelId="{93914AD1-584F-4A82-8FB9-CA492F31F516}" type="presParOf" srcId="{ABD2168A-24E1-405E-A0DC-97E0D30D8F4E}" destId="{B370AC5A-6B8A-4577-ACEE-EAB7EBBF06E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76408C-8334-40BC-9D1F-ECDA8961235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7740DB8-F2BB-4896-A76F-12447BD8FA4F}">
      <dgm:prSet/>
      <dgm:spPr/>
      <dgm:t>
        <a:bodyPr/>
        <a:lstStyle/>
        <a:p>
          <a:r>
            <a:rPr lang="en-US" dirty="0"/>
            <a:t>Sequence number</a:t>
          </a:r>
        </a:p>
      </dgm:t>
    </dgm:pt>
    <dgm:pt modelId="{223789FC-9087-4C8C-A1E8-C7C8B6CD5FE7}" type="parTrans" cxnId="{625144E4-4DF3-4A38-A41D-FDE7287CC8FA}">
      <dgm:prSet/>
      <dgm:spPr/>
      <dgm:t>
        <a:bodyPr/>
        <a:lstStyle/>
        <a:p>
          <a:endParaRPr lang="en-US"/>
        </a:p>
      </dgm:t>
    </dgm:pt>
    <dgm:pt modelId="{CA92DCC1-AE0F-4F42-8C24-CC861EFE71B5}" type="sibTrans" cxnId="{625144E4-4DF3-4A38-A41D-FDE7287CC8FA}">
      <dgm:prSet/>
      <dgm:spPr/>
      <dgm:t>
        <a:bodyPr/>
        <a:lstStyle/>
        <a:p>
          <a:endParaRPr lang="en-US"/>
        </a:p>
      </dgm:t>
    </dgm:pt>
    <dgm:pt modelId="{4956B184-A052-4E55-ADCD-D047F81FF65A}">
      <dgm:prSet/>
      <dgm:spPr/>
      <dgm:t>
        <a:bodyPr/>
        <a:lstStyle/>
        <a:p>
          <a:r>
            <a:rPr lang="en-US"/>
            <a:t>Codes 60-88 indicate neoplasms of non-malignant behavior (0 or 1)</a:t>
          </a:r>
        </a:p>
      </dgm:t>
    </dgm:pt>
    <dgm:pt modelId="{7382E1F9-B5DD-4BE4-8729-12DEEC6C771C}" type="parTrans" cxnId="{5FB8A2F7-5B25-42B3-9AE1-02DCD3EF47A5}">
      <dgm:prSet/>
      <dgm:spPr/>
      <dgm:t>
        <a:bodyPr/>
        <a:lstStyle/>
        <a:p>
          <a:endParaRPr lang="en-US"/>
        </a:p>
      </dgm:t>
    </dgm:pt>
    <dgm:pt modelId="{AD2EAABF-0AEC-4E13-947B-00904AF2CB62}" type="sibTrans" cxnId="{5FB8A2F7-5B25-42B3-9AE1-02DCD3EF47A5}">
      <dgm:prSet/>
      <dgm:spPr/>
      <dgm:t>
        <a:bodyPr/>
        <a:lstStyle/>
        <a:p>
          <a:endParaRPr lang="en-US"/>
        </a:p>
      </dgm:t>
    </dgm:pt>
    <dgm:pt modelId="{F0B130E7-7618-4C30-9276-D51F7580C34C}">
      <dgm:prSet/>
      <dgm:spPr/>
      <dgm:t>
        <a:bodyPr/>
        <a:lstStyle/>
        <a:p>
          <a:r>
            <a:rPr lang="en-US"/>
            <a:t>Lymphovascular Invasion</a:t>
          </a:r>
        </a:p>
      </dgm:t>
    </dgm:pt>
    <dgm:pt modelId="{F1E3B020-A37D-4993-B8E9-686E9469631B}" type="parTrans" cxnId="{94E9F0AC-2A5D-4997-B80B-BA24618071E0}">
      <dgm:prSet/>
      <dgm:spPr/>
      <dgm:t>
        <a:bodyPr/>
        <a:lstStyle/>
        <a:p>
          <a:endParaRPr lang="en-US"/>
        </a:p>
      </dgm:t>
    </dgm:pt>
    <dgm:pt modelId="{1A16C6CF-3B6D-4046-9713-0C237F32212D}" type="sibTrans" cxnId="{94E9F0AC-2A5D-4997-B80B-BA24618071E0}">
      <dgm:prSet/>
      <dgm:spPr/>
      <dgm:t>
        <a:bodyPr/>
        <a:lstStyle/>
        <a:p>
          <a:endParaRPr lang="en-US"/>
        </a:p>
      </dgm:t>
    </dgm:pt>
    <dgm:pt modelId="{7119A32C-6E9A-41C9-A26C-B217394BE211}">
      <dgm:prSet/>
      <dgm:spPr/>
      <dgm:t>
        <a:bodyPr/>
        <a:lstStyle/>
        <a:p>
          <a:r>
            <a:rPr lang="en-US" dirty="0"/>
            <a:t>Code 8 for all benign/borderline brain and CNS tumors</a:t>
          </a:r>
        </a:p>
      </dgm:t>
    </dgm:pt>
    <dgm:pt modelId="{3A3E7676-4C1E-47DF-9205-BAD60E5A55F2}" type="parTrans" cxnId="{76AC5BF0-9514-4473-AF64-95FB25A9FBF7}">
      <dgm:prSet/>
      <dgm:spPr/>
      <dgm:t>
        <a:bodyPr/>
        <a:lstStyle/>
        <a:p>
          <a:endParaRPr lang="en-US"/>
        </a:p>
      </dgm:t>
    </dgm:pt>
    <dgm:pt modelId="{3ABBF116-69AE-45DB-AFB7-57CF20A63098}" type="sibTrans" cxnId="{76AC5BF0-9514-4473-AF64-95FB25A9FBF7}">
      <dgm:prSet/>
      <dgm:spPr/>
      <dgm:t>
        <a:bodyPr/>
        <a:lstStyle/>
        <a:p>
          <a:endParaRPr lang="en-US"/>
        </a:p>
      </dgm:t>
    </dgm:pt>
    <dgm:pt modelId="{1467C593-3E95-46E9-9656-B69585BE3B9B}">
      <dgm:prSet/>
      <dgm:spPr/>
      <dgm:t>
        <a:bodyPr/>
        <a:lstStyle/>
        <a:p>
          <a:r>
            <a:rPr lang="en-US"/>
            <a:t>Mets at Diagnosis</a:t>
          </a:r>
        </a:p>
      </dgm:t>
    </dgm:pt>
    <dgm:pt modelId="{019ECC6D-89DA-4BE7-B14A-1D0BF5384243}" type="parTrans" cxnId="{984A3ADA-7934-4C10-9954-BF67CA3D2C8D}">
      <dgm:prSet/>
      <dgm:spPr/>
      <dgm:t>
        <a:bodyPr/>
        <a:lstStyle/>
        <a:p>
          <a:endParaRPr lang="en-US"/>
        </a:p>
      </dgm:t>
    </dgm:pt>
    <dgm:pt modelId="{B4CCCE1B-5E94-4F00-8C52-2CB9274EE39B}" type="sibTrans" cxnId="{984A3ADA-7934-4C10-9954-BF67CA3D2C8D}">
      <dgm:prSet/>
      <dgm:spPr/>
      <dgm:t>
        <a:bodyPr/>
        <a:lstStyle/>
        <a:p>
          <a:endParaRPr lang="en-US"/>
        </a:p>
      </dgm:t>
    </dgm:pt>
    <dgm:pt modelId="{DB9DAC89-4BEA-473B-8A92-D56F69D311C4}">
      <dgm:prSet/>
      <dgm:spPr/>
      <dgm:t>
        <a:bodyPr/>
        <a:lstStyle/>
        <a:p>
          <a:r>
            <a:rPr lang="en-US" dirty="0"/>
            <a:t>Code 0 for benign brain or CNS tumor</a:t>
          </a:r>
        </a:p>
      </dgm:t>
    </dgm:pt>
    <dgm:pt modelId="{3AE32C19-6880-4FE1-96C7-3E27B9F1F47E}" type="parTrans" cxnId="{BEB9A9E1-AF76-4124-9520-49C6D1D9FCC3}">
      <dgm:prSet/>
      <dgm:spPr/>
      <dgm:t>
        <a:bodyPr/>
        <a:lstStyle/>
        <a:p>
          <a:endParaRPr lang="en-US"/>
        </a:p>
      </dgm:t>
    </dgm:pt>
    <dgm:pt modelId="{5C8CB5A6-E597-4503-882C-C880A851CF13}" type="sibTrans" cxnId="{BEB9A9E1-AF76-4124-9520-49C6D1D9FCC3}">
      <dgm:prSet/>
      <dgm:spPr/>
      <dgm:t>
        <a:bodyPr/>
        <a:lstStyle/>
        <a:p>
          <a:endParaRPr lang="en-US"/>
        </a:p>
      </dgm:t>
    </dgm:pt>
    <dgm:pt modelId="{3A823205-6685-40E2-9C51-0BA5AC5A1D89}">
      <dgm:prSet/>
      <dgm:spPr/>
      <dgm:t>
        <a:bodyPr/>
        <a:lstStyle/>
        <a:p>
          <a:r>
            <a:rPr lang="en-US" dirty="0"/>
            <a:t>Lymph Nodes</a:t>
          </a:r>
        </a:p>
      </dgm:t>
    </dgm:pt>
    <dgm:pt modelId="{BA64902A-F28B-40BC-8226-2841053958C0}" type="parTrans" cxnId="{58CFDA05-9FAE-43DB-85D2-41BA8D9E6EA7}">
      <dgm:prSet/>
      <dgm:spPr/>
      <dgm:t>
        <a:bodyPr/>
        <a:lstStyle/>
        <a:p>
          <a:endParaRPr lang="en-US"/>
        </a:p>
      </dgm:t>
    </dgm:pt>
    <dgm:pt modelId="{E5611146-DFB5-4618-BD02-3E60BD23CA4D}" type="sibTrans" cxnId="{58CFDA05-9FAE-43DB-85D2-41BA8D9E6EA7}">
      <dgm:prSet/>
      <dgm:spPr/>
      <dgm:t>
        <a:bodyPr/>
        <a:lstStyle/>
        <a:p>
          <a:endParaRPr lang="en-US"/>
        </a:p>
      </dgm:t>
    </dgm:pt>
    <dgm:pt modelId="{BA910D78-8785-4B02-9EB5-F0A32A644F32}">
      <dgm:prSet/>
      <dgm:spPr/>
      <dgm:t>
        <a:bodyPr/>
        <a:lstStyle/>
        <a:p>
          <a:r>
            <a:rPr lang="en-US" dirty="0"/>
            <a:t>Use code 99 for all brain, CNS, intracranial gland sites for both nodes examined and positive</a:t>
          </a:r>
        </a:p>
      </dgm:t>
    </dgm:pt>
    <dgm:pt modelId="{1182ABC8-C74F-4CA8-9328-CCC176E32620}" type="parTrans" cxnId="{D6FD9912-7914-41EF-A7D2-589E8DDABF41}">
      <dgm:prSet/>
      <dgm:spPr/>
      <dgm:t>
        <a:bodyPr/>
        <a:lstStyle/>
        <a:p>
          <a:endParaRPr lang="en-US"/>
        </a:p>
      </dgm:t>
    </dgm:pt>
    <dgm:pt modelId="{0B600A78-160A-4B2D-BF37-4D6D15EE597D}" type="sibTrans" cxnId="{D6FD9912-7914-41EF-A7D2-589E8DDABF41}">
      <dgm:prSet/>
      <dgm:spPr/>
      <dgm:t>
        <a:bodyPr/>
        <a:lstStyle/>
        <a:p>
          <a:endParaRPr lang="en-US"/>
        </a:p>
      </dgm:t>
    </dgm:pt>
    <dgm:pt modelId="{AAD39ED3-36F3-4F21-9796-638635D82A66}">
      <dgm:prSet/>
      <dgm:spPr/>
      <dgm:t>
        <a:bodyPr/>
        <a:lstStyle/>
        <a:p>
          <a:r>
            <a:rPr lang="en-US" dirty="0"/>
            <a:t> Scope of Regional Lymph Node Surgery is coded to 9</a:t>
          </a:r>
        </a:p>
      </dgm:t>
    </dgm:pt>
    <dgm:pt modelId="{B6A383A9-2160-4B8A-B024-EC9A57EF1BE9}" type="parTrans" cxnId="{00DB7FAA-1DF0-48CA-9F64-F4D660998CDC}">
      <dgm:prSet/>
      <dgm:spPr/>
      <dgm:t>
        <a:bodyPr/>
        <a:lstStyle/>
        <a:p>
          <a:endParaRPr lang="en-US"/>
        </a:p>
      </dgm:t>
    </dgm:pt>
    <dgm:pt modelId="{7325F9FF-259B-413E-8302-0367A61370EE}" type="sibTrans" cxnId="{00DB7FAA-1DF0-48CA-9F64-F4D660998CDC}">
      <dgm:prSet/>
      <dgm:spPr/>
      <dgm:t>
        <a:bodyPr/>
        <a:lstStyle/>
        <a:p>
          <a:endParaRPr lang="en-US"/>
        </a:p>
      </dgm:t>
    </dgm:pt>
    <dgm:pt modelId="{6B905AE1-8C8C-4A1A-9E4D-BD9244CBB0EB}" type="pres">
      <dgm:prSet presAssocID="{3576408C-8334-40BC-9D1F-ECDA8961235C}" presName="linear" presStyleCnt="0">
        <dgm:presLayoutVars>
          <dgm:dir/>
          <dgm:animLvl val="lvl"/>
          <dgm:resizeHandles val="exact"/>
        </dgm:presLayoutVars>
      </dgm:prSet>
      <dgm:spPr/>
    </dgm:pt>
    <dgm:pt modelId="{7AEDE7C8-44D4-4765-A22D-E43D6AEBD3FE}" type="pres">
      <dgm:prSet presAssocID="{27740DB8-F2BB-4896-A76F-12447BD8FA4F}" presName="parentLin" presStyleCnt="0"/>
      <dgm:spPr/>
    </dgm:pt>
    <dgm:pt modelId="{7E1F87A1-1740-41AB-BE92-175880459ACE}" type="pres">
      <dgm:prSet presAssocID="{27740DB8-F2BB-4896-A76F-12447BD8FA4F}" presName="parentLeftMargin" presStyleLbl="node1" presStyleIdx="0" presStyleCnt="4"/>
      <dgm:spPr/>
    </dgm:pt>
    <dgm:pt modelId="{5A3BDC01-B0A8-425D-BC6E-778937E9E4B1}" type="pres">
      <dgm:prSet presAssocID="{27740DB8-F2BB-4896-A76F-12447BD8FA4F}" presName="parentText" presStyleLbl="node1" presStyleIdx="0" presStyleCnt="4">
        <dgm:presLayoutVars>
          <dgm:chMax val="0"/>
          <dgm:bulletEnabled val="1"/>
        </dgm:presLayoutVars>
      </dgm:prSet>
      <dgm:spPr/>
    </dgm:pt>
    <dgm:pt modelId="{654BE2D6-3E08-42B4-B0A7-10171B3866C3}" type="pres">
      <dgm:prSet presAssocID="{27740DB8-F2BB-4896-A76F-12447BD8FA4F}" presName="negativeSpace" presStyleCnt="0"/>
      <dgm:spPr/>
    </dgm:pt>
    <dgm:pt modelId="{AACE1270-0D08-4FAB-87DA-67BD1E033C2E}" type="pres">
      <dgm:prSet presAssocID="{27740DB8-F2BB-4896-A76F-12447BD8FA4F}" presName="childText" presStyleLbl="conFgAcc1" presStyleIdx="0" presStyleCnt="4">
        <dgm:presLayoutVars>
          <dgm:bulletEnabled val="1"/>
        </dgm:presLayoutVars>
      </dgm:prSet>
      <dgm:spPr/>
    </dgm:pt>
    <dgm:pt modelId="{C537AFE8-ED98-4FED-9B2E-503AFAA8212A}" type="pres">
      <dgm:prSet presAssocID="{CA92DCC1-AE0F-4F42-8C24-CC861EFE71B5}" presName="spaceBetweenRectangles" presStyleCnt="0"/>
      <dgm:spPr/>
    </dgm:pt>
    <dgm:pt modelId="{555A6F15-A529-4133-A579-4FD121B70FD2}" type="pres">
      <dgm:prSet presAssocID="{F0B130E7-7618-4C30-9276-D51F7580C34C}" presName="parentLin" presStyleCnt="0"/>
      <dgm:spPr/>
    </dgm:pt>
    <dgm:pt modelId="{73D58532-AEB7-4CAC-A929-C7BC60284CE4}" type="pres">
      <dgm:prSet presAssocID="{F0B130E7-7618-4C30-9276-D51F7580C34C}" presName="parentLeftMargin" presStyleLbl="node1" presStyleIdx="0" presStyleCnt="4"/>
      <dgm:spPr/>
    </dgm:pt>
    <dgm:pt modelId="{7CB6FB72-378E-4299-9D4E-84346AA6EB80}" type="pres">
      <dgm:prSet presAssocID="{F0B130E7-7618-4C30-9276-D51F7580C34C}" presName="parentText" presStyleLbl="node1" presStyleIdx="1" presStyleCnt="4">
        <dgm:presLayoutVars>
          <dgm:chMax val="0"/>
          <dgm:bulletEnabled val="1"/>
        </dgm:presLayoutVars>
      </dgm:prSet>
      <dgm:spPr/>
    </dgm:pt>
    <dgm:pt modelId="{61979256-1B8E-483F-A627-209EB320E5B8}" type="pres">
      <dgm:prSet presAssocID="{F0B130E7-7618-4C30-9276-D51F7580C34C}" presName="negativeSpace" presStyleCnt="0"/>
      <dgm:spPr/>
    </dgm:pt>
    <dgm:pt modelId="{DEB96DD9-CF83-4BF7-A7AA-45118659E299}" type="pres">
      <dgm:prSet presAssocID="{F0B130E7-7618-4C30-9276-D51F7580C34C}" presName="childText" presStyleLbl="conFgAcc1" presStyleIdx="1" presStyleCnt="4">
        <dgm:presLayoutVars>
          <dgm:bulletEnabled val="1"/>
        </dgm:presLayoutVars>
      </dgm:prSet>
      <dgm:spPr/>
    </dgm:pt>
    <dgm:pt modelId="{9ED065DE-D734-4569-9F42-9A60FFF6F8D9}" type="pres">
      <dgm:prSet presAssocID="{1A16C6CF-3B6D-4046-9713-0C237F32212D}" presName="spaceBetweenRectangles" presStyleCnt="0"/>
      <dgm:spPr/>
    </dgm:pt>
    <dgm:pt modelId="{7F83E880-EC27-4A55-BB62-F848E2483C80}" type="pres">
      <dgm:prSet presAssocID="{1467C593-3E95-46E9-9656-B69585BE3B9B}" presName="parentLin" presStyleCnt="0"/>
      <dgm:spPr/>
    </dgm:pt>
    <dgm:pt modelId="{9B3E7486-8BAF-44E4-8C52-6E1D0B2074B9}" type="pres">
      <dgm:prSet presAssocID="{1467C593-3E95-46E9-9656-B69585BE3B9B}" presName="parentLeftMargin" presStyleLbl="node1" presStyleIdx="1" presStyleCnt="4"/>
      <dgm:spPr/>
    </dgm:pt>
    <dgm:pt modelId="{0CC3F741-F5F8-4D47-96C0-AB15D7E2123F}" type="pres">
      <dgm:prSet presAssocID="{1467C593-3E95-46E9-9656-B69585BE3B9B}" presName="parentText" presStyleLbl="node1" presStyleIdx="2" presStyleCnt="4">
        <dgm:presLayoutVars>
          <dgm:chMax val="0"/>
          <dgm:bulletEnabled val="1"/>
        </dgm:presLayoutVars>
      </dgm:prSet>
      <dgm:spPr/>
    </dgm:pt>
    <dgm:pt modelId="{0A4ECF8F-C91C-4E15-901B-0984BB775215}" type="pres">
      <dgm:prSet presAssocID="{1467C593-3E95-46E9-9656-B69585BE3B9B}" presName="negativeSpace" presStyleCnt="0"/>
      <dgm:spPr/>
    </dgm:pt>
    <dgm:pt modelId="{E727162B-B059-4E2C-9E7E-92116EDD322C}" type="pres">
      <dgm:prSet presAssocID="{1467C593-3E95-46E9-9656-B69585BE3B9B}" presName="childText" presStyleLbl="conFgAcc1" presStyleIdx="2" presStyleCnt="4">
        <dgm:presLayoutVars>
          <dgm:bulletEnabled val="1"/>
        </dgm:presLayoutVars>
      </dgm:prSet>
      <dgm:spPr/>
    </dgm:pt>
    <dgm:pt modelId="{6AD1A2EB-8828-4E4A-B5D6-6ABC8BF1C57F}" type="pres">
      <dgm:prSet presAssocID="{B4CCCE1B-5E94-4F00-8C52-2CB9274EE39B}" presName="spaceBetweenRectangles" presStyleCnt="0"/>
      <dgm:spPr/>
    </dgm:pt>
    <dgm:pt modelId="{073C390A-F768-4E82-B0C4-448DB3B9F6E4}" type="pres">
      <dgm:prSet presAssocID="{3A823205-6685-40E2-9C51-0BA5AC5A1D89}" presName="parentLin" presStyleCnt="0"/>
      <dgm:spPr/>
    </dgm:pt>
    <dgm:pt modelId="{7C932F25-EFF3-47F1-9FFE-E045FECE3B66}" type="pres">
      <dgm:prSet presAssocID="{3A823205-6685-40E2-9C51-0BA5AC5A1D89}" presName="parentLeftMargin" presStyleLbl="node1" presStyleIdx="2" presStyleCnt="4"/>
      <dgm:spPr/>
    </dgm:pt>
    <dgm:pt modelId="{66ACCFD4-A99C-43CB-9F6C-88CEE8805992}" type="pres">
      <dgm:prSet presAssocID="{3A823205-6685-40E2-9C51-0BA5AC5A1D89}" presName="parentText" presStyleLbl="node1" presStyleIdx="3" presStyleCnt="4">
        <dgm:presLayoutVars>
          <dgm:chMax val="0"/>
          <dgm:bulletEnabled val="1"/>
        </dgm:presLayoutVars>
      </dgm:prSet>
      <dgm:spPr/>
    </dgm:pt>
    <dgm:pt modelId="{4B08C168-0855-4980-81A0-25E990EAB823}" type="pres">
      <dgm:prSet presAssocID="{3A823205-6685-40E2-9C51-0BA5AC5A1D89}" presName="negativeSpace" presStyleCnt="0"/>
      <dgm:spPr/>
    </dgm:pt>
    <dgm:pt modelId="{60627A2D-2A71-4BB8-BF77-D3AA0240F817}" type="pres">
      <dgm:prSet presAssocID="{3A823205-6685-40E2-9C51-0BA5AC5A1D89}" presName="childText" presStyleLbl="conFgAcc1" presStyleIdx="3" presStyleCnt="4">
        <dgm:presLayoutVars>
          <dgm:bulletEnabled val="1"/>
        </dgm:presLayoutVars>
      </dgm:prSet>
      <dgm:spPr/>
    </dgm:pt>
  </dgm:ptLst>
  <dgm:cxnLst>
    <dgm:cxn modelId="{58CFDA05-9FAE-43DB-85D2-41BA8D9E6EA7}" srcId="{3576408C-8334-40BC-9D1F-ECDA8961235C}" destId="{3A823205-6685-40E2-9C51-0BA5AC5A1D89}" srcOrd="3" destOrd="0" parTransId="{BA64902A-F28B-40BC-8226-2841053958C0}" sibTransId="{E5611146-DFB5-4618-BD02-3E60BD23CA4D}"/>
    <dgm:cxn modelId="{D6FD9912-7914-41EF-A7D2-589E8DDABF41}" srcId="{3A823205-6685-40E2-9C51-0BA5AC5A1D89}" destId="{BA910D78-8785-4B02-9EB5-F0A32A644F32}" srcOrd="0" destOrd="0" parTransId="{1182ABC8-C74F-4CA8-9328-CCC176E32620}" sibTransId="{0B600A78-160A-4B2D-BF37-4D6D15EE597D}"/>
    <dgm:cxn modelId="{F637C115-54F4-472C-9773-A83CF720739B}" type="presOf" srcId="{AAD39ED3-36F3-4F21-9796-638635D82A66}" destId="{60627A2D-2A71-4BB8-BF77-D3AA0240F817}" srcOrd="0" destOrd="1" presId="urn:microsoft.com/office/officeart/2005/8/layout/list1"/>
    <dgm:cxn modelId="{6C830924-0049-4C58-83F5-0B124CEF73CD}" type="presOf" srcId="{7119A32C-6E9A-41C9-A26C-B217394BE211}" destId="{DEB96DD9-CF83-4BF7-A7AA-45118659E299}" srcOrd="0" destOrd="0" presId="urn:microsoft.com/office/officeart/2005/8/layout/list1"/>
    <dgm:cxn modelId="{C940102B-6BC9-4694-A77C-5F5B2967CCD0}" type="presOf" srcId="{1467C593-3E95-46E9-9656-B69585BE3B9B}" destId="{9B3E7486-8BAF-44E4-8C52-6E1D0B2074B9}" srcOrd="0" destOrd="0" presId="urn:microsoft.com/office/officeart/2005/8/layout/list1"/>
    <dgm:cxn modelId="{A365BF2E-B44B-4813-9CC3-78228BA5A4EC}" type="presOf" srcId="{1467C593-3E95-46E9-9656-B69585BE3B9B}" destId="{0CC3F741-F5F8-4D47-96C0-AB15D7E2123F}" srcOrd="1" destOrd="0" presId="urn:microsoft.com/office/officeart/2005/8/layout/list1"/>
    <dgm:cxn modelId="{7608A930-9275-40CB-B186-23E3FA0DF399}" type="presOf" srcId="{27740DB8-F2BB-4896-A76F-12447BD8FA4F}" destId="{5A3BDC01-B0A8-425D-BC6E-778937E9E4B1}" srcOrd="1" destOrd="0" presId="urn:microsoft.com/office/officeart/2005/8/layout/list1"/>
    <dgm:cxn modelId="{B93F0670-E109-4B7E-9D51-EB9FE71AE6C5}" type="presOf" srcId="{27740DB8-F2BB-4896-A76F-12447BD8FA4F}" destId="{7E1F87A1-1740-41AB-BE92-175880459ACE}" srcOrd="0" destOrd="0" presId="urn:microsoft.com/office/officeart/2005/8/layout/list1"/>
    <dgm:cxn modelId="{F5642B73-E52E-466C-B7B9-4DDBA230EF3E}" type="presOf" srcId="{F0B130E7-7618-4C30-9276-D51F7580C34C}" destId="{73D58532-AEB7-4CAC-A929-C7BC60284CE4}" srcOrd="0" destOrd="0" presId="urn:microsoft.com/office/officeart/2005/8/layout/list1"/>
    <dgm:cxn modelId="{47039E99-83F5-49D4-9BBD-97B6BA214A1F}" type="presOf" srcId="{3A823205-6685-40E2-9C51-0BA5AC5A1D89}" destId="{66ACCFD4-A99C-43CB-9F6C-88CEE8805992}" srcOrd="1" destOrd="0" presId="urn:microsoft.com/office/officeart/2005/8/layout/list1"/>
    <dgm:cxn modelId="{00DB7FAA-1DF0-48CA-9F64-F4D660998CDC}" srcId="{3A823205-6685-40E2-9C51-0BA5AC5A1D89}" destId="{AAD39ED3-36F3-4F21-9796-638635D82A66}" srcOrd="1" destOrd="0" parTransId="{B6A383A9-2160-4B8A-B024-EC9A57EF1BE9}" sibTransId="{7325F9FF-259B-413E-8302-0367A61370EE}"/>
    <dgm:cxn modelId="{94E9F0AC-2A5D-4997-B80B-BA24618071E0}" srcId="{3576408C-8334-40BC-9D1F-ECDA8961235C}" destId="{F0B130E7-7618-4C30-9276-D51F7580C34C}" srcOrd="1" destOrd="0" parTransId="{F1E3B020-A37D-4993-B8E9-686E9469631B}" sibTransId="{1A16C6CF-3B6D-4046-9713-0C237F32212D}"/>
    <dgm:cxn modelId="{6A596FD1-8974-4CCC-AE9A-B1ABC4F2DD1C}" type="presOf" srcId="{3A823205-6685-40E2-9C51-0BA5AC5A1D89}" destId="{7C932F25-EFF3-47F1-9FFE-E045FECE3B66}" srcOrd="0" destOrd="0" presId="urn:microsoft.com/office/officeart/2005/8/layout/list1"/>
    <dgm:cxn modelId="{14598DD5-2E38-44E8-BEF2-900F007227A1}" type="presOf" srcId="{BA910D78-8785-4B02-9EB5-F0A32A644F32}" destId="{60627A2D-2A71-4BB8-BF77-D3AA0240F817}" srcOrd="0" destOrd="0" presId="urn:microsoft.com/office/officeart/2005/8/layout/list1"/>
    <dgm:cxn modelId="{984A3ADA-7934-4C10-9954-BF67CA3D2C8D}" srcId="{3576408C-8334-40BC-9D1F-ECDA8961235C}" destId="{1467C593-3E95-46E9-9656-B69585BE3B9B}" srcOrd="2" destOrd="0" parTransId="{019ECC6D-89DA-4BE7-B14A-1D0BF5384243}" sibTransId="{B4CCCE1B-5E94-4F00-8C52-2CB9274EE39B}"/>
    <dgm:cxn modelId="{BEB9A9E1-AF76-4124-9520-49C6D1D9FCC3}" srcId="{1467C593-3E95-46E9-9656-B69585BE3B9B}" destId="{DB9DAC89-4BEA-473B-8A92-D56F69D311C4}" srcOrd="0" destOrd="0" parTransId="{3AE32C19-6880-4FE1-96C7-3E27B9F1F47E}" sibTransId="{5C8CB5A6-E597-4503-882C-C880A851CF13}"/>
    <dgm:cxn modelId="{AEF06AE2-FCE5-46BE-BE4D-E1D8FE2B0AA1}" type="presOf" srcId="{DB9DAC89-4BEA-473B-8A92-D56F69D311C4}" destId="{E727162B-B059-4E2C-9E7E-92116EDD322C}" srcOrd="0" destOrd="0" presId="urn:microsoft.com/office/officeart/2005/8/layout/list1"/>
    <dgm:cxn modelId="{625144E4-4DF3-4A38-A41D-FDE7287CC8FA}" srcId="{3576408C-8334-40BC-9D1F-ECDA8961235C}" destId="{27740DB8-F2BB-4896-A76F-12447BD8FA4F}" srcOrd="0" destOrd="0" parTransId="{223789FC-9087-4C8C-A1E8-C7C8B6CD5FE7}" sibTransId="{CA92DCC1-AE0F-4F42-8C24-CC861EFE71B5}"/>
    <dgm:cxn modelId="{482ECAE7-9D54-4449-8184-F138FAFC10CA}" type="presOf" srcId="{F0B130E7-7618-4C30-9276-D51F7580C34C}" destId="{7CB6FB72-378E-4299-9D4E-84346AA6EB80}" srcOrd="1" destOrd="0" presId="urn:microsoft.com/office/officeart/2005/8/layout/list1"/>
    <dgm:cxn modelId="{76AC5BF0-9514-4473-AF64-95FB25A9FBF7}" srcId="{F0B130E7-7618-4C30-9276-D51F7580C34C}" destId="{7119A32C-6E9A-41C9-A26C-B217394BE211}" srcOrd="0" destOrd="0" parTransId="{3A3E7676-4C1E-47DF-9205-BAD60E5A55F2}" sibTransId="{3ABBF116-69AE-45DB-AFB7-57CF20A63098}"/>
    <dgm:cxn modelId="{987ACCF6-6F46-4708-AFEC-1D0D697009FD}" type="presOf" srcId="{4956B184-A052-4E55-ADCD-D047F81FF65A}" destId="{AACE1270-0D08-4FAB-87DA-67BD1E033C2E}" srcOrd="0" destOrd="0" presId="urn:microsoft.com/office/officeart/2005/8/layout/list1"/>
    <dgm:cxn modelId="{5FB8A2F7-5B25-42B3-9AE1-02DCD3EF47A5}" srcId="{27740DB8-F2BB-4896-A76F-12447BD8FA4F}" destId="{4956B184-A052-4E55-ADCD-D047F81FF65A}" srcOrd="0" destOrd="0" parTransId="{7382E1F9-B5DD-4BE4-8729-12DEEC6C771C}" sibTransId="{AD2EAABF-0AEC-4E13-947B-00904AF2CB62}"/>
    <dgm:cxn modelId="{B8A389FD-A693-4F08-BD2C-BCC581869FBD}" type="presOf" srcId="{3576408C-8334-40BC-9D1F-ECDA8961235C}" destId="{6B905AE1-8C8C-4A1A-9E4D-BD9244CBB0EB}" srcOrd="0" destOrd="0" presId="urn:microsoft.com/office/officeart/2005/8/layout/list1"/>
    <dgm:cxn modelId="{AC025A65-1C92-417E-B5BD-5C6B1296D4B9}" type="presParOf" srcId="{6B905AE1-8C8C-4A1A-9E4D-BD9244CBB0EB}" destId="{7AEDE7C8-44D4-4765-A22D-E43D6AEBD3FE}" srcOrd="0" destOrd="0" presId="urn:microsoft.com/office/officeart/2005/8/layout/list1"/>
    <dgm:cxn modelId="{303960DC-2C0A-43DC-B4BB-8D52A78743F0}" type="presParOf" srcId="{7AEDE7C8-44D4-4765-A22D-E43D6AEBD3FE}" destId="{7E1F87A1-1740-41AB-BE92-175880459ACE}" srcOrd="0" destOrd="0" presId="urn:microsoft.com/office/officeart/2005/8/layout/list1"/>
    <dgm:cxn modelId="{CCFD456B-7615-49D7-A922-9F183828BE58}" type="presParOf" srcId="{7AEDE7C8-44D4-4765-A22D-E43D6AEBD3FE}" destId="{5A3BDC01-B0A8-425D-BC6E-778937E9E4B1}" srcOrd="1" destOrd="0" presId="urn:microsoft.com/office/officeart/2005/8/layout/list1"/>
    <dgm:cxn modelId="{B0E1EC36-A22B-49A3-A426-6D973F4454D3}" type="presParOf" srcId="{6B905AE1-8C8C-4A1A-9E4D-BD9244CBB0EB}" destId="{654BE2D6-3E08-42B4-B0A7-10171B3866C3}" srcOrd="1" destOrd="0" presId="urn:microsoft.com/office/officeart/2005/8/layout/list1"/>
    <dgm:cxn modelId="{FEC87C89-AA99-427E-A790-4B9E8887EB80}" type="presParOf" srcId="{6B905AE1-8C8C-4A1A-9E4D-BD9244CBB0EB}" destId="{AACE1270-0D08-4FAB-87DA-67BD1E033C2E}" srcOrd="2" destOrd="0" presId="urn:microsoft.com/office/officeart/2005/8/layout/list1"/>
    <dgm:cxn modelId="{12ED08E7-F782-41FB-A4A0-2F834087792F}" type="presParOf" srcId="{6B905AE1-8C8C-4A1A-9E4D-BD9244CBB0EB}" destId="{C537AFE8-ED98-4FED-9B2E-503AFAA8212A}" srcOrd="3" destOrd="0" presId="urn:microsoft.com/office/officeart/2005/8/layout/list1"/>
    <dgm:cxn modelId="{835EF963-3B5E-4DFE-AEC9-88F18654F9BD}" type="presParOf" srcId="{6B905AE1-8C8C-4A1A-9E4D-BD9244CBB0EB}" destId="{555A6F15-A529-4133-A579-4FD121B70FD2}" srcOrd="4" destOrd="0" presId="urn:microsoft.com/office/officeart/2005/8/layout/list1"/>
    <dgm:cxn modelId="{F8A4E1E1-A773-4160-A952-3BD2D4E4C001}" type="presParOf" srcId="{555A6F15-A529-4133-A579-4FD121B70FD2}" destId="{73D58532-AEB7-4CAC-A929-C7BC60284CE4}" srcOrd="0" destOrd="0" presId="urn:microsoft.com/office/officeart/2005/8/layout/list1"/>
    <dgm:cxn modelId="{03C3CCB0-ADDA-4403-9B19-F21BEB1AB32E}" type="presParOf" srcId="{555A6F15-A529-4133-A579-4FD121B70FD2}" destId="{7CB6FB72-378E-4299-9D4E-84346AA6EB80}" srcOrd="1" destOrd="0" presId="urn:microsoft.com/office/officeart/2005/8/layout/list1"/>
    <dgm:cxn modelId="{76607BC8-ADAE-4685-AC51-5F3F18FF86A8}" type="presParOf" srcId="{6B905AE1-8C8C-4A1A-9E4D-BD9244CBB0EB}" destId="{61979256-1B8E-483F-A627-209EB320E5B8}" srcOrd="5" destOrd="0" presId="urn:microsoft.com/office/officeart/2005/8/layout/list1"/>
    <dgm:cxn modelId="{00EE030B-BEBD-4677-952C-92BB6029D306}" type="presParOf" srcId="{6B905AE1-8C8C-4A1A-9E4D-BD9244CBB0EB}" destId="{DEB96DD9-CF83-4BF7-A7AA-45118659E299}" srcOrd="6" destOrd="0" presId="urn:microsoft.com/office/officeart/2005/8/layout/list1"/>
    <dgm:cxn modelId="{4F1328E2-2BF8-41CB-AB42-ADE4B4FD9A4F}" type="presParOf" srcId="{6B905AE1-8C8C-4A1A-9E4D-BD9244CBB0EB}" destId="{9ED065DE-D734-4569-9F42-9A60FFF6F8D9}" srcOrd="7" destOrd="0" presId="urn:microsoft.com/office/officeart/2005/8/layout/list1"/>
    <dgm:cxn modelId="{4C136937-D8D5-4FD9-9AA7-5EC26FF7495C}" type="presParOf" srcId="{6B905AE1-8C8C-4A1A-9E4D-BD9244CBB0EB}" destId="{7F83E880-EC27-4A55-BB62-F848E2483C80}" srcOrd="8" destOrd="0" presId="urn:microsoft.com/office/officeart/2005/8/layout/list1"/>
    <dgm:cxn modelId="{8A564577-FF92-4280-BA87-8616454FBD08}" type="presParOf" srcId="{7F83E880-EC27-4A55-BB62-F848E2483C80}" destId="{9B3E7486-8BAF-44E4-8C52-6E1D0B2074B9}" srcOrd="0" destOrd="0" presId="urn:microsoft.com/office/officeart/2005/8/layout/list1"/>
    <dgm:cxn modelId="{06EFDCEE-D4F4-4447-868F-4170A501015A}" type="presParOf" srcId="{7F83E880-EC27-4A55-BB62-F848E2483C80}" destId="{0CC3F741-F5F8-4D47-96C0-AB15D7E2123F}" srcOrd="1" destOrd="0" presId="urn:microsoft.com/office/officeart/2005/8/layout/list1"/>
    <dgm:cxn modelId="{30AF8681-D314-424E-9651-DAE02059B721}" type="presParOf" srcId="{6B905AE1-8C8C-4A1A-9E4D-BD9244CBB0EB}" destId="{0A4ECF8F-C91C-4E15-901B-0984BB775215}" srcOrd="9" destOrd="0" presId="urn:microsoft.com/office/officeart/2005/8/layout/list1"/>
    <dgm:cxn modelId="{3C3714AF-5D67-4110-8804-67F66550A359}" type="presParOf" srcId="{6B905AE1-8C8C-4A1A-9E4D-BD9244CBB0EB}" destId="{E727162B-B059-4E2C-9E7E-92116EDD322C}" srcOrd="10" destOrd="0" presId="urn:microsoft.com/office/officeart/2005/8/layout/list1"/>
    <dgm:cxn modelId="{75C030C5-02F7-4FB3-A48C-7B83DC453682}" type="presParOf" srcId="{6B905AE1-8C8C-4A1A-9E4D-BD9244CBB0EB}" destId="{6AD1A2EB-8828-4E4A-B5D6-6ABC8BF1C57F}" srcOrd="11" destOrd="0" presId="urn:microsoft.com/office/officeart/2005/8/layout/list1"/>
    <dgm:cxn modelId="{5FC4B130-7F48-416E-AD76-203CA1BB06EC}" type="presParOf" srcId="{6B905AE1-8C8C-4A1A-9E4D-BD9244CBB0EB}" destId="{073C390A-F768-4E82-B0C4-448DB3B9F6E4}" srcOrd="12" destOrd="0" presId="urn:microsoft.com/office/officeart/2005/8/layout/list1"/>
    <dgm:cxn modelId="{7758C612-1053-4D20-A873-A258EDD88071}" type="presParOf" srcId="{073C390A-F768-4E82-B0C4-448DB3B9F6E4}" destId="{7C932F25-EFF3-47F1-9FFE-E045FECE3B66}" srcOrd="0" destOrd="0" presId="urn:microsoft.com/office/officeart/2005/8/layout/list1"/>
    <dgm:cxn modelId="{BDBA0850-03DD-41AF-BD70-C37FEF5FC269}" type="presParOf" srcId="{073C390A-F768-4E82-B0C4-448DB3B9F6E4}" destId="{66ACCFD4-A99C-43CB-9F6C-88CEE8805992}" srcOrd="1" destOrd="0" presId="urn:microsoft.com/office/officeart/2005/8/layout/list1"/>
    <dgm:cxn modelId="{0137BB40-59EA-4A07-93C0-417BBA008344}" type="presParOf" srcId="{6B905AE1-8C8C-4A1A-9E4D-BD9244CBB0EB}" destId="{4B08C168-0855-4980-81A0-25E990EAB823}" srcOrd="13" destOrd="0" presId="urn:microsoft.com/office/officeart/2005/8/layout/list1"/>
    <dgm:cxn modelId="{25AC7628-68E9-4D7C-8AF4-8F3840B5FAE1}" type="presParOf" srcId="{6B905AE1-8C8C-4A1A-9E4D-BD9244CBB0EB}" destId="{60627A2D-2A71-4BB8-BF77-D3AA0240F81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51BF66-6F9D-411B-AE47-3C7F7E5BADD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252895-3C82-4448-9391-8AD31F552CA1}">
      <dgm:prSet/>
      <dgm:spPr/>
      <dgm:t>
        <a:bodyPr/>
        <a:lstStyle/>
        <a:p>
          <a:pPr>
            <a:defRPr b="1"/>
          </a:pPr>
          <a:r>
            <a:rPr lang="en-US"/>
            <a:t>Brain Molecular Markers</a:t>
          </a:r>
        </a:p>
      </dgm:t>
    </dgm:pt>
    <dgm:pt modelId="{E1EF15DF-E46B-4BD2-8BDB-6B51250D8510}" type="parTrans" cxnId="{9FD69E7E-2863-46E1-B584-A66942F9BEB7}">
      <dgm:prSet/>
      <dgm:spPr/>
      <dgm:t>
        <a:bodyPr/>
        <a:lstStyle/>
        <a:p>
          <a:endParaRPr lang="en-US"/>
        </a:p>
      </dgm:t>
    </dgm:pt>
    <dgm:pt modelId="{175207CC-CCA7-42C2-80D3-11DB3D9DAF92}" type="sibTrans" cxnId="{9FD69E7E-2863-46E1-B584-A66942F9BEB7}">
      <dgm:prSet/>
      <dgm:spPr/>
      <dgm:t>
        <a:bodyPr/>
        <a:lstStyle/>
        <a:p>
          <a:endParaRPr lang="en-US"/>
        </a:p>
      </dgm:t>
    </dgm:pt>
    <dgm:pt modelId="{5709E551-6492-4B34-B262-1A3CDACBA80F}">
      <dgm:prSet/>
      <dgm:spPr/>
      <dgm:t>
        <a:bodyPr/>
        <a:lstStyle/>
        <a:p>
          <a:r>
            <a:rPr lang="en-US"/>
            <a:t>Only if histology is 9400/3, 9401/3, 9440/3, 9450/3, 9451/3, 9471/3 and 9478/3</a:t>
          </a:r>
        </a:p>
      </dgm:t>
    </dgm:pt>
    <dgm:pt modelId="{378CE0A4-F3CC-4AE8-A645-BF83D6280A57}" type="parTrans" cxnId="{DF82AB94-00D9-4C41-A588-B11D7706DB68}">
      <dgm:prSet/>
      <dgm:spPr/>
      <dgm:t>
        <a:bodyPr/>
        <a:lstStyle/>
        <a:p>
          <a:endParaRPr lang="en-US"/>
        </a:p>
      </dgm:t>
    </dgm:pt>
    <dgm:pt modelId="{7F5DB477-5BD8-429F-8C74-624528006935}" type="sibTrans" cxnId="{DF82AB94-00D9-4C41-A588-B11D7706DB68}">
      <dgm:prSet/>
      <dgm:spPr/>
      <dgm:t>
        <a:bodyPr/>
        <a:lstStyle/>
        <a:p>
          <a:endParaRPr lang="en-US"/>
        </a:p>
      </dgm:t>
    </dgm:pt>
    <dgm:pt modelId="{FBB76EB0-CC24-44A3-BC65-D5798121BB03}">
      <dgm:prSet/>
      <dgm:spPr/>
      <dgm:t>
        <a:bodyPr/>
        <a:lstStyle/>
        <a:p>
          <a:r>
            <a:rPr lang="en-US"/>
            <a:t>85 if not one of the above histologies</a:t>
          </a:r>
        </a:p>
      </dgm:t>
    </dgm:pt>
    <dgm:pt modelId="{D3EB9105-B115-427E-88AB-4000D5C0C34F}" type="parTrans" cxnId="{274C90BE-3170-4B05-BB3A-562E66A809E2}">
      <dgm:prSet/>
      <dgm:spPr/>
      <dgm:t>
        <a:bodyPr/>
        <a:lstStyle/>
        <a:p>
          <a:endParaRPr lang="en-US"/>
        </a:p>
      </dgm:t>
    </dgm:pt>
    <dgm:pt modelId="{F5B434DD-EA26-4962-83BE-102E5889FB93}" type="sibTrans" cxnId="{274C90BE-3170-4B05-BB3A-562E66A809E2}">
      <dgm:prSet/>
      <dgm:spPr/>
      <dgm:t>
        <a:bodyPr/>
        <a:lstStyle/>
        <a:p>
          <a:endParaRPr lang="en-US"/>
        </a:p>
      </dgm:t>
    </dgm:pt>
    <dgm:pt modelId="{3BD8B5B0-5222-4F6F-889A-1CF008441F27}">
      <dgm:prSet/>
      <dgm:spPr/>
      <dgm:t>
        <a:bodyPr/>
        <a:lstStyle/>
        <a:p>
          <a:r>
            <a:rPr lang="en-US"/>
            <a:t>86 for benign or borderline</a:t>
          </a:r>
        </a:p>
      </dgm:t>
    </dgm:pt>
    <dgm:pt modelId="{3F95EC40-3CDD-48D3-8689-CAA5713851E7}" type="parTrans" cxnId="{A36D5B1E-B41C-4B89-8D9A-0D5E0FD291B7}">
      <dgm:prSet/>
      <dgm:spPr/>
      <dgm:t>
        <a:bodyPr/>
        <a:lstStyle/>
        <a:p>
          <a:endParaRPr lang="en-US"/>
        </a:p>
      </dgm:t>
    </dgm:pt>
    <dgm:pt modelId="{A045802A-5DE9-4E74-AFCF-53F8D7BA9726}" type="sibTrans" cxnId="{A36D5B1E-B41C-4B89-8D9A-0D5E0FD291B7}">
      <dgm:prSet/>
      <dgm:spPr/>
      <dgm:t>
        <a:bodyPr/>
        <a:lstStyle/>
        <a:p>
          <a:endParaRPr lang="en-US"/>
        </a:p>
      </dgm:t>
    </dgm:pt>
    <dgm:pt modelId="{8EFD3C28-72E1-4801-8C26-4F27C5B219EF}">
      <dgm:prSet/>
      <dgm:spPr/>
      <dgm:t>
        <a:bodyPr/>
        <a:lstStyle/>
        <a:p>
          <a:r>
            <a:rPr lang="en-US"/>
            <a:t>99 if no microscopic confirmation</a:t>
          </a:r>
        </a:p>
      </dgm:t>
    </dgm:pt>
    <dgm:pt modelId="{98A0D878-3CF5-40C9-802A-34DEC0754A07}" type="parTrans" cxnId="{39854131-FF75-4768-A0EE-2A2A58F0C6CD}">
      <dgm:prSet/>
      <dgm:spPr/>
      <dgm:t>
        <a:bodyPr/>
        <a:lstStyle/>
        <a:p>
          <a:endParaRPr lang="en-US"/>
        </a:p>
      </dgm:t>
    </dgm:pt>
    <dgm:pt modelId="{83002F50-FC4B-42C3-8668-90AFED93D7FF}" type="sibTrans" cxnId="{39854131-FF75-4768-A0EE-2A2A58F0C6CD}">
      <dgm:prSet/>
      <dgm:spPr/>
      <dgm:t>
        <a:bodyPr/>
        <a:lstStyle/>
        <a:p>
          <a:endParaRPr lang="en-US"/>
        </a:p>
      </dgm:t>
    </dgm:pt>
    <dgm:pt modelId="{7C30E437-CCD7-4F6C-9635-EEDF5142FD86}">
      <dgm:prSet/>
      <dgm:spPr/>
      <dgm:t>
        <a:bodyPr/>
        <a:lstStyle/>
        <a:p>
          <a:pPr>
            <a:defRPr b="1"/>
          </a:pPr>
          <a:r>
            <a:rPr lang="en-US"/>
            <a:t>Brain Primary Tumor Location</a:t>
          </a:r>
        </a:p>
      </dgm:t>
    </dgm:pt>
    <dgm:pt modelId="{857A7D86-AC26-4176-A6C6-F85D1AC6322A}" type="parTrans" cxnId="{6B55FDB9-9774-4543-89A5-7AB35A112A33}">
      <dgm:prSet/>
      <dgm:spPr/>
      <dgm:t>
        <a:bodyPr/>
        <a:lstStyle/>
        <a:p>
          <a:endParaRPr lang="en-US"/>
        </a:p>
      </dgm:t>
    </dgm:pt>
    <dgm:pt modelId="{630BAAFC-68B6-4E1B-8013-C5F4F2B9E68D}" type="sibTrans" cxnId="{6B55FDB9-9774-4543-89A5-7AB35A112A33}">
      <dgm:prSet/>
      <dgm:spPr/>
      <dgm:t>
        <a:bodyPr/>
        <a:lstStyle/>
        <a:p>
          <a:endParaRPr lang="en-US"/>
        </a:p>
      </dgm:t>
    </dgm:pt>
    <dgm:pt modelId="{F4FB4292-5648-41D4-BAB5-A2AEE51F4AD9}">
      <dgm:prSet/>
      <dgm:spPr/>
      <dgm:t>
        <a:bodyPr/>
        <a:lstStyle/>
        <a:p>
          <a:r>
            <a:rPr lang="en-US"/>
            <a:t>New for 2024</a:t>
          </a:r>
        </a:p>
      </dgm:t>
    </dgm:pt>
    <dgm:pt modelId="{BCF11429-D108-4217-BE7D-CF5B0D6253B8}" type="parTrans" cxnId="{AC10D79E-7C72-43C3-BD66-D27621C41788}">
      <dgm:prSet/>
      <dgm:spPr/>
      <dgm:t>
        <a:bodyPr/>
        <a:lstStyle/>
        <a:p>
          <a:endParaRPr lang="en-US"/>
        </a:p>
      </dgm:t>
    </dgm:pt>
    <dgm:pt modelId="{4768CF9D-8FDD-4FE2-9BBE-EEC2586ECA47}" type="sibTrans" cxnId="{AC10D79E-7C72-43C3-BD66-D27621C41788}">
      <dgm:prSet/>
      <dgm:spPr/>
      <dgm:t>
        <a:bodyPr/>
        <a:lstStyle/>
        <a:p>
          <a:endParaRPr lang="en-US"/>
        </a:p>
      </dgm:t>
    </dgm:pt>
    <dgm:pt modelId="{6A55C846-E22F-4536-A025-F73BE4CD30BE}">
      <dgm:prSet/>
      <dgm:spPr/>
      <dgm:t>
        <a:bodyPr/>
        <a:lstStyle/>
        <a:p>
          <a:r>
            <a:rPr lang="en-US"/>
            <a:t>C71.7 site code only, as it covers many subsites of the brain stem</a:t>
          </a:r>
        </a:p>
      </dgm:t>
    </dgm:pt>
    <dgm:pt modelId="{69187C3B-F79E-4733-B67F-1436FEA140FC}" type="parTrans" cxnId="{FFA2224D-65F4-45B5-86EA-F6659DB00031}">
      <dgm:prSet/>
      <dgm:spPr/>
      <dgm:t>
        <a:bodyPr/>
        <a:lstStyle/>
        <a:p>
          <a:endParaRPr lang="en-US"/>
        </a:p>
      </dgm:t>
    </dgm:pt>
    <dgm:pt modelId="{379F384E-F2C8-48E9-92F3-E965CD606E35}" type="sibTrans" cxnId="{FFA2224D-65F4-45B5-86EA-F6659DB00031}">
      <dgm:prSet/>
      <dgm:spPr/>
      <dgm:t>
        <a:bodyPr/>
        <a:lstStyle/>
        <a:p>
          <a:endParaRPr lang="en-US"/>
        </a:p>
      </dgm:t>
    </dgm:pt>
    <dgm:pt modelId="{B80BD8AF-8E2E-49AE-B00A-234C1B88802F}" type="pres">
      <dgm:prSet presAssocID="{3951BF66-6F9D-411B-AE47-3C7F7E5BADD4}" presName="root" presStyleCnt="0">
        <dgm:presLayoutVars>
          <dgm:dir/>
          <dgm:resizeHandles val="exact"/>
        </dgm:presLayoutVars>
      </dgm:prSet>
      <dgm:spPr/>
    </dgm:pt>
    <dgm:pt modelId="{389B2C0A-BD27-4374-A7D7-4669E6316199}" type="pres">
      <dgm:prSet presAssocID="{B6252895-3C82-4448-9391-8AD31F552CA1}" presName="compNode" presStyleCnt="0"/>
      <dgm:spPr/>
    </dgm:pt>
    <dgm:pt modelId="{C0E386B8-2EBD-411F-9A37-44A336CE22B6}" type="pres">
      <dgm:prSet presAssocID="{B6252895-3C82-4448-9391-8AD31F552C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5A9BF64B-7FEC-4EB4-A262-E858D77FE9A7}" type="pres">
      <dgm:prSet presAssocID="{B6252895-3C82-4448-9391-8AD31F552CA1}" presName="iconSpace" presStyleCnt="0"/>
      <dgm:spPr/>
    </dgm:pt>
    <dgm:pt modelId="{1A43126E-6AFF-4E7C-8384-C5D820D0BB24}" type="pres">
      <dgm:prSet presAssocID="{B6252895-3C82-4448-9391-8AD31F552CA1}" presName="parTx" presStyleLbl="revTx" presStyleIdx="0" presStyleCnt="4">
        <dgm:presLayoutVars>
          <dgm:chMax val="0"/>
          <dgm:chPref val="0"/>
        </dgm:presLayoutVars>
      </dgm:prSet>
      <dgm:spPr/>
    </dgm:pt>
    <dgm:pt modelId="{9C07BC36-697F-474B-9C6B-01DD0A41828E}" type="pres">
      <dgm:prSet presAssocID="{B6252895-3C82-4448-9391-8AD31F552CA1}" presName="txSpace" presStyleCnt="0"/>
      <dgm:spPr/>
    </dgm:pt>
    <dgm:pt modelId="{908BE05D-704C-4C63-ADA0-A8FB7F4D1809}" type="pres">
      <dgm:prSet presAssocID="{B6252895-3C82-4448-9391-8AD31F552CA1}" presName="desTx" presStyleLbl="revTx" presStyleIdx="1" presStyleCnt="4">
        <dgm:presLayoutVars/>
      </dgm:prSet>
      <dgm:spPr/>
    </dgm:pt>
    <dgm:pt modelId="{BEB73191-01AE-4235-B404-ED3BE2586DF6}" type="pres">
      <dgm:prSet presAssocID="{175207CC-CCA7-42C2-80D3-11DB3D9DAF92}" presName="sibTrans" presStyleCnt="0"/>
      <dgm:spPr/>
    </dgm:pt>
    <dgm:pt modelId="{B39FEA7F-484A-4ABC-AAE5-AB45036C9677}" type="pres">
      <dgm:prSet presAssocID="{7C30E437-CCD7-4F6C-9635-EEDF5142FD86}" presName="compNode" presStyleCnt="0"/>
      <dgm:spPr/>
    </dgm:pt>
    <dgm:pt modelId="{A5337D0D-B0EC-4139-841F-DB95FFDE93AC}" type="pres">
      <dgm:prSet presAssocID="{7C30E437-CCD7-4F6C-9635-EEDF5142FD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9CF77287-260B-4ACA-B512-D582FE9FF785}" type="pres">
      <dgm:prSet presAssocID="{7C30E437-CCD7-4F6C-9635-EEDF5142FD86}" presName="iconSpace" presStyleCnt="0"/>
      <dgm:spPr/>
    </dgm:pt>
    <dgm:pt modelId="{C2776785-D560-4C1E-B32F-2D2404072151}" type="pres">
      <dgm:prSet presAssocID="{7C30E437-CCD7-4F6C-9635-EEDF5142FD86}" presName="parTx" presStyleLbl="revTx" presStyleIdx="2" presStyleCnt="4">
        <dgm:presLayoutVars>
          <dgm:chMax val="0"/>
          <dgm:chPref val="0"/>
        </dgm:presLayoutVars>
      </dgm:prSet>
      <dgm:spPr/>
    </dgm:pt>
    <dgm:pt modelId="{0C46C748-C545-4329-9C41-6444C459132E}" type="pres">
      <dgm:prSet presAssocID="{7C30E437-CCD7-4F6C-9635-EEDF5142FD86}" presName="txSpace" presStyleCnt="0"/>
      <dgm:spPr/>
    </dgm:pt>
    <dgm:pt modelId="{50483C39-00DD-4855-BAA5-422E73380DFD}" type="pres">
      <dgm:prSet presAssocID="{7C30E437-CCD7-4F6C-9635-EEDF5142FD86}" presName="desTx" presStyleLbl="revTx" presStyleIdx="3" presStyleCnt="4">
        <dgm:presLayoutVars/>
      </dgm:prSet>
      <dgm:spPr/>
    </dgm:pt>
  </dgm:ptLst>
  <dgm:cxnLst>
    <dgm:cxn modelId="{A36D5B1E-B41C-4B89-8D9A-0D5E0FD291B7}" srcId="{5709E551-6492-4B34-B262-1A3CDACBA80F}" destId="{3BD8B5B0-5222-4F6F-889A-1CF008441F27}" srcOrd="1" destOrd="0" parTransId="{3F95EC40-3CDD-48D3-8689-CAA5713851E7}" sibTransId="{A045802A-5DE9-4E74-AFCF-53F8D7BA9726}"/>
    <dgm:cxn modelId="{39854131-FF75-4768-A0EE-2A2A58F0C6CD}" srcId="{5709E551-6492-4B34-B262-1A3CDACBA80F}" destId="{8EFD3C28-72E1-4801-8C26-4F27C5B219EF}" srcOrd="2" destOrd="0" parTransId="{98A0D878-3CF5-40C9-802A-34DEC0754A07}" sibTransId="{83002F50-FC4B-42C3-8668-90AFED93D7FF}"/>
    <dgm:cxn modelId="{D57E3636-9AB2-4496-9508-BB5220C8D780}" type="presOf" srcId="{7C30E437-CCD7-4F6C-9635-EEDF5142FD86}" destId="{C2776785-D560-4C1E-B32F-2D2404072151}" srcOrd="0" destOrd="0" presId="urn:microsoft.com/office/officeart/2018/5/layout/CenteredIconLabelDescriptionList"/>
    <dgm:cxn modelId="{B721245B-5ED0-45D4-948C-85D332B2887C}" type="presOf" srcId="{5709E551-6492-4B34-B262-1A3CDACBA80F}" destId="{908BE05D-704C-4C63-ADA0-A8FB7F4D1809}" srcOrd="0" destOrd="0" presId="urn:microsoft.com/office/officeart/2018/5/layout/CenteredIconLabelDescriptionList"/>
    <dgm:cxn modelId="{E76F585E-94E0-4A67-8880-F6070D355762}" type="presOf" srcId="{3BD8B5B0-5222-4F6F-889A-1CF008441F27}" destId="{908BE05D-704C-4C63-ADA0-A8FB7F4D1809}" srcOrd="0" destOrd="2" presId="urn:microsoft.com/office/officeart/2018/5/layout/CenteredIconLabelDescriptionList"/>
    <dgm:cxn modelId="{45FB5166-8BE1-42BF-B5FD-5A9BD6D74562}" type="presOf" srcId="{3951BF66-6F9D-411B-AE47-3C7F7E5BADD4}" destId="{B80BD8AF-8E2E-49AE-B00A-234C1B88802F}" srcOrd="0" destOrd="0" presId="urn:microsoft.com/office/officeart/2018/5/layout/CenteredIconLabelDescriptionList"/>
    <dgm:cxn modelId="{FFA2224D-65F4-45B5-86EA-F6659DB00031}" srcId="{7C30E437-CCD7-4F6C-9635-EEDF5142FD86}" destId="{6A55C846-E22F-4536-A025-F73BE4CD30BE}" srcOrd="1" destOrd="0" parTransId="{69187C3B-F79E-4733-B67F-1436FEA140FC}" sibTransId="{379F384E-F2C8-48E9-92F3-E965CD606E35}"/>
    <dgm:cxn modelId="{B9142C58-34C4-4055-AC1C-5EEFB3F89969}" type="presOf" srcId="{B6252895-3C82-4448-9391-8AD31F552CA1}" destId="{1A43126E-6AFF-4E7C-8384-C5D820D0BB24}" srcOrd="0" destOrd="0" presId="urn:microsoft.com/office/officeart/2018/5/layout/CenteredIconLabelDescriptionList"/>
    <dgm:cxn modelId="{9FD69E7E-2863-46E1-B584-A66942F9BEB7}" srcId="{3951BF66-6F9D-411B-AE47-3C7F7E5BADD4}" destId="{B6252895-3C82-4448-9391-8AD31F552CA1}" srcOrd="0" destOrd="0" parTransId="{E1EF15DF-E46B-4BD2-8BDB-6B51250D8510}" sibTransId="{175207CC-CCA7-42C2-80D3-11DB3D9DAF92}"/>
    <dgm:cxn modelId="{DF82AB94-00D9-4C41-A588-B11D7706DB68}" srcId="{B6252895-3C82-4448-9391-8AD31F552CA1}" destId="{5709E551-6492-4B34-B262-1A3CDACBA80F}" srcOrd="0" destOrd="0" parTransId="{378CE0A4-F3CC-4AE8-A645-BF83D6280A57}" sibTransId="{7F5DB477-5BD8-429F-8C74-624528006935}"/>
    <dgm:cxn modelId="{073ECB9B-B60E-4F07-B84D-9627A13BC513}" type="presOf" srcId="{F4FB4292-5648-41D4-BAB5-A2AEE51F4AD9}" destId="{50483C39-00DD-4855-BAA5-422E73380DFD}" srcOrd="0" destOrd="0" presId="urn:microsoft.com/office/officeart/2018/5/layout/CenteredIconLabelDescriptionList"/>
    <dgm:cxn modelId="{BDD1E59D-674F-44E5-8877-88981781713E}" type="presOf" srcId="{FBB76EB0-CC24-44A3-BC65-D5798121BB03}" destId="{908BE05D-704C-4C63-ADA0-A8FB7F4D1809}" srcOrd="0" destOrd="1" presId="urn:microsoft.com/office/officeart/2018/5/layout/CenteredIconLabelDescriptionList"/>
    <dgm:cxn modelId="{AC10D79E-7C72-43C3-BD66-D27621C41788}" srcId="{7C30E437-CCD7-4F6C-9635-EEDF5142FD86}" destId="{F4FB4292-5648-41D4-BAB5-A2AEE51F4AD9}" srcOrd="0" destOrd="0" parTransId="{BCF11429-D108-4217-BE7D-CF5B0D6253B8}" sibTransId="{4768CF9D-8FDD-4FE2-9BBE-EEC2586ECA47}"/>
    <dgm:cxn modelId="{6B55FDB9-9774-4543-89A5-7AB35A112A33}" srcId="{3951BF66-6F9D-411B-AE47-3C7F7E5BADD4}" destId="{7C30E437-CCD7-4F6C-9635-EEDF5142FD86}" srcOrd="1" destOrd="0" parTransId="{857A7D86-AC26-4176-A6C6-F85D1AC6322A}" sibTransId="{630BAAFC-68B6-4E1B-8013-C5F4F2B9E68D}"/>
    <dgm:cxn modelId="{18BA1EBC-B21B-4162-B78B-34062402886D}" type="presOf" srcId="{8EFD3C28-72E1-4801-8C26-4F27C5B219EF}" destId="{908BE05D-704C-4C63-ADA0-A8FB7F4D1809}" srcOrd="0" destOrd="3" presId="urn:microsoft.com/office/officeart/2018/5/layout/CenteredIconLabelDescriptionList"/>
    <dgm:cxn modelId="{274C90BE-3170-4B05-BB3A-562E66A809E2}" srcId="{5709E551-6492-4B34-B262-1A3CDACBA80F}" destId="{FBB76EB0-CC24-44A3-BC65-D5798121BB03}" srcOrd="0" destOrd="0" parTransId="{D3EB9105-B115-427E-88AB-4000D5C0C34F}" sibTransId="{F5B434DD-EA26-4962-83BE-102E5889FB93}"/>
    <dgm:cxn modelId="{DF6DACCF-A733-41FF-926E-38A7B2C063E6}" type="presOf" srcId="{6A55C846-E22F-4536-A025-F73BE4CD30BE}" destId="{50483C39-00DD-4855-BAA5-422E73380DFD}" srcOrd="0" destOrd="1" presId="urn:microsoft.com/office/officeart/2018/5/layout/CenteredIconLabelDescriptionList"/>
    <dgm:cxn modelId="{9A9FF7A2-5ACF-4927-A069-E57C5749917C}" type="presParOf" srcId="{B80BD8AF-8E2E-49AE-B00A-234C1B88802F}" destId="{389B2C0A-BD27-4374-A7D7-4669E6316199}" srcOrd="0" destOrd="0" presId="urn:microsoft.com/office/officeart/2018/5/layout/CenteredIconLabelDescriptionList"/>
    <dgm:cxn modelId="{89D78DAF-A3B6-409E-BD1F-EBE77C372002}" type="presParOf" srcId="{389B2C0A-BD27-4374-A7D7-4669E6316199}" destId="{C0E386B8-2EBD-411F-9A37-44A336CE22B6}" srcOrd="0" destOrd="0" presId="urn:microsoft.com/office/officeart/2018/5/layout/CenteredIconLabelDescriptionList"/>
    <dgm:cxn modelId="{E0988E08-4612-41FF-813D-8901E871F379}" type="presParOf" srcId="{389B2C0A-BD27-4374-A7D7-4669E6316199}" destId="{5A9BF64B-7FEC-4EB4-A262-E858D77FE9A7}" srcOrd="1" destOrd="0" presId="urn:microsoft.com/office/officeart/2018/5/layout/CenteredIconLabelDescriptionList"/>
    <dgm:cxn modelId="{2B61CD68-3C54-47DC-B2F9-B1B36DD9A94F}" type="presParOf" srcId="{389B2C0A-BD27-4374-A7D7-4669E6316199}" destId="{1A43126E-6AFF-4E7C-8384-C5D820D0BB24}" srcOrd="2" destOrd="0" presId="urn:microsoft.com/office/officeart/2018/5/layout/CenteredIconLabelDescriptionList"/>
    <dgm:cxn modelId="{BCE95156-EC0F-448F-B24A-2C648CF95498}" type="presParOf" srcId="{389B2C0A-BD27-4374-A7D7-4669E6316199}" destId="{9C07BC36-697F-474B-9C6B-01DD0A41828E}" srcOrd="3" destOrd="0" presId="urn:microsoft.com/office/officeart/2018/5/layout/CenteredIconLabelDescriptionList"/>
    <dgm:cxn modelId="{EEEB105F-2E0B-452C-985E-B51A8BD0B8AA}" type="presParOf" srcId="{389B2C0A-BD27-4374-A7D7-4669E6316199}" destId="{908BE05D-704C-4C63-ADA0-A8FB7F4D1809}" srcOrd="4" destOrd="0" presId="urn:microsoft.com/office/officeart/2018/5/layout/CenteredIconLabelDescriptionList"/>
    <dgm:cxn modelId="{3ED74C29-9E7D-465B-AA61-17462284E899}" type="presParOf" srcId="{B80BD8AF-8E2E-49AE-B00A-234C1B88802F}" destId="{BEB73191-01AE-4235-B404-ED3BE2586DF6}" srcOrd="1" destOrd="0" presId="urn:microsoft.com/office/officeart/2018/5/layout/CenteredIconLabelDescriptionList"/>
    <dgm:cxn modelId="{FBD6FF6E-E19B-4A0B-8999-DFA39F4E75BD}" type="presParOf" srcId="{B80BD8AF-8E2E-49AE-B00A-234C1B88802F}" destId="{B39FEA7F-484A-4ABC-AAE5-AB45036C9677}" srcOrd="2" destOrd="0" presId="urn:microsoft.com/office/officeart/2018/5/layout/CenteredIconLabelDescriptionList"/>
    <dgm:cxn modelId="{8E4EECE2-1C33-4BFF-B0C1-2F2C0156449A}" type="presParOf" srcId="{B39FEA7F-484A-4ABC-AAE5-AB45036C9677}" destId="{A5337D0D-B0EC-4139-841F-DB95FFDE93AC}" srcOrd="0" destOrd="0" presId="urn:microsoft.com/office/officeart/2018/5/layout/CenteredIconLabelDescriptionList"/>
    <dgm:cxn modelId="{97750AE4-3D4C-4B5C-AA73-D79EEC8E34D0}" type="presParOf" srcId="{B39FEA7F-484A-4ABC-AAE5-AB45036C9677}" destId="{9CF77287-260B-4ACA-B512-D582FE9FF785}" srcOrd="1" destOrd="0" presId="urn:microsoft.com/office/officeart/2018/5/layout/CenteredIconLabelDescriptionList"/>
    <dgm:cxn modelId="{7C0500F3-3FF4-4542-AAC7-3AC0E677BAFD}" type="presParOf" srcId="{B39FEA7F-484A-4ABC-AAE5-AB45036C9677}" destId="{C2776785-D560-4C1E-B32F-2D2404072151}" srcOrd="2" destOrd="0" presId="urn:microsoft.com/office/officeart/2018/5/layout/CenteredIconLabelDescriptionList"/>
    <dgm:cxn modelId="{BE478950-F642-46B9-9374-6D1704C24927}" type="presParOf" srcId="{B39FEA7F-484A-4ABC-AAE5-AB45036C9677}" destId="{0C46C748-C545-4329-9C41-6444C459132E}" srcOrd="3" destOrd="0" presId="urn:microsoft.com/office/officeart/2018/5/layout/CenteredIconLabelDescriptionList"/>
    <dgm:cxn modelId="{45510EEB-AFE2-465B-AFB3-C8C6539EBE48}" type="presParOf" srcId="{B39FEA7F-484A-4ABC-AAE5-AB45036C9677}" destId="{50483C39-00DD-4855-BAA5-422E73380DF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DBCBD9-DD18-4DDB-9CBA-50780EF2EE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F20705-4B19-4004-A2F9-C58123564B82}">
      <dgm:prSet/>
      <dgm:spPr/>
      <dgm:t>
        <a:bodyPr/>
        <a:lstStyle/>
        <a:p>
          <a:r>
            <a:rPr lang="en-US" dirty="0"/>
            <a:t>Loss of Heterozygosity: Chromosome 1p and 19q</a:t>
          </a:r>
        </a:p>
      </dgm:t>
    </dgm:pt>
    <dgm:pt modelId="{4E5B47C5-91D0-4BBE-848A-826952E973F2}" type="parTrans" cxnId="{FF921984-707C-48A8-8E73-F57DE372C1C8}">
      <dgm:prSet/>
      <dgm:spPr/>
      <dgm:t>
        <a:bodyPr/>
        <a:lstStyle/>
        <a:p>
          <a:endParaRPr lang="en-US"/>
        </a:p>
      </dgm:t>
    </dgm:pt>
    <dgm:pt modelId="{8F6D6724-387B-48CA-9419-70FE466DF6D8}" type="sibTrans" cxnId="{FF921984-707C-48A8-8E73-F57DE372C1C8}">
      <dgm:prSet/>
      <dgm:spPr/>
      <dgm:t>
        <a:bodyPr/>
        <a:lstStyle/>
        <a:p>
          <a:endParaRPr lang="en-US"/>
        </a:p>
      </dgm:t>
    </dgm:pt>
    <dgm:pt modelId="{5077528C-0607-4CB4-A5C2-160D8457A23F}">
      <dgm:prSet/>
      <dgm:spPr/>
      <dgm:t>
        <a:bodyPr/>
        <a:lstStyle/>
        <a:p>
          <a:r>
            <a:rPr lang="en-US"/>
            <a:t>Use EMR search function to look up 1p,19q, or loss of heterozygosity</a:t>
          </a:r>
        </a:p>
      </dgm:t>
    </dgm:pt>
    <dgm:pt modelId="{EEF1A2D2-61B8-4E11-8CD5-D0310A2AF0BE}" type="parTrans" cxnId="{0F2BF183-68B5-44D6-B6A3-1AE7DE366374}">
      <dgm:prSet/>
      <dgm:spPr/>
      <dgm:t>
        <a:bodyPr/>
        <a:lstStyle/>
        <a:p>
          <a:endParaRPr lang="en-US"/>
        </a:p>
      </dgm:t>
    </dgm:pt>
    <dgm:pt modelId="{0DD54E29-4D20-4814-B750-01FB3ADDF930}" type="sibTrans" cxnId="{0F2BF183-68B5-44D6-B6A3-1AE7DE366374}">
      <dgm:prSet/>
      <dgm:spPr/>
      <dgm:t>
        <a:bodyPr/>
        <a:lstStyle/>
        <a:p>
          <a:endParaRPr lang="en-US"/>
        </a:p>
      </dgm:t>
    </dgm:pt>
    <dgm:pt modelId="{9F7BDB07-4EC4-41B6-981B-CB02FD43B9E7}">
      <dgm:prSet/>
      <dgm:spPr/>
      <dgm:t>
        <a:bodyPr/>
        <a:lstStyle/>
        <a:p>
          <a:r>
            <a:rPr lang="en-US"/>
            <a:t>Typically found in path comments</a:t>
          </a:r>
        </a:p>
      </dgm:t>
    </dgm:pt>
    <dgm:pt modelId="{265A1E29-8F3F-4511-BB92-8996A0392DCB}" type="parTrans" cxnId="{BCAEAD8B-F3AD-4C1F-89CA-A8D245B76C85}">
      <dgm:prSet/>
      <dgm:spPr/>
      <dgm:t>
        <a:bodyPr/>
        <a:lstStyle/>
        <a:p>
          <a:endParaRPr lang="en-US"/>
        </a:p>
      </dgm:t>
    </dgm:pt>
    <dgm:pt modelId="{BAEB45B7-A6C1-48EB-A8CA-CD5D7341461C}" type="sibTrans" cxnId="{BCAEAD8B-F3AD-4C1F-89CA-A8D245B76C85}">
      <dgm:prSet/>
      <dgm:spPr/>
      <dgm:t>
        <a:bodyPr/>
        <a:lstStyle/>
        <a:p>
          <a:endParaRPr lang="en-US"/>
        </a:p>
      </dgm:t>
    </dgm:pt>
    <dgm:pt modelId="{95545BE8-6054-4E1A-B50D-7BABC1BEAE4A}">
      <dgm:prSet/>
      <dgm:spPr/>
      <dgm:t>
        <a:bodyPr/>
        <a:lstStyle/>
        <a:p>
          <a:r>
            <a:rPr lang="en-US"/>
            <a:t>Code 6 for benign or borderline tumors</a:t>
          </a:r>
        </a:p>
      </dgm:t>
    </dgm:pt>
    <dgm:pt modelId="{8279403A-1DCD-45E2-B479-E90B11C5F3BB}" type="parTrans" cxnId="{2EBA74ED-40AE-47A8-AB0E-7DC9C663E4C5}">
      <dgm:prSet/>
      <dgm:spPr/>
      <dgm:t>
        <a:bodyPr/>
        <a:lstStyle/>
        <a:p>
          <a:endParaRPr lang="en-US"/>
        </a:p>
      </dgm:t>
    </dgm:pt>
    <dgm:pt modelId="{3E732D4D-2E46-4877-875C-1EDFDEBD6BA7}" type="sibTrans" cxnId="{2EBA74ED-40AE-47A8-AB0E-7DC9C663E4C5}">
      <dgm:prSet/>
      <dgm:spPr/>
      <dgm:t>
        <a:bodyPr/>
        <a:lstStyle/>
        <a:p>
          <a:endParaRPr lang="en-US"/>
        </a:p>
      </dgm:t>
    </dgm:pt>
    <dgm:pt modelId="{E32D1D09-83A1-4558-A740-96517F3493FA}">
      <dgm:prSet/>
      <dgm:spPr/>
      <dgm:t>
        <a:bodyPr/>
        <a:lstStyle/>
        <a:p>
          <a:r>
            <a:rPr lang="en-US"/>
            <a:t>Methylation of 06-Methylguanine-Methyltransferase (MGMT)</a:t>
          </a:r>
        </a:p>
      </dgm:t>
    </dgm:pt>
    <dgm:pt modelId="{D9610DE1-07A0-41AB-A90D-7E3BF238C88E}" type="parTrans" cxnId="{E5F27DEB-B325-4D93-B883-3AFDC0B06608}">
      <dgm:prSet/>
      <dgm:spPr/>
      <dgm:t>
        <a:bodyPr/>
        <a:lstStyle/>
        <a:p>
          <a:endParaRPr lang="en-US"/>
        </a:p>
      </dgm:t>
    </dgm:pt>
    <dgm:pt modelId="{5835748F-FBC4-4192-B0D7-C7C95910C79E}" type="sibTrans" cxnId="{E5F27DEB-B325-4D93-B883-3AFDC0B06608}">
      <dgm:prSet/>
      <dgm:spPr/>
      <dgm:t>
        <a:bodyPr/>
        <a:lstStyle/>
        <a:p>
          <a:endParaRPr lang="en-US"/>
        </a:p>
      </dgm:t>
    </dgm:pt>
    <dgm:pt modelId="{E8243FEB-9863-497F-9EBA-269F5618B8E8}">
      <dgm:prSet/>
      <dgm:spPr/>
      <dgm:t>
        <a:bodyPr/>
        <a:lstStyle/>
        <a:p>
          <a:r>
            <a:rPr lang="en-US"/>
            <a:t>6 for benign or borderline tumors</a:t>
          </a:r>
        </a:p>
      </dgm:t>
    </dgm:pt>
    <dgm:pt modelId="{A9D60778-5C71-497A-8B6D-B39F68165A2D}" type="parTrans" cxnId="{7C26504A-7B80-4222-A2FB-090C91478797}">
      <dgm:prSet/>
      <dgm:spPr/>
      <dgm:t>
        <a:bodyPr/>
        <a:lstStyle/>
        <a:p>
          <a:endParaRPr lang="en-US"/>
        </a:p>
      </dgm:t>
    </dgm:pt>
    <dgm:pt modelId="{0CFF59F9-A7AD-435E-BB8C-5F2791D73CED}" type="sibTrans" cxnId="{7C26504A-7B80-4222-A2FB-090C91478797}">
      <dgm:prSet/>
      <dgm:spPr/>
      <dgm:t>
        <a:bodyPr/>
        <a:lstStyle/>
        <a:p>
          <a:endParaRPr lang="en-US"/>
        </a:p>
      </dgm:t>
    </dgm:pt>
    <dgm:pt modelId="{5FF20EDC-24B1-4FB0-99A0-C3286959B20D}" type="pres">
      <dgm:prSet presAssocID="{62DBCBD9-DD18-4DDB-9CBA-50780EF2EE8F}" presName="linear" presStyleCnt="0">
        <dgm:presLayoutVars>
          <dgm:animLvl val="lvl"/>
          <dgm:resizeHandles val="exact"/>
        </dgm:presLayoutVars>
      </dgm:prSet>
      <dgm:spPr/>
    </dgm:pt>
    <dgm:pt modelId="{3C96D517-7E58-4026-A5DB-A6E6D7E596D4}" type="pres">
      <dgm:prSet presAssocID="{79F20705-4B19-4004-A2F9-C58123564B82}" presName="parentText" presStyleLbl="node1" presStyleIdx="0" presStyleCnt="2">
        <dgm:presLayoutVars>
          <dgm:chMax val="0"/>
          <dgm:bulletEnabled val="1"/>
        </dgm:presLayoutVars>
      </dgm:prSet>
      <dgm:spPr/>
    </dgm:pt>
    <dgm:pt modelId="{C0B18A1F-73DA-4673-847C-D4B4D45A75D8}" type="pres">
      <dgm:prSet presAssocID="{79F20705-4B19-4004-A2F9-C58123564B82}" presName="childText" presStyleLbl="revTx" presStyleIdx="0" presStyleCnt="2">
        <dgm:presLayoutVars>
          <dgm:bulletEnabled val="1"/>
        </dgm:presLayoutVars>
      </dgm:prSet>
      <dgm:spPr/>
    </dgm:pt>
    <dgm:pt modelId="{5ECC4D28-1ADC-4BA0-9C63-B242CADE934B}" type="pres">
      <dgm:prSet presAssocID="{E32D1D09-83A1-4558-A740-96517F3493FA}" presName="parentText" presStyleLbl="node1" presStyleIdx="1" presStyleCnt="2">
        <dgm:presLayoutVars>
          <dgm:chMax val="0"/>
          <dgm:bulletEnabled val="1"/>
        </dgm:presLayoutVars>
      </dgm:prSet>
      <dgm:spPr/>
    </dgm:pt>
    <dgm:pt modelId="{FE81EC06-E929-42E5-92EE-DFF636370013}" type="pres">
      <dgm:prSet presAssocID="{E32D1D09-83A1-4558-A740-96517F3493FA}" presName="childText" presStyleLbl="revTx" presStyleIdx="1" presStyleCnt="2">
        <dgm:presLayoutVars>
          <dgm:bulletEnabled val="1"/>
        </dgm:presLayoutVars>
      </dgm:prSet>
      <dgm:spPr/>
    </dgm:pt>
  </dgm:ptLst>
  <dgm:cxnLst>
    <dgm:cxn modelId="{3ED9EC10-4CBC-423C-BEFF-EFA09A973455}" type="presOf" srcId="{E8243FEB-9863-497F-9EBA-269F5618B8E8}" destId="{FE81EC06-E929-42E5-92EE-DFF636370013}" srcOrd="0" destOrd="0" presId="urn:microsoft.com/office/officeart/2005/8/layout/vList2"/>
    <dgm:cxn modelId="{6D8F9825-95B4-47F8-AB89-975A632C83CC}" type="presOf" srcId="{79F20705-4B19-4004-A2F9-C58123564B82}" destId="{3C96D517-7E58-4026-A5DB-A6E6D7E596D4}" srcOrd="0" destOrd="0" presId="urn:microsoft.com/office/officeart/2005/8/layout/vList2"/>
    <dgm:cxn modelId="{E8B3B83B-B136-4E95-9013-C0339DC3729D}" type="presOf" srcId="{95545BE8-6054-4E1A-B50D-7BABC1BEAE4A}" destId="{C0B18A1F-73DA-4673-847C-D4B4D45A75D8}" srcOrd="0" destOrd="2" presId="urn:microsoft.com/office/officeart/2005/8/layout/vList2"/>
    <dgm:cxn modelId="{A0B3E461-0FF9-44EC-96CB-9A8EF21685E9}" type="presOf" srcId="{62DBCBD9-DD18-4DDB-9CBA-50780EF2EE8F}" destId="{5FF20EDC-24B1-4FB0-99A0-C3286959B20D}" srcOrd="0" destOrd="0" presId="urn:microsoft.com/office/officeart/2005/8/layout/vList2"/>
    <dgm:cxn modelId="{7C26504A-7B80-4222-A2FB-090C91478797}" srcId="{E32D1D09-83A1-4558-A740-96517F3493FA}" destId="{E8243FEB-9863-497F-9EBA-269F5618B8E8}" srcOrd="0" destOrd="0" parTransId="{A9D60778-5C71-497A-8B6D-B39F68165A2D}" sibTransId="{0CFF59F9-A7AD-435E-BB8C-5F2791D73CED}"/>
    <dgm:cxn modelId="{54C4C97A-21B1-4643-A0FA-28C914A089D1}" type="presOf" srcId="{E32D1D09-83A1-4558-A740-96517F3493FA}" destId="{5ECC4D28-1ADC-4BA0-9C63-B242CADE934B}" srcOrd="0" destOrd="0" presId="urn:microsoft.com/office/officeart/2005/8/layout/vList2"/>
    <dgm:cxn modelId="{0F2BF183-68B5-44D6-B6A3-1AE7DE366374}" srcId="{79F20705-4B19-4004-A2F9-C58123564B82}" destId="{5077528C-0607-4CB4-A5C2-160D8457A23F}" srcOrd="0" destOrd="0" parTransId="{EEF1A2D2-61B8-4E11-8CD5-D0310A2AF0BE}" sibTransId="{0DD54E29-4D20-4814-B750-01FB3ADDF930}"/>
    <dgm:cxn modelId="{FF921984-707C-48A8-8E73-F57DE372C1C8}" srcId="{62DBCBD9-DD18-4DDB-9CBA-50780EF2EE8F}" destId="{79F20705-4B19-4004-A2F9-C58123564B82}" srcOrd="0" destOrd="0" parTransId="{4E5B47C5-91D0-4BBE-848A-826952E973F2}" sibTransId="{8F6D6724-387B-48CA-9419-70FE466DF6D8}"/>
    <dgm:cxn modelId="{BCAEAD8B-F3AD-4C1F-89CA-A8D245B76C85}" srcId="{79F20705-4B19-4004-A2F9-C58123564B82}" destId="{9F7BDB07-4EC4-41B6-981B-CB02FD43B9E7}" srcOrd="1" destOrd="0" parTransId="{265A1E29-8F3F-4511-BB92-8996A0392DCB}" sibTransId="{BAEB45B7-A6C1-48EB-A8CA-CD5D7341461C}"/>
    <dgm:cxn modelId="{35CAFEA9-083C-4B77-833D-241361E0F212}" type="presOf" srcId="{9F7BDB07-4EC4-41B6-981B-CB02FD43B9E7}" destId="{C0B18A1F-73DA-4673-847C-D4B4D45A75D8}" srcOrd="0" destOrd="1" presId="urn:microsoft.com/office/officeart/2005/8/layout/vList2"/>
    <dgm:cxn modelId="{D7C67FE5-0629-44B3-A223-A7DCBCE2EB84}" type="presOf" srcId="{5077528C-0607-4CB4-A5C2-160D8457A23F}" destId="{C0B18A1F-73DA-4673-847C-D4B4D45A75D8}" srcOrd="0" destOrd="0" presId="urn:microsoft.com/office/officeart/2005/8/layout/vList2"/>
    <dgm:cxn modelId="{E5F27DEB-B325-4D93-B883-3AFDC0B06608}" srcId="{62DBCBD9-DD18-4DDB-9CBA-50780EF2EE8F}" destId="{E32D1D09-83A1-4558-A740-96517F3493FA}" srcOrd="1" destOrd="0" parTransId="{D9610DE1-07A0-41AB-A90D-7E3BF238C88E}" sibTransId="{5835748F-FBC4-4192-B0D7-C7C95910C79E}"/>
    <dgm:cxn modelId="{2EBA74ED-40AE-47A8-AB0E-7DC9C663E4C5}" srcId="{79F20705-4B19-4004-A2F9-C58123564B82}" destId="{95545BE8-6054-4E1A-B50D-7BABC1BEAE4A}" srcOrd="2" destOrd="0" parTransId="{8279403A-1DCD-45E2-B479-E90B11C5F3BB}" sibTransId="{3E732D4D-2E46-4877-875C-1EDFDEBD6BA7}"/>
    <dgm:cxn modelId="{D6BEF753-396E-4139-BCFB-36954CF42A91}" type="presParOf" srcId="{5FF20EDC-24B1-4FB0-99A0-C3286959B20D}" destId="{3C96D517-7E58-4026-A5DB-A6E6D7E596D4}" srcOrd="0" destOrd="0" presId="urn:microsoft.com/office/officeart/2005/8/layout/vList2"/>
    <dgm:cxn modelId="{4E0F13F6-D5B2-4749-8E2F-F298B0BDC635}" type="presParOf" srcId="{5FF20EDC-24B1-4FB0-99A0-C3286959B20D}" destId="{C0B18A1F-73DA-4673-847C-D4B4D45A75D8}" srcOrd="1" destOrd="0" presId="urn:microsoft.com/office/officeart/2005/8/layout/vList2"/>
    <dgm:cxn modelId="{608AB38A-E375-40F6-AEBD-621D9C4B8432}" type="presParOf" srcId="{5FF20EDC-24B1-4FB0-99A0-C3286959B20D}" destId="{5ECC4D28-1ADC-4BA0-9C63-B242CADE934B}" srcOrd="2" destOrd="0" presId="urn:microsoft.com/office/officeart/2005/8/layout/vList2"/>
    <dgm:cxn modelId="{7081527B-7201-45D9-A166-06ADE851AD3B}" type="presParOf" srcId="{5FF20EDC-24B1-4FB0-99A0-C3286959B20D}" destId="{FE81EC06-E929-42E5-92EE-DFF63637001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2842B9-BF70-4E6D-9B92-59C1583C425C}"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n-US"/>
        </a:p>
      </dgm:t>
    </dgm:pt>
    <dgm:pt modelId="{319DD54B-02BA-45C2-BF8A-FD3E080A9098}">
      <dgm:prSet/>
      <dgm:spPr/>
      <dgm:t>
        <a:bodyPr/>
        <a:lstStyle/>
        <a:p>
          <a:r>
            <a:rPr lang="en-US" b="0" baseline="0"/>
            <a:t>Brain and Spinal Cord includes C70, C71, C72, C75</a:t>
          </a:r>
          <a:endParaRPr lang="en-US"/>
        </a:p>
      </dgm:t>
    </dgm:pt>
    <dgm:pt modelId="{D31BCFA7-A35E-4342-A8A1-2C741FFFAC80}" type="parTrans" cxnId="{16A9B718-EE4D-4932-AEBD-AE74E681525D}">
      <dgm:prSet/>
      <dgm:spPr/>
      <dgm:t>
        <a:bodyPr/>
        <a:lstStyle/>
        <a:p>
          <a:endParaRPr lang="en-US"/>
        </a:p>
      </dgm:t>
    </dgm:pt>
    <dgm:pt modelId="{7AB23BCF-BE8E-44BA-9219-B599BDF9A3E6}" type="sibTrans" cxnId="{16A9B718-EE4D-4932-AEBD-AE74E681525D}">
      <dgm:prSet/>
      <dgm:spPr/>
      <dgm:t>
        <a:bodyPr/>
        <a:lstStyle/>
        <a:p>
          <a:endParaRPr lang="en-US"/>
        </a:p>
      </dgm:t>
    </dgm:pt>
    <dgm:pt modelId="{72D92CC3-E0A6-476B-97D5-CF5B81DBC5A0}">
      <dgm:prSet/>
      <dgm:spPr/>
      <dgm:t>
        <a:bodyPr/>
        <a:lstStyle/>
        <a:p>
          <a:r>
            <a:rPr lang="en-US" b="0" baseline="0"/>
            <a:t>Staging applies to medulloblastoma ONLY</a:t>
          </a:r>
          <a:endParaRPr lang="en-US"/>
        </a:p>
      </dgm:t>
    </dgm:pt>
    <dgm:pt modelId="{E74E61ED-00E3-440C-AF70-B348FF17A07F}" type="parTrans" cxnId="{6FEDE230-6BEB-43B7-A32C-28B8FACEC045}">
      <dgm:prSet/>
      <dgm:spPr/>
      <dgm:t>
        <a:bodyPr/>
        <a:lstStyle/>
        <a:p>
          <a:endParaRPr lang="en-US"/>
        </a:p>
      </dgm:t>
    </dgm:pt>
    <dgm:pt modelId="{EBCBCD16-D4B9-47A8-8A17-3A699750FA32}" type="sibTrans" cxnId="{6FEDE230-6BEB-43B7-A32C-28B8FACEC045}">
      <dgm:prSet/>
      <dgm:spPr/>
      <dgm:t>
        <a:bodyPr/>
        <a:lstStyle/>
        <a:p>
          <a:endParaRPr lang="en-US"/>
        </a:p>
      </dgm:t>
    </dgm:pt>
    <dgm:pt modelId="{3C9E61DD-4C09-495C-9830-21D2D253E80E}">
      <dgm:prSet/>
      <dgm:spPr/>
      <dgm:t>
        <a:bodyPr/>
        <a:lstStyle/>
        <a:p>
          <a:r>
            <a:rPr lang="en-US" b="0" baseline="0"/>
            <a:t>There is only a M category</a:t>
          </a:r>
          <a:endParaRPr lang="en-US"/>
        </a:p>
      </dgm:t>
    </dgm:pt>
    <dgm:pt modelId="{50AD279C-923C-412C-BD71-965F6F8A848B}" type="parTrans" cxnId="{4C4FBB43-B9A9-41CB-8115-F6BDBA56034C}">
      <dgm:prSet/>
      <dgm:spPr/>
      <dgm:t>
        <a:bodyPr/>
        <a:lstStyle/>
        <a:p>
          <a:endParaRPr lang="en-US"/>
        </a:p>
      </dgm:t>
    </dgm:pt>
    <dgm:pt modelId="{FBFA8F6F-E3CF-4FED-8A20-9C8AEF94CFBE}" type="sibTrans" cxnId="{4C4FBB43-B9A9-41CB-8115-F6BDBA56034C}">
      <dgm:prSet/>
      <dgm:spPr/>
      <dgm:t>
        <a:bodyPr/>
        <a:lstStyle/>
        <a:p>
          <a:endParaRPr lang="en-US"/>
        </a:p>
      </dgm:t>
    </dgm:pt>
    <dgm:pt modelId="{EB10ED86-0987-43E7-8495-E1DD9FAB973A}">
      <dgm:prSet/>
      <dgm:spPr/>
      <dgm:t>
        <a:bodyPr/>
        <a:lstStyle/>
        <a:p>
          <a:r>
            <a:rPr lang="en-US" b="0" baseline="0"/>
            <a:t>As noted previously, AJCC provides a grade table based on histology</a:t>
          </a:r>
          <a:endParaRPr lang="en-US"/>
        </a:p>
      </dgm:t>
    </dgm:pt>
    <dgm:pt modelId="{4EDB2644-E10A-4484-8A4A-9875FB192924}" type="parTrans" cxnId="{B9CDDE2F-1177-46B4-89A1-45572567093B}">
      <dgm:prSet/>
      <dgm:spPr/>
      <dgm:t>
        <a:bodyPr/>
        <a:lstStyle/>
        <a:p>
          <a:endParaRPr lang="en-US"/>
        </a:p>
      </dgm:t>
    </dgm:pt>
    <dgm:pt modelId="{CFEE50EE-09DE-48F1-819B-DCE19B55B98A}" type="sibTrans" cxnId="{B9CDDE2F-1177-46B4-89A1-45572567093B}">
      <dgm:prSet/>
      <dgm:spPr/>
      <dgm:t>
        <a:bodyPr/>
        <a:lstStyle/>
        <a:p>
          <a:endParaRPr lang="en-US"/>
        </a:p>
      </dgm:t>
    </dgm:pt>
    <dgm:pt modelId="{F4912079-9B9C-4426-B7DC-898A49EAE795}" type="pres">
      <dgm:prSet presAssocID="{0B2842B9-BF70-4E6D-9B92-59C1583C425C}" presName="diagram" presStyleCnt="0">
        <dgm:presLayoutVars>
          <dgm:dir/>
          <dgm:resizeHandles val="exact"/>
        </dgm:presLayoutVars>
      </dgm:prSet>
      <dgm:spPr/>
    </dgm:pt>
    <dgm:pt modelId="{258F5BA5-C464-44C3-BBF6-1F35E177EB54}" type="pres">
      <dgm:prSet presAssocID="{319DD54B-02BA-45C2-BF8A-FD3E080A9098}" presName="node" presStyleLbl="node1" presStyleIdx="0" presStyleCnt="4">
        <dgm:presLayoutVars>
          <dgm:bulletEnabled val="1"/>
        </dgm:presLayoutVars>
      </dgm:prSet>
      <dgm:spPr/>
    </dgm:pt>
    <dgm:pt modelId="{A5CEDE6B-10DF-4FF6-953B-CD790C7DF0F2}" type="pres">
      <dgm:prSet presAssocID="{7AB23BCF-BE8E-44BA-9219-B599BDF9A3E6}" presName="sibTrans" presStyleLbl="sibTrans2D1" presStyleIdx="0" presStyleCnt="3"/>
      <dgm:spPr/>
    </dgm:pt>
    <dgm:pt modelId="{67A738CA-889E-4318-9E6C-BB4AD2FC6864}" type="pres">
      <dgm:prSet presAssocID="{7AB23BCF-BE8E-44BA-9219-B599BDF9A3E6}" presName="connectorText" presStyleLbl="sibTrans2D1" presStyleIdx="0" presStyleCnt="3"/>
      <dgm:spPr/>
    </dgm:pt>
    <dgm:pt modelId="{DB162AD6-FF87-48F4-BCF7-32714A8ABF9D}" type="pres">
      <dgm:prSet presAssocID="{72D92CC3-E0A6-476B-97D5-CF5B81DBC5A0}" presName="node" presStyleLbl="node1" presStyleIdx="1" presStyleCnt="4">
        <dgm:presLayoutVars>
          <dgm:bulletEnabled val="1"/>
        </dgm:presLayoutVars>
      </dgm:prSet>
      <dgm:spPr/>
    </dgm:pt>
    <dgm:pt modelId="{4CC0052D-73A9-49CA-9D12-57ED48201714}" type="pres">
      <dgm:prSet presAssocID="{EBCBCD16-D4B9-47A8-8A17-3A699750FA32}" presName="sibTrans" presStyleLbl="sibTrans2D1" presStyleIdx="1" presStyleCnt="3"/>
      <dgm:spPr/>
    </dgm:pt>
    <dgm:pt modelId="{41FA4E84-183C-4DB0-B7F3-267BF3E12AC2}" type="pres">
      <dgm:prSet presAssocID="{EBCBCD16-D4B9-47A8-8A17-3A699750FA32}" presName="connectorText" presStyleLbl="sibTrans2D1" presStyleIdx="1" presStyleCnt="3"/>
      <dgm:spPr/>
    </dgm:pt>
    <dgm:pt modelId="{3E180A01-F08D-4560-96A8-3A724B6CAA31}" type="pres">
      <dgm:prSet presAssocID="{3C9E61DD-4C09-495C-9830-21D2D253E80E}" presName="node" presStyleLbl="node1" presStyleIdx="2" presStyleCnt="4">
        <dgm:presLayoutVars>
          <dgm:bulletEnabled val="1"/>
        </dgm:presLayoutVars>
      </dgm:prSet>
      <dgm:spPr/>
    </dgm:pt>
    <dgm:pt modelId="{822A2324-C475-40F2-A028-808B0EB7C821}" type="pres">
      <dgm:prSet presAssocID="{FBFA8F6F-E3CF-4FED-8A20-9C8AEF94CFBE}" presName="sibTrans" presStyleLbl="sibTrans2D1" presStyleIdx="2" presStyleCnt="3"/>
      <dgm:spPr/>
    </dgm:pt>
    <dgm:pt modelId="{98255D88-5AE0-4183-928C-8600A3E7660C}" type="pres">
      <dgm:prSet presAssocID="{FBFA8F6F-E3CF-4FED-8A20-9C8AEF94CFBE}" presName="connectorText" presStyleLbl="sibTrans2D1" presStyleIdx="2" presStyleCnt="3"/>
      <dgm:spPr/>
    </dgm:pt>
    <dgm:pt modelId="{62CD97D3-91BC-40A4-A66E-7679D6226675}" type="pres">
      <dgm:prSet presAssocID="{EB10ED86-0987-43E7-8495-E1DD9FAB973A}" presName="node" presStyleLbl="node1" presStyleIdx="3" presStyleCnt="4">
        <dgm:presLayoutVars>
          <dgm:bulletEnabled val="1"/>
        </dgm:presLayoutVars>
      </dgm:prSet>
      <dgm:spPr/>
    </dgm:pt>
  </dgm:ptLst>
  <dgm:cxnLst>
    <dgm:cxn modelId="{442C0C06-6C77-4087-9CB8-3649030BF6D2}" type="presOf" srcId="{3C9E61DD-4C09-495C-9830-21D2D253E80E}" destId="{3E180A01-F08D-4560-96A8-3A724B6CAA31}" srcOrd="0" destOrd="0" presId="urn:microsoft.com/office/officeart/2005/8/layout/process5"/>
    <dgm:cxn modelId="{C2BF4907-C058-49C1-B6A9-573EB91446D9}" type="presOf" srcId="{7AB23BCF-BE8E-44BA-9219-B599BDF9A3E6}" destId="{A5CEDE6B-10DF-4FF6-953B-CD790C7DF0F2}" srcOrd="0" destOrd="0" presId="urn:microsoft.com/office/officeart/2005/8/layout/process5"/>
    <dgm:cxn modelId="{16A9B718-EE4D-4932-AEBD-AE74E681525D}" srcId="{0B2842B9-BF70-4E6D-9B92-59C1583C425C}" destId="{319DD54B-02BA-45C2-BF8A-FD3E080A9098}" srcOrd="0" destOrd="0" parTransId="{D31BCFA7-A35E-4342-A8A1-2C741FFFAC80}" sibTransId="{7AB23BCF-BE8E-44BA-9219-B599BDF9A3E6}"/>
    <dgm:cxn modelId="{BA151C2A-1974-4A8D-9ABC-63E4593D4799}" type="presOf" srcId="{FBFA8F6F-E3CF-4FED-8A20-9C8AEF94CFBE}" destId="{98255D88-5AE0-4183-928C-8600A3E7660C}" srcOrd="1" destOrd="0" presId="urn:microsoft.com/office/officeart/2005/8/layout/process5"/>
    <dgm:cxn modelId="{B9CDDE2F-1177-46B4-89A1-45572567093B}" srcId="{0B2842B9-BF70-4E6D-9B92-59C1583C425C}" destId="{EB10ED86-0987-43E7-8495-E1DD9FAB973A}" srcOrd="3" destOrd="0" parTransId="{4EDB2644-E10A-4484-8A4A-9875FB192924}" sibTransId="{CFEE50EE-09DE-48F1-819B-DCE19B55B98A}"/>
    <dgm:cxn modelId="{6FEDE230-6BEB-43B7-A32C-28B8FACEC045}" srcId="{0B2842B9-BF70-4E6D-9B92-59C1583C425C}" destId="{72D92CC3-E0A6-476B-97D5-CF5B81DBC5A0}" srcOrd="1" destOrd="0" parTransId="{E74E61ED-00E3-440C-AF70-B348FF17A07F}" sibTransId="{EBCBCD16-D4B9-47A8-8A17-3A699750FA32}"/>
    <dgm:cxn modelId="{84AFD23F-FDB4-44DA-ABF3-BAE47DE75A02}" type="presOf" srcId="{EBCBCD16-D4B9-47A8-8A17-3A699750FA32}" destId="{4CC0052D-73A9-49CA-9D12-57ED48201714}" srcOrd="0" destOrd="0" presId="urn:microsoft.com/office/officeart/2005/8/layout/process5"/>
    <dgm:cxn modelId="{AE9E6560-8FB6-4057-B7FA-6E7DC7E0EDC2}" type="presOf" srcId="{7AB23BCF-BE8E-44BA-9219-B599BDF9A3E6}" destId="{67A738CA-889E-4318-9E6C-BB4AD2FC6864}" srcOrd="1" destOrd="0" presId="urn:microsoft.com/office/officeart/2005/8/layout/process5"/>
    <dgm:cxn modelId="{4C4FBB43-B9A9-41CB-8115-F6BDBA56034C}" srcId="{0B2842B9-BF70-4E6D-9B92-59C1583C425C}" destId="{3C9E61DD-4C09-495C-9830-21D2D253E80E}" srcOrd="2" destOrd="0" parTransId="{50AD279C-923C-412C-BD71-965F6F8A848B}" sibTransId="{FBFA8F6F-E3CF-4FED-8A20-9C8AEF94CFBE}"/>
    <dgm:cxn modelId="{7BACA965-235F-4CF4-BFA6-870B7D0F9970}" type="presOf" srcId="{EB10ED86-0987-43E7-8495-E1DD9FAB973A}" destId="{62CD97D3-91BC-40A4-A66E-7679D6226675}" srcOrd="0" destOrd="0" presId="urn:microsoft.com/office/officeart/2005/8/layout/process5"/>
    <dgm:cxn modelId="{F5D8326D-EE8B-4356-A097-73C521D8381D}" type="presOf" srcId="{72D92CC3-E0A6-476B-97D5-CF5B81DBC5A0}" destId="{DB162AD6-FF87-48F4-BCF7-32714A8ABF9D}" srcOrd="0" destOrd="0" presId="urn:microsoft.com/office/officeart/2005/8/layout/process5"/>
    <dgm:cxn modelId="{99FF3372-C9F4-4256-9AA9-2B0856835F21}" type="presOf" srcId="{EBCBCD16-D4B9-47A8-8A17-3A699750FA32}" destId="{41FA4E84-183C-4DB0-B7F3-267BF3E12AC2}" srcOrd="1" destOrd="0" presId="urn:microsoft.com/office/officeart/2005/8/layout/process5"/>
    <dgm:cxn modelId="{51C5FB77-4940-467D-87E6-88A7F80851BC}" type="presOf" srcId="{0B2842B9-BF70-4E6D-9B92-59C1583C425C}" destId="{F4912079-9B9C-4426-B7DC-898A49EAE795}" srcOrd="0" destOrd="0" presId="urn:microsoft.com/office/officeart/2005/8/layout/process5"/>
    <dgm:cxn modelId="{3E07D87A-BBF3-4C1E-9812-1E4101709DC0}" type="presOf" srcId="{319DD54B-02BA-45C2-BF8A-FD3E080A9098}" destId="{258F5BA5-C464-44C3-BBF6-1F35E177EB54}" srcOrd="0" destOrd="0" presId="urn:microsoft.com/office/officeart/2005/8/layout/process5"/>
    <dgm:cxn modelId="{9BAE20FA-4485-4DE5-B6ED-CA2F79DED26C}" type="presOf" srcId="{FBFA8F6F-E3CF-4FED-8A20-9C8AEF94CFBE}" destId="{822A2324-C475-40F2-A028-808B0EB7C821}" srcOrd="0" destOrd="0" presId="urn:microsoft.com/office/officeart/2005/8/layout/process5"/>
    <dgm:cxn modelId="{B41889B8-0B33-4547-935B-DE88684A59C2}" type="presParOf" srcId="{F4912079-9B9C-4426-B7DC-898A49EAE795}" destId="{258F5BA5-C464-44C3-BBF6-1F35E177EB54}" srcOrd="0" destOrd="0" presId="urn:microsoft.com/office/officeart/2005/8/layout/process5"/>
    <dgm:cxn modelId="{6093533F-CAF5-4446-8D02-B23D78D5BADD}" type="presParOf" srcId="{F4912079-9B9C-4426-B7DC-898A49EAE795}" destId="{A5CEDE6B-10DF-4FF6-953B-CD790C7DF0F2}" srcOrd="1" destOrd="0" presId="urn:microsoft.com/office/officeart/2005/8/layout/process5"/>
    <dgm:cxn modelId="{C0A997FC-FCDD-42BC-A319-C5B52BC7FA46}" type="presParOf" srcId="{A5CEDE6B-10DF-4FF6-953B-CD790C7DF0F2}" destId="{67A738CA-889E-4318-9E6C-BB4AD2FC6864}" srcOrd="0" destOrd="0" presId="urn:microsoft.com/office/officeart/2005/8/layout/process5"/>
    <dgm:cxn modelId="{04913583-3CED-4664-A6C2-83DFA3B84166}" type="presParOf" srcId="{F4912079-9B9C-4426-B7DC-898A49EAE795}" destId="{DB162AD6-FF87-48F4-BCF7-32714A8ABF9D}" srcOrd="2" destOrd="0" presId="urn:microsoft.com/office/officeart/2005/8/layout/process5"/>
    <dgm:cxn modelId="{75BBF8CB-E436-4767-BA31-DC245D3E0574}" type="presParOf" srcId="{F4912079-9B9C-4426-B7DC-898A49EAE795}" destId="{4CC0052D-73A9-49CA-9D12-57ED48201714}" srcOrd="3" destOrd="0" presId="urn:microsoft.com/office/officeart/2005/8/layout/process5"/>
    <dgm:cxn modelId="{4E98CA33-0460-4C48-9614-72417BCBF3BF}" type="presParOf" srcId="{4CC0052D-73A9-49CA-9D12-57ED48201714}" destId="{41FA4E84-183C-4DB0-B7F3-267BF3E12AC2}" srcOrd="0" destOrd="0" presId="urn:microsoft.com/office/officeart/2005/8/layout/process5"/>
    <dgm:cxn modelId="{EC384B2F-1FC3-4C42-9CE9-D3C2703A3AEE}" type="presParOf" srcId="{F4912079-9B9C-4426-B7DC-898A49EAE795}" destId="{3E180A01-F08D-4560-96A8-3A724B6CAA31}" srcOrd="4" destOrd="0" presId="urn:microsoft.com/office/officeart/2005/8/layout/process5"/>
    <dgm:cxn modelId="{1390450F-2CF6-4140-B876-50037BAC9979}" type="presParOf" srcId="{F4912079-9B9C-4426-B7DC-898A49EAE795}" destId="{822A2324-C475-40F2-A028-808B0EB7C821}" srcOrd="5" destOrd="0" presId="urn:microsoft.com/office/officeart/2005/8/layout/process5"/>
    <dgm:cxn modelId="{92BA9592-F7D9-44F2-9095-79E63318D5E2}" type="presParOf" srcId="{822A2324-C475-40F2-A028-808B0EB7C821}" destId="{98255D88-5AE0-4183-928C-8600A3E7660C}" srcOrd="0" destOrd="0" presId="urn:microsoft.com/office/officeart/2005/8/layout/process5"/>
    <dgm:cxn modelId="{80F6CE17-3445-4D93-BF2B-840AC86FBD1E}" type="presParOf" srcId="{F4912079-9B9C-4426-B7DC-898A49EAE795}" destId="{62CD97D3-91BC-40A4-A66E-7679D622667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7D52FC-E410-4F9D-AA60-9DF9827D413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8D1F81D8-E10E-4990-98E1-06231726477F}">
      <dgm:prSet/>
      <dgm:spPr/>
      <dgm:t>
        <a:bodyPr/>
        <a:lstStyle/>
        <a:p>
          <a:r>
            <a:rPr lang="en-US"/>
            <a:t>Radiation</a:t>
          </a:r>
        </a:p>
      </dgm:t>
    </dgm:pt>
    <dgm:pt modelId="{94D0179E-59CD-446B-BCBF-5E5A96078E32}" type="parTrans" cxnId="{A061B7BA-E063-4D0E-AEE2-E4F4FCFCFB51}">
      <dgm:prSet/>
      <dgm:spPr/>
      <dgm:t>
        <a:bodyPr/>
        <a:lstStyle/>
        <a:p>
          <a:endParaRPr lang="en-US"/>
        </a:p>
      </dgm:t>
    </dgm:pt>
    <dgm:pt modelId="{3F7A2B9D-9D8D-4A99-B662-ABB8A931E884}" type="sibTrans" cxnId="{A061B7BA-E063-4D0E-AEE2-E4F4FCFCFB51}">
      <dgm:prSet/>
      <dgm:spPr/>
      <dgm:t>
        <a:bodyPr/>
        <a:lstStyle/>
        <a:p>
          <a:endParaRPr lang="en-US"/>
        </a:p>
      </dgm:t>
    </dgm:pt>
    <dgm:pt modelId="{302D4074-8027-45A4-8588-636145BF50C8}">
      <dgm:prSet/>
      <dgm:spPr/>
      <dgm:t>
        <a:bodyPr/>
        <a:lstStyle/>
        <a:p>
          <a:r>
            <a:rPr lang="en-US"/>
            <a:t>Multiple brain tumors receiving (separate) radiation = multiple phases</a:t>
          </a:r>
        </a:p>
      </dgm:t>
    </dgm:pt>
    <dgm:pt modelId="{1691211C-D5BF-4D64-A5D4-F214102EB029}" type="parTrans" cxnId="{E6C093A2-1941-4CE9-A022-5005234CC488}">
      <dgm:prSet/>
      <dgm:spPr/>
      <dgm:t>
        <a:bodyPr/>
        <a:lstStyle/>
        <a:p>
          <a:endParaRPr lang="en-US"/>
        </a:p>
      </dgm:t>
    </dgm:pt>
    <dgm:pt modelId="{FCDB7703-B8F8-45C6-B9B6-84F1CC726A88}" type="sibTrans" cxnId="{E6C093A2-1941-4CE9-A022-5005234CC488}">
      <dgm:prSet/>
      <dgm:spPr/>
      <dgm:t>
        <a:bodyPr/>
        <a:lstStyle/>
        <a:p>
          <a:endParaRPr lang="en-US"/>
        </a:p>
      </dgm:t>
    </dgm:pt>
    <dgm:pt modelId="{A0BE05F9-4231-4238-90E2-E97FD6808592}">
      <dgm:prSet/>
      <dgm:spPr/>
      <dgm:t>
        <a:bodyPr/>
        <a:lstStyle/>
        <a:p>
          <a:r>
            <a:rPr lang="en-US"/>
            <a:t>Could be given on same days or different days (STORE XRT example 27)</a:t>
          </a:r>
        </a:p>
      </dgm:t>
    </dgm:pt>
    <dgm:pt modelId="{0C43A23D-4A7F-4C29-8626-DF975BEF20BD}" type="parTrans" cxnId="{5E4F3C11-8110-49C9-98C5-8AD4B6FFFFF3}">
      <dgm:prSet/>
      <dgm:spPr/>
      <dgm:t>
        <a:bodyPr/>
        <a:lstStyle/>
        <a:p>
          <a:endParaRPr lang="en-US"/>
        </a:p>
      </dgm:t>
    </dgm:pt>
    <dgm:pt modelId="{35F99DF8-1B6D-4B49-A33E-A0025FB5A51A}" type="sibTrans" cxnId="{5E4F3C11-8110-49C9-98C5-8AD4B6FFFFF3}">
      <dgm:prSet/>
      <dgm:spPr/>
      <dgm:t>
        <a:bodyPr/>
        <a:lstStyle/>
        <a:p>
          <a:endParaRPr lang="en-US"/>
        </a:p>
      </dgm:t>
    </dgm:pt>
    <dgm:pt modelId="{DAE5EA9A-53B4-4EC6-9442-740D38727392}">
      <dgm:prSet/>
      <dgm:spPr/>
      <dgm:t>
        <a:bodyPr/>
        <a:lstStyle/>
        <a:p>
          <a:r>
            <a:rPr lang="en-US">
              <a:hlinkClick xmlns:r="http://schemas.openxmlformats.org/officeDocument/2006/relationships" r:id="rId1"/>
            </a:rPr>
            <a:t>SRS to Multiple Brain Mets on Multiple Days - CAnswer Forum (facs.org)</a:t>
          </a:r>
          <a:endParaRPr lang="en-US"/>
        </a:p>
      </dgm:t>
    </dgm:pt>
    <dgm:pt modelId="{411BC2CD-E7FA-4136-98F8-7C1978925B95}" type="parTrans" cxnId="{A39967BF-4119-43FE-953F-3EDD04CE6897}">
      <dgm:prSet/>
      <dgm:spPr/>
      <dgm:t>
        <a:bodyPr/>
        <a:lstStyle/>
        <a:p>
          <a:endParaRPr lang="en-US"/>
        </a:p>
      </dgm:t>
    </dgm:pt>
    <dgm:pt modelId="{C4156E26-AB49-470B-AE8C-3FDCAE46EB20}" type="sibTrans" cxnId="{A39967BF-4119-43FE-953F-3EDD04CE6897}">
      <dgm:prSet/>
      <dgm:spPr/>
      <dgm:t>
        <a:bodyPr/>
        <a:lstStyle/>
        <a:p>
          <a:endParaRPr lang="en-US"/>
        </a:p>
      </dgm:t>
    </dgm:pt>
    <dgm:pt modelId="{B394D9BF-3036-44DC-B0BC-8E5B622872F0}">
      <dgm:prSet/>
      <dgm:spPr/>
      <dgm:t>
        <a:bodyPr/>
        <a:lstStyle/>
        <a:p>
          <a:r>
            <a:rPr lang="en-US"/>
            <a:t>Cabergoline</a:t>
          </a:r>
        </a:p>
      </dgm:t>
    </dgm:pt>
    <dgm:pt modelId="{CCE53826-8B45-4AE4-8A0A-5F24E857F1A3}" type="parTrans" cxnId="{0D1878B2-14F8-4AB8-AB72-F52892E69B76}">
      <dgm:prSet/>
      <dgm:spPr/>
      <dgm:t>
        <a:bodyPr/>
        <a:lstStyle/>
        <a:p>
          <a:endParaRPr lang="en-US"/>
        </a:p>
      </dgm:t>
    </dgm:pt>
    <dgm:pt modelId="{83C8BDEE-F039-4C1E-8A1D-91128EF21049}" type="sibTrans" cxnId="{0D1878B2-14F8-4AB8-AB72-F52892E69B76}">
      <dgm:prSet/>
      <dgm:spPr/>
      <dgm:t>
        <a:bodyPr/>
        <a:lstStyle/>
        <a:p>
          <a:endParaRPr lang="en-US"/>
        </a:p>
      </dgm:t>
    </dgm:pt>
    <dgm:pt modelId="{99FDFCE6-EF4F-4795-8558-3F5F88BCFB1E}">
      <dgm:prSet/>
      <dgm:spPr/>
      <dgm:t>
        <a:bodyPr/>
        <a:lstStyle/>
        <a:p>
          <a:r>
            <a:rPr lang="en-US"/>
            <a:t>Hormonal therapy for pituitary tumors</a:t>
          </a:r>
        </a:p>
      </dgm:t>
    </dgm:pt>
    <dgm:pt modelId="{E7E4552B-4A0E-4442-819E-518359F7A7AF}" type="parTrans" cxnId="{BFC5C87C-B4DF-4C26-91AF-58E9A28D6CF9}">
      <dgm:prSet/>
      <dgm:spPr/>
      <dgm:t>
        <a:bodyPr/>
        <a:lstStyle/>
        <a:p>
          <a:endParaRPr lang="en-US"/>
        </a:p>
      </dgm:t>
    </dgm:pt>
    <dgm:pt modelId="{77ABF464-4246-453A-9F7D-0858C5E5DDA0}" type="sibTrans" cxnId="{BFC5C87C-B4DF-4C26-91AF-58E9A28D6CF9}">
      <dgm:prSet/>
      <dgm:spPr/>
      <dgm:t>
        <a:bodyPr/>
        <a:lstStyle/>
        <a:p>
          <a:endParaRPr lang="en-US"/>
        </a:p>
      </dgm:t>
    </dgm:pt>
    <dgm:pt modelId="{43B041B5-9F1E-4B26-B747-573EBE05E451}">
      <dgm:prSet/>
      <dgm:spPr/>
      <dgm:t>
        <a:bodyPr/>
        <a:lstStyle/>
        <a:p>
          <a:r>
            <a:rPr lang="en-US"/>
            <a:t>Tumor treatment fields (AKA Optune)</a:t>
          </a:r>
        </a:p>
      </dgm:t>
    </dgm:pt>
    <dgm:pt modelId="{65BEA740-6E7A-4AD2-83F9-8BDB8AAAA12A}" type="parTrans" cxnId="{A78BDAAF-11C4-4CC5-ADD6-769F91E5820B}">
      <dgm:prSet/>
      <dgm:spPr/>
      <dgm:t>
        <a:bodyPr/>
        <a:lstStyle/>
        <a:p>
          <a:endParaRPr lang="en-US"/>
        </a:p>
      </dgm:t>
    </dgm:pt>
    <dgm:pt modelId="{942A670D-E07B-45C9-B125-8A35D3D3AED0}" type="sibTrans" cxnId="{A78BDAAF-11C4-4CC5-ADD6-769F91E5820B}">
      <dgm:prSet/>
      <dgm:spPr/>
      <dgm:t>
        <a:bodyPr/>
        <a:lstStyle/>
        <a:p>
          <a:endParaRPr lang="en-US"/>
        </a:p>
      </dgm:t>
    </dgm:pt>
    <dgm:pt modelId="{32DBFD94-2349-4101-BFED-A1B5085C355C}">
      <dgm:prSet/>
      <dgm:spPr/>
      <dgm:t>
        <a:bodyPr/>
        <a:lstStyle/>
        <a:p>
          <a:r>
            <a:rPr lang="en-US"/>
            <a:t>Other therapy, code 1</a:t>
          </a:r>
        </a:p>
      </dgm:t>
    </dgm:pt>
    <dgm:pt modelId="{382CC6B2-6EAF-48DD-9FEA-69BB31A30240}" type="parTrans" cxnId="{0BC10740-D573-4D25-9266-2B7527524EF2}">
      <dgm:prSet/>
      <dgm:spPr/>
      <dgm:t>
        <a:bodyPr/>
        <a:lstStyle/>
        <a:p>
          <a:endParaRPr lang="en-US"/>
        </a:p>
      </dgm:t>
    </dgm:pt>
    <dgm:pt modelId="{EFE4775A-B222-4627-AE93-A9C9640AE910}" type="sibTrans" cxnId="{0BC10740-D573-4D25-9266-2B7527524EF2}">
      <dgm:prSet/>
      <dgm:spPr/>
      <dgm:t>
        <a:bodyPr/>
        <a:lstStyle/>
        <a:p>
          <a:endParaRPr lang="en-US"/>
        </a:p>
      </dgm:t>
    </dgm:pt>
    <dgm:pt modelId="{4F4D6C1D-3A01-4592-BD6E-170489EA701F}" type="pres">
      <dgm:prSet presAssocID="{7D7D52FC-E410-4F9D-AA60-9DF9827D413A}" presName="linear" presStyleCnt="0">
        <dgm:presLayoutVars>
          <dgm:dir/>
          <dgm:animLvl val="lvl"/>
          <dgm:resizeHandles val="exact"/>
        </dgm:presLayoutVars>
      </dgm:prSet>
      <dgm:spPr/>
    </dgm:pt>
    <dgm:pt modelId="{A091D849-717E-4DCB-A1FE-C6B4F324115A}" type="pres">
      <dgm:prSet presAssocID="{8D1F81D8-E10E-4990-98E1-06231726477F}" presName="parentLin" presStyleCnt="0"/>
      <dgm:spPr/>
    </dgm:pt>
    <dgm:pt modelId="{1E0FFE7E-3518-4542-AAD1-08D9C83FA83E}" type="pres">
      <dgm:prSet presAssocID="{8D1F81D8-E10E-4990-98E1-06231726477F}" presName="parentLeftMargin" presStyleLbl="node1" presStyleIdx="0" presStyleCnt="3"/>
      <dgm:spPr/>
    </dgm:pt>
    <dgm:pt modelId="{D62604E5-CA30-44B1-A8C4-EE23839118B3}" type="pres">
      <dgm:prSet presAssocID="{8D1F81D8-E10E-4990-98E1-06231726477F}" presName="parentText" presStyleLbl="node1" presStyleIdx="0" presStyleCnt="3">
        <dgm:presLayoutVars>
          <dgm:chMax val="0"/>
          <dgm:bulletEnabled val="1"/>
        </dgm:presLayoutVars>
      </dgm:prSet>
      <dgm:spPr/>
    </dgm:pt>
    <dgm:pt modelId="{CDA95A87-D56A-47EE-BC9C-B4D997910486}" type="pres">
      <dgm:prSet presAssocID="{8D1F81D8-E10E-4990-98E1-06231726477F}" presName="negativeSpace" presStyleCnt="0"/>
      <dgm:spPr/>
    </dgm:pt>
    <dgm:pt modelId="{D5699401-8060-42CE-89C7-9C1139C6C922}" type="pres">
      <dgm:prSet presAssocID="{8D1F81D8-E10E-4990-98E1-06231726477F}" presName="childText" presStyleLbl="conFgAcc1" presStyleIdx="0" presStyleCnt="3">
        <dgm:presLayoutVars>
          <dgm:bulletEnabled val="1"/>
        </dgm:presLayoutVars>
      </dgm:prSet>
      <dgm:spPr/>
    </dgm:pt>
    <dgm:pt modelId="{53C22D13-6DFE-418B-9AEF-7DC1053D9938}" type="pres">
      <dgm:prSet presAssocID="{3F7A2B9D-9D8D-4A99-B662-ABB8A931E884}" presName="spaceBetweenRectangles" presStyleCnt="0"/>
      <dgm:spPr/>
    </dgm:pt>
    <dgm:pt modelId="{4330274F-CB52-42F5-BBD6-6BE8B3D85972}" type="pres">
      <dgm:prSet presAssocID="{B394D9BF-3036-44DC-B0BC-8E5B622872F0}" presName="parentLin" presStyleCnt="0"/>
      <dgm:spPr/>
    </dgm:pt>
    <dgm:pt modelId="{40B38F31-50DD-4D60-8E55-25FF576DC5C4}" type="pres">
      <dgm:prSet presAssocID="{B394D9BF-3036-44DC-B0BC-8E5B622872F0}" presName="parentLeftMargin" presStyleLbl="node1" presStyleIdx="0" presStyleCnt="3"/>
      <dgm:spPr/>
    </dgm:pt>
    <dgm:pt modelId="{63062AC7-6809-4970-A3D9-315860C7E8D0}" type="pres">
      <dgm:prSet presAssocID="{B394D9BF-3036-44DC-B0BC-8E5B622872F0}" presName="parentText" presStyleLbl="node1" presStyleIdx="1" presStyleCnt="3">
        <dgm:presLayoutVars>
          <dgm:chMax val="0"/>
          <dgm:bulletEnabled val="1"/>
        </dgm:presLayoutVars>
      </dgm:prSet>
      <dgm:spPr/>
    </dgm:pt>
    <dgm:pt modelId="{FD0BAF3A-B03F-4B12-B6D7-A7EEA203910D}" type="pres">
      <dgm:prSet presAssocID="{B394D9BF-3036-44DC-B0BC-8E5B622872F0}" presName="negativeSpace" presStyleCnt="0"/>
      <dgm:spPr/>
    </dgm:pt>
    <dgm:pt modelId="{D3C4A130-0ADD-4A22-8260-EE4DD869A252}" type="pres">
      <dgm:prSet presAssocID="{B394D9BF-3036-44DC-B0BC-8E5B622872F0}" presName="childText" presStyleLbl="conFgAcc1" presStyleIdx="1" presStyleCnt="3">
        <dgm:presLayoutVars>
          <dgm:bulletEnabled val="1"/>
        </dgm:presLayoutVars>
      </dgm:prSet>
      <dgm:spPr/>
    </dgm:pt>
    <dgm:pt modelId="{EC5E46D5-EEEE-44F1-B70D-9218DAD5BA29}" type="pres">
      <dgm:prSet presAssocID="{83C8BDEE-F039-4C1E-8A1D-91128EF21049}" presName="spaceBetweenRectangles" presStyleCnt="0"/>
      <dgm:spPr/>
    </dgm:pt>
    <dgm:pt modelId="{69347426-FF16-4600-BC0E-5A40468A7010}" type="pres">
      <dgm:prSet presAssocID="{43B041B5-9F1E-4B26-B747-573EBE05E451}" presName="parentLin" presStyleCnt="0"/>
      <dgm:spPr/>
    </dgm:pt>
    <dgm:pt modelId="{2002AC26-4725-4CB3-9577-E3984C1ACF45}" type="pres">
      <dgm:prSet presAssocID="{43B041B5-9F1E-4B26-B747-573EBE05E451}" presName="parentLeftMargin" presStyleLbl="node1" presStyleIdx="1" presStyleCnt="3"/>
      <dgm:spPr/>
    </dgm:pt>
    <dgm:pt modelId="{06853648-8E19-412E-9410-136077F0B7EB}" type="pres">
      <dgm:prSet presAssocID="{43B041B5-9F1E-4B26-B747-573EBE05E451}" presName="parentText" presStyleLbl="node1" presStyleIdx="2" presStyleCnt="3">
        <dgm:presLayoutVars>
          <dgm:chMax val="0"/>
          <dgm:bulletEnabled val="1"/>
        </dgm:presLayoutVars>
      </dgm:prSet>
      <dgm:spPr/>
    </dgm:pt>
    <dgm:pt modelId="{EAAD42A1-3B3A-4235-8AFF-01352721F23A}" type="pres">
      <dgm:prSet presAssocID="{43B041B5-9F1E-4B26-B747-573EBE05E451}" presName="negativeSpace" presStyleCnt="0"/>
      <dgm:spPr/>
    </dgm:pt>
    <dgm:pt modelId="{53588825-E40D-431A-AB5B-03B0C523510B}" type="pres">
      <dgm:prSet presAssocID="{43B041B5-9F1E-4B26-B747-573EBE05E451}" presName="childText" presStyleLbl="conFgAcc1" presStyleIdx="2" presStyleCnt="3">
        <dgm:presLayoutVars>
          <dgm:bulletEnabled val="1"/>
        </dgm:presLayoutVars>
      </dgm:prSet>
      <dgm:spPr/>
    </dgm:pt>
  </dgm:ptLst>
  <dgm:cxnLst>
    <dgm:cxn modelId="{5E4F3C11-8110-49C9-98C5-8AD4B6FFFFF3}" srcId="{302D4074-8027-45A4-8588-636145BF50C8}" destId="{A0BE05F9-4231-4238-90E2-E97FD6808592}" srcOrd="0" destOrd="0" parTransId="{0C43A23D-4A7F-4C29-8626-DF975BEF20BD}" sibTransId="{35F99DF8-1B6D-4B49-A33E-A0025FB5A51A}"/>
    <dgm:cxn modelId="{B6024921-F64F-4054-A33A-7C5063D27425}" type="presOf" srcId="{A0BE05F9-4231-4238-90E2-E97FD6808592}" destId="{D5699401-8060-42CE-89C7-9C1139C6C922}" srcOrd="0" destOrd="1" presId="urn:microsoft.com/office/officeart/2005/8/layout/list1"/>
    <dgm:cxn modelId="{5D9AA926-567F-4CC2-AC9A-17446AAD8863}" type="presOf" srcId="{8D1F81D8-E10E-4990-98E1-06231726477F}" destId="{D62604E5-CA30-44B1-A8C4-EE23839118B3}" srcOrd="1" destOrd="0" presId="urn:microsoft.com/office/officeart/2005/8/layout/list1"/>
    <dgm:cxn modelId="{D07C8F3F-644D-46DD-B9FB-63A3C560621A}" type="presOf" srcId="{43B041B5-9F1E-4B26-B747-573EBE05E451}" destId="{2002AC26-4725-4CB3-9577-E3984C1ACF45}" srcOrd="0" destOrd="0" presId="urn:microsoft.com/office/officeart/2005/8/layout/list1"/>
    <dgm:cxn modelId="{0BC10740-D573-4D25-9266-2B7527524EF2}" srcId="{43B041B5-9F1E-4B26-B747-573EBE05E451}" destId="{32DBFD94-2349-4101-BFED-A1B5085C355C}" srcOrd="0" destOrd="0" parTransId="{382CC6B2-6EAF-48DD-9FEA-69BB31A30240}" sibTransId="{EFE4775A-B222-4627-AE93-A9C9640AE910}"/>
    <dgm:cxn modelId="{3DD89169-972E-448F-9A7E-114C60A1B102}" type="presOf" srcId="{B394D9BF-3036-44DC-B0BC-8E5B622872F0}" destId="{40B38F31-50DD-4D60-8E55-25FF576DC5C4}" srcOrd="0" destOrd="0" presId="urn:microsoft.com/office/officeart/2005/8/layout/list1"/>
    <dgm:cxn modelId="{80BB554A-6C3E-4D9F-AFEF-32BFF0DF39A4}" type="presOf" srcId="{43B041B5-9F1E-4B26-B747-573EBE05E451}" destId="{06853648-8E19-412E-9410-136077F0B7EB}" srcOrd="1" destOrd="0" presId="urn:microsoft.com/office/officeart/2005/8/layout/list1"/>
    <dgm:cxn modelId="{CF34067A-E588-422A-A548-8EAD735CDFA7}" type="presOf" srcId="{DAE5EA9A-53B4-4EC6-9442-740D38727392}" destId="{D5699401-8060-42CE-89C7-9C1139C6C922}" srcOrd="0" destOrd="2" presId="urn:microsoft.com/office/officeart/2005/8/layout/list1"/>
    <dgm:cxn modelId="{BFC5C87C-B4DF-4C26-91AF-58E9A28D6CF9}" srcId="{B394D9BF-3036-44DC-B0BC-8E5B622872F0}" destId="{99FDFCE6-EF4F-4795-8558-3F5F88BCFB1E}" srcOrd="0" destOrd="0" parTransId="{E7E4552B-4A0E-4442-819E-518359F7A7AF}" sibTransId="{77ABF464-4246-453A-9F7D-0858C5E5DDA0}"/>
    <dgm:cxn modelId="{BF49D69B-2A7F-46A0-A19C-7725E2AAF63C}" type="presOf" srcId="{8D1F81D8-E10E-4990-98E1-06231726477F}" destId="{1E0FFE7E-3518-4542-AAD1-08D9C83FA83E}" srcOrd="0" destOrd="0" presId="urn:microsoft.com/office/officeart/2005/8/layout/list1"/>
    <dgm:cxn modelId="{E6C093A2-1941-4CE9-A022-5005234CC488}" srcId="{8D1F81D8-E10E-4990-98E1-06231726477F}" destId="{302D4074-8027-45A4-8588-636145BF50C8}" srcOrd="0" destOrd="0" parTransId="{1691211C-D5BF-4D64-A5D4-F214102EB029}" sibTransId="{FCDB7703-B8F8-45C6-B9B6-84F1CC726A88}"/>
    <dgm:cxn modelId="{A78BDAAF-11C4-4CC5-ADD6-769F91E5820B}" srcId="{7D7D52FC-E410-4F9D-AA60-9DF9827D413A}" destId="{43B041B5-9F1E-4B26-B747-573EBE05E451}" srcOrd="2" destOrd="0" parTransId="{65BEA740-6E7A-4AD2-83F9-8BDB8AAAA12A}" sibTransId="{942A670D-E07B-45C9-B125-8A35D3D3AED0}"/>
    <dgm:cxn modelId="{0D1878B2-14F8-4AB8-AB72-F52892E69B76}" srcId="{7D7D52FC-E410-4F9D-AA60-9DF9827D413A}" destId="{B394D9BF-3036-44DC-B0BC-8E5B622872F0}" srcOrd="1" destOrd="0" parTransId="{CCE53826-8B45-4AE4-8A0A-5F24E857F1A3}" sibTransId="{83C8BDEE-F039-4C1E-8A1D-91128EF21049}"/>
    <dgm:cxn modelId="{A061B7BA-E063-4D0E-AEE2-E4F4FCFCFB51}" srcId="{7D7D52FC-E410-4F9D-AA60-9DF9827D413A}" destId="{8D1F81D8-E10E-4990-98E1-06231726477F}" srcOrd="0" destOrd="0" parTransId="{94D0179E-59CD-446B-BCBF-5E5A96078E32}" sibTransId="{3F7A2B9D-9D8D-4A99-B662-ABB8A931E884}"/>
    <dgm:cxn modelId="{A39967BF-4119-43FE-953F-3EDD04CE6897}" srcId="{302D4074-8027-45A4-8588-636145BF50C8}" destId="{DAE5EA9A-53B4-4EC6-9442-740D38727392}" srcOrd="1" destOrd="0" parTransId="{411BC2CD-E7FA-4136-98F8-7C1978925B95}" sibTransId="{C4156E26-AB49-470B-AE8C-3FDCAE46EB20}"/>
    <dgm:cxn modelId="{FE1902C7-9B9E-460D-9BD7-1B1FC7F3F9AA}" type="presOf" srcId="{99FDFCE6-EF4F-4795-8558-3F5F88BCFB1E}" destId="{D3C4A130-0ADD-4A22-8260-EE4DD869A252}" srcOrd="0" destOrd="0" presId="urn:microsoft.com/office/officeart/2005/8/layout/list1"/>
    <dgm:cxn modelId="{5CFD09CB-3979-4D11-9372-19676BFFA7ED}" type="presOf" srcId="{32DBFD94-2349-4101-BFED-A1B5085C355C}" destId="{53588825-E40D-431A-AB5B-03B0C523510B}" srcOrd="0" destOrd="0" presId="urn:microsoft.com/office/officeart/2005/8/layout/list1"/>
    <dgm:cxn modelId="{29AC9ACF-D6C9-4E74-A2A8-B4E42C16F5BD}" type="presOf" srcId="{B394D9BF-3036-44DC-B0BC-8E5B622872F0}" destId="{63062AC7-6809-4970-A3D9-315860C7E8D0}" srcOrd="1" destOrd="0" presId="urn:microsoft.com/office/officeart/2005/8/layout/list1"/>
    <dgm:cxn modelId="{12D7C0D0-B5A3-41C0-BCE8-53706489CEAE}" type="presOf" srcId="{302D4074-8027-45A4-8588-636145BF50C8}" destId="{D5699401-8060-42CE-89C7-9C1139C6C922}" srcOrd="0" destOrd="0" presId="urn:microsoft.com/office/officeart/2005/8/layout/list1"/>
    <dgm:cxn modelId="{C33CD3F3-1A40-44A4-A0CD-CBDEAB312EF5}" type="presOf" srcId="{7D7D52FC-E410-4F9D-AA60-9DF9827D413A}" destId="{4F4D6C1D-3A01-4592-BD6E-170489EA701F}" srcOrd="0" destOrd="0" presId="urn:microsoft.com/office/officeart/2005/8/layout/list1"/>
    <dgm:cxn modelId="{3DC37ABD-C6A1-4C69-88ED-8226ABEEB03B}" type="presParOf" srcId="{4F4D6C1D-3A01-4592-BD6E-170489EA701F}" destId="{A091D849-717E-4DCB-A1FE-C6B4F324115A}" srcOrd="0" destOrd="0" presId="urn:microsoft.com/office/officeart/2005/8/layout/list1"/>
    <dgm:cxn modelId="{6FEA044E-7469-47C5-8AD9-B16D92691120}" type="presParOf" srcId="{A091D849-717E-4DCB-A1FE-C6B4F324115A}" destId="{1E0FFE7E-3518-4542-AAD1-08D9C83FA83E}" srcOrd="0" destOrd="0" presId="urn:microsoft.com/office/officeart/2005/8/layout/list1"/>
    <dgm:cxn modelId="{2F5D2D79-1E7C-4A6E-9657-4484C09BED35}" type="presParOf" srcId="{A091D849-717E-4DCB-A1FE-C6B4F324115A}" destId="{D62604E5-CA30-44B1-A8C4-EE23839118B3}" srcOrd="1" destOrd="0" presId="urn:microsoft.com/office/officeart/2005/8/layout/list1"/>
    <dgm:cxn modelId="{38C4768C-40F0-4AFA-8BC0-0168E80B5BBE}" type="presParOf" srcId="{4F4D6C1D-3A01-4592-BD6E-170489EA701F}" destId="{CDA95A87-D56A-47EE-BC9C-B4D997910486}" srcOrd="1" destOrd="0" presId="urn:microsoft.com/office/officeart/2005/8/layout/list1"/>
    <dgm:cxn modelId="{BCA04B64-2F89-4CFA-B367-7F29E7B7D43B}" type="presParOf" srcId="{4F4D6C1D-3A01-4592-BD6E-170489EA701F}" destId="{D5699401-8060-42CE-89C7-9C1139C6C922}" srcOrd="2" destOrd="0" presId="urn:microsoft.com/office/officeart/2005/8/layout/list1"/>
    <dgm:cxn modelId="{E1193B9E-D604-4C3B-93D5-BA1FD58A6218}" type="presParOf" srcId="{4F4D6C1D-3A01-4592-BD6E-170489EA701F}" destId="{53C22D13-6DFE-418B-9AEF-7DC1053D9938}" srcOrd="3" destOrd="0" presId="urn:microsoft.com/office/officeart/2005/8/layout/list1"/>
    <dgm:cxn modelId="{F0C9AF6D-A382-49C2-ABC7-23CC9EF50241}" type="presParOf" srcId="{4F4D6C1D-3A01-4592-BD6E-170489EA701F}" destId="{4330274F-CB52-42F5-BBD6-6BE8B3D85972}" srcOrd="4" destOrd="0" presId="urn:microsoft.com/office/officeart/2005/8/layout/list1"/>
    <dgm:cxn modelId="{E01CE880-93DC-464A-A6A5-F45E101CAD26}" type="presParOf" srcId="{4330274F-CB52-42F5-BBD6-6BE8B3D85972}" destId="{40B38F31-50DD-4D60-8E55-25FF576DC5C4}" srcOrd="0" destOrd="0" presId="urn:microsoft.com/office/officeart/2005/8/layout/list1"/>
    <dgm:cxn modelId="{FC28075D-11D7-46F2-A3CB-EB0F148450DA}" type="presParOf" srcId="{4330274F-CB52-42F5-BBD6-6BE8B3D85972}" destId="{63062AC7-6809-4970-A3D9-315860C7E8D0}" srcOrd="1" destOrd="0" presId="urn:microsoft.com/office/officeart/2005/8/layout/list1"/>
    <dgm:cxn modelId="{8EFE913D-CDB0-45E1-B597-BBC458AB6050}" type="presParOf" srcId="{4F4D6C1D-3A01-4592-BD6E-170489EA701F}" destId="{FD0BAF3A-B03F-4B12-B6D7-A7EEA203910D}" srcOrd="5" destOrd="0" presId="urn:microsoft.com/office/officeart/2005/8/layout/list1"/>
    <dgm:cxn modelId="{E8CEEAC2-7E15-4A1D-BDBA-0BCEA3CE0889}" type="presParOf" srcId="{4F4D6C1D-3A01-4592-BD6E-170489EA701F}" destId="{D3C4A130-0ADD-4A22-8260-EE4DD869A252}" srcOrd="6" destOrd="0" presId="urn:microsoft.com/office/officeart/2005/8/layout/list1"/>
    <dgm:cxn modelId="{FC6B95F6-D550-45D2-8B26-9FB7B805ED09}" type="presParOf" srcId="{4F4D6C1D-3A01-4592-BD6E-170489EA701F}" destId="{EC5E46D5-EEEE-44F1-B70D-9218DAD5BA29}" srcOrd="7" destOrd="0" presId="urn:microsoft.com/office/officeart/2005/8/layout/list1"/>
    <dgm:cxn modelId="{C1C22372-511B-4E48-85A1-A78926D85BF0}" type="presParOf" srcId="{4F4D6C1D-3A01-4592-BD6E-170489EA701F}" destId="{69347426-FF16-4600-BC0E-5A40468A7010}" srcOrd="8" destOrd="0" presId="urn:microsoft.com/office/officeart/2005/8/layout/list1"/>
    <dgm:cxn modelId="{6D27321D-C95A-4359-9066-42059855D1B9}" type="presParOf" srcId="{69347426-FF16-4600-BC0E-5A40468A7010}" destId="{2002AC26-4725-4CB3-9577-E3984C1ACF45}" srcOrd="0" destOrd="0" presId="urn:microsoft.com/office/officeart/2005/8/layout/list1"/>
    <dgm:cxn modelId="{2D3F3467-847B-4E24-8AF5-970208D58AF5}" type="presParOf" srcId="{69347426-FF16-4600-BC0E-5A40468A7010}" destId="{06853648-8E19-412E-9410-136077F0B7EB}" srcOrd="1" destOrd="0" presId="urn:microsoft.com/office/officeart/2005/8/layout/list1"/>
    <dgm:cxn modelId="{7A230DEF-C111-4436-8BC8-28AD41BA070B}" type="presParOf" srcId="{4F4D6C1D-3A01-4592-BD6E-170489EA701F}" destId="{EAAD42A1-3B3A-4235-8AFF-01352721F23A}" srcOrd="9" destOrd="0" presId="urn:microsoft.com/office/officeart/2005/8/layout/list1"/>
    <dgm:cxn modelId="{D67CBA7F-490A-451D-A065-F705DB210F05}" type="presParOf" srcId="{4F4D6C1D-3A01-4592-BD6E-170489EA701F}" destId="{53588825-E40D-431A-AB5B-03B0C523510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01908-AC79-4503-9330-CBFB02366125}">
      <dsp:nvSpPr>
        <dsp:cNvPr id="0" name=""/>
        <dsp:cNvSpPr/>
      </dsp:nvSpPr>
      <dsp:spPr>
        <a:xfrm>
          <a:off x="0" y="422288"/>
          <a:ext cx="9834025"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2D62-CF42-4724-8724-D643CAEC5F20}">
      <dsp:nvSpPr>
        <dsp:cNvPr id="0" name=""/>
        <dsp:cNvSpPr/>
      </dsp:nvSpPr>
      <dsp:spPr>
        <a:xfrm>
          <a:off x="491701" y="53288"/>
          <a:ext cx="688381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92" tIns="0" rIns="260192" bIns="0" numCol="1" spcCol="1270" anchor="ctr" anchorCtr="0">
          <a:noAutofit/>
        </a:bodyPr>
        <a:lstStyle/>
        <a:p>
          <a:pPr marL="0" lvl="0" indent="0" algn="l" defTabSz="1111250">
            <a:lnSpc>
              <a:spcPct val="90000"/>
            </a:lnSpc>
            <a:spcBef>
              <a:spcPct val="0"/>
            </a:spcBef>
            <a:spcAft>
              <a:spcPct val="35000"/>
            </a:spcAft>
            <a:buNone/>
          </a:pPr>
          <a:r>
            <a:rPr lang="en-US" sz="2500" b="0" kern="1200" baseline="0"/>
            <a:t>Reportability</a:t>
          </a:r>
          <a:endParaRPr lang="en-US" sz="2500" kern="1200"/>
        </a:p>
      </dsp:txBody>
      <dsp:txXfrm>
        <a:off x="527727" y="89314"/>
        <a:ext cx="6811766" cy="665948"/>
      </dsp:txXfrm>
    </dsp:sp>
    <dsp:sp modelId="{F394ABEC-5AB4-4770-8D2B-96684A903591}">
      <dsp:nvSpPr>
        <dsp:cNvPr id="0" name=""/>
        <dsp:cNvSpPr/>
      </dsp:nvSpPr>
      <dsp:spPr>
        <a:xfrm>
          <a:off x="0" y="1556288"/>
          <a:ext cx="9834025"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49547-EE4A-4213-9F76-A1E9D141CD1E}">
      <dsp:nvSpPr>
        <dsp:cNvPr id="0" name=""/>
        <dsp:cNvSpPr/>
      </dsp:nvSpPr>
      <dsp:spPr>
        <a:xfrm>
          <a:off x="491701" y="1187288"/>
          <a:ext cx="688381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92" tIns="0" rIns="260192" bIns="0" numCol="1" spcCol="1270" anchor="ctr" anchorCtr="0">
          <a:noAutofit/>
        </a:bodyPr>
        <a:lstStyle/>
        <a:p>
          <a:pPr marL="0" lvl="0" indent="0" algn="l" defTabSz="1111250">
            <a:lnSpc>
              <a:spcPct val="90000"/>
            </a:lnSpc>
            <a:spcBef>
              <a:spcPct val="0"/>
            </a:spcBef>
            <a:spcAft>
              <a:spcPct val="35000"/>
            </a:spcAft>
            <a:buNone/>
          </a:pPr>
          <a:r>
            <a:rPr lang="en-US" sz="2500" b="0" kern="1200" baseline="0" dirty="0"/>
            <a:t>Manual Specifics for CNS Tumors</a:t>
          </a:r>
          <a:endParaRPr lang="en-US" sz="2500" kern="1200" dirty="0"/>
        </a:p>
      </dsp:txBody>
      <dsp:txXfrm>
        <a:off x="527727" y="1223314"/>
        <a:ext cx="6811766" cy="665948"/>
      </dsp:txXfrm>
    </dsp:sp>
    <dsp:sp modelId="{5B59E087-4A29-488F-B308-17F81A2F1DD1}">
      <dsp:nvSpPr>
        <dsp:cNvPr id="0" name=""/>
        <dsp:cNvSpPr/>
      </dsp:nvSpPr>
      <dsp:spPr>
        <a:xfrm>
          <a:off x="0" y="2690288"/>
          <a:ext cx="9834025"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71220-6D67-4661-8901-95C463A44FD3}">
      <dsp:nvSpPr>
        <dsp:cNvPr id="0" name=""/>
        <dsp:cNvSpPr/>
      </dsp:nvSpPr>
      <dsp:spPr>
        <a:xfrm>
          <a:off x="491701" y="2321288"/>
          <a:ext cx="688381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192" tIns="0" rIns="260192" bIns="0" numCol="1" spcCol="1270" anchor="ctr" anchorCtr="0">
          <a:noAutofit/>
        </a:bodyPr>
        <a:lstStyle/>
        <a:p>
          <a:pPr marL="0" lvl="0" indent="0" algn="l" defTabSz="1111250">
            <a:lnSpc>
              <a:spcPct val="90000"/>
            </a:lnSpc>
            <a:spcBef>
              <a:spcPct val="0"/>
            </a:spcBef>
            <a:spcAft>
              <a:spcPct val="35000"/>
            </a:spcAft>
            <a:buNone/>
          </a:pPr>
          <a:r>
            <a:rPr lang="en-US" sz="2500" b="0" kern="1200" baseline="0" dirty="0"/>
            <a:t>Case Scenarios</a:t>
          </a:r>
          <a:endParaRPr lang="en-US" sz="2500" kern="1200" dirty="0"/>
        </a:p>
      </dsp:txBody>
      <dsp:txXfrm>
        <a:off x="527727" y="2357314"/>
        <a:ext cx="681176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EA65B-1D47-44E5-9189-10C544D245C2}">
      <dsp:nvSpPr>
        <dsp:cNvPr id="0" name=""/>
        <dsp:cNvSpPr/>
      </dsp:nvSpPr>
      <dsp:spPr>
        <a:xfrm>
          <a:off x="0" y="0"/>
          <a:ext cx="6627226" cy="432216"/>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Imaging Reports</a:t>
          </a:r>
        </a:p>
      </dsp:txBody>
      <dsp:txXfrm>
        <a:off x="21099" y="21099"/>
        <a:ext cx="6585028" cy="390018"/>
      </dsp:txXfrm>
    </dsp:sp>
    <dsp:sp modelId="{7610A344-25FB-47E0-9E7D-A3CBD5A2FA3D}">
      <dsp:nvSpPr>
        <dsp:cNvPr id="0" name=""/>
        <dsp:cNvSpPr/>
      </dsp:nvSpPr>
      <dsp:spPr>
        <a:xfrm>
          <a:off x="0" y="491733"/>
          <a:ext cx="6627226" cy="101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14" tIns="13970" rIns="78232" bIns="13970" numCol="1" spcCol="1270" anchor="t" anchorCtr="0">
          <a:noAutofit/>
        </a:bodyPr>
        <a:lstStyle/>
        <a:p>
          <a:pPr marL="57150" lvl="1" indent="-57150" algn="l" defTabSz="488950">
            <a:lnSpc>
              <a:spcPct val="90000"/>
            </a:lnSpc>
            <a:spcBef>
              <a:spcPct val="0"/>
            </a:spcBef>
            <a:spcAft>
              <a:spcPct val="20000"/>
            </a:spcAft>
            <a:buChar char="•"/>
          </a:pPr>
          <a:r>
            <a:rPr lang="en-US" sz="1100" kern="1200" dirty="0"/>
            <a:t>Monthly/quarterly report of CT/MRI Brain from EMR, exported to excel</a:t>
          </a:r>
        </a:p>
        <a:p>
          <a:pPr marL="57150" lvl="1" indent="-57150" algn="l" defTabSz="488950">
            <a:lnSpc>
              <a:spcPct val="90000"/>
            </a:lnSpc>
            <a:spcBef>
              <a:spcPct val="0"/>
            </a:spcBef>
            <a:spcAft>
              <a:spcPct val="20000"/>
            </a:spcAft>
            <a:buChar char="•"/>
          </a:pPr>
          <a:r>
            <a:rPr lang="en-US" sz="1100" kern="1200" dirty="0"/>
            <a:t>Apply conditional formatting for cells containing top reportable terms</a:t>
          </a:r>
        </a:p>
        <a:p>
          <a:pPr marL="114300" lvl="2" indent="-57150" algn="l" defTabSz="488950">
            <a:lnSpc>
              <a:spcPct val="90000"/>
            </a:lnSpc>
            <a:spcBef>
              <a:spcPct val="0"/>
            </a:spcBef>
            <a:spcAft>
              <a:spcPct val="20000"/>
            </a:spcAft>
            <a:buChar char="•"/>
          </a:pPr>
          <a:r>
            <a:rPr lang="en-US" sz="1100" kern="1200" dirty="0"/>
            <a:t>Tumor</a:t>
          </a:r>
        </a:p>
        <a:p>
          <a:pPr marL="114300" lvl="2" indent="-57150" algn="l" defTabSz="488950">
            <a:lnSpc>
              <a:spcPct val="90000"/>
            </a:lnSpc>
            <a:spcBef>
              <a:spcPct val="0"/>
            </a:spcBef>
            <a:spcAft>
              <a:spcPct val="20000"/>
            </a:spcAft>
            <a:buChar char="•"/>
          </a:pPr>
          <a:r>
            <a:rPr lang="en-US" sz="1100" kern="1200" dirty="0"/>
            <a:t>Neoplasm</a:t>
          </a:r>
        </a:p>
        <a:p>
          <a:pPr marL="114300" lvl="2" indent="-57150" algn="l" defTabSz="488950">
            <a:lnSpc>
              <a:spcPct val="90000"/>
            </a:lnSpc>
            <a:spcBef>
              <a:spcPct val="0"/>
            </a:spcBef>
            <a:spcAft>
              <a:spcPct val="20000"/>
            </a:spcAft>
            <a:buChar char="•"/>
          </a:pPr>
          <a:r>
            <a:rPr lang="en-US" sz="1100" kern="1200" dirty="0"/>
            <a:t>Meningioma</a:t>
          </a:r>
        </a:p>
        <a:p>
          <a:pPr marL="114300" lvl="2" indent="-57150" algn="l" defTabSz="488950">
            <a:lnSpc>
              <a:spcPct val="90000"/>
            </a:lnSpc>
            <a:spcBef>
              <a:spcPct val="0"/>
            </a:spcBef>
            <a:spcAft>
              <a:spcPct val="20000"/>
            </a:spcAft>
            <a:buChar char="•"/>
          </a:pPr>
          <a:r>
            <a:rPr lang="en-US" sz="1100" kern="1200" dirty="0"/>
            <a:t>Glioma</a:t>
          </a:r>
        </a:p>
        <a:p>
          <a:pPr marL="114300" lvl="2" indent="-57150" algn="l" defTabSz="488950">
            <a:lnSpc>
              <a:spcPct val="90000"/>
            </a:lnSpc>
            <a:spcBef>
              <a:spcPct val="0"/>
            </a:spcBef>
            <a:spcAft>
              <a:spcPct val="20000"/>
            </a:spcAft>
            <a:buChar char="•"/>
          </a:pPr>
          <a:r>
            <a:rPr lang="en-US" sz="1100" kern="1200" dirty="0"/>
            <a:t>Malignancy</a:t>
          </a:r>
        </a:p>
        <a:p>
          <a:pPr marL="114300" lvl="2" indent="-57150" algn="l" defTabSz="488950">
            <a:lnSpc>
              <a:spcPct val="90000"/>
            </a:lnSpc>
            <a:spcBef>
              <a:spcPct val="0"/>
            </a:spcBef>
            <a:spcAft>
              <a:spcPct val="20000"/>
            </a:spcAft>
            <a:buChar char="•"/>
          </a:pPr>
          <a:r>
            <a:rPr lang="en-US" sz="1100" kern="1200" dirty="0"/>
            <a:t>-</a:t>
          </a:r>
          <a:r>
            <a:rPr lang="en-US" sz="1100" kern="1200" dirty="0" err="1"/>
            <a:t>oma</a:t>
          </a:r>
          <a:endParaRPr lang="en-US" sz="1100" kern="1200" dirty="0"/>
        </a:p>
      </dsp:txBody>
      <dsp:txXfrm>
        <a:off x="0" y="491733"/>
        <a:ext cx="6627226" cy="1017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F4A49-06F0-41B3-994C-DD613EE23EB4}">
      <dsp:nvSpPr>
        <dsp:cNvPr id="0" name=""/>
        <dsp:cNvSpPr/>
      </dsp:nvSpPr>
      <dsp:spPr>
        <a:xfrm>
          <a:off x="0" y="25876"/>
          <a:ext cx="6790606" cy="11281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Two modules apply</a:t>
          </a:r>
          <a:endParaRPr lang="en-US" sz="1900" kern="1200"/>
        </a:p>
      </dsp:txBody>
      <dsp:txXfrm>
        <a:off x="55073" y="80949"/>
        <a:ext cx="6680460" cy="1018026"/>
      </dsp:txXfrm>
    </dsp:sp>
    <dsp:sp modelId="{6C5088EA-E1AB-4FF7-A5F9-65EC54E8C460}">
      <dsp:nvSpPr>
        <dsp:cNvPr id="0" name=""/>
        <dsp:cNvSpPr/>
      </dsp:nvSpPr>
      <dsp:spPr>
        <a:xfrm>
          <a:off x="0" y="1154049"/>
          <a:ext cx="6790606" cy="80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kern="1200" baseline="0"/>
            <a:t>Malignant CNS and Peripheral Nerves</a:t>
          </a:r>
          <a:endParaRPr lang="en-US" sz="1500" kern="1200"/>
        </a:p>
        <a:p>
          <a:pPr marL="114300" lvl="1" indent="-114300" algn="l" defTabSz="666750">
            <a:lnSpc>
              <a:spcPct val="90000"/>
            </a:lnSpc>
            <a:spcBef>
              <a:spcPct val="0"/>
            </a:spcBef>
            <a:spcAft>
              <a:spcPct val="20000"/>
            </a:spcAft>
            <a:buChar char="•"/>
          </a:pPr>
          <a:r>
            <a:rPr lang="en-US" sz="1500" b="0" kern="1200" baseline="0"/>
            <a:t>Non-Malignant CNS Tumors</a:t>
          </a:r>
          <a:endParaRPr lang="en-US" sz="1500" kern="1200"/>
        </a:p>
      </dsp:txBody>
      <dsp:txXfrm>
        <a:off x="0" y="1154049"/>
        <a:ext cx="6790606" cy="806264"/>
      </dsp:txXfrm>
    </dsp:sp>
    <dsp:sp modelId="{1DDA1D58-E42C-4C0C-9AD3-33F602C34800}">
      <dsp:nvSpPr>
        <dsp:cNvPr id="0" name=""/>
        <dsp:cNvSpPr/>
      </dsp:nvSpPr>
      <dsp:spPr>
        <a:xfrm>
          <a:off x="0" y="1960314"/>
          <a:ext cx="6790606" cy="1128172"/>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Both include very useful instructions beyond the normal multiple primary and histology coding rules</a:t>
          </a:r>
          <a:endParaRPr lang="en-US" sz="1900" kern="1200"/>
        </a:p>
      </dsp:txBody>
      <dsp:txXfrm>
        <a:off x="55073" y="2015387"/>
        <a:ext cx="6680460" cy="1018026"/>
      </dsp:txXfrm>
    </dsp:sp>
    <dsp:sp modelId="{B370AC5A-6B8A-4577-ACEE-EAB7EBBF06ED}">
      <dsp:nvSpPr>
        <dsp:cNvPr id="0" name=""/>
        <dsp:cNvSpPr/>
      </dsp:nvSpPr>
      <dsp:spPr>
        <a:xfrm>
          <a:off x="0" y="3088486"/>
          <a:ext cx="6790606"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kern="1200" baseline="0" dirty="0"/>
            <a:t>Section 1: Determine behavior code and appropriate module</a:t>
          </a:r>
          <a:endParaRPr lang="en-US" sz="1500" kern="1200" dirty="0"/>
        </a:p>
        <a:p>
          <a:pPr marL="114300" lvl="1" indent="-114300" algn="l" defTabSz="666750">
            <a:lnSpc>
              <a:spcPct val="90000"/>
            </a:lnSpc>
            <a:spcBef>
              <a:spcPct val="0"/>
            </a:spcBef>
            <a:spcAft>
              <a:spcPct val="20000"/>
            </a:spcAft>
            <a:buChar char="•"/>
          </a:pPr>
          <a:r>
            <a:rPr lang="en-US" sz="1500" b="0" kern="1200" baseline="0" dirty="0"/>
            <a:t>Section 2: Confirm the primary site/histology combination is reportable</a:t>
          </a:r>
          <a:endParaRPr lang="en-US" sz="1500" kern="1200" dirty="0"/>
        </a:p>
        <a:p>
          <a:pPr marL="114300" lvl="1" indent="-114300" algn="l" defTabSz="666750">
            <a:lnSpc>
              <a:spcPct val="90000"/>
            </a:lnSpc>
            <a:spcBef>
              <a:spcPct val="0"/>
            </a:spcBef>
            <a:spcAft>
              <a:spcPct val="20000"/>
            </a:spcAft>
            <a:buChar char="•"/>
          </a:pPr>
          <a:r>
            <a:rPr lang="en-US" sz="1500" b="0" kern="1200" baseline="0" dirty="0"/>
            <a:t>Section 3: Additional information for a complete abstract</a:t>
          </a:r>
          <a:endParaRPr lang="en-US" sz="1500" kern="1200" dirty="0"/>
        </a:p>
      </dsp:txBody>
      <dsp:txXfrm>
        <a:off x="0" y="3088486"/>
        <a:ext cx="6790606" cy="1573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E1270-0D08-4FAB-87DA-67BD1E033C2E}">
      <dsp:nvSpPr>
        <dsp:cNvPr id="0" name=""/>
        <dsp:cNvSpPr/>
      </dsp:nvSpPr>
      <dsp:spPr>
        <a:xfrm>
          <a:off x="0" y="233613"/>
          <a:ext cx="6790606" cy="675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026" tIns="270764" rIns="52702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Codes 60-88 indicate neoplasms of non-malignant behavior (0 or 1)</a:t>
          </a:r>
        </a:p>
      </dsp:txBody>
      <dsp:txXfrm>
        <a:off x="0" y="233613"/>
        <a:ext cx="6790606" cy="675675"/>
      </dsp:txXfrm>
    </dsp:sp>
    <dsp:sp modelId="{5A3BDC01-B0A8-425D-BC6E-778937E9E4B1}">
      <dsp:nvSpPr>
        <dsp:cNvPr id="0" name=""/>
        <dsp:cNvSpPr/>
      </dsp:nvSpPr>
      <dsp:spPr>
        <a:xfrm>
          <a:off x="339530" y="41733"/>
          <a:ext cx="4753424"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668" tIns="0" rIns="179668" bIns="0" numCol="1" spcCol="1270" anchor="ctr" anchorCtr="0">
          <a:noAutofit/>
        </a:bodyPr>
        <a:lstStyle/>
        <a:p>
          <a:pPr marL="0" lvl="0" indent="0" algn="l" defTabSz="577850">
            <a:lnSpc>
              <a:spcPct val="90000"/>
            </a:lnSpc>
            <a:spcBef>
              <a:spcPct val="0"/>
            </a:spcBef>
            <a:spcAft>
              <a:spcPct val="35000"/>
            </a:spcAft>
            <a:buNone/>
          </a:pPr>
          <a:r>
            <a:rPr lang="en-US" sz="1300" kern="1200" dirty="0"/>
            <a:t>Sequence number</a:t>
          </a:r>
        </a:p>
      </dsp:txBody>
      <dsp:txXfrm>
        <a:off x="358264" y="60467"/>
        <a:ext cx="4715956" cy="346292"/>
      </dsp:txXfrm>
    </dsp:sp>
    <dsp:sp modelId="{DEB96DD9-CF83-4BF7-A7AA-45118659E299}">
      <dsp:nvSpPr>
        <dsp:cNvPr id="0" name=""/>
        <dsp:cNvSpPr/>
      </dsp:nvSpPr>
      <dsp:spPr>
        <a:xfrm>
          <a:off x="0" y="1171368"/>
          <a:ext cx="6790606" cy="6756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026" tIns="270764" rIns="52702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Code 8 for all benign/borderline brain and CNS tumors</a:t>
          </a:r>
        </a:p>
      </dsp:txBody>
      <dsp:txXfrm>
        <a:off x="0" y="1171368"/>
        <a:ext cx="6790606" cy="675675"/>
      </dsp:txXfrm>
    </dsp:sp>
    <dsp:sp modelId="{7CB6FB72-378E-4299-9D4E-84346AA6EB80}">
      <dsp:nvSpPr>
        <dsp:cNvPr id="0" name=""/>
        <dsp:cNvSpPr/>
      </dsp:nvSpPr>
      <dsp:spPr>
        <a:xfrm>
          <a:off x="339530" y="979488"/>
          <a:ext cx="4753424"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668" tIns="0" rIns="179668" bIns="0" numCol="1" spcCol="1270" anchor="ctr" anchorCtr="0">
          <a:noAutofit/>
        </a:bodyPr>
        <a:lstStyle/>
        <a:p>
          <a:pPr marL="0" lvl="0" indent="0" algn="l" defTabSz="577850">
            <a:lnSpc>
              <a:spcPct val="90000"/>
            </a:lnSpc>
            <a:spcBef>
              <a:spcPct val="0"/>
            </a:spcBef>
            <a:spcAft>
              <a:spcPct val="35000"/>
            </a:spcAft>
            <a:buNone/>
          </a:pPr>
          <a:r>
            <a:rPr lang="en-US" sz="1300" kern="1200"/>
            <a:t>Lymphovascular Invasion</a:t>
          </a:r>
        </a:p>
      </dsp:txBody>
      <dsp:txXfrm>
        <a:off x="358264" y="998222"/>
        <a:ext cx="4715956" cy="346292"/>
      </dsp:txXfrm>
    </dsp:sp>
    <dsp:sp modelId="{E727162B-B059-4E2C-9E7E-92116EDD322C}">
      <dsp:nvSpPr>
        <dsp:cNvPr id="0" name=""/>
        <dsp:cNvSpPr/>
      </dsp:nvSpPr>
      <dsp:spPr>
        <a:xfrm>
          <a:off x="0" y="2109124"/>
          <a:ext cx="6790606" cy="6756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026" tIns="270764" rIns="52702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Code 0 for benign brain or CNS tumor</a:t>
          </a:r>
        </a:p>
      </dsp:txBody>
      <dsp:txXfrm>
        <a:off x="0" y="2109124"/>
        <a:ext cx="6790606" cy="675675"/>
      </dsp:txXfrm>
    </dsp:sp>
    <dsp:sp modelId="{0CC3F741-F5F8-4D47-96C0-AB15D7E2123F}">
      <dsp:nvSpPr>
        <dsp:cNvPr id="0" name=""/>
        <dsp:cNvSpPr/>
      </dsp:nvSpPr>
      <dsp:spPr>
        <a:xfrm>
          <a:off x="339530" y="1917244"/>
          <a:ext cx="4753424"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668" tIns="0" rIns="179668" bIns="0" numCol="1" spcCol="1270" anchor="ctr" anchorCtr="0">
          <a:noAutofit/>
        </a:bodyPr>
        <a:lstStyle/>
        <a:p>
          <a:pPr marL="0" lvl="0" indent="0" algn="l" defTabSz="577850">
            <a:lnSpc>
              <a:spcPct val="90000"/>
            </a:lnSpc>
            <a:spcBef>
              <a:spcPct val="0"/>
            </a:spcBef>
            <a:spcAft>
              <a:spcPct val="35000"/>
            </a:spcAft>
            <a:buNone/>
          </a:pPr>
          <a:r>
            <a:rPr lang="en-US" sz="1300" kern="1200"/>
            <a:t>Mets at Diagnosis</a:t>
          </a:r>
        </a:p>
      </dsp:txBody>
      <dsp:txXfrm>
        <a:off x="358264" y="1935978"/>
        <a:ext cx="4715956" cy="346292"/>
      </dsp:txXfrm>
    </dsp:sp>
    <dsp:sp modelId="{60627A2D-2A71-4BB8-BF77-D3AA0240F817}">
      <dsp:nvSpPr>
        <dsp:cNvPr id="0" name=""/>
        <dsp:cNvSpPr/>
      </dsp:nvSpPr>
      <dsp:spPr>
        <a:xfrm>
          <a:off x="0" y="3046879"/>
          <a:ext cx="6790606" cy="12899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026" tIns="270764" rIns="52702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Use code 99 for all brain, CNS, intracranial gland sites for both nodes examined and positive</a:t>
          </a:r>
        </a:p>
        <a:p>
          <a:pPr marL="114300" lvl="1" indent="-114300" algn="l" defTabSz="577850">
            <a:lnSpc>
              <a:spcPct val="90000"/>
            </a:lnSpc>
            <a:spcBef>
              <a:spcPct val="0"/>
            </a:spcBef>
            <a:spcAft>
              <a:spcPct val="15000"/>
            </a:spcAft>
            <a:buChar char="•"/>
          </a:pPr>
          <a:r>
            <a:rPr lang="en-US" sz="1300" kern="1200" dirty="0"/>
            <a:t> Scope of Regional Lymph Node Surgery is coded to 9</a:t>
          </a:r>
        </a:p>
      </dsp:txBody>
      <dsp:txXfrm>
        <a:off x="0" y="3046879"/>
        <a:ext cx="6790606" cy="1289925"/>
      </dsp:txXfrm>
    </dsp:sp>
    <dsp:sp modelId="{66ACCFD4-A99C-43CB-9F6C-88CEE8805992}">
      <dsp:nvSpPr>
        <dsp:cNvPr id="0" name=""/>
        <dsp:cNvSpPr/>
      </dsp:nvSpPr>
      <dsp:spPr>
        <a:xfrm>
          <a:off x="339530" y="2854998"/>
          <a:ext cx="4753424"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668" tIns="0" rIns="179668" bIns="0" numCol="1" spcCol="1270" anchor="ctr" anchorCtr="0">
          <a:noAutofit/>
        </a:bodyPr>
        <a:lstStyle/>
        <a:p>
          <a:pPr marL="0" lvl="0" indent="0" algn="l" defTabSz="577850">
            <a:lnSpc>
              <a:spcPct val="90000"/>
            </a:lnSpc>
            <a:spcBef>
              <a:spcPct val="0"/>
            </a:spcBef>
            <a:spcAft>
              <a:spcPct val="35000"/>
            </a:spcAft>
            <a:buNone/>
          </a:pPr>
          <a:r>
            <a:rPr lang="en-US" sz="1300" kern="1200" dirty="0"/>
            <a:t>Lymph Nodes</a:t>
          </a:r>
        </a:p>
      </dsp:txBody>
      <dsp:txXfrm>
        <a:off x="358264" y="2873732"/>
        <a:ext cx="4715956"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86B8-2EBD-411F-9A37-44A336CE22B6}">
      <dsp:nvSpPr>
        <dsp:cNvPr id="0" name=""/>
        <dsp:cNvSpPr/>
      </dsp:nvSpPr>
      <dsp:spPr>
        <a:xfrm>
          <a:off x="1626760" y="0"/>
          <a:ext cx="1510523" cy="1061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43126E-6AFF-4E7C-8384-C5D820D0BB24}">
      <dsp:nvSpPr>
        <dsp:cNvPr id="0" name=""/>
        <dsp:cNvSpPr/>
      </dsp:nvSpPr>
      <dsp:spPr>
        <a:xfrm>
          <a:off x="224131" y="1162908"/>
          <a:ext cx="4315781" cy="45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Brain Molecular Markers</a:t>
          </a:r>
        </a:p>
      </dsp:txBody>
      <dsp:txXfrm>
        <a:off x="224131" y="1162908"/>
        <a:ext cx="4315781" cy="454909"/>
      </dsp:txXfrm>
    </dsp:sp>
    <dsp:sp modelId="{908BE05D-704C-4C63-ADA0-A8FB7F4D1809}">
      <dsp:nvSpPr>
        <dsp:cNvPr id="0" name=""/>
        <dsp:cNvSpPr/>
      </dsp:nvSpPr>
      <dsp:spPr>
        <a:xfrm>
          <a:off x="224131" y="1665005"/>
          <a:ext cx="4315781" cy="16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Only if histology is 9400/3, 9401/3, 9440/3, 9450/3, 9451/3, 9471/3 and 9478/3</a:t>
          </a:r>
        </a:p>
        <a:p>
          <a:pPr marL="114300" lvl="1" indent="-114300" algn="l" defTabSz="622300">
            <a:lnSpc>
              <a:spcPct val="90000"/>
            </a:lnSpc>
            <a:spcBef>
              <a:spcPct val="0"/>
            </a:spcBef>
            <a:spcAft>
              <a:spcPct val="15000"/>
            </a:spcAft>
            <a:buChar char="•"/>
          </a:pPr>
          <a:r>
            <a:rPr lang="en-US" sz="1400" kern="1200"/>
            <a:t>85 if not one of the above histologies</a:t>
          </a:r>
        </a:p>
        <a:p>
          <a:pPr marL="114300" lvl="1" indent="-114300" algn="l" defTabSz="622300">
            <a:lnSpc>
              <a:spcPct val="90000"/>
            </a:lnSpc>
            <a:spcBef>
              <a:spcPct val="0"/>
            </a:spcBef>
            <a:spcAft>
              <a:spcPct val="15000"/>
            </a:spcAft>
            <a:buChar char="•"/>
          </a:pPr>
          <a:r>
            <a:rPr lang="en-US" sz="1400" kern="1200"/>
            <a:t>86 for benign or borderline</a:t>
          </a:r>
        </a:p>
        <a:p>
          <a:pPr marL="114300" lvl="1" indent="-114300" algn="l" defTabSz="622300">
            <a:lnSpc>
              <a:spcPct val="90000"/>
            </a:lnSpc>
            <a:spcBef>
              <a:spcPct val="0"/>
            </a:spcBef>
            <a:spcAft>
              <a:spcPct val="15000"/>
            </a:spcAft>
            <a:buChar char="•"/>
          </a:pPr>
          <a:r>
            <a:rPr lang="en-US" sz="1400" kern="1200"/>
            <a:t>99 if no microscopic confirmation</a:t>
          </a:r>
        </a:p>
      </dsp:txBody>
      <dsp:txXfrm>
        <a:off x="224131" y="1665005"/>
        <a:ext cx="4315781" cy="1692582"/>
      </dsp:txXfrm>
    </dsp:sp>
    <dsp:sp modelId="{A5337D0D-B0EC-4139-841F-DB95FFDE93AC}">
      <dsp:nvSpPr>
        <dsp:cNvPr id="0" name=""/>
        <dsp:cNvSpPr/>
      </dsp:nvSpPr>
      <dsp:spPr>
        <a:xfrm>
          <a:off x="6697803" y="0"/>
          <a:ext cx="1510523" cy="1061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776785-D560-4C1E-B32F-2D2404072151}">
      <dsp:nvSpPr>
        <dsp:cNvPr id="0" name=""/>
        <dsp:cNvSpPr/>
      </dsp:nvSpPr>
      <dsp:spPr>
        <a:xfrm>
          <a:off x="5295174" y="1162908"/>
          <a:ext cx="4315781" cy="45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en-US" sz="1900" kern="1200"/>
            <a:t>Brain Primary Tumor Location</a:t>
          </a:r>
        </a:p>
      </dsp:txBody>
      <dsp:txXfrm>
        <a:off x="5295174" y="1162908"/>
        <a:ext cx="4315781" cy="454909"/>
      </dsp:txXfrm>
    </dsp:sp>
    <dsp:sp modelId="{50483C39-00DD-4855-BAA5-422E73380DFD}">
      <dsp:nvSpPr>
        <dsp:cNvPr id="0" name=""/>
        <dsp:cNvSpPr/>
      </dsp:nvSpPr>
      <dsp:spPr>
        <a:xfrm>
          <a:off x="5295174" y="1665005"/>
          <a:ext cx="4315781" cy="16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New for 2024</a:t>
          </a:r>
        </a:p>
        <a:p>
          <a:pPr marL="0" lvl="0" indent="0" algn="ctr" defTabSz="622300">
            <a:lnSpc>
              <a:spcPct val="90000"/>
            </a:lnSpc>
            <a:spcBef>
              <a:spcPct val="0"/>
            </a:spcBef>
            <a:spcAft>
              <a:spcPct val="35000"/>
            </a:spcAft>
            <a:buNone/>
          </a:pPr>
          <a:r>
            <a:rPr lang="en-US" sz="1400" kern="1200"/>
            <a:t>C71.7 site code only, as it covers many subsites of the brain stem</a:t>
          </a:r>
        </a:p>
      </dsp:txBody>
      <dsp:txXfrm>
        <a:off x="5295174" y="1665005"/>
        <a:ext cx="4315781" cy="1692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6D517-7E58-4026-A5DB-A6E6D7E596D4}">
      <dsp:nvSpPr>
        <dsp:cNvPr id="0" name=""/>
        <dsp:cNvSpPr/>
      </dsp:nvSpPr>
      <dsp:spPr>
        <a:xfrm>
          <a:off x="0" y="77846"/>
          <a:ext cx="6790606" cy="11281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Loss of Heterozygosity: Chromosome 1p and 19q</a:t>
          </a:r>
        </a:p>
      </dsp:txBody>
      <dsp:txXfrm>
        <a:off x="55073" y="132919"/>
        <a:ext cx="6680460" cy="1018026"/>
      </dsp:txXfrm>
    </dsp:sp>
    <dsp:sp modelId="{C0B18A1F-73DA-4673-847C-D4B4D45A75D8}">
      <dsp:nvSpPr>
        <dsp:cNvPr id="0" name=""/>
        <dsp:cNvSpPr/>
      </dsp:nvSpPr>
      <dsp:spPr>
        <a:xfrm>
          <a:off x="0" y="1206019"/>
          <a:ext cx="6790606"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Use EMR search function to look up 1p,19q, or loss of heterozygosity</a:t>
          </a:r>
        </a:p>
        <a:p>
          <a:pPr marL="114300" lvl="1" indent="-114300" algn="l" defTabSz="666750">
            <a:lnSpc>
              <a:spcPct val="90000"/>
            </a:lnSpc>
            <a:spcBef>
              <a:spcPct val="0"/>
            </a:spcBef>
            <a:spcAft>
              <a:spcPct val="20000"/>
            </a:spcAft>
            <a:buChar char="•"/>
          </a:pPr>
          <a:r>
            <a:rPr lang="en-US" sz="1500" kern="1200"/>
            <a:t>Typically found in path comments</a:t>
          </a:r>
        </a:p>
        <a:p>
          <a:pPr marL="114300" lvl="1" indent="-114300" algn="l" defTabSz="666750">
            <a:lnSpc>
              <a:spcPct val="90000"/>
            </a:lnSpc>
            <a:spcBef>
              <a:spcPct val="0"/>
            </a:spcBef>
            <a:spcAft>
              <a:spcPct val="20000"/>
            </a:spcAft>
            <a:buChar char="•"/>
          </a:pPr>
          <a:r>
            <a:rPr lang="en-US" sz="1500" kern="1200"/>
            <a:t>Code 6 for benign or borderline tumors</a:t>
          </a:r>
        </a:p>
      </dsp:txBody>
      <dsp:txXfrm>
        <a:off x="0" y="1206019"/>
        <a:ext cx="6790606" cy="1573199"/>
      </dsp:txXfrm>
    </dsp:sp>
    <dsp:sp modelId="{5ECC4D28-1ADC-4BA0-9C63-B242CADE934B}">
      <dsp:nvSpPr>
        <dsp:cNvPr id="0" name=""/>
        <dsp:cNvSpPr/>
      </dsp:nvSpPr>
      <dsp:spPr>
        <a:xfrm>
          <a:off x="0" y="2779219"/>
          <a:ext cx="6790606" cy="1128172"/>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Methylation of 06-Methylguanine-Methyltransferase (MGMT)</a:t>
          </a:r>
        </a:p>
      </dsp:txBody>
      <dsp:txXfrm>
        <a:off x="55073" y="2834292"/>
        <a:ext cx="6680460" cy="1018026"/>
      </dsp:txXfrm>
    </dsp:sp>
    <dsp:sp modelId="{FE81EC06-E929-42E5-92EE-DFF636370013}">
      <dsp:nvSpPr>
        <dsp:cNvPr id="0" name=""/>
        <dsp:cNvSpPr/>
      </dsp:nvSpPr>
      <dsp:spPr>
        <a:xfrm>
          <a:off x="0" y="3907391"/>
          <a:ext cx="6790606" cy="39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6 for benign or borderline tumors</a:t>
          </a:r>
        </a:p>
      </dsp:txBody>
      <dsp:txXfrm>
        <a:off x="0" y="3907391"/>
        <a:ext cx="6790606" cy="393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F5BA5-C464-44C3-BBF6-1F35E177EB54}">
      <dsp:nvSpPr>
        <dsp:cNvPr id="0" name=""/>
        <dsp:cNvSpPr/>
      </dsp:nvSpPr>
      <dsp:spPr>
        <a:xfrm>
          <a:off x="310818" y="756"/>
          <a:ext cx="2562602" cy="15375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baseline="0"/>
            <a:t>Brain and Spinal Cord includes C70, C71, C72, C75</a:t>
          </a:r>
          <a:endParaRPr lang="en-US" sz="1500" kern="1200"/>
        </a:p>
      </dsp:txBody>
      <dsp:txXfrm>
        <a:off x="355852" y="45790"/>
        <a:ext cx="2472534" cy="1447493"/>
      </dsp:txXfrm>
    </dsp:sp>
    <dsp:sp modelId="{A5CEDE6B-10DF-4FF6-953B-CD790C7DF0F2}">
      <dsp:nvSpPr>
        <dsp:cNvPr id="0" name=""/>
        <dsp:cNvSpPr/>
      </dsp:nvSpPr>
      <dsp:spPr>
        <a:xfrm>
          <a:off x="3098930" y="451774"/>
          <a:ext cx="543271" cy="6355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98930" y="578879"/>
        <a:ext cx="380290" cy="381315"/>
      </dsp:txXfrm>
    </dsp:sp>
    <dsp:sp modelId="{DB162AD6-FF87-48F4-BCF7-32714A8ABF9D}">
      <dsp:nvSpPr>
        <dsp:cNvPr id="0" name=""/>
        <dsp:cNvSpPr/>
      </dsp:nvSpPr>
      <dsp:spPr>
        <a:xfrm>
          <a:off x="3898462" y="756"/>
          <a:ext cx="2562602" cy="1537561"/>
        </a:xfrm>
        <a:prstGeom prst="roundRect">
          <a:avLst>
            <a:gd name="adj" fmla="val 10000"/>
          </a:avLst>
        </a:prstGeom>
        <a:solidFill>
          <a:schemeClr val="accent5">
            <a:hueOff val="262483"/>
            <a:satOff val="14096"/>
            <a:lumOff val="-50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baseline="0"/>
            <a:t>Staging applies to medulloblastoma ONLY</a:t>
          </a:r>
          <a:endParaRPr lang="en-US" sz="1500" kern="1200"/>
        </a:p>
      </dsp:txBody>
      <dsp:txXfrm>
        <a:off x="3943496" y="45790"/>
        <a:ext cx="2472534" cy="1447493"/>
      </dsp:txXfrm>
    </dsp:sp>
    <dsp:sp modelId="{4CC0052D-73A9-49CA-9D12-57ED48201714}">
      <dsp:nvSpPr>
        <dsp:cNvPr id="0" name=""/>
        <dsp:cNvSpPr/>
      </dsp:nvSpPr>
      <dsp:spPr>
        <a:xfrm rot="5400000">
          <a:off x="4908127" y="1717700"/>
          <a:ext cx="543271" cy="635525"/>
        </a:xfrm>
        <a:prstGeom prst="rightArrow">
          <a:avLst>
            <a:gd name="adj1" fmla="val 60000"/>
            <a:gd name="adj2" fmla="val 50000"/>
          </a:avLst>
        </a:prstGeom>
        <a:solidFill>
          <a:schemeClr val="accent5">
            <a:hueOff val="393725"/>
            <a:satOff val="21144"/>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989106" y="1763827"/>
        <a:ext cx="381315" cy="380290"/>
      </dsp:txXfrm>
    </dsp:sp>
    <dsp:sp modelId="{3E180A01-F08D-4560-96A8-3A724B6CAA31}">
      <dsp:nvSpPr>
        <dsp:cNvPr id="0" name=""/>
        <dsp:cNvSpPr/>
      </dsp:nvSpPr>
      <dsp:spPr>
        <a:xfrm>
          <a:off x="3898462" y="2563359"/>
          <a:ext cx="2562602" cy="1537561"/>
        </a:xfrm>
        <a:prstGeom prst="roundRect">
          <a:avLst>
            <a:gd name="adj" fmla="val 10000"/>
          </a:avLst>
        </a:prstGeom>
        <a:solidFill>
          <a:schemeClr val="accent5">
            <a:hueOff val="524966"/>
            <a:satOff val="28192"/>
            <a:lumOff val="-10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baseline="0"/>
            <a:t>There is only a M category</a:t>
          </a:r>
          <a:endParaRPr lang="en-US" sz="1500" kern="1200"/>
        </a:p>
      </dsp:txBody>
      <dsp:txXfrm>
        <a:off x="3943496" y="2608393"/>
        <a:ext cx="2472534" cy="1447493"/>
      </dsp:txXfrm>
    </dsp:sp>
    <dsp:sp modelId="{822A2324-C475-40F2-A028-808B0EB7C821}">
      <dsp:nvSpPr>
        <dsp:cNvPr id="0" name=""/>
        <dsp:cNvSpPr/>
      </dsp:nvSpPr>
      <dsp:spPr>
        <a:xfrm rot="10800000">
          <a:off x="3129681" y="3014377"/>
          <a:ext cx="543271" cy="635525"/>
        </a:xfrm>
        <a:prstGeom prst="rightArrow">
          <a:avLst>
            <a:gd name="adj1" fmla="val 60000"/>
            <a:gd name="adj2" fmla="val 50000"/>
          </a:avLst>
        </a:prstGeom>
        <a:solidFill>
          <a:schemeClr val="accent5">
            <a:hueOff val="787450"/>
            <a:satOff val="42288"/>
            <a:lumOff val="-15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292662" y="3141482"/>
        <a:ext cx="380290" cy="381315"/>
      </dsp:txXfrm>
    </dsp:sp>
    <dsp:sp modelId="{62CD97D3-91BC-40A4-A66E-7679D6226675}">
      <dsp:nvSpPr>
        <dsp:cNvPr id="0" name=""/>
        <dsp:cNvSpPr/>
      </dsp:nvSpPr>
      <dsp:spPr>
        <a:xfrm>
          <a:off x="310818" y="2563359"/>
          <a:ext cx="2562602" cy="1537561"/>
        </a:xfrm>
        <a:prstGeom prst="roundRect">
          <a:avLst>
            <a:gd name="adj" fmla="val 10000"/>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baseline="0"/>
            <a:t>As noted previously, AJCC provides a grade table based on histology</a:t>
          </a:r>
          <a:endParaRPr lang="en-US" sz="1500" kern="1200"/>
        </a:p>
      </dsp:txBody>
      <dsp:txXfrm>
        <a:off x="355852" y="2608393"/>
        <a:ext cx="2472534" cy="14474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99401-8060-42CE-89C7-9C1139C6C922}">
      <dsp:nvSpPr>
        <dsp:cNvPr id="0" name=""/>
        <dsp:cNvSpPr/>
      </dsp:nvSpPr>
      <dsp:spPr>
        <a:xfrm>
          <a:off x="0" y="351662"/>
          <a:ext cx="6172199" cy="2551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312420" rIns="47903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Multiple brain tumors receiving (separate) radiation = multiple phases</a:t>
          </a:r>
        </a:p>
        <a:p>
          <a:pPr marL="228600" lvl="2" indent="-114300" algn="l" defTabSz="666750">
            <a:lnSpc>
              <a:spcPct val="90000"/>
            </a:lnSpc>
            <a:spcBef>
              <a:spcPct val="0"/>
            </a:spcBef>
            <a:spcAft>
              <a:spcPct val="15000"/>
            </a:spcAft>
            <a:buChar char="•"/>
          </a:pPr>
          <a:r>
            <a:rPr lang="en-US" sz="1500" kern="1200"/>
            <a:t>Could be given on same days or different days (STORE XRT example 27)</a:t>
          </a:r>
        </a:p>
        <a:p>
          <a:pPr marL="228600" lvl="2" indent="-114300" algn="l" defTabSz="666750">
            <a:lnSpc>
              <a:spcPct val="90000"/>
            </a:lnSpc>
            <a:spcBef>
              <a:spcPct val="0"/>
            </a:spcBef>
            <a:spcAft>
              <a:spcPct val="15000"/>
            </a:spcAft>
            <a:buChar char="•"/>
          </a:pPr>
          <a:r>
            <a:rPr lang="en-US" sz="1500" kern="1200">
              <a:hlinkClick xmlns:r="http://schemas.openxmlformats.org/officeDocument/2006/relationships" r:id="rId1"/>
            </a:rPr>
            <a:t>SRS to Multiple Brain Mets on Multiple Days - CAnswer Forum (facs.org)</a:t>
          </a:r>
          <a:endParaRPr lang="en-US" sz="1500" kern="1200"/>
        </a:p>
      </dsp:txBody>
      <dsp:txXfrm>
        <a:off x="0" y="351662"/>
        <a:ext cx="6172199" cy="2551500"/>
      </dsp:txXfrm>
    </dsp:sp>
    <dsp:sp modelId="{D62604E5-CA30-44B1-A8C4-EE23839118B3}">
      <dsp:nvSpPr>
        <dsp:cNvPr id="0" name=""/>
        <dsp:cNvSpPr/>
      </dsp:nvSpPr>
      <dsp:spPr>
        <a:xfrm>
          <a:off x="308610" y="130262"/>
          <a:ext cx="432054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666750">
            <a:lnSpc>
              <a:spcPct val="90000"/>
            </a:lnSpc>
            <a:spcBef>
              <a:spcPct val="0"/>
            </a:spcBef>
            <a:spcAft>
              <a:spcPct val="35000"/>
            </a:spcAft>
            <a:buNone/>
          </a:pPr>
          <a:r>
            <a:rPr lang="en-US" sz="1500" kern="1200"/>
            <a:t>Radiation</a:t>
          </a:r>
        </a:p>
      </dsp:txBody>
      <dsp:txXfrm>
        <a:off x="330226" y="151878"/>
        <a:ext cx="4277308" cy="399568"/>
      </dsp:txXfrm>
    </dsp:sp>
    <dsp:sp modelId="{D3C4A130-0ADD-4A22-8260-EE4DD869A252}">
      <dsp:nvSpPr>
        <dsp:cNvPr id="0" name=""/>
        <dsp:cNvSpPr/>
      </dsp:nvSpPr>
      <dsp:spPr>
        <a:xfrm>
          <a:off x="0" y="3205562"/>
          <a:ext cx="6172199" cy="779625"/>
        </a:xfrm>
        <a:prstGeom prst="rect">
          <a:avLst/>
        </a:prstGeom>
        <a:solidFill>
          <a:schemeClr val="lt1">
            <a:alpha val="90000"/>
            <a:hueOff val="0"/>
            <a:satOff val="0"/>
            <a:lumOff val="0"/>
            <a:alphaOff val="0"/>
          </a:schemeClr>
        </a:solidFill>
        <a:ln w="12700"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312420" rIns="47903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Hormonal therapy for pituitary tumors</a:t>
          </a:r>
        </a:p>
      </dsp:txBody>
      <dsp:txXfrm>
        <a:off x="0" y="3205562"/>
        <a:ext cx="6172199" cy="779625"/>
      </dsp:txXfrm>
    </dsp:sp>
    <dsp:sp modelId="{63062AC7-6809-4970-A3D9-315860C7E8D0}">
      <dsp:nvSpPr>
        <dsp:cNvPr id="0" name=""/>
        <dsp:cNvSpPr/>
      </dsp:nvSpPr>
      <dsp:spPr>
        <a:xfrm>
          <a:off x="308610" y="2984162"/>
          <a:ext cx="4320540" cy="442800"/>
        </a:xfrm>
        <a:prstGeom prst="roundRect">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666750">
            <a:lnSpc>
              <a:spcPct val="90000"/>
            </a:lnSpc>
            <a:spcBef>
              <a:spcPct val="0"/>
            </a:spcBef>
            <a:spcAft>
              <a:spcPct val="35000"/>
            </a:spcAft>
            <a:buNone/>
          </a:pPr>
          <a:r>
            <a:rPr lang="en-US" sz="1500" kern="1200"/>
            <a:t>Cabergoline</a:t>
          </a:r>
        </a:p>
      </dsp:txBody>
      <dsp:txXfrm>
        <a:off x="330226" y="3005778"/>
        <a:ext cx="4277308" cy="399568"/>
      </dsp:txXfrm>
    </dsp:sp>
    <dsp:sp modelId="{53588825-E40D-431A-AB5B-03B0C523510B}">
      <dsp:nvSpPr>
        <dsp:cNvPr id="0" name=""/>
        <dsp:cNvSpPr/>
      </dsp:nvSpPr>
      <dsp:spPr>
        <a:xfrm>
          <a:off x="0" y="4287587"/>
          <a:ext cx="6172199" cy="779625"/>
        </a:xfrm>
        <a:prstGeom prst="rect">
          <a:avLst/>
        </a:prstGeom>
        <a:solidFill>
          <a:schemeClr val="lt1">
            <a:alpha val="90000"/>
            <a:hueOff val="0"/>
            <a:satOff val="0"/>
            <a:lumOff val="0"/>
            <a:alphaOff val="0"/>
          </a:schemeClr>
        </a:solidFill>
        <a:ln w="12700"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312420" rIns="47903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Other therapy, code 1</a:t>
          </a:r>
        </a:p>
      </dsp:txBody>
      <dsp:txXfrm>
        <a:off x="0" y="4287587"/>
        <a:ext cx="6172199" cy="779625"/>
      </dsp:txXfrm>
    </dsp:sp>
    <dsp:sp modelId="{06853648-8E19-412E-9410-136077F0B7EB}">
      <dsp:nvSpPr>
        <dsp:cNvPr id="0" name=""/>
        <dsp:cNvSpPr/>
      </dsp:nvSpPr>
      <dsp:spPr>
        <a:xfrm>
          <a:off x="308610" y="4066187"/>
          <a:ext cx="4320540" cy="442800"/>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666750">
            <a:lnSpc>
              <a:spcPct val="90000"/>
            </a:lnSpc>
            <a:spcBef>
              <a:spcPct val="0"/>
            </a:spcBef>
            <a:spcAft>
              <a:spcPct val="35000"/>
            </a:spcAft>
            <a:buNone/>
          </a:pPr>
          <a:r>
            <a:rPr lang="en-US" sz="1500" kern="1200"/>
            <a:t>Tumor treatment fields (AKA Optune)</a:t>
          </a:r>
        </a:p>
      </dsp:txBody>
      <dsp:txXfrm>
        <a:off x="330226" y="4087803"/>
        <a:ext cx="427730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6/18/2024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6/18/2024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er.cancer.gov/seer-inquiry/inquiry-detail/2021003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should’ve named it Abstracting malignant and non-malignant CNS neoplasms, as the standard setters no longer call it benign and borderline CNS neoplasms, rather non-malignant. </a:t>
            </a:r>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303174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13</a:t>
            </a:fld>
            <a:endParaRPr lang="en-US" dirty="0"/>
          </a:p>
        </p:txBody>
      </p:sp>
    </p:spTree>
    <p:extLst>
      <p:ext uri="{BB962C8B-B14F-4D97-AF65-F5344CB8AC3E}">
        <p14:creationId xmlns:p14="http://schemas.microsoft.com/office/powerpoint/2010/main" val="154833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breakdown:</a:t>
            </a:r>
          </a:p>
          <a:p>
            <a:r>
              <a:rPr lang="en-US" dirty="0"/>
              <a:t>1: Priority order for behavior code and table 1 which includes the grade for select CNS neoplasms</a:t>
            </a:r>
          </a:p>
          <a:p>
            <a:endParaRPr lang="en-US" dirty="0"/>
          </a:p>
          <a:p>
            <a:r>
              <a:rPr lang="en-US" dirty="0"/>
              <a:t>2: Priority order for coding primary site; reportable primary site groups; reportable primary sites; non-reportable neoplasms; histology table; coding primary site</a:t>
            </a:r>
          </a:p>
          <a:p>
            <a:endParaRPr lang="en-US" dirty="0"/>
          </a:p>
          <a:p>
            <a:r>
              <a:rPr lang="en-US" dirty="0"/>
              <a:t>3: Priority order for conflicting information on path reports; paired sites; potential transforming tumors</a:t>
            </a:r>
          </a:p>
        </p:txBody>
      </p:sp>
      <p:sp>
        <p:nvSpPr>
          <p:cNvPr id="4" name="Slide Number Placeholder 3"/>
          <p:cNvSpPr>
            <a:spLocks noGrp="1"/>
          </p:cNvSpPr>
          <p:nvPr>
            <p:ph type="sldNum" sz="quarter" idx="5"/>
          </p:nvPr>
        </p:nvSpPr>
        <p:spPr/>
        <p:txBody>
          <a:bodyPr/>
          <a:lstStyle/>
          <a:p>
            <a:fld id="{54EEB602-95FC-483A-B12D-216A7AD7EA24}" type="slidenum">
              <a:rPr lang="en-US" smtClean="0"/>
              <a:t>14</a:t>
            </a:fld>
            <a:endParaRPr lang="en-US" dirty="0"/>
          </a:p>
        </p:txBody>
      </p:sp>
    </p:spTree>
    <p:extLst>
      <p:ext uri="{BB962C8B-B14F-4D97-AF65-F5344CB8AC3E}">
        <p14:creationId xmlns:p14="http://schemas.microsoft.com/office/powerpoint/2010/main" val="398691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15</a:t>
            </a:fld>
            <a:endParaRPr lang="en-US" dirty="0"/>
          </a:p>
        </p:txBody>
      </p:sp>
    </p:spTree>
    <p:extLst>
      <p:ext uri="{BB962C8B-B14F-4D97-AF65-F5344CB8AC3E}">
        <p14:creationId xmlns:p14="http://schemas.microsoft.com/office/powerpoint/2010/main" val="293918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16</a:t>
            </a:fld>
            <a:endParaRPr lang="en-US" dirty="0"/>
          </a:p>
        </p:txBody>
      </p:sp>
    </p:spTree>
    <p:extLst>
      <p:ext uri="{BB962C8B-B14F-4D97-AF65-F5344CB8AC3E}">
        <p14:creationId xmlns:p14="http://schemas.microsoft.com/office/powerpoint/2010/main" val="241499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17</a:t>
            </a:fld>
            <a:endParaRPr lang="en-US" dirty="0"/>
          </a:p>
        </p:txBody>
      </p:sp>
    </p:spTree>
    <p:extLst>
      <p:ext uri="{BB962C8B-B14F-4D97-AF65-F5344CB8AC3E}">
        <p14:creationId xmlns:p14="http://schemas.microsoft.com/office/powerpoint/2010/main" val="37215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18</a:t>
            </a:fld>
            <a:endParaRPr lang="en-US" dirty="0"/>
          </a:p>
        </p:txBody>
      </p:sp>
    </p:spTree>
    <p:extLst>
      <p:ext uri="{BB962C8B-B14F-4D97-AF65-F5344CB8AC3E}">
        <p14:creationId xmlns:p14="http://schemas.microsoft.com/office/powerpoint/2010/main" val="2836384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19</a:t>
            </a:fld>
            <a:endParaRPr lang="en-US" dirty="0"/>
          </a:p>
        </p:txBody>
      </p:sp>
    </p:spTree>
    <p:extLst>
      <p:ext uri="{BB962C8B-B14F-4D97-AF65-F5344CB8AC3E}">
        <p14:creationId xmlns:p14="http://schemas.microsoft.com/office/powerpoint/2010/main" val="112517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20</a:t>
            </a:fld>
            <a:endParaRPr lang="en-US" dirty="0"/>
          </a:p>
        </p:txBody>
      </p:sp>
    </p:spTree>
    <p:extLst>
      <p:ext uri="{BB962C8B-B14F-4D97-AF65-F5344CB8AC3E}">
        <p14:creationId xmlns:p14="http://schemas.microsoft.com/office/powerpoint/2010/main" val="799269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21</a:t>
            </a:fld>
            <a:endParaRPr lang="en-US" dirty="0"/>
          </a:p>
        </p:txBody>
      </p:sp>
    </p:spTree>
    <p:extLst>
      <p:ext uri="{BB962C8B-B14F-4D97-AF65-F5344CB8AC3E}">
        <p14:creationId xmlns:p14="http://schemas.microsoft.com/office/powerpoint/2010/main" val="12569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22</a:t>
            </a:fld>
            <a:endParaRPr lang="en-US" dirty="0"/>
          </a:p>
        </p:txBody>
      </p:sp>
    </p:spTree>
    <p:extLst>
      <p:ext uri="{BB962C8B-B14F-4D97-AF65-F5344CB8AC3E}">
        <p14:creationId xmlns:p14="http://schemas.microsoft.com/office/powerpoint/2010/main" val="3109746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23</a:t>
            </a:fld>
            <a:endParaRPr lang="en-US" dirty="0"/>
          </a:p>
        </p:txBody>
      </p:sp>
    </p:spTree>
    <p:extLst>
      <p:ext uri="{BB962C8B-B14F-4D97-AF65-F5344CB8AC3E}">
        <p14:creationId xmlns:p14="http://schemas.microsoft.com/office/powerpoint/2010/main" val="601518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is treated just like 00; if there are 2 non-malignant reportable tumors, you will have sequence 61 and 62</a:t>
            </a:r>
          </a:p>
        </p:txBody>
      </p:sp>
      <p:sp>
        <p:nvSpPr>
          <p:cNvPr id="4" name="Slide Number Placeholder 3"/>
          <p:cNvSpPr>
            <a:spLocks noGrp="1"/>
          </p:cNvSpPr>
          <p:nvPr>
            <p:ph type="sldNum" sz="quarter" idx="5"/>
          </p:nvPr>
        </p:nvSpPr>
        <p:spPr/>
        <p:txBody>
          <a:bodyPr/>
          <a:lstStyle/>
          <a:p>
            <a:fld id="{54EEB602-95FC-483A-B12D-216A7AD7EA24}" type="slidenum">
              <a:rPr lang="en-US" smtClean="0"/>
              <a:t>24</a:t>
            </a:fld>
            <a:endParaRPr lang="en-US" dirty="0"/>
          </a:p>
        </p:txBody>
      </p:sp>
    </p:spTree>
    <p:extLst>
      <p:ext uri="{BB962C8B-B14F-4D97-AF65-F5344CB8AC3E}">
        <p14:creationId xmlns:p14="http://schemas.microsoft.com/office/powerpoint/2010/main" val="2767747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is treated just like 00; if there are 2 non-malignant reportable tumors, you will have sequence 61 and 62</a:t>
            </a:r>
          </a:p>
        </p:txBody>
      </p:sp>
      <p:sp>
        <p:nvSpPr>
          <p:cNvPr id="4" name="Slide Number Placeholder 3"/>
          <p:cNvSpPr>
            <a:spLocks noGrp="1"/>
          </p:cNvSpPr>
          <p:nvPr>
            <p:ph type="sldNum" sz="quarter" idx="5"/>
          </p:nvPr>
        </p:nvSpPr>
        <p:spPr/>
        <p:txBody>
          <a:bodyPr/>
          <a:lstStyle/>
          <a:p>
            <a:fld id="{54EEB602-95FC-483A-B12D-216A7AD7EA24}" type="slidenum">
              <a:rPr lang="en-US" smtClean="0"/>
              <a:t>25</a:t>
            </a:fld>
            <a:endParaRPr lang="en-US" dirty="0"/>
          </a:p>
        </p:txBody>
      </p:sp>
    </p:spTree>
    <p:extLst>
      <p:ext uri="{BB962C8B-B14F-4D97-AF65-F5344CB8AC3E}">
        <p14:creationId xmlns:p14="http://schemas.microsoft.com/office/powerpoint/2010/main" val="3843556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26</a:t>
            </a:fld>
            <a:endParaRPr lang="en-US" dirty="0"/>
          </a:p>
        </p:txBody>
      </p:sp>
    </p:spTree>
    <p:extLst>
      <p:ext uri="{BB962C8B-B14F-4D97-AF65-F5344CB8AC3E}">
        <p14:creationId xmlns:p14="http://schemas.microsoft.com/office/powerpoint/2010/main" val="130590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 grade still requires resection of primary tumor</a:t>
            </a:r>
          </a:p>
        </p:txBody>
      </p:sp>
      <p:sp>
        <p:nvSpPr>
          <p:cNvPr id="4" name="Slide Number Placeholder 3"/>
          <p:cNvSpPr>
            <a:spLocks noGrp="1"/>
          </p:cNvSpPr>
          <p:nvPr>
            <p:ph type="sldNum" sz="quarter" idx="5"/>
          </p:nvPr>
        </p:nvSpPr>
        <p:spPr/>
        <p:txBody>
          <a:bodyPr/>
          <a:lstStyle/>
          <a:p>
            <a:fld id="{54EEB602-95FC-483A-B12D-216A7AD7EA24}" type="slidenum">
              <a:rPr lang="en-US" smtClean="0"/>
              <a:t>27</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28</a:t>
            </a:fld>
            <a:endParaRPr lang="en-US" dirty="0"/>
          </a:p>
        </p:txBody>
      </p:sp>
    </p:spTree>
    <p:extLst>
      <p:ext uri="{BB962C8B-B14F-4D97-AF65-F5344CB8AC3E}">
        <p14:creationId xmlns:p14="http://schemas.microsoft.com/office/powerpoint/2010/main" val="258097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29</a:t>
            </a:fld>
            <a:endParaRPr lang="en-US" dirty="0"/>
          </a:p>
        </p:txBody>
      </p:sp>
    </p:spTree>
    <p:extLst>
      <p:ext uri="{BB962C8B-B14F-4D97-AF65-F5344CB8AC3E}">
        <p14:creationId xmlns:p14="http://schemas.microsoft.com/office/powerpoint/2010/main" val="3572555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SSDI manual provides a list of </a:t>
            </a:r>
            <a:r>
              <a:rPr lang="en-US" dirty="0" err="1"/>
              <a:t>histologies</a:t>
            </a:r>
            <a:r>
              <a:rPr lang="en-US" dirty="0"/>
              <a:t> that are most commonly tested for these, but search for all malignant </a:t>
            </a:r>
            <a:r>
              <a:rPr lang="en-US" dirty="0" err="1"/>
              <a:t>histologies</a:t>
            </a: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30</a:t>
            </a:fld>
            <a:endParaRPr lang="en-US" dirty="0"/>
          </a:p>
        </p:txBody>
      </p:sp>
    </p:spTree>
    <p:extLst>
      <p:ext uri="{BB962C8B-B14F-4D97-AF65-F5344CB8AC3E}">
        <p14:creationId xmlns:p14="http://schemas.microsoft.com/office/powerpoint/2010/main" val="1900338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31</a:t>
            </a:fld>
            <a:endParaRPr lang="en-US" dirty="0"/>
          </a:p>
        </p:txBody>
      </p:sp>
    </p:spTree>
    <p:extLst>
      <p:ext uri="{BB962C8B-B14F-4D97-AF65-F5344CB8AC3E}">
        <p14:creationId xmlns:p14="http://schemas.microsoft.com/office/powerpoint/2010/main" val="283372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32</a:t>
            </a:fld>
            <a:endParaRPr lang="en-US" dirty="0"/>
          </a:p>
        </p:txBody>
      </p:sp>
    </p:spTree>
    <p:extLst>
      <p:ext uri="{BB962C8B-B14F-4D97-AF65-F5344CB8AC3E}">
        <p14:creationId xmlns:p14="http://schemas.microsoft.com/office/powerpoint/2010/main" val="212536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33</a:t>
            </a:fld>
            <a:endParaRPr lang="en-US" dirty="0"/>
          </a:p>
        </p:txBody>
      </p:sp>
    </p:spTree>
    <p:extLst>
      <p:ext uri="{BB962C8B-B14F-4D97-AF65-F5344CB8AC3E}">
        <p14:creationId xmlns:p14="http://schemas.microsoft.com/office/powerpoint/2010/main" val="128793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34</a:t>
            </a:fld>
            <a:endParaRPr lang="en-US" dirty="0"/>
          </a:p>
        </p:txBody>
      </p:sp>
    </p:spTree>
    <p:extLst>
      <p:ext uri="{BB962C8B-B14F-4D97-AF65-F5344CB8AC3E}">
        <p14:creationId xmlns:p14="http://schemas.microsoft.com/office/powerpoint/2010/main" val="4225913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35</a:t>
            </a:fld>
            <a:endParaRPr lang="en-US" dirty="0"/>
          </a:p>
        </p:txBody>
      </p:sp>
    </p:spTree>
    <p:extLst>
      <p:ext uri="{BB962C8B-B14F-4D97-AF65-F5344CB8AC3E}">
        <p14:creationId xmlns:p14="http://schemas.microsoft.com/office/powerpoint/2010/main" val="3003617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make sure to send clarification when it is provided on stereotactic biopsies. According to the latest post, it is being taken to NCDB management and SEER for discussion.</a:t>
            </a:r>
          </a:p>
        </p:txBody>
      </p:sp>
      <p:sp>
        <p:nvSpPr>
          <p:cNvPr id="4" name="Slide Number Placeholder 3"/>
          <p:cNvSpPr>
            <a:spLocks noGrp="1"/>
          </p:cNvSpPr>
          <p:nvPr>
            <p:ph type="sldNum" sz="quarter" idx="5"/>
          </p:nvPr>
        </p:nvSpPr>
        <p:spPr/>
        <p:txBody>
          <a:bodyPr/>
          <a:lstStyle/>
          <a:p>
            <a:fld id="{54EEB602-95FC-483A-B12D-216A7AD7EA24}" type="slidenum">
              <a:rPr lang="en-US" smtClean="0"/>
              <a:t>36</a:t>
            </a:fld>
            <a:endParaRPr lang="en-US" dirty="0"/>
          </a:p>
        </p:txBody>
      </p:sp>
    </p:spTree>
    <p:extLst>
      <p:ext uri="{BB962C8B-B14F-4D97-AF65-F5344CB8AC3E}">
        <p14:creationId xmlns:p14="http://schemas.microsoft.com/office/powerpoint/2010/main" val="2119174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highlight>
                  <a:srgbClr val="FFFFFF"/>
                </a:highlight>
                <a:latin typeface="latoregular"/>
              </a:rPr>
              <a:t>3/7/22 R Superior Cerebral 1800 </a:t>
            </a:r>
            <a:r>
              <a:rPr lang="en-US" b="0" i="0" dirty="0" err="1">
                <a:solidFill>
                  <a:srgbClr val="555555"/>
                </a:solidFill>
                <a:effectLst/>
                <a:highlight>
                  <a:srgbClr val="FFFFFF"/>
                </a:highlight>
                <a:latin typeface="latoregular"/>
              </a:rPr>
              <a:t>cGy</a:t>
            </a:r>
            <a:r>
              <a:rPr lang="en-US" b="0" i="0" dirty="0">
                <a:solidFill>
                  <a:srgbClr val="555555"/>
                </a:solidFill>
                <a:effectLst/>
                <a:highlight>
                  <a:srgbClr val="FFFFFF"/>
                </a:highlight>
                <a:latin typeface="latoregular"/>
              </a:rPr>
              <a:t> in 1 </a:t>
            </a:r>
            <a:r>
              <a:rPr lang="en-US" b="0" i="0" dirty="0" err="1">
                <a:solidFill>
                  <a:srgbClr val="555555"/>
                </a:solidFill>
                <a:effectLst/>
                <a:highlight>
                  <a:srgbClr val="FFFFFF"/>
                </a:highlight>
                <a:latin typeface="latoregular"/>
              </a:rPr>
              <a:t>fx</a:t>
            </a:r>
            <a:r>
              <a:rPr lang="en-US" b="0" i="0" dirty="0">
                <a:solidFill>
                  <a:srgbClr val="555555"/>
                </a:solidFill>
                <a:effectLst/>
                <a:highlight>
                  <a:srgbClr val="FFFFFF"/>
                </a:highlight>
                <a:latin typeface="latoregular"/>
              </a:rPr>
              <a:t>, SRS</a:t>
            </a:r>
            <a:br>
              <a:rPr lang="en-US" dirty="0"/>
            </a:br>
            <a:r>
              <a:rPr lang="en-US" b="0" i="0" dirty="0">
                <a:solidFill>
                  <a:srgbClr val="555555"/>
                </a:solidFill>
                <a:effectLst/>
                <a:highlight>
                  <a:srgbClr val="FFFFFF"/>
                </a:highlight>
                <a:latin typeface="latoregular"/>
              </a:rPr>
              <a:t>3/8/22 L Cerebral 1800 </a:t>
            </a:r>
            <a:r>
              <a:rPr lang="en-US" b="0" i="0" dirty="0" err="1">
                <a:solidFill>
                  <a:srgbClr val="555555"/>
                </a:solidFill>
                <a:effectLst/>
                <a:highlight>
                  <a:srgbClr val="FFFFFF"/>
                </a:highlight>
                <a:latin typeface="latoregular"/>
              </a:rPr>
              <a:t>cGy</a:t>
            </a:r>
            <a:r>
              <a:rPr lang="en-US" b="0" i="0" dirty="0">
                <a:solidFill>
                  <a:srgbClr val="555555"/>
                </a:solidFill>
                <a:effectLst/>
                <a:highlight>
                  <a:srgbClr val="FFFFFF"/>
                </a:highlight>
                <a:latin typeface="latoregular"/>
              </a:rPr>
              <a:t> in 1 </a:t>
            </a:r>
            <a:r>
              <a:rPr lang="en-US" b="0" i="0" dirty="0" err="1">
                <a:solidFill>
                  <a:srgbClr val="555555"/>
                </a:solidFill>
                <a:effectLst/>
                <a:highlight>
                  <a:srgbClr val="FFFFFF"/>
                </a:highlight>
                <a:latin typeface="latoregular"/>
              </a:rPr>
              <a:t>fx</a:t>
            </a:r>
            <a:r>
              <a:rPr lang="en-US" b="0" i="0" dirty="0">
                <a:solidFill>
                  <a:srgbClr val="555555"/>
                </a:solidFill>
                <a:effectLst/>
                <a:highlight>
                  <a:srgbClr val="FFFFFF"/>
                </a:highlight>
                <a:latin typeface="latoregular"/>
              </a:rPr>
              <a:t>, SRS</a:t>
            </a:r>
            <a:br>
              <a:rPr lang="en-US" dirty="0"/>
            </a:br>
            <a:r>
              <a:rPr lang="en-US" b="0" i="0" dirty="0">
                <a:solidFill>
                  <a:srgbClr val="555555"/>
                </a:solidFill>
                <a:effectLst/>
                <a:highlight>
                  <a:srgbClr val="FFFFFF"/>
                </a:highlight>
                <a:latin typeface="latoregular"/>
              </a:rPr>
              <a:t>3/9/22 R Parietal 1800 </a:t>
            </a:r>
            <a:r>
              <a:rPr lang="en-US" b="0" i="0" dirty="0" err="1">
                <a:solidFill>
                  <a:srgbClr val="555555"/>
                </a:solidFill>
                <a:effectLst/>
                <a:highlight>
                  <a:srgbClr val="FFFFFF"/>
                </a:highlight>
                <a:latin typeface="latoregular"/>
              </a:rPr>
              <a:t>cGy</a:t>
            </a:r>
            <a:r>
              <a:rPr lang="en-US" b="0" i="0" dirty="0">
                <a:solidFill>
                  <a:srgbClr val="555555"/>
                </a:solidFill>
                <a:effectLst/>
                <a:highlight>
                  <a:srgbClr val="FFFFFF"/>
                </a:highlight>
                <a:latin typeface="latoregular"/>
              </a:rPr>
              <a:t> in 1 </a:t>
            </a:r>
            <a:r>
              <a:rPr lang="en-US" b="0" i="0" dirty="0" err="1">
                <a:solidFill>
                  <a:srgbClr val="555555"/>
                </a:solidFill>
                <a:effectLst/>
                <a:highlight>
                  <a:srgbClr val="FFFFFF"/>
                </a:highlight>
                <a:latin typeface="latoregular"/>
              </a:rPr>
              <a:t>fx</a:t>
            </a:r>
            <a:r>
              <a:rPr lang="en-US" b="0" i="0" dirty="0">
                <a:solidFill>
                  <a:srgbClr val="555555"/>
                </a:solidFill>
                <a:effectLst/>
                <a:highlight>
                  <a:srgbClr val="FFFFFF"/>
                </a:highlight>
                <a:latin typeface="latoregular"/>
              </a:rPr>
              <a:t>, SRS</a:t>
            </a:r>
            <a:br>
              <a:rPr lang="en-US" dirty="0"/>
            </a:br>
            <a:r>
              <a:rPr lang="en-US" b="0" i="0" dirty="0">
                <a:solidFill>
                  <a:srgbClr val="555555"/>
                </a:solidFill>
                <a:effectLst/>
                <a:highlight>
                  <a:srgbClr val="FFFFFF"/>
                </a:highlight>
                <a:latin typeface="latoregular"/>
              </a:rPr>
              <a:t>3/10/22 R Superior Temporal 1800 </a:t>
            </a:r>
            <a:r>
              <a:rPr lang="en-US" b="0" i="0" dirty="0" err="1">
                <a:solidFill>
                  <a:srgbClr val="555555"/>
                </a:solidFill>
                <a:effectLst/>
                <a:highlight>
                  <a:srgbClr val="FFFFFF"/>
                </a:highlight>
                <a:latin typeface="latoregular"/>
              </a:rPr>
              <a:t>cGy</a:t>
            </a:r>
            <a:r>
              <a:rPr lang="en-US" b="0" i="0" dirty="0">
                <a:solidFill>
                  <a:srgbClr val="555555"/>
                </a:solidFill>
                <a:effectLst/>
                <a:highlight>
                  <a:srgbClr val="FFFFFF"/>
                </a:highlight>
                <a:latin typeface="latoregular"/>
              </a:rPr>
              <a:t> in 1 </a:t>
            </a:r>
            <a:r>
              <a:rPr lang="en-US" b="0" i="0" dirty="0" err="1">
                <a:solidFill>
                  <a:srgbClr val="555555"/>
                </a:solidFill>
                <a:effectLst/>
                <a:highlight>
                  <a:srgbClr val="FFFFFF"/>
                </a:highlight>
                <a:latin typeface="latoregular"/>
              </a:rPr>
              <a:t>fx</a:t>
            </a:r>
            <a:r>
              <a:rPr lang="en-US" b="0" i="0" dirty="0">
                <a:solidFill>
                  <a:srgbClr val="555555"/>
                </a:solidFill>
                <a:effectLst/>
                <a:highlight>
                  <a:srgbClr val="FFFFFF"/>
                </a:highlight>
                <a:latin typeface="latoregular"/>
              </a:rPr>
              <a:t>, SRS</a:t>
            </a:r>
            <a:br>
              <a:rPr lang="en-US" dirty="0"/>
            </a:br>
            <a:r>
              <a:rPr lang="en-US" b="0" i="0" dirty="0">
                <a:solidFill>
                  <a:srgbClr val="555555"/>
                </a:solidFill>
                <a:effectLst/>
                <a:highlight>
                  <a:srgbClr val="FFFFFF"/>
                </a:highlight>
                <a:latin typeface="latoregular"/>
              </a:rPr>
              <a:t>3/11/22 R Superior Frontal 1800 </a:t>
            </a:r>
            <a:r>
              <a:rPr lang="en-US" b="0" i="0" dirty="0" err="1">
                <a:solidFill>
                  <a:srgbClr val="555555"/>
                </a:solidFill>
                <a:effectLst/>
                <a:highlight>
                  <a:srgbClr val="FFFFFF"/>
                </a:highlight>
                <a:latin typeface="latoregular"/>
              </a:rPr>
              <a:t>cGy</a:t>
            </a:r>
            <a:r>
              <a:rPr lang="en-US" b="0" i="0" dirty="0">
                <a:solidFill>
                  <a:srgbClr val="555555"/>
                </a:solidFill>
                <a:effectLst/>
                <a:highlight>
                  <a:srgbClr val="FFFFFF"/>
                </a:highlight>
                <a:latin typeface="latoregular"/>
              </a:rPr>
              <a:t> in 1 </a:t>
            </a:r>
            <a:r>
              <a:rPr lang="en-US" b="0" i="0" dirty="0" err="1">
                <a:solidFill>
                  <a:srgbClr val="555555"/>
                </a:solidFill>
                <a:effectLst/>
                <a:highlight>
                  <a:srgbClr val="FFFFFF"/>
                </a:highlight>
                <a:latin typeface="latoregular"/>
              </a:rPr>
              <a:t>fx</a:t>
            </a:r>
            <a:r>
              <a:rPr lang="en-US" b="0" i="0" dirty="0">
                <a:solidFill>
                  <a:srgbClr val="555555"/>
                </a:solidFill>
                <a:effectLst/>
                <a:highlight>
                  <a:srgbClr val="FFFFFF"/>
                </a:highlight>
                <a:latin typeface="latoregular"/>
              </a:rPr>
              <a:t>, SRS</a:t>
            </a:r>
          </a:p>
          <a:p>
            <a:endParaRPr lang="en-US" b="0" i="0" dirty="0">
              <a:solidFill>
                <a:srgbClr val="555555"/>
              </a:solidFill>
              <a:effectLst/>
              <a:highlight>
                <a:srgbClr val="FFFFFF"/>
              </a:highlight>
              <a:latin typeface="latoregular"/>
            </a:endParaRPr>
          </a:p>
          <a:p>
            <a:r>
              <a:rPr lang="en-US" b="0" i="0" dirty="0">
                <a:solidFill>
                  <a:srgbClr val="555555"/>
                </a:solidFill>
                <a:effectLst/>
                <a:highlight>
                  <a:srgbClr val="FFFFFF"/>
                </a:highlight>
                <a:latin typeface="latoregular"/>
              </a:rPr>
              <a:t>= 5 phases, even through the treatment volume is partial brain, dose is same and fraction is same. It is 5 different anatomic sites.</a:t>
            </a: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37</a:t>
            </a:fld>
            <a:endParaRPr lang="en-US" dirty="0"/>
          </a:p>
        </p:txBody>
      </p:sp>
    </p:spTree>
    <p:extLst>
      <p:ext uri="{BB962C8B-B14F-4D97-AF65-F5344CB8AC3E}">
        <p14:creationId xmlns:p14="http://schemas.microsoft.com/office/powerpoint/2010/main" val="2615103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38</a:t>
            </a:fld>
            <a:endParaRPr lang="en-US" dirty="0"/>
          </a:p>
        </p:txBody>
      </p:sp>
    </p:spTree>
    <p:extLst>
      <p:ext uri="{BB962C8B-B14F-4D97-AF65-F5344CB8AC3E}">
        <p14:creationId xmlns:p14="http://schemas.microsoft.com/office/powerpoint/2010/main" val="4263783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39</a:t>
            </a:fld>
            <a:endParaRPr lang="en-US" dirty="0"/>
          </a:p>
        </p:txBody>
      </p:sp>
    </p:spTree>
    <p:extLst>
      <p:ext uri="{BB962C8B-B14F-4D97-AF65-F5344CB8AC3E}">
        <p14:creationId xmlns:p14="http://schemas.microsoft.com/office/powerpoint/2010/main" val="2221603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40</a:t>
            </a:fld>
            <a:endParaRPr lang="en-US" dirty="0"/>
          </a:p>
        </p:txBody>
      </p:sp>
    </p:spTree>
    <p:extLst>
      <p:ext uri="{BB962C8B-B14F-4D97-AF65-F5344CB8AC3E}">
        <p14:creationId xmlns:p14="http://schemas.microsoft.com/office/powerpoint/2010/main" val="3049155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41</a:t>
            </a:fld>
            <a:endParaRPr lang="en-US" dirty="0"/>
          </a:p>
        </p:txBody>
      </p:sp>
    </p:spTree>
    <p:extLst>
      <p:ext uri="{BB962C8B-B14F-4D97-AF65-F5344CB8AC3E}">
        <p14:creationId xmlns:p14="http://schemas.microsoft.com/office/powerpoint/2010/main" val="394059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Hx</a:t>
            </a:r>
            <a:r>
              <a:rPr lang="en-US" dirty="0"/>
              <a:t> of a tumor in one of these sites that was present prior to 2004 = not reportable</a:t>
            </a:r>
          </a:p>
          <a:p>
            <a:r>
              <a:rPr lang="en-US" dirty="0"/>
              <a:t>Must arise in the dura or parenchyma of CNS; blood vessel/vein tumors are not part of the CNS and are not reportable if benign or borderline.</a:t>
            </a:r>
          </a:p>
        </p:txBody>
      </p:sp>
      <p:sp>
        <p:nvSpPr>
          <p:cNvPr id="4" name="Slide Number Placeholder 3"/>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3743899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M5 due to multiple tumors</a:t>
            </a:r>
          </a:p>
          <a:p>
            <a:r>
              <a:rPr lang="en-US" dirty="0"/>
              <a:t>Not M5 because we don’t have a malignant tumor</a:t>
            </a:r>
          </a:p>
          <a:p>
            <a:r>
              <a:rPr lang="en-US" dirty="0"/>
              <a:t>Not M6 because we don’t have bilateral acoustic neuromas or optic gliomas</a:t>
            </a:r>
          </a:p>
          <a:p>
            <a:r>
              <a:rPr lang="en-US" dirty="0"/>
              <a:t>Not M7 because we don’t fall under the primary sites lists (brain, meninges, spinal cord, nerves) </a:t>
            </a:r>
          </a:p>
          <a:p>
            <a:r>
              <a:rPr lang="en-US" dirty="0"/>
              <a:t>Not M8 because we have a single histology, no subtype</a:t>
            </a:r>
          </a:p>
          <a:p>
            <a:r>
              <a:rPr lang="en-US" dirty="0"/>
              <a:t>Not M9 as we aren’t dealing with meningiomas</a:t>
            </a:r>
          </a:p>
          <a:p>
            <a:r>
              <a:rPr lang="en-US" dirty="0"/>
              <a:t>Not M10 because we are dealing with an intracranial gland, not the brain</a:t>
            </a:r>
          </a:p>
        </p:txBody>
      </p:sp>
      <p:sp>
        <p:nvSpPr>
          <p:cNvPr id="4" name="Slide Number Placeholder 3"/>
          <p:cNvSpPr>
            <a:spLocks noGrp="1"/>
          </p:cNvSpPr>
          <p:nvPr>
            <p:ph type="sldNum" sz="quarter" idx="5"/>
          </p:nvPr>
        </p:nvSpPr>
        <p:spPr/>
        <p:txBody>
          <a:bodyPr/>
          <a:lstStyle/>
          <a:p>
            <a:fld id="{54EEB602-95FC-483A-B12D-216A7AD7EA24}" type="slidenum">
              <a:rPr lang="en-US" smtClean="0"/>
              <a:t>43</a:t>
            </a:fld>
            <a:endParaRPr lang="en-US" dirty="0"/>
          </a:p>
        </p:txBody>
      </p:sp>
    </p:spTree>
    <p:extLst>
      <p:ext uri="{BB962C8B-B14F-4D97-AF65-F5344CB8AC3E}">
        <p14:creationId xmlns:p14="http://schemas.microsoft.com/office/powerpoint/2010/main" val="2248724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a:t>
            </a:r>
            <a:r>
              <a:rPr lang="en-US" dirty="0" err="1"/>
              <a:t>hx</a:t>
            </a:r>
            <a:r>
              <a:rPr lang="en-US" dirty="0"/>
              <a:t> doesn’t affect benign sequencing.</a:t>
            </a:r>
          </a:p>
        </p:txBody>
      </p:sp>
      <p:sp>
        <p:nvSpPr>
          <p:cNvPr id="4" name="Slide Number Placeholder 3"/>
          <p:cNvSpPr>
            <a:spLocks noGrp="1"/>
          </p:cNvSpPr>
          <p:nvPr>
            <p:ph type="sldNum" sz="quarter" idx="5"/>
          </p:nvPr>
        </p:nvSpPr>
        <p:spPr/>
        <p:txBody>
          <a:bodyPr/>
          <a:lstStyle/>
          <a:p>
            <a:fld id="{54EEB602-95FC-483A-B12D-216A7AD7EA24}" type="slidenum">
              <a:rPr lang="en-US" smtClean="0"/>
              <a:t>44</a:t>
            </a:fld>
            <a:endParaRPr lang="en-US" dirty="0"/>
          </a:p>
        </p:txBody>
      </p:sp>
    </p:spTree>
    <p:extLst>
      <p:ext uri="{BB962C8B-B14F-4D97-AF65-F5344CB8AC3E}">
        <p14:creationId xmlns:p14="http://schemas.microsoft.com/office/powerpoint/2010/main" val="3803777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45</a:t>
            </a:fld>
            <a:endParaRPr lang="en-US" dirty="0"/>
          </a:p>
        </p:txBody>
      </p:sp>
    </p:spTree>
    <p:extLst>
      <p:ext uri="{BB962C8B-B14F-4D97-AF65-F5344CB8AC3E}">
        <p14:creationId xmlns:p14="http://schemas.microsoft.com/office/powerpoint/2010/main" val="3719789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insula i</a:t>
            </a:r>
            <a:r>
              <a:rPr lang="en-US" b="0" i="0" dirty="0">
                <a:solidFill>
                  <a:srgbClr val="202122"/>
                </a:solidFill>
                <a:effectLst/>
                <a:highlight>
                  <a:srgbClr val="FFFFFF"/>
                </a:highlight>
                <a:latin typeface="Arial" panose="020B0604020202020204" pitchFamily="34" charset="0"/>
              </a:rPr>
              <a:t>s a portion of the </a:t>
            </a:r>
            <a:r>
              <a:rPr lang="en-US" b="0" i="0" u="none" strike="noStrike" dirty="0">
                <a:effectLst/>
                <a:highlight>
                  <a:srgbClr val="FFFFFF"/>
                </a:highlight>
                <a:latin typeface="Arial" panose="020B0604020202020204" pitchFamily="34" charset="0"/>
              </a:rPr>
              <a:t>cerebral cortex. </a:t>
            </a:r>
          </a:p>
          <a:p>
            <a:r>
              <a:rPr lang="en-US" b="0" i="0" dirty="0">
                <a:solidFill>
                  <a:srgbClr val="111111"/>
                </a:solidFill>
                <a:effectLst/>
                <a:highlight>
                  <a:srgbClr val="F5F5F5"/>
                </a:highlight>
                <a:latin typeface="-apple-system"/>
              </a:rPr>
              <a:t>The supratentorial region of the brain refers to the area located above the tentorium cerebelli. This region contains the cerebral cortex, making the insular part of the supratentorial region.</a:t>
            </a:r>
          </a:p>
          <a:p>
            <a:r>
              <a:rPr lang="en-US" b="0" i="0" dirty="0">
                <a:solidFill>
                  <a:srgbClr val="212121"/>
                </a:solidFill>
                <a:effectLst/>
                <a:highlight>
                  <a:srgbClr val="FFFFFF"/>
                </a:highlight>
                <a:latin typeface="Cambria" panose="02040503050406030204" pitchFamily="18" charset="0"/>
              </a:rPr>
              <a:t>The insula subserves a wide variety of functions in humans ranging from sensory and affective processing to high-level cognition</a:t>
            </a: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46</a:t>
            </a:fld>
            <a:endParaRPr lang="en-US" dirty="0"/>
          </a:p>
        </p:txBody>
      </p:sp>
    </p:spTree>
    <p:extLst>
      <p:ext uri="{BB962C8B-B14F-4D97-AF65-F5344CB8AC3E}">
        <p14:creationId xmlns:p14="http://schemas.microsoft.com/office/powerpoint/2010/main" val="3647126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47</a:t>
            </a:fld>
            <a:endParaRPr lang="en-US" dirty="0"/>
          </a:p>
        </p:txBody>
      </p:sp>
    </p:spTree>
    <p:extLst>
      <p:ext uri="{BB962C8B-B14F-4D97-AF65-F5344CB8AC3E}">
        <p14:creationId xmlns:p14="http://schemas.microsoft.com/office/powerpoint/2010/main" val="4288586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48</a:t>
            </a:fld>
            <a:endParaRPr lang="en-US" dirty="0"/>
          </a:p>
        </p:txBody>
      </p:sp>
    </p:spTree>
    <p:extLst>
      <p:ext uri="{BB962C8B-B14F-4D97-AF65-F5344CB8AC3E}">
        <p14:creationId xmlns:p14="http://schemas.microsoft.com/office/powerpoint/2010/main" val="791836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stage: already determined to be supratentorial. </a:t>
            </a:r>
          </a:p>
        </p:txBody>
      </p:sp>
      <p:sp>
        <p:nvSpPr>
          <p:cNvPr id="4" name="Slide Number Placeholder 3"/>
          <p:cNvSpPr>
            <a:spLocks noGrp="1"/>
          </p:cNvSpPr>
          <p:nvPr>
            <p:ph type="sldNum" sz="quarter" idx="5"/>
          </p:nvPr>
        </p:nvSpPr>
        <p:spPr/>
        <p:txBody>
          <a:bodyPr/>
          <a:lstStyle/>
          <a:p>
            <a:fld id="{54EEB602-95FC-483A-B12D-216A7AD7EA24}" type="slidenum">
              <a:rPr lang="en-US" smtClean="0"/>
              <a:t>49</a:t>
            </a:fld>
            <a:endParaRPr lang="en-US" dirty="0"/>
          </a:p>
        </p:txBody>
      </p:sp>
    </p:spTree>
    <p:extLst>
      <p:ext uri="{BB962C8B-B14F-4D97-AF65-F5344CB8AC3E}">
        <p14:creationId xmlns:p14="http://schemas.microsoft.com/office/powerpoint/2010/main" val="1208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a:t>
            </a:r>
            <a:r>
              <a:rPr lang="en-US" dirty="0" err="1"/>
              <a:t>hx</a:t>
            </a:r>
            <a:r>
              <a:rPr lang="en-US" dirty="0"/>
              <a:t> doesn’t affect benign sequencing.</a:t>
            </a:r>
          </a:p>
        </p:txBody>
      </p:sp>
      <p:sp>
        <p:nvSpPr>
          <p:cNvPr id="4" name="Slide Number Placeholder 3"/>
          <p:cNvSpPr>
            <a:spLocks noGrp="1"/>
          </p:cNvSpPr>
          <p:nvPr>
            <p:ph type="sldNum" sz="quarter" idx="5"/>
          </p:nvPr>
        </p:nvSpPr>
        <p:spPr/>
        <p:txBody>
          <a:bodyPr/>
          <a:lstStyle/>
          <a:p>
            <a:fld id="{54EEB602-95FC-483A-B12D-216A7AD7EA24}" type="slidenum">
              <a:rPr lang="en-US" smtClean="0"/>
              <a:t>50</a:t>
            </a:fld>
            <a:endParaRPr lang="en-US" dirty="0"/>
          </a:p>
        </p:txBody>
      </p:sp>
    </p:spTree>
    <p:extLst>
      <p:ext uri="{BB962C8B-B14F-4D97-AF65-F5344CB8AC3E}">
        <p14:creationId xmlns:p14="http://schemas.microsoft.com/office/powerpoint/2010/main" val="3576576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a:t>
            </a:r>
            <a:r>
              <a:rPr lang="en-US" dirty="0" err="1"/>
              <a:t>hx</a:t>
            </a:r>
            <a:r>
              <a:rPr lang="en-US" dirty="0"/>
              <a:t> doesn’t affect benign sequencing.</a:t>
            </a:r>
          </a:p>
        </p:txBody>
      </p:sp>
      <p:sp>
        <p:nvSpPr>
          <p:cNvPr id="4" name="Slide Number Placeholder 3"/>
          <p:cNvSpPr>
            <a:spLocks noGrp="1"/>
          </p:cNvSpPr>
          <p:nvPr>
            <p:ph type="sldNum" sz="quarter" idx="5"/>
          </p:nvPr>
        </p:nvSpPr>
        <p:spPr/>
        <p:txBody>
          <a:bodyPr/>
          <a:lstStyle/>
          <a:p>
            <a:fld id="{54EEB602-95FC-483A-B12D-216A7AD7EA24}" type="slidenum">
              <a:rPr lang="en-US" smtClean="0"/>
              <a:t>51</a:t>
            </a:fld>
            <a:endParaRPr lang="en-US" dirty="0"/>
          </a:p>
        </p:txBody>
      </p:sp>
    </p:spTree>
    <p:extLst>
      <p:ext uri="{BB962C8B-B14F-4D97-AF65-F5344CB8AC3E}">
        <p14:creationId xmlns:p14="http://schemas.microsoft.com/office/powerpoint/2010/main" val="1129057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 cancer </a:t>
            </a:r>
            <a:r>
              <a:rPr lang="en-US" dirty="0" err="1"/>
              <a:t>hx</a:t>
            </a:r>
            <a:r>
              <a:rPr lang="en-US" dirty="0"/>
              <a:t> doesn’t affect benign sequencing.</a:t>
            </a:r>
          </a:p>
        </p:txBody>
      </p:sp>
      <p:sp>
        <p:nvSpPr>
          <p:cNvPr id="4" name="Slide Number Placeholder 3"/>
          <p:cNvSpPr>
            <a:spLocks noGrp="1"/>
          </p:cNvSpPr>
          <p:nvPr>
            <p:ph type="sldNum" sz="quarter" idx="5"/>
          </p:nvPr>
        </p:nvSpPr>
        <p:spPr/>
        <p:txBody>
          <a:bodyPr/>
          <a:lstStyle/>
          <a:p>
            <a:fld id="{54EEB602-95FC-483A-B12D-216A7AD7EA24}" type="slidenum">
              <a:rPr lang="en-US" smtClean="0"/>
              <a:t>52</a:t>
            </a:fld>
            <a:endParaRPr lang="en-US" dirty="0"/>
          </a:p>
        </p:txBody>
      </p:sp>
    </p:spTree>
    <p:extLst>
      <p:ext uri="{BB962C8B-B14F-4D97-AF65-F5344CB8AC3E}">
        <p14:creationId xmlns:p14="http://schemas.microsoft.com/office/powerpoint/2010/main" val="34990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2925900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Ask-A-SEER </a:t>
            </a:r>
            <a:r>
              <a:rPr lang="en-US" b="0" i="0" dirty="0">
                <a:solidFill>
                  <a:srgbClr val="000000"/>
                </a:solidFill>
                <a:effectLst/>
                <a:highlight>
                  <a:srgbClr val="FFFFFF"/>
                </a:highlight>
                <a:latin typeface="Source Sans Pro" panose="020B0503030403020204" pitchFamily="34" charset="0"/>
              </a:rPr>
              <a:t>Extradural schwannomas are not reportable (outside the dura). Neither vertebral nerve sheath nor a location of/on a specific vertebrae confirm the origin as being either extradural or intradural. Do not report a non-malignant tumor if it cannot be determined to be "intradural" or "of the nerve root."</a:t>
            </a: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61</a:t>
            </a:fld>
            <a:endParaRPr lang="en-US" dirty="0"/>
          </a:p>
        </p:txBody>
      </p:sp>
    </p:spTree>
    <p:extLst>
      <p:ext uri="{BB962C8B-B14F-4D97-AF65-F5344CB8AC3E}">
        <p14:creationId xmlns:p14="http://schemas.microsoft.com/office/powerpoint/2010/main" val="792074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68</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411233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Intradural = reportable, and can be intramedullary or extramedullary</a:t>
            </a:r>
          </a:p>
          <a:p>
            <a:r>
              <a:rPr lang="en-US" dirty="0"/>
              <a:t>Extradural = not reportable</a:t>
            </a:r>
          </a:p>
          <a:p>
            <a:r>
              <a:rPr lang="en-US" dirty="0">
                <a:hlinkClick r:id="rId3"/>
              </a:rPr>
              <a:t>SEER Inquiry System - Question 20210031 Details (cancer.gov)</a:t>
            </a: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36719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39284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11</a:t>
            </a:fld>
            <a:endParaRPr lang="en-US" dirty="0"/>
          </a:p>
        </p:txBody>
      </p:sp>
    </p:spTree>
    <p:extLst>
      <p:ext uri="{BB962C8B-B14F-4D97-AF65-F5344CB8AC3E}">
        <p14:creationId xmlns:p14="http://schemas.microsoft.com/office/powerpoint/2010/main" val="219126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5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 uri="{C183D7F6-B498-43B3-948B-1728B52AA6E4}">
                <adec:decorative xmlns:adec="http://schemas.microsoft.com/office/drawing/2017/decorative" val="1"/>
              </a:ext>
            </a:extLst>
          </p:cNvPr>
          <p:cNvSpPr/>
          <p:nvPr userDrawn="1"/>
        </p:nvSpPr>
        <p:spPr>
          <a:xfrm>
            <a:off x="6410325" y="-4078"/>
            <a:ext cx="5787773"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 uri="{C183D7F6-B498-43B3-948B-1728B52AA6E4}">
                <adec:decorative xmlns:adec="http://schemas.microsoft.com/office/drawing/2017/decorative" val="1"/>
              </a:ext>
            </a:extLst>
          </p:cNvPr>
          <p:cNvSpPr/>
          <p:nvPr userDrawn="1"/>
        </p:nvSpPr>
        <p:spPr>
          <a:xfrm>
            <a:off x="1524" y="1031500"/>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 uri="{C183D7F6-B498-43B3-948B-1728B52AA6E4}">
                <adec:decorative xmlns:adec="http://schemas.microsoft.com/office/drawing/2017/decorative" val="1"/>
              </a:ext>
            </a:extLst>
          </p:cNvPr>
          <p:cNvSpPr/>
          <p:nvPr userDrawn="1"/>
        </p:nvSpPr>
        <p:spPr>
          <a:xfrm>
            <a:off x="6446677" y="1095508"/>
            <a:ext cx="5742273"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EC5ED-FCAE-682A-C050-58786819ECD3}"/>
              </a:ext>
            </a:extLst>
          </p:cNvPr>
          <p:cNvSpPr>
            <a:spLocks noGrp="1"/>
          </p:cNvSpPr>
          <p:nvPr>
            <p:ph type="title"/>
          </p:nvPr>
        </p:nvSpPr>
        <p:spPr>
          <a:xfrm>
            <a:off x="6757416" y="1316736"/>
            <a:ext cx="5120640" cy="3392424"/>
          </a:xfrm>
        </p:spPr>
        <p:txBody>
          <a:bodyPr anchor="b"/>
          <a:lstStyle>
            <a:lvl1pPr>
              <a:lnSpc>
                <a:spcPct val="100000"/>
              </a:lnSpc>
              <a:defRPr/>
            </a:lvl1pPr>
          </a:lstStyle>
          <a:p>
            <a:r>
              <a:rPr lang="en-US"/>
              <a:t>Click to edit Master title style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6749828" y="4816366"/>
            <a:ext cx="5125300" cy="1068929"/>
          </a:xfrm>
        </p:spPr>
        <p:txBody>
          <a:bodyPr anchor="t" anchorCtr="0">
            <a:noAutofit/>
          </a:bodyPr>
          <a:lstStyle>
            <a:lvl1pPr marL="0" indent="0">
              <a:lnSpc>
                <a:spcPct val="100000"/>
              </a:lnSpc>
              <a:buNone/>
              <a:defRPr sz="2000" b="0"/>
            </a:lvl1pPr>
          </a:lstStyle>
          <a:p>
            <a:r>
              <a:rPr lang="en-US" sz="2000" dirty="0">
                <a:solidFill>
                  <a:schemeClr val="tx2"/>
                </a:solidFill>
              </a:rPr>
              <a:t>Click to add subtitle</a:t>
            </a: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p:nvPr>
        </p:nvSpPr>
        <p:spPr>
          <a:xfrm>
            <a:off x="-6099" y="1095509"/>
            <a:ext cx="6391656" cy="5016892"/>
          </a:xfrm>
        </p:spPr>
        <p:txBody>
          <a:bodyPr anchor="t">
            <a:normAutofit/>
          </a:bodyPr>
          <a:lstStyle>
            <a:lvl1pPr marL="0" indent="0" algn="ctr">
              <a:buNone/>
              <a:defRPr sz="1400"/>
            </a:lvl1pPr>
          </a:lstStyle>
          <a:p>
            <a:r>
              <a:rPr lang="en-US"/>
              <a:t>Click icon to add picture</a:t>
            </a:r>
            <a:endParaRPr lang="en-US" dirty="0"/>
          </a:p>
        </p:txBody>
      </p:sp>
      <p:sp>
        <p:nvSpPr>
          <p:cNvPr id="32" name="Rectangle 31">
            <a:extLst>
              <a:ext uri="{FF2B5EF4-FFF2-40B4-BE49-F238E27FC236}">
                <a16:creationId xmlns:a16="http://schemas.microsoft.com/office/drawing/2014/main" id="{247A5DB4-1ED7-4630-89AF-F1802E44EF89}"/>
              </a:ext>
              <a:ext uri="{C183D7F6-B498-43B3-948B-1728B52AA6E4}">
                <adec:decorative xmlns:adec="http://schemas.microsoft.com/office/drawing/2017/decorative" val="1"/>
              </a:ext>
            </a:extLst>
          </p:cNvPr>
          <p:cNvSpPr/>
          <p:nvPr userDrawn="1"/>
        </p:nvSpPr>
        <p:spPr>
          <a:xfrm>
            <a:off x="0" y="6144405"/>
            <a:ext cx="644667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 uri="{C183D7F6-B498-43B3-948B-1728B52AA6E4}">
                <adec:decorative xmlns:adec="http://schemas.microsoft.com/office/drawing/2017/decorative" val="1"/>
              </a:ext>
            </a:extLst>
          </p:cNvPr>
          <p:cNvSpPr/>
          <p:nvPr userDrawn="1"/>
        </p:nvSpPr>
        <p:spPr>
          <a:xfrm>
            <a:off x="6446677" y="6167615"/>
            <a:ext cx="5742273"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 uri="{C183D7F6-B498-43B3-948B-1728B52AA6E4}">
                <adec:decorative xmlns:adec="http://schemas.microsoft.com/office/drawing/2017/decorative" val="1"/>
              </a:ext>
            </a:extLst>
          </p:cNvPr>
          <p:cNvSpPr/>
          <p:nvPr userDrawn="1"/>
        </p:nvSpPr>
        <p:spPr>
          <a:xfrm>
            <a:off x="1524" y="6112249"/>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 uri="{C183D7F6-B498-43B3-948B-1728B52AA6E4}">
                <adec:decorative xmlns:adec="http://schemas.microsoft.com/office/drawing/2017/decorative" val="1"/>
              </a:ext>
            </a:extLst>
          </p:cNvPr>
          <p:cNvSpPr/>
          <p:nvPr userDrawn="1"/>
        </p:nvSpPr>
        <p:spPr>
          <a:xfrm>
            <a:off x="637949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074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 Picture">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141023" y="167463"/>
            <a:ext cx="6408058" cy="1580890"/>
          </a:xfrm>
        </p:spPr>
        <p:txBody>
          <a:bodyPr anchor="b" anchorCtr="0">
            <a:noAutofit/>
          </a:bodyPr>
          <a:lstStyle>
            <a:lvl1pPr>
              <a:lnSpc>
                <a:spcPct val="100000"/>
              </a:lnSpc>
              <a:defRPr sz="3200"/>
            </a:lvl1pPr>
          </a:lstStyle>
          <a:p>
            <a:r>
              <a:rPr lang="en-US" dirty="0"/>
              <a:t>Click to add title</a:t>
            </a:r>
          </a:p>
        </p:txBody>
      </p:sp>
      <p:sp>
        <p:nvSpPr>
          <p:cNvPr id="4" name="Content Placeholder 3">
            <a:extLst>
              <a:ext uri="{FF2B5EF4-FFF2-40B4-BE49-F238E27FC236}">
                <a16:creationId xmlns:a16="http://schemas.microsoft.com/office/drawing/2014/main" id="{FFD78806-0532-B92A-4326-73941B4232E7}"/>
              </a:ext>
            </a:extLst>
          </p:cNvPr>
          <p:cNvSpPr>
            <a:spLocks noGrp="1"/>
          </p:cNvSpPr>
          <p:nvPr>
            <p:ph sz="quarter" idx="16" hasCustomPrompt="1"/>
          </p:nvPr>
        </p:nvSpPr>
        <p:spPr>
          <a:xfrm>
            <a:off x="0" y="0"/>
            <a:ext cx="4613275" cy="68580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DEB24183-BE19-B810-4EF4-D9959CAD150B}"/>
              </a:ext>
            </a:extLst>
          </p:cNvPr>
          <p:cNvSpPr>
            <a:spLocks noGrp="1"/>
          </p:cNvSpPr>
          <p:nvPr>
            <p:ph sz="quarter" idx="15" hasCustomPrompt="1"/>
          </p:nvPr>
        </p:nvSpPr>
        <p:spPr>
          <a:xfrm>
            <a:off x="5140405" y="1959427"/>
            <a:ext cx="6408665" cy="4161653"/>
          </a:xfrm>
        </p:spPr>
        <p:txBody>
          <a:bodyPr anchor="t">
            <a:normAutofit/>
          </a:bodyPr>
          <a:lstStyle>
            <a:lvl1pPr marL="0" indent="0">
              <a:lnSpc>
                <a:spcPct val="100000"/>
              </a:lnSpc>
              <a:spcAft>
                <a:spcPts val="600"/>
              </a:spcAft>
              <a:buNone/>
              <a:defRPr sz="1800" b="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D15B6AB-EFBA-3087-EC3D-8DA945B70C0F}"/>
              </a:ext>
            </a:extLst>
          </p:cNvPr>
          <p:cNvSpPr>
            <a:spLocks noGrp="1"/>
          </p:cNvSpPr>
          <p:nvPr>
            <p:ph type="ftr" sz="quarter" idx="11"/>
          </p:nvPr>
        </p:nvSpPr>
        <p:spPr>
          <a:xfrm>
            <a:off x="5140405" y="6309360"/>
            <a:ext cx="3982428" cy="457200"/>
          </a:xfrm>
        </p:spPr>
        <p:txBody>
          <a:bodyPr/>
          <a:lstStyle>
            <a:lvl1pPr algn="ctr">
              <a:defRPr>
                <a:effectLst/>
              </a:defRPr>
            </a:lvl1pPr>
          </a:lstStyle>
          <a:p>
            <a:pPr algn="l"/>
            <a:r>
              <a:rPr lang="en-US" dirty="0"/>
              <a:t>Presentation Title</a:t>
            </a:r>
          </a:p>
        </p:txBody>
      </p:sp>
      <p:sp>
        <p:nvSpPr>
          <p:cNvPr id="10" name="Date Placeholder 3">
            <a:extLst>
              <a:ext uri="{FF2B5EF4-FFF2-40B4-BE49-F238E27FC236}">
                <a16:creationId xmlns:a16="http://schemas.microsoft.com/office/drawing/2014/main" id="{6A3371A6-1409-7906-744F-59D906DF6755}"/>
              </a:ext>
            </a:extLst>
          </p:cNvPr>
          <p:cNvSpPr>
            <a:spLocks noGrp="1"/>
          </p:cNvSpPr>
          <p:nvPr>
            <p:ph type="dt" sz="half" idx="10"/>
          </p:nvPr>
        </p:nvSpPr>
        <p:spPr>
          <a:xfrm>
            <a:off x="9238415" y="6309360"/>
            <a:ext cx="1215204" cy="457200"/>
          </a:xfrm>
        </p:spPr>
        <p:txBody>
          <a:bodyPr/>
          <a:lstStyle>
            <a:lvl1pPr algn="ctr">
              <a:defRPr>
                <a:effectLst/>
              </a:defRPr>
            </a:lvl1pPr>
          </a:lstStyle>
          <a:p>
            <a:r>
              <a:rPr lang="en-US" dirty="0">
                <a:solidFill>
                  <a:schemeClr val="tx2"/>
                </a:solidFill>
              </a:rPr>
              <a:t>9/8/20XX</a:t>
            </a:r>
            <a:endParaRPr lang="en-US" dirty="0"/>
          </a:p>
        </p:txBody>
      </p:sp>
      <p:sp>
        <p:nvSpPr>
          <p:cNvPr id="11" name="Slide Number Placeholder 5">
            <a:extLst>
              <a:ext uri="{FF2B5EF4-FFF2-40B4-BE49-F238E27FC236}">
                <a16:creationId xmlns:a16="http://schemas.microsoft.com/office/drawing/2014/main" id="{8546652F-6212-09E9-1A75-28F7C8EEF073}"/>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6841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spTree>
    <p:extLst>
      <p:ext uri="{BB962C8B-B14F-4D97-AF65-F5344CB8AC3E}">
        <p14:creationId xmlns:p14="http://schemas.microsoft.com/office/powerpoint/2010/main" val="193573882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15" name="Content Placeholder 2">
            <a:extLst>
              <a:ext uri="{FF2B5EF4-FFF2-40B4-BE49-F238E27FC236}">
                <a16:creationId xmlns:a16="http://schemas.microsoft.com/office/drawing/2014/main" id="{5778233C-CCEC-FC64-A709-616569B37D23}"/>
              </a:ext>
            </a:extLst>
          </p:cNvPr>
          <p:cNvSpPr>
            <a:spLocks noGrp="1"/>
          </p:cNvSpPr>
          <p:nvPr>
            <p:ph sz="quarter" idx="18" hasCustomPrompt="1"/>
          </p:nvPr>
        </p:nvSpPr>
        <p:spPr>
          <a:xfrm>
            <a:off x="1542563"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67FEFA15-354D-6389-9102-922A664A73AE}"/>
              </a:ext>
            </a:extLst>
          </p:cNvPr>
          <p:cNvSpPr>
            <a:spLocks noGrp="1"/>
          </p:cNvSpPr>
          <p:nvPr>
            <p:ph sz="quarter" idx="19" hasCustomPrompt="1"/>
          </p:nvPr>
        </p:nvSpPr>
        <p:spPr>
          <a:xfrm>
            <a:off x="6966630"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24306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161647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dirty="0"/>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4">
            <a:extLst>
              <a:ext uri="{FF2B5EF4-FFF2-40B4-BE49-F238E27FC236}">
                <a16:creationId xmlns:a16="http://schemas.microsoft.com/office/drawing/2014/main" id="{4F4FDF97-2780-775F-9416-96F7A90662B2}"/>
              </a:ext>
            </a:extLst>
          </p:cNvPr>
          <p:cNvSpPr>
            <a:spLocks noGrp="1"/>
          </p:cNvSpPr>
          <p:nvPr>
            <p:ph type="ftr" sz="quarter" idx="11"/>
          </p:nvPr>
        </p:nvSpPr>
        <p:spPr>
          <a:xfrm>
            <a:off x="6172202" y="6309360"/>
            <a:ext cx="4280135" cy="457200"/>
          </a:xfrm>
        </p:spPr>
        <p:txBody>
          <a:bodyPr/>
          <a:lstStyle>
            <a:lvl1pPr algn="ctr">
              <a:defRPr>
                <a:effectLst/>
              </a:defRPr>
            </a:lvl1pPr>
          </a:lstStyle>
          <a:p>
            <a:r>
              <a:rPr lang="en-US" dirty="0"/>
              <a:t>Presentation Title</a:t>
            </a:r>
          </a:p>
        </p:txBody>
      </p:sp>
      <p:sp>
        <p:nvSpPr>
          <p:cNvPr id="24" name="Date Placeholder 3">
            <a:extLst>
              <a:ext uri="{FF2B5EF4-FFF2-40B4-BE49-F238E27FC236}">
                <a16:creationId xmlns:a16="http://schemas.microsoft.com/office/drawing/2014/main" id="{A03787D1-4AB7-2166-D4DB-A3878CBB24F1}"/>
              </a:ext>
            </a:extLst>
          </p:cNvPr>
          <p:cNvSpPr>
            <a:spLocks noGrp="1"/>
          </p:cNvSpPr>
          <p:nvPr>
            <p:ph type="dt" sz="half" idx="10"/>
          </p:nvPr>
        </p:nvSpPr>
        <p:spPr>
          <a:xfrm>
            <a:off x="4506511" y="6309360"/>
            <a:ext cx="1513289" cy="457200"/>
          </a:xfrm>
        </p:spPr>
        <p:txBody>
          <a:bodyPr/>
          <a:lstStyle>
            <a:lvl1pPr>
              <a:defRPr>
                <a:effectLst/>
              </a:defRPr>
            </a:lvl1pPr>
          </a:lstStyle>
          <a:p>
            <a:r>
              <a:rPr lang="en-US" dirty="0">
                <a:solidFill>
                  <a:schemeClr val="tx2"/>
                </a:solidFill>
              </a:rPr>
              <a:t>9/8/20XX</a:t>
            </a:r>
            <a:endParaRPr lang="en-US" dirty="0"/>
          </a:p>
        </p:txBody>
      </p:sp>
      <p:sp>
        <p:nvSpPr>
          <p:cNvPr id="25" name="Slide Number Placeholder 5">
            <a:extLst>
              <a:ext uri="{FF2B5EF4-FFF2-40B4-BE49-F238E27FC236}">
                <a16:creationId xmlns:a16="http://schemas.microsoft.com/office/drawing/2014/main" id="{4F8C5CD2-BF99-0846-2E4A-179E6C459F1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8180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9F875EEC-3E6C-5B97-FFE8-0D1ECAAAE98A}"/>
              </a:ext>
            </a:extLst>
          </p:cNvPr>
          <p:cNvSpPr>
            <a:spLocks noGrp="1"/>
          </p:cNvSpPr>
          <p:nvPr>
            <p:ph sz="quarter" idx="14" hasCustomPrompt="1"/>
          </p:nvPr>
        </p:nvSpPr>
        <p:spPr>
          <a:xfrm>
            <a:off x="1535372" y="462243"/>
            <a:ext cx="3098425" cy="3866324"/>
          </a:xfrm>
        </p:spPr>
        <p:txBody>
          <a:bodyPr anchor="t">
            <a:normAutofit/>
          </a:bodyPr>
          <a:lstStyle>
            <a:lvl1pPr marL="0" indent="0">
              <a:lnSpc>
                <a:spcPct val="125000"/>
              </a:lnSpc>
              <a:spcAft>
                <a:spcPts val="600"/>
              </a:spcAft>
              <a:buNone/>
              <a:defRPr sz="1800" b="0"/>
            </a:lvl1pPr>
            <a:lvl2pPr marL="281178" indent="0">
              <a:lnSpc>
                <a:spcPct val="125000"/>
              </a:lnSpc>
              <a:spcAft>
                <a:spcPts val="600"/>
              </a:spcAft>
              <a:buNone/>
              <a:defRPr sz="1800"/>
            </a:lvl2pPr>
            <a:lvl3pPr marL="566928" indent="0">
              <a:lnSpc>
                <a:spcPct val="125000"/>
              </a:lnSpc>
              <a:spcAft>
                <a:spcPts val="600"/>
              </a:spcAft>
              <a:buNone/>
              <a:defRPr sz="1800"/>
            </a:lvl3pPr>
            <a:lvl4pPr marL="850392" indent="0">
              <a:lnSpc>
                <a:spcPct val="125000"/>
              </a:lnSpc>
              <a:spcAft>
                <a:spcPts val="600"/>
              </a:spcAft>
              <a:buNone/>
              <a:defRPr sz="1800"/>
            </a:lvl4pPr>
            <a:lvl5pPr marL="1133856" indent="0">
              <a:lnSpc>
                <a:spcPct val="125000"/>
              </a:lnSpc>
              <a:spcAft>
                <a:spcPts val="600"/>
              </a:spcAft>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7">
            <a:extLst>
              <a:ext uri="{FF2B5EF4-FFF2-40B4-BE49-F238E27FC236}">
                <a16:creationId xmlns:a16="http://schemas.microsoft.com/office/drawing/2014/main" id="{0C5070DA-50C2-065D-00B0-3B12070D77E7}"/>
              </a:ext>
            </a:extLst>
          </p:cNvPr>
          <p:cNvSpPr>
            <a:spLocks noGrp="1"/>
          </p:cNvSpPr>
          <p:nvPr>
            <p:ph type="tbl" sz="quarter" idx="15"/>
          </p:nvPr>
        </p:nvSpPr>
        <p:spPr>
          <a:xfrm>
            <a:off x="5075238" y="461735"/>
            <a:ext cx="6473842" cy="3867150"/>
          </a:xfrm>
        </p:spPr>
        <p:txBody>
          <a:bodyPr anchor="t"/>
          <a:lstStyle>
            <a:lvl1pPr marL="0" indent="0" algn="ctr">
              <a:buNone/>
              <a:defRPr/>
            </a:lvl1pPr>
          </a:lstStyle>
          <a:p>
            <a:r>
              <a:rPr lang="en-US"/>
              <a:t>Click icon to add table</a:t>
            </a:r>
            <a:endParaRPr lang="en-US" dirty="0"/>
          </a:p>
        </p:txBody>
      </p:sp>
      <p:sp>
        <p:nvSpPr>
          <p:cNvPr id="15" name="Date Placeholder 3">
            <a:extLst>
              <a:ext uri="{FF2B5EF4-FFF2-40B4-BE49-F238E27FC236}">
                <a16:creationId xmlns:a16="http://schemas.microsoft.com/office/drawing/2014/main" id="{2F8DD265-980F-4708-EDDF-3130F434AC9D}"/>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9583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0"/>
            <a:ext cx="12192000" cy="135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5E19795B-1103-80EF-6098-1E8371D07DB8}"/>
              </a:ext>
            </a:extLst>
          </p:cNvPr>
          <p:cNvSpPr>
            <a:spLocks noGrp="1"/>
          </p:cNvSpPr>
          <p:nvPr>
            <p:ph type="title" hasCustomPrompt="1"/>
          </p:nvPr>
        </p:nvSpPr>
        <p:spPr>
          <a:xfrm>
            <a:off x="648935" y="91439"/>
            <a:ext cx="10900146" cy="1168739"/>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3" name="Content Placeholder 2">
            <a:extLst>
              <a:ext uri="{FF2B5EF4-FFF2-40B4-BE49-F238E27FC236}">
                <a16:creationId xmlns:a16="http://schemas.microsoft.com/office/drawing/2014/main" id="{7ED4F766-C576-F298-E93A-CD0D832F8E4F}"/>
              </a:ext>
            </a:extLst>
          </p:cNvPr>
          <p:cNvSpPr>
            <a:spLocks noGrp="1"/>
          </p:cNvSpPr>
          <p:nvPr>
            <p:ph sz="quarter" idx="14" hasCustomPrompt="1"/>
          </p:nvPr>
        </p:nvSpPr>
        <p:spPr>
          <a:xfrm>
            <a:off x="648935" y="1646102"/>
            <a:ext cx="3819652" cy="4160520"/>
          </a:xfrm>
        </p:spPr>
        <p:txBody>
          <a:bodyPr anchor="t">
            <a:normAutofit/>
          </a:bodyPr>
          <a:lstStyle>
            <a:lvl1pPr>
              <a:lnSpc>
                <a:spcPct val="125000"/>
              </a:lnSpc>
              <a:spcAft>
                <a:spcPts val="600"/>
              </a:spcAft>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dirty="0"/>
              <a:t>9/8/20XX</a:t>
            </a:r>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2E94D0A7-4358-49BF-96EE-8DEB6F4DCF56}"/>
              </a:ext>
            </a:extLst>
          </p:cNvPr>
          <p:cNvSpPr>
            <a:spLocks noGrp="1"/>
          </p:cNvSpPr>
          <p:nvPr>
            <p:ph sz="quarter" idx="19" hasCustomPrompt="1"/>
          </p:nvPr>
        </p:nvSpPr>
        <p:spPr>
          <a:xfrm>
            <a:off x="4679661" y="1646102"/>
            <a:ext cx="6863403" cy="4160520"/>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73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4" name="Table Placeholder 3">
            <a:extLst>
              <a:ext uri="{FF2B5EF4-FFF2-40B4-BE49-F238E27FC236}">
                <a16:creationId xmlns:a16="http://schemas.microsoft.com/office/drawing/2014/main" id="{74D0E84D-2B51-9F8D-82CE-C086143DC605}"/>
              </a:ext>
            </a:extLst>
          </p:cNvPr>
          <p:cNvSpPr>
            <a:spLocks noGrp="1"/>
          </p:cNvSpPr>
          <p:nvPr>
            <p:ph type="tbl" sz="quarter" idx="14"/>
          </p:nvPr>
        </p:nvSpPr>
        <p:spPr>
          <a:xfrm>
            <a:off x="1630363" y="2757951"/>
            <a:ext cx="9918700" cy="3387579"/>
          </a:xfrm>
        </p:spPr>
        <p:txBody>
          <a:bodyPr anchor="t"/>
          <a:lstStyle>
            <a:lvl1pPr marL="0" indent="0" algn="ctr">
              <a:buNone/>
              <a:defRPr/>
            </a:lvl1pPr>
          </a:lstStyle>
          <a:p>
            <a:r>
              <a:rPr lang="en-US"/>
              <a:t>Click icon to add table</a:t>
            </a:r>
            <a:endParaRPr lang="en-US" dirty="0"/>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DB9557B-D9D3-4FA9-2D64-D2F91957D2FC}"/>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6" name="Slide Number Placeholder 5">
            <a:extLst>
              <a:ext uri="{FF2B5EF4-FFF2-40B4-BE49-F238E27FC236}">
                <a16:creationId xmlns:a16="http://schemas.microsoft.com/office/drawing/2014/main" id="{3BC3F5B3-7690-C0DA-4084-5EFE50E8C162}"/>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7" name="Date Placeholder 3">
            <a:extLst>
              <a:ext uri="{FF2B5EF4-FFF2-40B4-BE49-F238E27FC236}">
                <a16:creationId xmlns:a16="http://schemas.microsoft.com/office/drawing/2014/main" id="{99E56FFE-09D7-3078-C9E8-DFE8CF68AAD5}"/>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2434033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dirty="0">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dirty="0"/>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838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682" r:id="rId24"/>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seer.cancer.gov/seer-inquiry/inquiry-detail/20200041/"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hyperlink" Target="https://seer.cancer.gov/seer-inquiry/inquiry-detail/20130203/" TargetMode="External"/><Relationship Id="rId4" Type="http://schemas.openxmlformats.org/officeDocument/2006/relationships/hyperlink" Target="https://seer.cancer.gov/seer-inquiry/inquiry-detail/20150057/"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seer.cancer.gov/tools/solidtumo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s.org/media/oldnkjba/store-2024-final-12192023.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accr.org/wp-content/uploads/2023/10/Grade-Coding-Instructions-and-Tables-v3_printed.pdf?v=1717515751"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ocuments.cap.org/protocols/CentralNervousSystem.Bx.Res_1.0.0.0.REL_CAPCP.pdf?_gl=1*103b21h*_ga*OTk5MzA5NTI4LjE3MTY5OTY4MzY.*_ga_97ZFJSQQ0X*MTcxNzU5ODM0NS4yLjEuMTcxNzU5ODM1Mi4wLjAuMA.."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hyperlink" Target="https://seer.cancer.gov/tools/solidtumor/current/Malignant_CNS_STM.pdf" TargetMode="Externa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www.naaccr.org/wp-content/uploads/2023/10/Site-Specific-Data-Item-SSDI-Manual_printed.pdf?v=171751575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my.clevelandclinic.org/health/body/central-nervous-system-cns"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seer.cancer.gov/tools/ssm/SSM2018-BRAIN.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https://freesvg.org/memo-on-a-post-i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cancerbulletin.facs.org/forums/node/153341#post153360"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Brain_logo.svg" TargetMode="Externa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hyperlink" Target="mailto:Leslie.woodard@franciscanalliance.org" TargetMode="External"/><Relationship Id="rId2" Type="http://schemas.openxmlformats.org/officeDocument/2006/relationships/notesSlide" Target="../notesSlides/notesSlide51.xml"/><Relationship Id="rId1" Type="http://schemas.openxmlformats.org/officeDocument/2006/relationships/slideLayout" Target="../slideLayouts/slideLayout23.xml"/><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2" Type="http://schemas.openxmlformats.org/officeDocument/2006/relationships/hyperlink" Target="https://iris.who.int/bitstream/handle/10665/96612/9789241548496_eng.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seer.cancer.gov/seer-inquiry/inquiry-detail/20130001/"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A map of the state of indiana&#10;&#10;Description automatically generated">
            <a:extLst>
              <a:ext uri="{FF2B5EF4-FFF2-40B4-BE49-F238E27FC236}">
                <a16:creationId xmlns:a16="http://schemas.microsoft.com/office/drawing/2014/main" id="{784ED896-D94E-2239-74F1-7E13069C24DA}"/>
              </a:ext>
            </a:extLst>
          </p:cNvPr>
          <p:cNvPicPr>
            <a:picLocks noChangeAspect="1"/>
          </p:cNvPicPr>
          <p:nvPr/>
        </p:nvPicPr>
        <p:blipFill>
          <a:blip r:embed="rId3"/>
          <a:stretch>
            <a:fillRect/>
          </a:stretch>
        </p:blipFill>
        <p:spPr>
          <a:xfrm>
            <a:off x="481584" y="1064654"/>
            <a:ext cx="3691130" cy="3161214"/>
          </a:xfrm>
          <a:prstGeom prst="rect">
            <a:avLst/>
          </a:prstGeom>
        </p:spPr>
      </p:pic>
      <p:sp>
        <p:nvSpPr>
          <p:cNvPr id="49" name="Rectangle 48">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806" y="-2"/>
            <a:ext cx="7494194"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4630750" y="-10136"/>
            <a:ext cx="7561250" cy="1652081"/>
          </a:xfrm>
        </p:spPr>
        <p:txBody>
          <a:bodyPr vert="horz" lIns="109728" tIns="109728" rIns="109728" bIns="91440" rtlCol="0" anchor="ctr">
            <a:normAutofit/>
          </a:bodyPr>
          <a:lstStyle/>
          <a:p>
            <a:pPr>
              <a:lnSpc>
                <a:spcPct val="140000"/>
              </a:lnSpc>
            </a:pPr>
            <a:r>
              <a:rPr lang="en-US" sz="2800" dirty="0"/>
              <a:t>Abstracting brain/</a:t>
            </a:r>
            <a:r>
              <a:rPr lang="en-US" sz="2800" dirty="0" err="1"/>
              <a:t>cns</a:t>
            </a:r>
            <a:r>
              <a:rPr lang="en-US" sz="2800" dirty="0"/>
              <a:t> cases </a:t>
            </a:r>
            <a:br>
              <a:rPr lang="en-US" sz="2800" dirty="0"/>
            </a:br>
            <a:r>
              <a:rPr lang="en-US" sz="2800" i="1" dirty="0"/>
              <a:t>(malignant and benign)</a:t>
            </a:r>
          </a:p>
        </p:txBody>
      </p:sp>
      <p:sp>
        <p:nvSpPr>
          <p:cNvPr id="59" name="Rectangle 58">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1"/>
            <a:ext cx="7517205" cy="35410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05919"/>
            <a:ext cx="4651248" cy="1652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0712F25-3EBB-7AD0-FAB8-132330F7B9AF}"/>
              </a:ext>
            </a:extLst>
          </p:cNvPr>
          <p:cNvSpPr>
            <a:spLocks noGrp="1"/>
          </p:cNvSpPr>
          <p:nvPr>
            <p:ph type="body" sz="quarter" idx="10"/>
          </p:nvPr>
        </p:nvSpPr>
        <p:spPr>
          <a:xfrm>
            <a:off x="4738800" y="1686448"/>
            <a:ext cx="7450152" cy="3029446"/>
          </a:xfrm>
        </p:spPr>
        <p:txBody>
          <a:bodyPr vert="horz" lIns="109728" tIns="109728" rIns="109728" bIns="91440" rtlCol="0" anchor="ctr">
            <a:normAutofit/>
          </a:bodyPr>
          <a:lstStyle/>
          <a:p>
            <a:pPr>
              <a:lnSpc>
                <a:spcPct val="130000"/>
              </a:lnSpc>
            </a:pPr>
            <a:r>
              <a:rPr lang="en-US" sz="1750" dirty="0">
                <a:solidFill>
                  <a:schemeClr val="tx1">
                    <a:lumMod val="75000"/>
                    <a:lumOff val="25000"/>
                  </a:schemeClr>
                </a:solidFill>
              </a:rPr>
              <a:t>Leslie Woodard, CHCM, ODS-C</a:t>
            </a:r>
          </a:p>
          <a:p>
            <a:pPr>
              <a:lnSpc>
                <a:spcPct val="130000"/>
              </a:lnSpc>
            </a:pPr>
            <a:r>
              <a:rPr lang="en-US" sz="1750" dirty="0">
                <a:solidFill>
                  <a:schemeClr val="tx1">
                    <a:lumMod val="75000"/>
                    <a:lumOff val="25000"/>
                  </a:schemeClr>
                </a:solidFill>
              </a:rPr>
              <a:t>ICRA Education Chair</a:t>
            </a:r>
          </a:p>
          <a:p>
            <a:pPr>
              <a:lnSpc>
                <a:spcPct val="130000"/>
              </a:lnSpc>
            </a:pPr>
            <a:r>
              <a:rPr lang="en-US" sz="1750" dirty="0">
                <a:solidFill>
                  <a:schemeClr val="tx1">
                    <a:lumMod val="75000"/>
                    <a:lumOff val="25000"/>
                  </a:schemeClr>
                </a:solidFill>
              </a:rPr>
              <a:t>System Wide Tumor Registry Manager, Franciscan Health</a:t>
            </a:r>
          </a:p>
          <a:p>
            <a:pPr>
              <a:lnSpc>
                <a:spcPct val="130000"/>
              </a:lnSpc>
            </a:pPr>
            <a:r>
              <a:rPr lang="en-US" sz="1750" dirty="0">
                <a:solidFill>
                  <a:schemeClr val="tx1">
                    <a:lumMod val="75000"/>
                    <a:lumOff val="25000"/>
                  </a:schemeClr>
                </a:solidFill>
              </a:rPr>
              <a:t>June 2024</a:t>
            </a:r>
          </a:p>
          <a:p>
            <a:pPr>
              <a:lnSpc>
                <a:spcPct val="130000"/>
              </a:lnSpc>
            </a:pPr>
            <a:endParaRPr lang="en-US" sz="1750" dirty="0">
              <a:solidFill>
                <a:schemeClr val="tx1">
                  <a:lumMod val="75000"/>
                  <a:lumOff val="25000"/>
                </a:schemeClr>
              </a:solidFill>
            </a:endParaRPr>
          </a:p>
        </p:txBody>
      </p:sp>
      <p:sp>
        <p:nvSpPr>
          <p:cNvPr id="70" name="Rectangle 69">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205919"/>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p:txBody>
          <a:bodyPr vert="horz" lIns="109728" tIns="109728" rIns="109728" bIns="91440" rtlCol="0" anchor="ctr">
            <a:normAutofit/>
          </a:bodyPr>
          <a:lstStyle/>
          <a:p>
            <a:r>
              <a:rPr lang="en-US" dirty="0"/>
              <a:t>Reportability</a:t>
            </a:r>
          </a:p>
        </p:txBody>
      </p:sp>
      <p:sp>
        <p:nvSpPr>
          <p:cNvPr id="3" name="Content Placeholder 2">
            <a:extLst>
              <a:ext uri="{FF2B5EF4-FFF2-40B4-BE49-F238E27FC236}">
                <a16:creationId xmlns:a16="http://schemas.microsoft.com/office/drawing/2014/main" id="{7AF12C56-1830-9263-9427-2E2B7FEDC786}"/>
              </a:ext>
            </a:extLst>
          </p:cNvPr>
          <p:cNvSpPr>
            <a:spLocks noGrp="1"/>
          </p:cNvSpPr>
          <p:nvPr>
            <p:ph sz="quarter" idx="18"/>
          </p:nvPr>
        </p:nvSpPr>
        <p:spPr>
          <a:xfrm>
            <a:off x="6381750" y="2609851"/>
            <a:ext cx="5167331" cy="3665532"/>
          </a:xfrm>
        </p:spPr>
        <p:txBody>
          <a:bodyPr>
            <a:normAutofit/>
          </a:bodyPr>
          <a:lstStyle/>
          <a:p>
            <a:pPr marL="285750" indent="-285750">
              <a:buFont typeface="Arial" panose="020B0604020202020204" pitchFamily="34" charset="0"/>
              <a:buChar char="•"/>
            </a:pPr>
            <a:r>
              <a:rPr lang="en-US" dirty="0"/>
              <a:t>If unable to confirm site of origin, don’t report</a:t>
            </a:r>
          </a:p>
          <a:p>
            <a:pPr marL="569214" lvl="1" indent="-285750">
              <a:buFont typeface="Arial" panose="020B0604020202020204" pitchFamily="34" charset="0"/>
              <a:buChar char="•"/>
            </a:pPr>
            <a:r>
              <a:rPr lang="en-US" dirty="0">
                <a:hlinkClick r:id="rId3"/>
              </a:rPr>
              <a:t>https://seer.cancer.gov/seer-inquiry/inquiry-detail/20200041/</a:t>
            </a:r>
            <a:r>
              <a:rPr lang="en-US" dirty="0"/>
              <a:t> </a:t>
            </a:r>
          </a:p>
          <a:p>
            <a:pPr marL="569214" lvl="1" indent="-285750">
              <a:buFont typeface="Arial" panose="020B0604020202020204" pitchFamily="34" charset="0"/>
              <a:buChar char="•"/>
            </a:pPr>
            <a:r>
              <a:rPr lang="en-US" dirty="0">
                <a:hlinkClick r:id="rId4"/>
              </a:rPr>
              <a:t>https://seer.cancer.gov/seer-inquiry/inquiry-detail/20150057/</a:t>
            </a:r>
            <a:r>
              <a:rPr lang="en-US" dirty="0"/>
              <a:t> </a:t>
            </a:r>
          </a:p>
          <a:p>
            <a:pPr marL="569214" lvl="1" indent="-285750">
              <a:buFont typeface="Arial" panose="020B0604020202020204" pitchFamily="34" charset="0"/>
              <a:buChar char="•"/>
            </a:pPr>
            <a:r>
              <a:rPr lang="en-US" dirty="0">
                <a:hlinkClick r:id="rId5"/>
              </a:rPr>
              <a:t>https://seer.cancer.gov/seer-inquiry/inquiry-detail/20130203/</a:t>
            </a:r>
            <a:r>
              <a:rPr lang="en-US" dirty="0"/>
              <a:t> </a:t>
            </a:r>
          </a:p>
        </p:txBody>
      </p:sp>
      <p:pic>
        <p:nvPicPr>
          <p:cNvPr id="2050" name="Picture 2" descr="General Neuroanatomy Flashcards | Quizlet">
            <a:extLst>
              <a:ext uri="{FF2B5EF4-FFF2-40B4-BE49-F238E27FC236}">
                <a16:creationId xmlns:a16="http://schemas.microsoft.com/office/drawing/2014/main" id="{83E63557-D1D8-F327-5852-1DE48A90E40C}"/>
              </a:ext>
            </a:extLst>
          </p:cNvPr>
          <p:cNvPicPr>
            <a:picLocks noGrp="1" noChangeAspect="1" noChangeArrowheads="1"/>
          </p:cNvPicPr>
          <p:nvPr>
            <p:ph sz="quarter" idx="17"/>
          </p:nvPr>
        </p:nvPicPr>
        <p:blipFill>
          <a:blip r:embed="rId6">
            <a:extLst>
              <a:ext uri="{28A0092B-C50C-407E-A947-70E740481C1C}">
                <a14:useLocalDpi xmlns:a14="http://schemas.microsoft.com/office/drawing/2010/main" val="0"/>
              </a:ext>
            </a:extLst>
          </a:blip>
          <a:srcRect/>
          <a:stretch>
            <a:fillRect/>
          </a:stretch>
        </p:blipFill>
        <p:spPr bwMode="auto">
          <a:xfrm>
            <a:off x="866775" y="2489330"/>
            <a:ext cx="5021264" cy="412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2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65" name="Rectangle 2164">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Rectangle 2165">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67" name="Rectangle 216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8" name="Rectangle 2167">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Image result for brian cancer ribbon">
            <a:extLst>
              <a:ext uri="{FF2B5EF4-FFF2-40B4-BE49-F238E27FC236}">
                <a16:creationId xmlns:a16="http://schemas.microsoft.com/office/drawing/2014/main" id="{B998D58E-D762-7711-F2EC-DF71AE21CB35}"/>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tretch>
            <a:fillRect/>
          </a:stretch>
        </p:blipFill>
        <p:spPr bwMode="auto">
          <a:xfrm>
            <a:off x="927889" y="1260958"/>
            <a:ext cx="2602299" cy="4307254"/>
          </a:xfrm>
          <a:prstGeom prst="rect">
            <a:avLst/>
          </a:prstGeom>
          <a:noFill/>
          <a:extLst>
            <a:ext uri="{909E8E84-426E-40DD-AFC4-6F175D3DCCD1}">
              <a14:hiddenFill xmlns:a14="http://schemas.microsoft.com/office/drawing/2010/main">
                <a:solidFill>
                  <a:srgbClr val="FFFFFF"/>
                </a:solidFill>
              </a14:hiddenFill>
            </a:ext>
          </a:extLst>
        </p:spPr>
      </p:pic>
      <p:sp>
        <p:nvSpPr>
          <p:cNvPr id="2169" name="Rectangle 2168">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Rectangle 2169">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B65A9-1ACB-EE49-7672-A927F8F3463B}"/>
              </a:ext>
            </a:extLst>
          </p:cNvPr>
          <p:cNvSpPr>
            <a:spLocks noGrp="1"/>
          </p:cNvSpPr>
          <p:nvPr>
            <p:ph type="title"/>
          </p:nvPr>
        </p:nvSpPr>
        <p:spPr>
          <a:xfrm>
            <a:off x="4919472" y="1056362"/>
            <a:ext cx="6627226" cy="1154102"/>
          </a:xfrm>
        </p:spPr>
        <p:txBody>
          <a:bodyPr vert="horz" lIns="109728" tIns="109728" rIns="109728" bIns="91440" rtlCol="0" anchor="ctr">
            <a:normAutofit/>
          </a:bodyPr>
          <a:lstStyle/>
          <a:p>
            <a:pPr>
              <a:lnSpc>
                <a:spcPct val="150000"/>
              </a:lnSpc>
            </a:pPr>
            <a:r>
              <a:rPr lang="en-US" sz="3600" dirty="0"/>
              <a:t>Casefinding Tip </a:t>
            </a:r>
          </a:p>
        </p:txBody>
      </p:sp>
      <p:sp>
        <p:nvSpPr>
          <p:cNvPr id="2171" name="Rectangle 217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2" name="Rectangle 2171">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Rectangle 2172">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4" name="Rectangle 217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85" name="Content Placeholder 5">
            <a:extLst>
              <a:ext uri="{FF2B5EF4-FFF2-40B4-BE49-F238E27FC236}">
                <a16:creationId xmlns:a16="http://schemas.microsoft.com/office/drawing/2014/main" id="{FEAB8866-4AA3-36FA-4FED-4829B63ECA54}"/>
              </a:ext>
            </a:extLst>
          </p:cNvPr>
          <p:cNvGraphicFramePr/>
          <p:nvPr>
            <p:extLst>
              <p:ext uri="{D42A27DB-BD31-4B8C-83A1-F6EECF244321}">
                <p14:modId xmlns:p14="http://schemas.microsoft.com/office/powerpoint/2010/main" val="1046448438"/>
              </p:ext>
            </p:extLst>
          </p:nvPr>
        </p:nvGraphicFramePr>
        <p:xfrm>
          <a:off x="4921857" y="2268656"/>
          <a:ext cx="6627226" cy="3633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010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b">
            <a:normAutofit/>
          </a:bodyPr>
          <a:lstStyle/>
          <a:p>
            <a:r>
              <a:rPr lang="en-US" dirty="0"/>
              <a:t>Manual specifics for </a:t>
            </a:r>
            <a:r>
              <a:rPr lang="en-US" dirty="0" err="1"/>
              <a:t>cns</a:t>
            </a:r>
            <a:r>
              <a:rPr lang="en-US" dirty="0"/>
              <a:t> cases</a:t>
            </a:r>
          </a:p>
        </p:txBody>
      </p:sp>
      <p:sp>
        <p:nvSpPr>
          <p:cNvPr id="6" name="Text Placeholder 5">
            <a:extLst>
              <a:ext uri="{FF2B5EF4-FFF2-40B4-BE49-F238E27FC236}">
                <a16:creationId xmlns:a16="http://schemas.microsoft.com/office/drawing/2014/main" id="{7C94F61A-46C1-B831-7EC4-687DF1C757C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1154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lstStyle/>
          <a:p>
            <a:r>
              <a:rPr lang="en-US" dirty="0">
                <a:hlinkClick r:id="rId3"/>
              </a:rPr>
              <a:t>https://seer.cancer.gov/tools/solidtumor/</a:t>
            </a:r>
            <a:r>
              <a:rPr lang="en-US" dirty="0"/>
              <a:t> </a:t>
            </a:r>
          </a:p>
        </p:txBody>
      </p:sp>
    </p:spTree>
    <p:extLst>
      <p:ext uri="{BB962C8B-B14F-4D97-AF65-F5344CB8AC3E}">
        <p14:creationId xmlns:p14="http://schemas.microsoft.com/office/powerpoint/2010/main" val="265662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482445" y="1188856"/>
            <a:ext cx="3371902" cy="4306007"/>
          </a:xfrm>
        </p:spPr>
        <p:txBody>
          <a:bodyPr vert="horz" lIns="109728" tIns="109728" rIns="109728" bIns="91440" rtlCol="0" anchor="ctr">
            <a:normAutofit/>
          </a:bodyPr>
          <a:lstStyle/>
          <a:p>
            <a:pPr>
              <a:lnSpc>
                <a:spcPct val="150000"/>
              </a:lnSpc>
            </a:pPr>
            <a:r>
              <a:rPr lang="en-US" sz="3600" dirty="0"/>
              <a:t>Solid Tumor Rules</a:t>
            </a:r>
          </a:p>
        </p:txBody>
      </p:sp>
      <p:sp>
        <p:nvSpPr>
          <p:cNvPr id="42" name="Rectangle 41">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48" name="Rectangle 47">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50" name="Rectangle 49">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graphicFrame>
        <p:nvGraphicFramePr>
          <p:cNvPr id="6" name="Content Placeholder 2">
            <a:extLst>
              <a:ext uri="{FF2B5EF4-FFF2-40B4-BE49-F238E27FC236}">
                <a16:creationId xmlns:a16="http://schemas.microsoft.com/office/drawing/2014/main" id="{6B280DF3-80AC-C90E-0379-776D27B27A87}"/>
              </a:ext>
            </a:extLst>
          </p:cNvPr>
          <p:cNvGraphicFramePr>
            <a:graphicFrameLocks noGrp="1"/>
          </p:cNvGraphicFramePr>
          <p:nvPr>
            <p:ph sz="quarter" idx="14"/>
            <p:extLst>
              <p:ext uri="{D42A27DB-BD31-4B8C-83A1-F6EECF244321}">
                <p14:modId xmlns:p14="http://schemas.microsoft.com/office/powerpoint/2010/main" val="566318445"/>
              </p:ext>
            </p:extLst>
          </p:nvPr>
        </p:nvGraphicFramePr>
        <p:xfrm>
          <a:off x="4757929" y="1164596"/>
          <a:ext cx="6790606" cy="468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24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a:t>Solid Tumor Rules</a:t>
            </a:r>
            <a:endParaRPr lang="en-US" dirty="0"/>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4"/>
          </p:nvPr>
        </p:nvSpPr>
        <p:spPr>
          <a:xfrm>
            <a:off x="648935" y="1646102"/>
            <a:ext cx="10772752" cy="4160520"/>
          </a:xfrm>
        </p:spPr>
        <p:txBody>
          <a:bodyPr>
            <a:normAutofit/>
          </a:bodyPr>
          <a:lstStyle/>
          <a:p>
            <a:pPr marL="285750" indent="-285750">
              <a:buFont typeface="Arial" panose="020B0604020202020204" pitchFamily="34" charset="0"/>
              <a:buChar char="•"/>
            </a:pPr>
            <a:r>
              <a:rPr lang="en-US" dirty="0"/>
              <a:t>The following is NOT used to determine multiple primaries for CNS tumors</a:t>
            </a:r>
          </a:p>
          <a:p>
            <a:r>
              <a:rPr lang="en-US" dirty="0"/>
              <a:t>	Timing</a:t>
            </a:r>
          </a:p>
          <a:p>
            <a:r>
              <a:rPr lang="en-US" dirty="0"/>
              <a:t>	Laterality</a:t>
            </a:r>
          </a:p>
          <a:p>
            <a:pPr marL="285750" indent="-285750">
              <a:buFont typeface="Arial" panose="020B0604020202020204" pitchFamily="34" charset="0"/>
              <a:buChar char="•"/>
            </a:pPr>
            <a:r>
              <a:rPr lang="en-US" dirty="0"/>
              <a:t>There are </a:t>
            </a:r>
            <a:r>
              <a:rPr lang="en-US" i="1" dirty="0"/>
              <a:t>multiple</a:t>
            </a:r>
            <a:r>
              <a:rPr lang="en-US" dirty="0"/>
              <a:t> tables in the STR to assist in appropriately determining reportability</a:t>
            </a:r>
          </a:p>
          <a:p>
            <a:pPr marL="285750" indent="-285750">
              <a:buFont typeface="Arial" panose="020B0604020202020204" pitchFamily="34" charset="0"/>
              <a:buChar char="•"/>
            </a:pPr>
            <a:r>
              <a:rPr lang="en-US" dirty="0"/>
              <a:t>Component and phenotype are not equivalent to subtype/type/variant</a:t>
            </a:r>
          </a:p>
          <a:p>
            <a:pPr marL="285750" indent="-285750">
              <a:buFont typeface="Arial" panose="020B0604020202020204" pitchFamily="34" charset="0"/>
              <a:buChar char="•"/>
            </a:pPr>
            <a:r>
              <a:rPr lang="en-US" dirty="0"/>
              <a:t>Make sure you are using the correct module based off behavior!</a:t>
            </a:r>
          </a:p>
          <a:p>
            <a:endParaRPr lang="en-US" dirty="0"/>
          </a:p>
        </p:txBody>
      </p:sp>
    </p:spTree>
    <p:extLst>
      <p:ext uri="{BB962C8B-B14F-4D97-AF65-F5344CB8AC3E}">
        <p14:creationId xmlns:p14="http://schemas.microsoft.com/office/powerpoint/2010/main" val="300580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pic>
        <p:nvPicPr>
          <p:cNvPr id="5" name="Content Placeholder 4">
            <a:extLst>
              <a:ext uri="{FF2B5EF4-FFF2-40B4-BE49-F238E27FC236}">
                <a16:creationId xmlns:a16="http://schemas.microsoft.com/office/drawing/2014/main" id="{5E04E703-7D11-1A1B-88DB-362631C6FEF9}"/>
              </a:ext>
            </a:extLst>
          </p:cNvPr>
          <p:cNvPicPr>
            <a:picLocks noGrp="1" noChangeAspect="1"/>
          </p:cNvPicPr>
          <p:nvPr>
            <p:ph sz="quarter" idx="14"/>
          </p:nvPr>
        </p:nvPicPr>
        <p:blipFill>
          <a:blip r:embed="rId3"/>
          <a:stretch>
            <a:fillRect/>
          </a:stretch>
        </p:blipFill>
        <p:spPr>
          <a:xfrm>
            <a:off x="1506538" y="1735931"/>
            <a:ext cx="9058275" cy="3981450"/>
          </a:xfrm>
        </p:spPr>
      </p:pic>
    </p:spTree>
    <p:extLst>
      <p:ext uri="{BB962C8B-B14F-4D97-AF65-F5344CB8AC3E}">
        <p14:creationId xmlns:p14="http://schemas.microsoft.com/office/powerpoint/2010/main" val="24947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pic>
        <p:nvPicPr>
          <p:cNvPr id="7" name="Picture 6">
            <a:extLst>
              <a:ext uri="{FF2B5EF4-FFF2-40B4-BE49-F238E27FC236}">
                <a16:creationId xmlns:a16="http://schemas.microsoft.com/office/drawing/2014/main" id="{2C4D2850-20C6-7812-8926-2B08DFC8A6C4}"/>
              </a:ext>
            </a:extLst>
          </p:cNvPr>
          <p:cNvPicPr>
            <a:picLocks noChangeAspect="1"/>
          </p:cNvPicPr>
          <p:nvPr/>
        </p:nvPicPr>
        <p:blipFill>
          <a:blip r:embed="rId3"/>
          <a:stretch>
            <a:fillRect/>
          </a:stretch>
        </p:blipFill>
        <p:spPr>
          <a:xfrm>
            <a:off x="2667000" y="1046076"/>
            <a:ext cx="8034337" cy="5583324"/>
          </a:xfrm>
          <a:prstGeom prst="rect">
            <a:avLst/>
          </a:prstGeom>
        </p:spPr>
      </p:pic>
    </p:spTree>
    <p:extLst>
      <p:ext uri="{BB962C8B-B14F-4D97-AF65-F5344CB8AC3E}">
        <p14:creationId xmlns:p14="http://schemas.microsoft.com/office/powerpoint/2010/main" val="383379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pic>
        <p:nvPicPr>
          <p:cNvPr id="11" name="Picture 10">
            <a:extLst>
              <a:ext uri="{FF2B5EF4-FFF2-40B4-BE49-F238E27FC236}">
                <a16:creationId xmlns:a16="http://schemas.microsoft.com/office/drawing/2014/main" id="{B48271EC-48F8-2046-9A25-1065879804EE}"/>
              </a:ext>
            </a:extLst>
          </p:cNvPr>
          <p:cNvPicPr>
            <a:picLocks noChangeAspect="1"/>
          </p:cNvPicPr>
          <p:nvPr/>
        </p:nvPicPr>
        <p:blipFill>
          <a:blip r:embed="rId3"/>
          <a:stretch>
            <a:fillRect/>
          </a:stretch>
        </p:blipFill>
        <p:spPr>
          <a:xfrm>
            <a:off x="2590800" y="1087989"/>
            <a:ext cx="7791450" cy="5603323"/>
          </a:xfrm>
          <a:prstGeom prst="rect">
            <a:avLst/>
          </a:prstGeom>
        </p:spPr>
      </p:pic>
    </p:spTree>
    <p:extLst>
      <p:ext uri="{BB962C8B-B14F-4D97-AF65-F5344CB8AC3E}">
        <p14:creationId xmlns:p14="http://schemas.microsoft.com/office/powerpoint/2010/main" val="206254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pic>
        <p:nvPicPr>
          <p:cNvPr id="7" name="Picture 6">
            <a:extLst>
              <a:ext uri="{FF2B5EF4-FFF2-40B4-BE49-F238E27FC236}">
                <a16:creationId xmlns:a16="http://schemas.microsoft.com/office/drawing/2014/main" id="{406E97B5-44BA-3DB1-677B-65353FBBA7C8}"/>
              </a:ext>
            </a:extLst>
          </p:cNvPr>
          <p:cNvPicPr>
            <a:picLocks noChangeAspect="1"/>
          </p:cNvPicPr>
          <p:nvPr/>
        </p:nvPicPr>
        <p:blipFill>
          <a:blip r:embed="rId3"/>
          <a:stretch>
            <a:fillRect/>
          </a:stretch>
        </p:blipFill>
        <p:spPr>
          <a:xfrm>
            <a:off x="2109787" y="1090861"/>
            <a:ext cx="7972425" cy="5562351"/>
          </a:xfrm>
          <a:prstGeom prst="rect">
            <a:avLst/>
          </a:prstGeom>
        </p:spPr>
      </p:pic>
    </p:spTree>
    <p:extLst>
      <p:ext uri="{BB962C8B-B14F-4D97-AF65-F5344CB8AC3E}">
        <p14:creationId xmlns:p14="http://schemas.microsoft.com/office/powerpoint/2010/main" val="20750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1535372" y="4872251"/>
            <a:ext cx="10013709" cy="1030360"/>
          </a:xfrm>
        </p:spPr>
        <p:txBody>
          <a:bodyPr vert="horz" lIns="109728" tIns="109728" rIns="109728" bIns="91440" rtlCol="0" anchor="ctr">
            <a:normAutofit/>
          </a:bodyPr>
          <a:lstStyle/>
          <a:p>
            <a:pPr>
              <a:lnSpc>
                <a:spcPct val="150000"/>
              </a:lnSpc>
            </a:pPr>
            <a:r>
              <a:rPr lang="en-US" sz="3600">
                <a:solidFill>
                  <a:schemeClr val="bg1"/>
                </a:solidFill>
              </a:rPr>
              <a:t>Agenda</a:t>
            </a:r>
          </a:p>
        </p:txBody>
      </p:sp>
      <p:sp>
        <p:nvSpPr>
          <p:cNvPr id="42" name="Rectangle 41">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67CB58BE-81B6-218F-BC3F-E129E8AF12B7}"/>
              </a:ext>
            </a:extLst>
          </p:cNvPr>
          <p:cNvGraphicFramePr>
            <a:graphicFrameLocks noGrp="1"/>
          </p:cNvGraphicFramePr>
          <p:nvPr>
            <p:ph sz="quarter" idx="14"/>
            <p:extLst>
              <p:ext uri="{D42A27DB-BD31-4B8C-83A1-F6EECF244321}">
                <p14:modId xmlns:p14="http://schemas.microsoft.com/office/powerpoint/2010/main" val="1315214726"/>
              </p:ext>
            </p:extLst>
          </p:nvPr>
        </p:nvGraphicFramePr>
        <p:xfrm>
          <a:off x="1714241" y="704851"/>
          <a:ext cx="9834026" cy="33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29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pic>
        <p:nvPicPr>
          <p:cNvPr id="4" name="Picture 3">
            <a:extLst>
              <a:ext uri="{FF2B5EF4-FFF2-40B4-BE49-F238E27FC236}">
                <a16:creationId xmlns:a16="http://schemas.microsoft.com/office/drawing/2014/main" id="{A6E87BA7-64E4-DAD1-1330-69FE3F385328}"/>
              </a:ext>
            </a:extLst>
          </p:cNvPr>
          <p:cNvPicPr>
            <a:picLocks noChangeAspect="1"/>
          </p:cNvPicPr>
          <p:nvPr/>
        </p:nvPicPr>
        <p:blipFill>
          <a:blip r:embed="rId3"/>
          <a:stretch>
            <a:fillRect/>
          </a:stretch>
        </p:blipFill>
        <p:spPr>
          <a:xfrm>
            <a:off x="2676525" y="980758"/>
            <a:ext cx="7862887" cy="5629591"/>
          </a:xfrm>
          <a:prstGeom prst="rect">
            <a:avLst/>
          </a:prstGeom>
        </p:spPr>
      </p:pic>
    </p:spTree>
    <p:extLst>
      <p:ext uri="{BB962C8B-B14F-4D97-AF65-F5344CB8AC3E}">
        <p14:creationId xmlns:p14="http://schemas.microsoft.com/office/powerpoint/2010/main" val="85546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Solid Tumor Rules</a:t>
            </a:r>
          </a:p>
        </p:txBody>
      </p:sp>
      <p:pic>
        <p:nvPicPr>
          <p:cNvPr id="4" name="Picture 3">
            <a:extLst>
              <a:ext uri="{FF2B5EF4-FFF2-40B4-BE49-F238E27FC236}">
                <a16:creationId xmlns:a16="http://schemas.microsoft.com/office/drawing/2014/main" id="{1346B82E-F2D8-34CB-9452-9DC4F7AB1697}"/>
              </a:ext>
            </a:extLst>
          </p:cNvPr>
          <p:cNvPicPr>
            <a:picLocks noChangeAspect="1"/>
          </p:cNvPicPr>
          <p:nvPr/>
        </p:nvPicPr>
        <p:blipFill>
          <a:blip r:embed="rId3"/>
          <a:stretch>
            <a:fillRect/>
          </a:stretch>
        </p:blipFill>
        <p:spPr>
          <a:xfrm>
            <a:off x="2743199" y="989368"/>
            <a:ext cx="7475475" cy="5777193"/>
          </a:xfrm>
          <a:prstGeom prst="rect">
            <a:avLst/>
          </a:prstGeom>
        </p:spPr>
      </p:pic>
    </p:spTree>
    <p:extLst>
      <p:ext uri="{BB962C8B-B14F-4D97-AF65-F5344CB8AC3E}">
        <p14:creationId xmlns:p14="http://schemas.microsoft.com/office/powerpoint/2010/main" val="52320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a:t>Solid Tumor Rules</a:t>
            </a:r>
            <a:endParaRPr lang="en-US" dirty="0"/>
          </a:p>
        </p:txBody>
      </p:sp>
      <p:sp>
        <p:nvSpPr>
          <p:cNvPr id="7" name="Content Placeholder 6">
            <a:extLst>
              <a:ext uri="{FF2B5EF4-FFF2-40B4-BE49-F238E27FC236}">
                <a16:creationId xmlns:a16="http://schemas.microsoft.com/office/drawing/2014/main" id="{23695E68-2EEA-663C-8A6B-787BF751B380}"/>
              </a:ext>
            </a:extLst>
          </p:cNvPr>
          <p:cNvSpPr>
            <a:spLocks noGrp="1"/>
          </p:cNvSpPr>
          <p:nvPr>
            <p:ph sz="quarter" idx="19"/>
          </p:nvPr>
        </p:nvSpPr>
        <p:spPr>
          <a:xfrm>
            <a:off x="504826" y="1769396"/>
            <a:ext cx="8018814" cy="4160520"/>
          </a:xfrm>
        </p:spPr>
        <p:txBody>
          <a:bodyPr/>
          <a:lstStyle/>
          <a:p>
            <a:pPr marL="285750" indent="-285750">
              <a:buFont typeface="Arial" panose="020B0604020202020204" pitchFamily="34" charset="0"/>
              <a:buChar char="•"/>
            </a:pPr>
            <a:r>
              <a:rPr lang="en-US" dirty="0"/>
              <a:t>Pituitary adenoma is synonymous with:</a:t>
            </a:r>
          </a:p>
          <a:p>
            <a:pPr marL="569214" lvl="1" indent="-285750">
              <a:buFont typeface="Arial" panose="020B0604020202020204" pitchFamily="34" charset="0"/>
              <a:buChar char="•"/>
            </a:pPr>
            <a:r>
              <a:rPr lang="en-US" sz="1600" dirty="0"/>
              <a:t>Microadenoma</a:t>
            </a:r>
          </a:p>
          <a:p>
            <a:pPr marL="569214" lvl="1" indent="-285750">
              <a:buFont typeface="Arial" panose="020B0604020202020204" pitchFamily="34" charset="0"/>
              <a:buChar char="•"/>
            </a:pPr>
            <a:r>
              <a:rPr lang="en-US" sz="1600" dirty="0"/>
              <a:t>Macroadenoma</a:t>
            </a:r>
          </a:p>
          <a:p>
            <a:pPr marL="285750" indent="-285750">
              <a:buFont typeface="Arial" panose="020B0604020202020204" pitchFamily="34" charset="0"/>
              <a:buChar char="•"/>
            </a:pPr>
            <a:r>
              <a:rPr lang="en-US" dirty="0"/>
              <a:t>Specific ICD-O-3 histology code!</a:t>
            </a:r>
          </a:p>
          <a:p>
            <a:pPr marL="569214" lvl="1" indent="-285750">
              <a:buFont typeface="Arial" panose="020B0604020202020204" pitchFamily="34" charset="0"/>
              <a:buChar char="•"/>
            </a:pPr>
            <a:r>
              <a:rPr lang="en-US" sz="1600" dirty="0"/>
              <a:t>Not adenoma, NOS</a:t>
            </a:r>
          </a:p>
        </p:txBody>
      </p:sp>
      <p:pic>
        <p:nvPicPr>
          <p:cNvPr id="2050" name="Picture 2" descr="Image result for in case you didn't know">
            <a:extLst>
              <a:ext uri="{FF2B5EF4-FFF2-40B4-BE49-F238E27FC236}">
                <a16:creationId xmlns:a16="http://schemas.microsoft.com/office/drawing/2014/main" id="{51E5A511-5E8E-F8DB-33DE-3BDE68337577}"/>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rot="961917">
            <a:off x="5958772" y="3151779"/>
            <a:ext cx="5957482" cy="139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28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STORE</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lstStyle/>
          <a:p>
            <a:r>
              <a:rPr lang="en-US" dirty="0">
                <a:hlinkClick r:id="rId3"/>
              </a:rPr>
              <a:t>https://www.facs.org/media/oldnkjba/store-2024-final-12192023.pdf</a:t>
            </a:r>
            <a:r>
              <a:rPr lang="en-US" dirty="0"/>
              <a:t> </a:t>
            </a:r>
          </a:p>
        </p:txBody>
      </p:sp>
    </p:spTree>
    <p:extLst>
      <p:ext uri="{BB962C8B-B14F-4D97-AF65-F5344CB8AC3E}">
        <p14:creationId xmlns:p14="http://schemas.microsoft.com/office/powerpoint/2010/main" val="239401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645459" y="1200863"/>
            <a:ext cx="3119717" cy="4306007"/>
          </a:xfrm>
        </p:spPr>
        <p:txBody>
          <a:bodyPr vert="horz" lIns="109728" tIns="109728" rIns="109728" bIns="91440" rtlCol="0" anchor="ctr">
            <a:normAutofit/>
          </a:bodyPr>
          <a:lstStyle/>
          <a:p>
            <a:pPr>
              <a:lnSpc>
                <a:spcPct val="150000"/>
              </a:lnSpc>
            </a:pPr>
            <a:r>
              <a:rPr lang="en-US" sz="3600"/>
              <a:t>STORE</a:t>
            </a:r>
          </a:p>
        </p:txBody>
      </p:sp>
      <p:sp>
        <p:nvSpPr>
          <p:cNvPr id="17" name="Rectangle 16">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5" name="Rectangle 24">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graphicFrame>
        <p:nvGraphicFramePr>
          <p:cNvPr id="5" name="Content Placeholder 2">
            <a:extLst>
              <a:ext uri="{FF2B5EF4-FFF2-40B4-BE49-F238E27FC236}">
                <a16:creationId xmlns:a16="http://schemas.microsoft.com/office/drawing/2014/main" id="{D1A14907-1351-93E2-E207-B5CF59D58CBA}"/>
              </a:ext>
            </a:extLst>
          </p:cNvPr>
          <p:cNvGraphicFramePr>
            <a:graphicFrameLocks noGrp="1"/>
          </p:cNvGraphicFramePr>
          <p:nvPr>
            <p:ph sz="quarter" idx="18"/>
            <p:extLst>
              <p:ext uri="{D42A27DB-BD31-4B8C-83A1-F6EECF244321}">
                <p14:modId xmlns:p14="http://schemas.microsoft.com/office/powerpoint/2010/main" val="1994795067"/>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610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7" name="Rectangle 56">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25000"/>
              </a:lnSpc>
            </a:pPr>
            <a:r>
              <a:rPr lang="en-US" sz="5400" b="0" cap="all"/>
              <a:t>STORE</a:t>
            </a:r>
          </a:p>
        </p:txBody>
      </p:sp>
      <p:sp>
        <p:nvSpPr>
          <p:cNvPr id="8" name="Table Placeholder 7">
            <a:extLst>
              <a:ext uri="{FF2B5EF4-FFF2-40B4-BE49-F238E27FC236}">
                <a16:creationId xmlns:a16="http://schemas.microsoft.com/office/drawing/2014/main" id="{8D7ABB3D-E2CB-AE47-7156-F16A937192F0}"/>
              </a:ext>
            </a:extLst>
          </p:cNvPr>
          <p:cNvSpPr>
            <a:spLocks noGrp="1"/>
          </p:cNvSpPr>
          <p:nvPr>
            <p:ph sz="quarter" idx="18"/>
          </p:nvPr>
        </p:nvSpPr>
        <p:spPr>
          <a:xfrm>
            <a:off x="1635104" y="5419983"/>
            <a:ext cx="9180747" cy="661984"/>
          </a:xfrm>
        </p:spPr>
        <p:txBody>
          <a:bodyPr vert="horz" lIns="109728" tIns="109728" rIns="109728" bIns="91440" rtlCol="0" anchor="t">
            <a:normAutofit/>
          </a:bodyPr>
          <a:lstStyle/>
          <a:p>
            <a:pPr>
              <a:lnSpc>
                <a:spcPct val="150000"/>
              </a:lnSpc>
            </a:pPr>
            <a:r>
              <a:rPr lang="en-US" sz="2000">
                <a:solidFill>
                  <a:schemeClr val="bg1"/>
                </a:solidFill>
              </a:rPr>
              <a:t>Laterality</a:t>
            </a:r>
          </a:p>
        </p:txBody>
      </p:sp>
      <p:sp>
        <p:nvSpPr>
          <p:cNvPr id="61" name="Rectangle 6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0397F06C-F559-5645-1DF8-C3FE52E44646}"/>
              </a:ext>
            </a:extLst>
          </p:cNvPr>
          <p:cNvPicPr>
            <a:picLocks noGrp="1" noChangeAspect="1"/>
          </p:cNvPicPr>
          <p:nvPr>
            <p:ph sz="quarter" idx="17"/>
          </p:nvPr>
        </p:nvPicPr>
        <p:blipFill>
          <a:blip r:embed="rId3"/>
          <a:stretch>
            <a:fillRect/>
          </a:stretch>
        </p:blipFill>
        <p:spPr>
          <a:xfrm>
            <a:off x="1635102" y="484632"/>
            <a:ext cx="6093841" cy="2991773"/>
          </a:xfrm>
          <a:prstGeom prst="rect">
            <a:avLst/>
          </a:prstGeom>
        </p:spPr>
      </p:pic>
    </p:spTree>
    <p:extLst>
      <p:ext uri="{BB962C8B-B14F-4D97-AF65-F5344CB8AC3E}">
        <p14:creationId xmlns:p14="http://schemas.microsoft.com/office/powerpoint/2010/main" val="4155719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GRADE</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normAutofit fontScale="85000" lnSpcReduction="20000"/>
          </a:bodyPr>
          <a:lstStyle/>
          <a:p>
            <a:r>
              <a:rPr lang="en-US" dirty="0">
                <a:hlinkClick r:id="rId3"/>
              </a:rPr>
              <a:t>https://www.naaccr.org/wp-content/uploads/2023/10/Grade-Coding-Instructions-and-Tables-v3_printed.pdf?v=1717515751</a:t>
            </a:r>
            <a:r>
              <a:rPr lang="en-US" dirty="0"/>
              <a:t> </a:t>
            </a:r>
          </a:p>
        </p:txBody>
      </p:sp>
    </p:spTree>
    <p:extLst>
      <p:ext uri="{BB962C8B-B14F-4D97-AF65-F5344CB8AC3E}">
        <p14:creationId xmlns:p14="http://schemas.microsoft.com/office/powerpoint/2010/main" val="400926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Grade</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p:txBody>
          <a:bodyPr>
            <a:normAutofit/>
          </a:bodyPr>
          <a:lstStyle/>
          <a:p>
            <a:pPr marL="285750" indent="-285750">
              <a:buFont typeface="Arial" panose="020B0604020202020204" pitchFamily="34" charset="0"/>
              <a:buChar char="•"/>
            </a:pPr>
            <a:r>
              <a:rPr lang="en-US" dirty="0"/>
              <a:t>Brain, CNS other, intracranial glands all follow the same grade instructions</a:t>
            </a:r>
          </a:p>
          <a:p>
            <a:pPr marL="285750" indent="-285750">
              <a:buFont typeface="Arial" panose="020B0604020202020204" pitchFamily="34" charset="0"/>
              <a:buChar char="•"/>
            </a:pPr>
            <a:r>
              <a:rPr lang="en-US" dirty="0"/>
              <a:t>Clinical grade can be assigned without histologic confirmation</a:t>
            </a:r>
          </a:p>
          <a:p>
            <a:pPr marL="285750" indent="-285750">
              <a:buFont typeface="Arial" panose="020B0604020202020204" pitchFamily="34" charset="0"/>
              <a:buChar char="•"/>
            </a:pPr>
            <a:r>
              <a:rPr lang="en-US" dirty="0"/>
              <a:t>Behavior of 0 = automatic grade of 1</a:t>
            </a:r>
          </a:p>
          <a:p>
            <a:pPr marL="569214" lvl="1" indent="-285750">
              <a:buFont typeface="Arial" panose="020B0604020202020204" pitchFamily="34" charset="0"/>
              <a:buChar char="•"/>
            </a:pPr>
            <a:r>
              <a:rPr lang="en-US" dirty="0"/>
              <a:t>Other default grades can be assigned</a:t>
            </a:r>
          </a:p>
          <a:p>
            <a:pPr marL="852678" lvl="2" indent="-285750">
              <a:buFont typeface="Arial" panose="020B0604020202020204" pitchFamily="34" charset="0"/>
              <a:buChar char="•"/>
            </a:pPr>
            <a:r>
              <a:rPr lang="en-US" dirty="0"/>
              <a:t>See STR, AJCC, or </a:t>
            </a:r>
            <a:r>
              <a:rPr lang="en-US" dirty="0">
                <a:hlinkClick r:id="rId3"/>
              </a:rPr>
              <a:t>CAP</a:t>
            </a:r>
            <a:endParaRPr lang="en-US" dirty="0"/>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6F2F46FB-6874-1875-2982-E88A9709AB6B}"/>
              </a:ext>
            </a:extLst>
          </p:cNvPr>
          <p:cNvPicPr>
            <a:picLocks noGrp="1" noChangeAspect="1"/>
          </p:cNvPicPr>
          <p:nvPr>
            <p:ph sz="quarter" idx="17"/>
          </p:nvPr>
        </p:nvPicPr>
        <p:blipFill>
          <a:blip r:embed="rId4"/>
          <a:stretch>
            <a:fillRect/>
          </a:stretch>
        </p:blipFill>
        <p:spPr>
          <a:xfrm>
            <a:off x="7431579" y="2936320"/>
            <a:ext cx="4505066" cy="2048221"/>
          </a:xfrm>
        </p:spPr>
      </p:pic>
      <p:sp>
        <p:nvSpPr>
          <p:cNvPr id="8" name="TextBox 7">
            <a:extLst>
              <a:ext uri="{FF2B5EF4-FFF2-40B4-BE49-F238E27FC236}">
                <a16:creationId xmlns:a16="http://schemas.microsoft.com/office/drawing/2014/main" id="{B86D4CBE-FF78-4252-F1DF-A9E50FEB273C}"/>
              </a:ext>
            </a:extLst>
          </p:cNvPr>
          <p:cNvSpPr txBox="1"/>
          <p:nvPr/>
        </p:nvSpPr>
        <p:spPr>
          <a:xfrm>
            <a:off x="7508317" y="4984541"/>
            <a:ext cx="4505066" cy="246221"/>
          </a:xfrm>
          <a:prstGeom prst="rect">
            <a:avLst/>
          </a:prstGeom>
          <a:noFill/>
        </p:spPr>
        <p:txBody>
          <a:bodyPr wrap="square">
            <a:spAutoFit/>
          </a:bodyPr>
          <a:lstStyle/>
          <a:p>
            <a:r>
              <a:rPr lang="en-US" sz="1000" dirty="0">
                <a:hlinkClick r:id="rId5"/>
              </a:rPr>
              <a:t>Source: Malignant CNS Solid Tumor Rules 2024 Update (cancer.gov)</a:t>
            </a:r>
            <a:endParaRPr lang="en-US" sz="1000" dirty="0"/>
          </a:p>
        </p:txBody>
      </p:sp>
    </p:spTree>
    <p:extLst>
      <p:ext uri="{BB962C8B-B14F-4D97-AF65-F5344CB8AC3E}">
        <p14:creationId xmlns:p14="http://schemas.microsoft.com/office/powerpoint/2010/main" val="2225637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SSDI</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normAutofit fontScale="85000" lnSpcReduction="20000"/>
          </a:bodyPr>
          <a:lstStyle/>
          <a:p>
            <a:r>
              <a:rPr lang="en-US" dirty="0">
                <a:hlinkClick r:id="rId3"/>
              </a:rPr>
              <a:t>https://www.naaccr.org/wp-content/uploads/2023/10/Site-Specific-Data-Item-SSDI-Manual_printed.pdf?v=1717515751</a:t>
            </a:r>
            <a:r>
              <a:rPr lang="en-US" dirty="0"/>
              <a:t> </a:t>
            </a:r>
          </a:p>
        </p:txBody>
      </p:sp>
    </p:spTree>
    <p:extLst>
      <p:ext uri="{BB962C8B-B14F-4D97-AF65-F5344CB8AC3E}">
        <p14:creationId xmlns:p14="http://schemas.microsoft.com/office/powerpoint/2010/main" val="183373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t>SSDI’s</a:t>
            </a:r>
          </a:p>
        </p:txBody>
      </p:sp>
      <p:sp>
        <p:nvSpPr>
          <p:cNvPr id="59" name="Rectangle 58">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Content Placeholder 2">
            <a:extLst>
              <a:ext uri="{FF2B5EF4-FFF2-40B4-BE49-F238E27FC236}">
                <a16:creationId xmlns:a16="http://schemas.microsoft.com/office/drawing/2014/main" id="{7BC968F6-11A2-07BB-0141-4AEA552EDE85}"/>
              </a:ext>
            </a:extLst>
          </p:cNvPr>
          <p:cNvGraphicFramePr>
            <a:graphicFrameLocks noGrp="1"/>
          </p:cNvGraphicFramePr>
          <p:nvPr>
            <p:ph sz="quarter" idx="18"/>
            <p:extLst>
              <p:ext uri="{D42A27DB-BD31-4B8C-83A1-F6EECF244321}">
                <p14:modId xmlns:p14="http://schemas.microsoft.com/office/powerpoint/2010/main" val="2834359701"/>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70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2" name="Rectangle 105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056" name="Rectangle 105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8" name="Rectangle 1057">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1059">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331CEB84-49DC-40A9-B2F0-D573658AE999}"/>
              </a:ext>
            </a:extLst>
          </p:cNvPr>
          <p:cNvSpPr>
            <a:spLocks noGrp="1"/>
          </p:cNvSpPr>
          <p:nvPr>
            <p:ph type="title"/>
          </p:nvPr>
        </p:nvSpPr>
        <p:spPr>
          <a:xfrm>
            <a:off x="1635103" y="1057522"/>
            <a:ext cx="4741843" cy="2173433"/>
          </a:xfrm>
        </p:spPr>
        <p:txBody>
          <a:bodyPr vert="horz" lIns="109728" tIns="109728" rIns="109728" bIns="91440" rtlCol="0" anchor="ctr">
            <a:normAutofit/>
          </a:bodyPr>
          <a:lstStyle/>
          <a:p>
            <a:pPr>
              <a:lnSpc>
                <a:spcPct val="115000"/>
              </a:lnSpc>
            </a:pPr>
            <a:r>
              <a:rPr lang="en-US" sz="3700" b="0" cap="all">
                <a:solidFill>
                  <a:schemeClr val="bg1"/>
                </a:solidFill>
              </a:rPr>
              <a:t>Central nervous system</a:t>
            </a:r>
          </a:p>
        </p:txBody>
      </p:sp>
      <p:sp>
        <p:nvSpPr>
          <p:cNvPr id="6" name="Subtitle 5">
            <a:extLst>
              <a:ext uri="{FF2B5EF4-FFF2-40B4-BE49-F238E27FC236}">
                <a16:creationId xmlns:a16="http://schemas.microsoft.com/office/drawing/2014/main" id="{FC9D561B-63B7-7C7C-3547-39758FC27A2B}"/>
              </a:ext>
            </a:extLst>
          </p:cNvPr>
          <p:cNvSpPr>
            <a:spLocks noGrp="1"/>
          </p:cNvSpPr>
          <p:nvPr>
            <p:ph type="subTitle" idx="1"/>
          </p:nvPr>
        </p:nvSpPr>
        <p:spPr>
          <a:xfrm>
            <a:off x="1635104" y="3751119"/>
            <a:ext cx="4797502" cy="1606163"/>
          </a:xfrm>
        </p:spPr>
        <p:txBody>
          <a:bodyPr vert="horz" lIns="109728" tIns="109728" rIns="109728" bIns="91440" rtlCol="0" anchor="t">
            <a:normAutofit/>
          </a:bodyPr>
          <a:lstStyle/>
          <a:p>
            <a:pPr>
              <a:lnSpc>
                <a:spcPct val="150000"/>
              </a:lnSpc>
            </a:pPr>
            <a:endParaRPr lang="en-US" sz="2400"/>
          </a:p>
        </p:txBody>
      </p:sp>
      <p:sp>
        <p:nvSpPr>
          <p:cNvPr id="1062" name="Rectangle 1061">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1067">
            <a:extLst>
              <a:ext uri="{FF2B5EF4-FFF2-40B4-BE49-F238E27FC236}">
                <a16:creationId xmlns:a16="http://schemas.microsoft.com/office/drawing/2014/main" id="{E7CAD65F-AAC9-4CC9-B5F5-E963F24F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he location of the central nervous system and peripheral nervous system in the human body.">
            <a:extLst>
              <a:ext uri="{FF2B5EF4-FFF2-40B4-BE49-F238E27FC236}">
                <a16:creationId xmlns:a16="http://schemas.microsoft.com/office/drawing/2014/main" id="{2B9017E2-1523-450E-1A4E-5F532E90E3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4569" y="932137"/>
            <a:ext cx="4362798" cy="49297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524E729-10C2-BB8A-D907-4371AC61820E}"/>
              </a:ext>
            </a:extLst>
          </p:cNvPr>
          <p:cNvSpPr txBox="1"/>
          <p:nvPr/>
        </p:nvSpPr>
        <p:spPr>
          <a:xfrm>
            <a:off x="7839822" y="5908126"/>
            <a:ext cx="4234780" cy="215444"/>
          </a:xfrm>
          <a:prstGeom prst="rect">
            <a:avLst/>
          </a:prstGeom>
          <a:noFill/>
        </p:spPr>
        <p:txBody>
          <a:bodyPr wrap="square">
            <a:spAutoFit/>
          </a:bodyPr>
          <a:lstStyle/>
          <a:p>
            <a:r>
              <a:rPr lang="en-US" sz="800" dirty="0">
                <a:hlinkClick r:id="rId4"/>
              </a:rPr>
              <a:t>https://my.clevelandclinic.org/health/body/central-nervous-system-cns</a:t>
            </a:r>
            <a:r>
              <a:rPr lang="en-US" sz="800" dirty="0"/>
              <a:t> </a:t>
            </a:r>
          </a:p>
        </p:txBody>
      </p:sp>
    </p:spTree>
    <p:extLst>
      <p:ext uri="{BB962C8B-B14F-4D97-AF65-F5344CB8AC3E}">
        <p14:creationId xmlns:p14="http://schemas.microsoft.com/office/powerpoint/2010/main" val="2779792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645459" y="1200863"/>
            <a:ext cx="3119717" cy="4306007"/>
          </a:xfrm>
        </p:spPr>
        <p:txBody>
          <a:bodyPr vert="horz" lIns="109728" tIns="109728" rIns="109728" bIns="91440" rtlCol="0" anchor="ctr">
            <a:normAutofit/>
          </a:bodyPr>
          <a:lstStyle/>
          <a:p>
            <a:pPr>
              <a:lnSpc>
                <a:spcPct val="150000"/>
              </a:lnSpc>
            </a:pPr>
            <a:r>
              <a:rPr lang="en-US" sz="3600"/>
              <a:t>SSDI’s</a:t>
            </a:r>
          </a:p>
        </p:txBody>
      </p:sp>
      <p:sp>
        <p:nvSpPr>
          <p:cNvPr id="17" name="Rectangle 16">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3" name="Rectangle 22">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5" name="Rectangle 24">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graphicFrame>
        <p:nvGraphicFramePr>
          <p:cNvPr id="5" name="Content Placeholder 2">
            <a:extLst>
              <a:ext uri="{FF2B5EF4-FFF2-40B4-BE49-F238E27FC236}">
                <a16:creationId xmlns:a16="http://schemas.microsoft.com/office/drawing/2014/main" id="{2AAF5E8B-2B7D-18F1-1365-9786CCE8BB27}"/>
              </a:ext>
            </a:extLst>
          </p:cNvPr>
          <p:cNvGraphicFramePr>
            <a:graphicFrameLocks noGrp="1"/>
          </p:cNvGraphicFramePr>
          <p:nvPr>
            <p:ph sz="quarter" idx="18"/>
            <p:extLst>
              <p:ext uri="{D42A27DB-BD31-4B8C-83A1-F6EECF244321}">
                <p14:modId xmlns:p14="http://schemas.microsoft.com/office/powerpoint/2010/main" val="1313542617"/>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266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AJCC</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lstStyle/>
          <a:p>
            <a:r>
              <a:rPr lang="en-US" dirty="0"/>
              <a:t>Version 9 Protocol Effective 1/1/2023</a:t>
            </a:r>
          </a:p>
        </p:txBody>
      </p:sp>
    </p:spTree>
    <p:extLst>
      <p:ext uri="{BB962C8B-B14F-4D97-AF65-F5344CB8AC3E}">
        <p14:creationId xmlns:p14="http://schemas.microsoft.com/office/powerpoint/2010/main" val="201873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DB426D6-FD66-4A48-A6EB-235CF408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9873" y="-10597"/>
            <a:ext cx="4067173"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47" y="717163"/>
            <a:ext cx="8068913" cy="545045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509E6C1-B33E-49E8-8D77-7D2A9B49E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9872" y="717163"/>
            <a:ext cx="4059075" cy="5392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8576235" y="1201271"/>
            <a:ext cx="3161553" cy="4394440"/>
          </a:xfrm>
        </p:spPr>
        <p:txBody>
          <a:bodyPr vert="horz" lIns="109728" tIns="109728" rIns="109728" bIns="91440" rtlCol="0" anchor="ctr">
            <a:normAutofit/>
          </a:bodyPr>
          <a:lstStyle/>
          <a:p>
            <a:pPr>
              <a:lnSpc>
                <a:spcPct val="150000"/>
              </a:lnSpc>
            </a:pPr>
            <a:r>
              <a:rPr lang="en-US">
                <a:solidFill>
                  <a:srgbClr val="FFFFFF"/>
                </a:solidFill>
              </a:rPr>
              <a:t>AJCC</a:t>
            </a:r>
          </a:p>
        </p:txBody>
      </p:sp>
      <p:sp>
        <p:nvSpPr>
          <p:cNvPr id="58" name="Rectangle 57">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67615"/>
            <a:ext cx="8063866"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91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D0687CC-D1D8-44B2-9573-CC65510EC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32924" y="6134669"/>
            <a:ext cx="4059075" cy="72333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Table Placeholder 2">
            <a:extLst>
              <a:ext uri="{FF2B5EF4-FFF2-40B4-BE49-F238E27FC236}">
                <a16:creationId xmlns:a16="http://schemas.microsoft.com/office/drawing/2014/main" id="{6FD70604-FE0C-1BC9-ECFF-9CC764479211}"/>
              </a:ext>
            </a:extLst>
          </p:cNvPr>
          <p:cNvGraphicFramePr/>
          <p:nvPr>
            <p:extLst>
              <p:ext uri="{D42A27DB-BD31-4B8C-83A1-F6EECF244321}">
                <p14:modId xmlns:p14="http://schemas.microsoft.com/office/powerpoint/2010/main" val="993331079"/>
              </p:ext>
            </p:extLst>
          </p:nvPr>
        </p:nvGraphicFramePr>
        <p:xfrm>
          <a:off x="643467" y="1375554"/>
          <a:ext cx="6771884" cy="410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023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SUMMARY STAGE</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lstStyle/>
          <a:p>
            <a:r>
              <a:rPr lang="en-US" dirty="0">
                <a:hlinkClick r:id="rId3"/>
              </a:rPr>
              <a:t>https://seer.cancer.gov/tools/ssm/SSM2018-BRAIN.pdf</a:t>
            </a:r>
            <a:r>
              <a:rPr lang="en-US" dirty="0"/>
              <a:t> </a:t>
            </a:r>
          </a:p>
        </p:txBody>
      </p:sp>
    </p:spTree>
    <p:extLst>
      <p:ext uri="{BB962C8B-B14F-4D97-AF65-F5344CB8AC3E}">
        <p14:creationId xmlns:p14="http://schemas.microsoft.com/office/powerpoint/2010/main" val="81582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p:txBody>
          <a:bodyPr/>
          <a:lstStyle/>
          <a:p>
            <a:r>
              <a:rPr lang="en-US" dirty="0"/>
              <a:t>SUMMARY STAGE</a:t>
            </a:r>
          </a:p>
        </p:txBody>
      </p:sp>
      <p:sp>
        <p:nvSpPr>
          <p:cNvPr id="2" name="Content Placeholder 1">
            <a:extLst>
              <a:ext uri="{FF2B5EF4-FFF2-40B4-BE49-F238E27FC236}">
                <a16:creationId xmlns:a16="http://schemas.microsoft.com/office/drawing/2014/main" id="{CFBE7BEA-3E9E-94AC-8341-F459C5C56CB6}"/>
              </a:ext>
            </a:extLst>
          </p:cNvPr>
          <p:cNvSpPr>
            <a:spLocks noGrp="1"/>
          </p:cNvSpPr>
          <p:nvPr>
            <p:ph sz="quarter" idx="18"/>
          </p:nvPr>
        </p:nvSpPr>
        <p:spPr/>
        <p:txBody>
          <a:bodyPr>
            <a:normAutofit fontScale="92500"/>
          </a:bodyPr>
          <a:lstStyle/>
          <a:p>
            <a:pPr marL="285750" indent="-285750">
              <a:lnSpc>
                <a:spcPct val="100000"/>
              </a:lnSpc>
              <a:spcAft>
                <a:spcPts val="0"/>
              </a:spcAft>
              <a:buFont typeface="Arial" panose="020B0604020202020204" pitchFamily="34" charset="0"/>
              <a:buChar char="•"/>
            </a:pPr>
            <a:r>
              <a:rPr lang="en-US" dirty="0"/>
              <a:t>4 sections under brain chapter</a:t>
            </a:r>
          </a:p>
          <a:p>
            <a:pPr marL="569214" lvl="1" indent="-285750">
              <a:lnSpc>
                <a:spcPct val="100000"/>
              </a:lnSpc>
              <a:spcAft>
                <a:spcPts val="0"/>
              </a:spcAft>
              <a:buFont typeface="Arial" panose="020B0604020202020204" pitchFamily="34" charset="0"/>
              <a:buChar char="•"/>
            </a:pPr>
            <a:r>
              <a:rPr lang="en-US" dirty="0"/>
              <a:t>Brain</a:t>
            </a:r>
          </a:p>
          <a:p>
            <a:pPr marL="569214" lvl="1" indent="-285750">
              <a:lnSpc>
                <a:spcPct val="100000"/>
              </a:lnSpc>
              <a:spcAft>
                <a:spcPts val="0"/>
              </a:spcAft>
              <a:buFont typeface="Arial" panose="020B0604020202020204" pitchFamily="34" charset="0"/>
              <a:buChar char="•"/>
            </a:pPr>
            <a:r>
              <a:rPr lang="en-US" dirty="0"/>
              <a:t>CNS Other</a:t>
            </a:r>
          </a:p>
          <a:p>
            <a:pPr marL="569214" lvl="1" indent="-285750">
              <a:lnSpc>
                <a:spcPct val="100000"/>
              </a:lnSpc>
              <a:spcAft>
                <a:spcPts val="0"/>
              </a:spcAft>
              <a:buFont typeface="Arial" panose="020B0604020202020204" pitchFamily="34" charset="0"/>
              <a:buChar char="•"/>
            </a:pPr>
            <a:r>
              <a:rPr lang="en-US" dirty="0"/>
              <a:t>Intracranial Glands</a:t>
            </a:r>
          </a:p>
          <a:p>
            <a:pPr marL="569214" lvl="1" indent="-285750">
              <a:lnSpc>
                <a:spcPct val="100000"/>
              </a:lnSpc>
              <a:spcAft>
                <a:spcPts val="0"/>
              </a:spcAft>
              <a:buFont typeface="Arial" panose="020B0604020202020204" pitchFamily="34" charset="0"/>
              <a:buChar char="•"/>
            </a:pPr>
            <a:r>
              <a:rPr lang="en-US" dirty="0"/>
              <a:t>Medulloblastoma</a:t>
            </a:r>
          </a:p>
          <a:p>
            <a:pPr marL="285750" indent="-285750">
              <a:buFont typeface="Arial" panose="020B0604020202020204" pitchFamily="34" charset="0"/>
              <a:buChar char="•"/>
            </a:pPr>
            <a:r>
              <a:rPr lang="en-US" dirty="0"/>
              <a:t>Code 0 is only applicable for intracranial glands</a:t>
            </a:r>
          </a:p>
          <a:p>
            <a:pPr marL="285750" indent="-285750">
              <a:buFont typeface="Arial" panose="020B0604020202020204" pitchFamily="34" charset="0"/>
              <a:buChar char="•"/>
            </a:pPr>
            <a:r>
              <a:rPr lang="en-US" dirty="0"/>
              <a:t>Codes 3 and 4 are not applicable</a:t>
            </a:r>
          </a:p>
          <a:p>
            <a:pPr marL="285750" indent="-285750">
              <a:buFont typeface="Arial" panose="020B0604020202020204" pitchFamily="34" charset="0"/>
              <a:buChar char="•"/>
            </a:pPr>
            <a:r>
              <a:rPr lang="en-US" dirty="0"/>
              <a:t>Code 8 used for all benign or borderline tumors</a:t>
            </a:r>
          </a:p>
          <a:p>
            <a:endParaRPr lang="en-US" dirty="0"/>
          </a:p>
        </p:txBody>
      </p:sp>
      <p:sp>
        <p:nvSpPr>
          <p:cNvPr id="3" name="Table Placeholder 2">
            <a:extLst>
              <a:ext uri="{FF2B5EF4-FFF2-40B4-BE49-F238E27FC236}">
                <a16:creationId xmlns:a16="http://schemas.microsoft.com/office/drawing/2014/main" id="{1322B374-F134-22D9-6AF5-A1344C8A165F}"/>
              </a:ext>
            </a:extLst>
          </p:cNvPr>
          <p:cNvSpPr>
            <a:spLocks noGrp="1"/>
          </p:cNvSpPr>
          <p:nvPr>
            <p:ph sz="quarter" idx="17"/>
          </p:nvPr>
        </p:nvSpPr>
        <p:spPr>
          <a:xfrm rot="418096">
            <a:off x="8178110" y="2793981"/>
            <a:ext cx="3591401" cy="2134469"/>
          </a:xfrm>
        </p:spPr>
        <p:txBody>
          <a:bodyPr>
            <a:normAutofit/>
          </a:bodyPr>
          <a:lstStyle/>
          <a:p>
            <a:pPr marL="285750" indent="-285750" algn="l">
              <a:buFont typeface="Arial" panose="020B0604020202020204" pitchFamily="34" charset="0"/>
              <a:buChar char="•"/>
            </a:pPr>
            <a:r>
              <a:rPr lang="en-US" sz="1600" dirty="0"/>
              <a:t>Brain: need to know infratentorial vs. supratentorial (location above or below the tentorium)</a:t>
            </a:r>
          </a:p>
        </p:txBody>
      </p:sp>
      <p:pic>
        <p:nvPicPr>
          <p:cNvPr id="5" name="Picture 4" descr="A yellow post-it note with a red push pin&#10;&#10;Description automatically generated">
            <a:extLst>
              <a:ext uri="{FF2B5EF4-FFF2-40B4-BE49-F238E27FC236}">
                <a16:creationId xmlns:a16="http://schemas.microsoft.com/office/drawing/2014/main" id="{3C7449EC-C4CF-9974-6B05-E36A850CC68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12454" y="4181594"/>
            <a:ext cx="1713983" cy="1713983"/>
          </a:xfrm>
          <a:prstGeom prst="rect">
            <a:avLst/>
          </a:prstGeom>
        </p:spPr>
      </p:pic>
    </p:spTree>
    <p:extLst>
      <p:ext uri="{BB962C8B-B14F-4D97-AF65-F5344CB8AC3E}">
        <p14:creationId xmlns:p14="http://schemas.microsoft.com/office/powerpoint/2010/main" val="3941385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TREATMENT</a:t>
            </a:r>
          </a:p>
        </p:txBody>
      </p:sp>
      <p:sp>
        <p:nvSpPr>
          <p:cNvPr id="4" name="Text Placeholder 3">
            <a:extLst>
              <a:ext uri="{FF2B5EF4-FFF2-40B4-BE49-F238E27FC236}">
                <a16:creationId xmlns:a16="http://schemas.microsoft.com/office/drawing/2014/main" id="{71D72A3E-42A4-C8BE-DEA4-961608A7C4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5792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p:txBody>
          <a:bodyPr/>
          <a:lstStyle/>
          <a:p>
            <a:r>
              <a:rPr lang="en-US" dirty="0"/>
              <a:t>TREATMENT TIPS</a:t>
            </a:r>
          </a:p>
        </p:txBody>
      </p:sp>
      <p:sp>
        <p:nvSpPr>
          <p:cNvPr id="2" name="Content Placeholder 1">
            <a:extLst>
              <a:ext uri="{FF2B5EF4-FFF2-40B4-BE49-F238E27FC236}">
                <a16:creationId xmlns:a16="http://schemas.microsoft.com/office/drawing/2014/main" id="{F76BA926-3DE4-42A4-44A7-8AEF84C30FB6}"/>
              </a:ext>
            </a:extLst>
          </p:cNvPr>
          <p:cNvSpPr>
            <a:spLocks noGrp="1"/>
          </p:cNvSpPr>
          <p:nvPr>
            <p:ph sz="quarter" idx="18"/>
          </p:nvPr>
        </p:nvSpPr>
        <p:spPr>
          <a:xfrm>
            <a:off x="1172096" y="2178575"/>
            <a:ext cx="8877991" cy="4679425"/>
          </a:xfrm>
        </p:spPr>
        <p:txBody>
          <a:bodyPr>
            <a:normAutofit lnSpcReduction="10000"/>
          </a:bodyPr>
          <a:lstStyle/>
          <a:p>
            <a:pPr marL="285750" indent="-285750" algn="l">
              <a:buFont typeface="Arial" panose="020B0604020202020204" pitchFamily="34" charset="0"/>
              <a:buChar char="•"/>
            </a:pPr>
            <a:r>
              <a:rPr lang="en-US" sz="1500" dirty="0"/>
              <a:t>Stereotactic biopsy</a:t>
            </a:r>
          </a:p>
          <a:p>
            <a:pPr marL="569214" lvl="1" indent="-285750">
              <a:buFont typeface="Arial" panose="020B0604020202020204" pitchFamily="34" charset="0"/>
              <a:buChar char="•"/>
            </a:pPr>
            <a:r>
              <a:rPr lang="en-US" sz="1400" dirty="0"/>
              <a:t>Coded as surgery to primary site or diagnostic/staging procedure?</a:t>
            </a:r>
          </a:p>
          <a:p>
            <a:pPr marL="852678" lvl="2" indent="-285750">
              <a:buFont typeface="Arial" panose="020B0604020202020204" pitchFamily="34" charset="0"/>
              <a:buChar char="•"/>
            </a:pPr>
            <a:r>
              <a:rPr lang="en-US" sz="1300" dirty="0"/>
              <a:t>SEER and Indiana State Cancer Registry Educational Coordinator Code 20 or A200 depending on diagnosis year</a:t>
            </a:r>
          </a:p>
          <a:p>
            <a:pPr marL="852678" lvl="2" indent="-285750">
              <a:buFont typeface="Arial" panose="020B0604020202020204" pitchFamily="34" charset="0"/>
              <a:buChar char="•"/>
            </a:pPr>
            <a:r>
              <a:rPr lang="en-US" sz="1300" dirty="0"/>
              <a:t>BUT…NCDB says it is like a normal biopsy and gets coded under surgical diagnostic/staging procedure</a:t>
            </a:r>
          </a:p>
          <a:p>
            <a:pPr marL="1136142" lvl="3" indent="-285750">
              <a:buFont typeface="Arial" panose="020B0604020202020204" pitchFamily="34" charset="0"/>
              <a:buChar char="•"/>
            </a:pPr>
            <a:r>
              <a:rPr lang="en-US" sz="1400" dirty="0">
                <a:hlinkClick r:id="rId3"/>
              </a:rPr>
              <a:t>Brain primary stereotactic bx - code in SDSP vs and/or surgery - </a:t>
            </a:r>
            <a:r>
              <a:rPr lang="en-US" sz="1400" dirty="0" err="1">
                <a:hlinkClick r:id="rId3"/>
              </a:rPr>
              <a:t>CAnswer</a:t>
            </a:r>
            <a:r>
              <a:rPr lang="en-US" sz="1400" dirty="0">
                <a:hlinkClick r:id="rId3"/>
              </a:rPr>
              <a:t> Forum (facs.org)</a:t>
            </a:r>
            <a:endParaRPr lang="en-US" sz="1300" dirty="0"/>
          </a:p>
          <a:p>
            <a:pPr marL="569214" lvl="1" indent="-285750">
              <a:buFont typeface="Arial" panose="020B0604020202020204" pitchFamily="34" charset="0"/>
              <a:buChar char="•"/>
            </a:pPr>
            <a:r>
              <a:rPr lang="en-US" sz="1400" dirty="0"/>
              <a:t>Regardless, it does NOT count towards pathologic eligibility for grade</a:t>
            </a:r>
          </a:p>
          <a:p>
            <a:pPr marL="285750" indent="-285750">
              <a:buFont typeface="Arial" panose="020B0604020202020204" pitchFamily="34" charset="0"/>
              <a:buChar char="•"/>
            </a:pPr>
            <a:r>
              <a:rPr lang="en-US" sz="1500" dirty="0"/>
              <a:t>Pay close attention to surgery codes</a:t>
            </a:r>
          </a:p>
          <a:p>
            <a:pPr marL="569214" lvl="1" indent="-285750">
              <a:buFont typeface="Arial" panose="020B0604020202020204" pitchFamily="34" charset="0"/>
              <a:buChar char="•"/>
            </a:pPr>
            <a:r>
              <a:rPr lang="en-US" sz="1400" dirty="0"/>
              <a:t>While all on the same page, some apply to brain only, while others are for spinal cord or nerves only</a:t>
            </a:r>
          </a:p>
          <a:p>
            <a:endParaRPr lang="en-US" sz="1400" dirty="0"/>
          </a:p>
        </p:txBody>
      </p:sp>
      <p:pic>
        <p:nvPicPr>
          <p:cNvPr id="3074" name="Picture 2" descr="Image result for Confusion Clip Art">
            <a:extLst>
              <a:ext uri="{FF2B5EF4-FFF2-40B4-BE49-F238E27FC236}">
                <a16:creationId xmlns:a16="http://schemas.microsoft.com/office/drawing/2014/main" id="{CC481ED1-8167-6318-1FBE-9EF016E1B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1307" y="2384966"/>
            <a:ext cx="2077193" cy="208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29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835F464-7A59-4221-AA5E-B60EF8D3C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642918" y="705113"/>
            <a:ext cx="3411973" cy="5197498"/>
          </a:xfrm>
        </p:spPr>
        <p:txBody>
          <a:bodyPr vert="horz" lIns="109728" tIns="109728" rIns="109728" bIns="91440" rtlCol="0" anchor="ctr">
            <a:normAutofit/>
          </a:bodyPr>
          <a:lstStyle/>
          <a:p>
            <a:pPr>
              <a:lnSpc>
                <a:spcPct val="150000"/>
              </a:lnSpc>
            </a:pPr>
            <a:r>
              <a:rPr lang="en-US" sz="3600">
                <a:solidFill>
                  <a:schemeClr val="tx1">
                    <a:lumMod val="75000"/>
                    <a:lumOff val="25000"/>
                  </a:schemeClr>
                </a:solidFill>
              </a:rPr>
              <a:t>TREATMENT TIPS</a:t>
            </a:r>
          </a:p>
        </p:txBody>
      </p:sp>
      <p:sp>
        <p:nvSpPr>
          <p:cNvPr id="18" name="Rectangle 17">
            <a:extLst>
              <a:ext uri="{FF2B5EF4-FFF2-40B4-BE49-F238E27FC236}">
                <a16:creationId xmlns:a16="http://schemas.microsoft.com/office/drawing/2014/main" id="{2C57B5ED-61CB-4AF5-A47A-A41A996F8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61644" y="0"/>
            <a:ext cx="753035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4C9CDB-7738-4B6C-BCE1-D9516C1E0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1">
            <a:extLst>
              <a:ext uri="{FF2B5EF4-FFF2-40B4-BE49-F238E27FC236}">
                <a16:creationId xmlns:a16="http://schemas.microsoft.com/office/drawing/2014/main" id="{5428549C-9347-6AEB-81AD-164949C183BE}"/>
              </a:ext>
            </a:extLst>
          </p:cNvPr>
          <p:cNvGraphicFramePr>
            <a:graphicFrameLocks noGrp="1"/>
          </p:cNvGraphicFramePr>
          <p:nvPr>
            <p:ph sz="quarter" idx="18"/>
            <p:extLst>
              <p:ext uri="{D42A27DB-BD31-4B8C-83A1-F6EECF244321}">
                <p14:modId xmlns:p14="http://schemas.microsoft.com/office/powerpoint/2010/main" val="1434796909"/>
              </p:ext>
            </p:extLst>
          </p:nvPr>
        </p:nvGraphicFramePr>
        <p:xfrm>
          <a:off x="5376863" y="704850"/>
          <a:ext cx="61722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21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p:txBody>
          <a:bodyPr/>
          <a:lstStyle/>
          <a:p>
            <a:r>
              <a:rPr lang="en-US" dirty="0"/>
              <a:t>TREATMENT TIPS</a:t>
            </a:r>
          </a:p>
        </p:txBody>
      </p:sp>
      <p:sp>
        <p:nvSpPr>
          <p:cNvPr id="3" name="Table Placeholder 2">
            <a:extLst>
              <a:ext uri="{FF2B5EF4-FFF2-40B4-BE49-F238E27FC236}">
                <a16:creationId xmlns:a16="http://schemas.microsoft.com/office/drawing/2014/main" id="{1322B374-F134-22D9-6AF5-A1344C8A165F}"/>
              </a:ext>
            </a:extLst>
          </p:cNvPr>
          <p:cNvSpPr>
            <a:spLocks noGrp="1"/>
          </p:cNvSpPr>
          <p:nvPr>
            <p:ph sz="quarter" idx="14"/>
          </p:nvPr>
        </p:nvSpPr>
        <p:spPr/>
        <p:txBody>
          <a:bodyPr/>
          <a:lstStyle/>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
        <p:nvSpPr>
          <p:cNvPr id="2" name="Content Placeholder 1">
            <a:extLst>
              <a:ext uri="{FF2B5EF4-FFF2-40B4-BE49-F238E27FC236}">
                <a16:creationId xmlns:a16="http://schemas.microsoft.com/office/drawing/2014/main" id="{F76BA926-3DE4-42A4-44A7-8AEF84C30FB6}"/>
              </a:ext>
            </a:extLst>
          </p:cNvPr>
          <p:cNvSpPr>
            <a:spLocks noGrp="1"/>
          </p:cNvSpPr>
          <p:nvPr>
            <p:ph sz="quarter" idx="4294967295"/>
          </p:nvPr>
        </p:nvSpPr>
        <p:spPr>
          <a:xfrm>
            <a:off x="1111179" y="322531"/>
            <a:ext cx="7626740" cy="3866324"/>
          </a:xfrm>
        </p:spPr>
        <p:txBody>
          <a:bodyPr>
            <a:normAutofit/>
          </a:bodyPr>
          <a:lstStyle/>
          <a:p>
            <a:pPr marL="285750" indent="-285750" algn="l">
              <a:buFont typeface="Arial" panose="020B0604020202020204" pitchFamily="34" charset="0"/>
              <a:buChar char="•"/>
            </a:pPr>
            <a:r>
              <a:rPr lang="en-US" sz="2000" dirty="0"/>
              <a:t>Active Surveillance or No Treatment</a:t>
            </a:r>
          </a:p>
          <a:p>
            <a:pPr marL="569214" lvl="1" indent="-285750">
              <a:buFont typeface="Arial" panose="020B0604020202020204" pitchFamily="34" charset="0"/>
              <a:buChar char="•"/>
            </a:pPr>
            <a:r>
              <a:rPr lang="en-US" sz="1800" dirty="0"/>
              <a:t>Date of 1</a:t>
            </a:r>
            <a:r>
              <a:rPr lang="en-US" sz="1800" baseline="30000" dirty="0"/>
              <a:t>st</a:t>
            </a:r>
            <a:r>
              <a:rPr lang="en-US" sz="1800" dirty="0"/>
              <a:t> Treatment still needs coded</a:t>
            </a:r>
          </a:p>
          <a:p>
            <a:pPr marL="852678" lvl="2" indent="-285750">
              <a:buFont typeface="Arial" panose="020B0604020202020204" pitchFamily="34" charset="0"/>
              <a:buChar char="•"/>
            </a:pPr>
            <a:r>
              <a:rPr lang="en-US" sz="1600" dirty="0"/>
              <a:t>The date the decision is made for surveillance or no treatment</a:t>
            </a:r>
          </a:p>
          <a:p>
            <a:endParaRPr lang="en-US" sz="2000" dirty="0"/>
          </a:p>
        </p:txBody>
      </p:sp>
      <p:pic>
        <p:nvPicPr>
          <p:cNvPr id="1028" name="Picture 4" descr="Image result for reminder!">
            <a:extLst>
              <a:ext uri="{FF2B5EF4-FFF2-40B4-BE49-F238E27FC236}">
                <a16:creationId xmlns:a16="http://schemas.microsoft.com/office/drawing/2014/main" id="{3F88ACFE-9094-546C-3887-644A7DB27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902" y="2790063"/>
            <a:ext cx="3394869"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4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D2769-08DE-E62F-163A-27A5442A9FFA}"/>
              </a:ext>
            </a:extLst>
          </p:cNvPr>
          <p:cNvSpPr>
            <a:spLocks noGrp="1"/>
          </p:cNvSpPr>
          <p:nvPr>
            <p:ph type="title"/>
          </p:nvPr>
        </p:nvSpPr>
        <p:spPr>
          <a:xfrm>
            <a:off x="1635102" y="592947"/>
            <a:ext cx="8791787" cy="3895085"/>
          </a:xfrm>
        </p:spPr>
        <p:txBody>
          <a:bodyPr vert="horz" lIns="109728" tIns="109728" rIns="109728" bIns="91440" rtlCol="0" anchor="b">
            <a:normAutofit/>
          </a:bodyPr>
          <a:lstStyle/>
          <a:p>
            <a:pPr>
              <a:lnSpc>
                <a:spcPct val="125000"/>
              </a:lnSpc>
            </a:pPr>
            <a:r>
              <a:rPr lang="en-US" sz="7200" b="0" cap="all">
                <a:solidFill>
                  <a:schemeClr val="tx1">
                    <a:lumMod val="65000"/>
                    <a:lumOff val="35000"/>
                  </a:schemeClr>
                </a:solidFill>
              </a:rPr>
              <a:t>Case Scenarios</a:t>
            </a:r>
          </a:p>
        </p:txBody>
      </p:sp>
      <p:sp>
        <p:nvSpPr>
          <p:cNvPr id="18" name="Rectangle 17">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05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p:txBody>
          <a:bodyPr vert="horz" lIns="109728" tIns="109728" rIns="109728" bIns="91440" rtlCol="0" anchor="ctr">
            <a:normAutofit/>
          </a:bodyPr>
          <a:lstStyle/>
          <a:p>
            <a:r>
              <a:rPr lang="en-US" dirty="0"/>
              <a:t>Reportability</a:t>
            </a:r>
          </a:p>
        </p:txBody>
      </p:sp>
      <p:sp>
        <p:nvSpPr>
          <p:cNvPr id="3" name="Content Placeholder 2">
            <a:extLst>
              <a:ext uri="{FF2B5EF4-FFF2-40B4-BE49-F238E27FC236}">
                <a16:creationId xmlns:a16="http://schemas.microsoft.com/office/drawing/2014/main" id="{7AF12C56-1830-9263-9427-2E2B7FEDC786}"/>
              </a:ext>
            </a:extLst>
          </p:cNvPr>
          <p:cNvSpPr>
            <a:spLocks noGrp="1"/>
          </p:cNvSpPr>
          <p:nvPr>
            <p:ph sz="quarter" idx="18"/>
          </p:nvPr>
        </p:nvSpPr>
        <p:spPr>
          <a:xfrm>
            <a:off x="1019175" y="2257425"/>
            <a:ext cx="7639050" cy="4457699"/>
          </a:xfrm>
        </p:spPr>
        <p:txBody>
          <a:bodyPr>
            <a:normAutofit fontScale="77500" lnSpcReduction="20000"/>
          </a:bodyPr>
          <a:lstStyle/>
          <a:p>
            <a:pPr marL="285750" indent="-285750">
              <a:buFont typeface="Arial" panose="020B0604020202020204" pitchFamily="34" charset="0"/>
              <a:buChar char="•"/>
            </a:pPr>
            <a:r>
              <a:rPr lang="en-US" dirty="0"/>
              <a:t>Malignancies with an ICD-O-3 behavior code of 2 or 3</a:t>
            </a:r>
          </a:p>
          <a:p>
            <a:pPr marL="569214" lvl="1" indent="-285750">
              <a:buFont typeface="Arial" panose="020B0604020202020204" pitchFamily="34" charset="0"/>
              <a:buChar char="•"/>
            </a:pPr>
            <a:r>
              <a:rPr lang="en-US" dirty="0"/>
              <a:t>Note: Pilocytic astrocytoma (optic glioma)/juvenile pilocytic astrocytoma behavior changed to /1 in 2023</a:t>
            </a:r>
          </a:p>
          <a:p>
            <a:pPr marL="285750" indent="-285750">
              <a:buFont typeface="Arial" panose="020B0604020202020204" pitchFamily="34" charset="0"/>
              <a:buChar char="•"/>
            </a:pPr>
            <a:r>
              <a:rPr lang="en-US" dirty="0"/>
              <a:t>Intracranial and central nervous system tumors </a:t>
            </a:r>
            <a:r>
              <a:rPr lang="en-US" u="sng" dirty="0"/>
              <a:t>diagnosed 1/1/2004+ </a:t>
            </a:r>
            <a:r>
              <a:rPr lang="en-US" dirty="0"/>
              <a:t>with a behavior of 0 or 1 for the following sites:</a:t>
            </a:r>
          </a:p>
          <a:p>
            <a:pPr marL="569214" lvl="1" indent="-285750">
              <a:buFont typeface="Arial" panose="020B0604020202020204" pitchFamily="34" charset="0"/>
              <a:buChar char="•"/>
            </a:pPr>
            <a:r>
              <a:rPr lang="en-US" dirty="0"/>
              <a:t>Meninges (C70)</a:t>
            </a:r>
          </a:p>
          <a:p>
            <a:pPr marL="569214" lvl="1" indent="-285750">
              <a:buFont typeface="Arial" panose="020B0604020202020204" pitchFamily="34" charset="0"/>
              <a:buChar char="•"/>
            </a:pPr>
            <a:r>
              <a:rPr lang="en-US" dirty="0"/>
              <a:t>Brain (C71)</a:t>
            </a:r>
          </a:p>
          <a:p>
            <a:pPr marL="569214" lvl="1" indent="-285750">
              <a:buFont typeface="Arial" panose="020B0604020202020204" pitchFamily="34" charset="0"/>
              <a:buChar char="•"/>
            </a:pPr>
            <a:r>
              <a:rPr lang="en-US" dirty="0"/>
              <a:t>Spinal Cord, cranial nerves and other parts of central nervous system (C72)</a:t>
            </a:r>
          </a:p>
          <a:p>
            <a:pPr marL="569214" lvl="1" indent="-285750">
              <a:buFont typeface="Arial" panose="020B0604020202020204" pitchFamily="34" charset="0"/>
              <a:buChar char="•"/>
            </a:pPr>
            <a:r>
              <a:rPr lang="en-US" dirty="0"/>
              <a:t>Pituitary Gland (C75.1)</a:t>
            </a:r>
          </a:p>
          <a:p>
            <a:pPr marL="569214" lvl="1" indent="-285750">
              <a:buFont typeface="Arial" panose="020B0604020202020204" pitchFamily="34" charset="0"/>
              <a:buChar char="•"/>
            </a:pPr>
            <a:r>
              <a:rPr lang="en-US" dirty="0"/>
              <a:t>Craniopharyngeal Duct (C75.2)</a:t>
            </a:r>
          </a:p>
          <a:p>
            <a:pPr marL="569214" lvl="1" indent="-285750">
              <a:buFont typeface="Arial" panose="020B0604020202020204" pitchFamily="34" charset="0"/>
              <a:buChar char="•"/>
            </a:pPr>
            <a:r>
              <a:rPr lang="en-US" dirty="0"/>
              <a:t>Pineal Gland (C75.3)</a:t>
            </a:r>
          </a:p>
        </p:txBody>
      </p:sp>
      <p:pic>
        <p:nvPicPr>
          <p:cNvPr id="41" name="Picture Placeholder 40">
            <a:extLst>
              <a:ext uri="{FF2B5EF4-FFF2-40B4-BE49-F238E27FC236}">
                <a16:creationId xmlns:a16="http://schemas.microsoft.com/office/drawing/2014/main" id="{9FB4A3D7-302B-4FAB-B9BD-5F75A796AC7C}"/>
              </a:ext>
            </a:extLst>
          </p:cNvPr>
          <p:cNvPicPr>
            <a:picLocks noGrp="1" noChangeAspect="1"/>
          </p:cNvPicPr>
          <p:nvPr>
            <p:ph sz="quarter" idx="17"/>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p:blipFill>
        <p:spPr>
          <a:xfrm>
            <a:off x="8522710" y="2590800"/>
            <a:ext cx="2872942" cy="3717925"/>
          </a:xfrm>
        </p:spPr>
      </p:pic>
      <p:sp>
        <p:nvSpPr>
          <p:cNvPr id="2" name="TextBox 1">
            <a:extLst>
              <a:ext uri="{FF2B5EF4-FFF2-40B4-BE49-F238E27FC236}">
                <a16:creationId xmlns:a16="http://schemas.microsoft.com/office/drawing/2014/main" id="{56B987DB-D1E7-C6D5-00B7-8BF0CBE91C7D}"/>
              </a:ext>
            </a:extLst>
          </p:cNvPr>
          <p:cNvSpPr txBox="1"/>
          <p:nvPr/>
        </p:nvSpPr>
        <p:spPr>
          <a:xfrm>
            <a:off x="8522710" y="6231781"/>
            <a:ext cx="4481164" cy="153888"/>
          </a:xfrm>
          <a:prstGeom prst="rect">
            <a:avLst/>
          </a:prstGeom>
          <a:noFill/>
        </p:spPr>
        <p:txBody>
          <a:bodyPr wrap="square" rtlCol="0">
            <a:spAutoFit/>
          </a:bodyPr>
          <a:lstStyle/>
          <a:p>
            <a:r>
              <a:rPr lang="en-US" sz="400" dirty="0">
                <a:hlinkClick r:id="rId5" tooltip="https://commons.wikimedia.org/wiki/File:Brain_logo.svg"/>
              </a:rPr>
              <a:t>This Photo</a:t>
            </a:r>
            <a:r>
              <a:rPr lang="en-US" sz="400" dirty="0"/>
              <a:t> by Unknown Author is licensed under </a:t>
            </a:r>
            <a:r>
              <a:rPr lang="en-US" sz="400" dirty="0">
                <a:hlinkClick r:id="rId6" tooltip="https://creativecommons.org/licenses/by-sa/3.0/"/>
              </a:rPr>
              <a:t>CC BY-SA</a:t>
            </a:r>
            <a:endParaRPr lang="en-US" sz="400" dirty="0"/>
          </a:p>
        </p:txBody>
      </p:sp>
    </p:spTree>
    <p:extLst>
      <p:ext uri="{BB962C8B-B14F-4D97-AF65-F5344CB8AC3E}">
        <p14:creationId xmlns:p14="http://schemas.microsoft.com/office/powerpoint/2010/main" val="291602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1" name="Rectangle 105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62904-AA9E-C3C6-B40B-D5FF5C63F31E}"/>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50000"/>
              </a:lnSpc>
            </a:pPr>
            <a:r>
              <a:rPr lang="en-US" sz="3600"/>
              <a:t>Case #1</a:t>
            </a:r>
          </a:p>
        </p:txBody>
      </p:sp>
      <p:sp>
        <p:nvSpPr>
          <p:cNvPr id="1053" name="Rectangle 1052">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01454-C2FB-360E-6987-51048E6AD411}"/>
              </a:ext>
            </a:extLst>
          </p:cNvPr>
          <p:cNvSpPr>
            <a:spLocks noGrp="1"/>
          </p:cNvSpPr>
          <p:nvPr>
            <p:ph sz="quarter" idx="18"/>
          </p:nvPr>
        </p:nvSpPr>
        <p:spPr>
          <a:xfrm>
            <a:off x="1102778" y="3355894"/>
            <a:ext cx="5661146" cy="3483913"/>
          </a:xfrm>
        </p:spPr>
        <p:txBody>
          <a:bodyPr vert="horz" lIns="109728" tIns="109728" rIns="109728" bIns="91440" rtlCol="0" anchor="t">
            <a:noAutofit/>
          </a:bodyPr>
          <a:lstStyle/>
          <a:p>
            <a:pPr indent="-285750">
              <a:lnSpc>
                <a:spcPct val="130000"/>
              </a:lnSpc>
              <a:buFont typeface="Corbel" panose="020B0503020204020204" pitchFamily="34" charset="0"/>
              <a:buChar char="•"/>
            </a:pPr>
            <a:r>
              <a:rPr lang="en-US" sz="850" dirty="0"/>
              <a:t>Patient presented with dizziness, lightheadedness and just not feeling herself. MRI brain ordered. Has a history of breast cancer.</a:t>
            </a:r>
          </a:p>
          <a:p>
            <a:pPr indent="-285750">
              <a:lnSpc>
                <a:spcPct val="130000"/>
              </a:lnSpc>
              <a:buFont typeface="Corbel" panose="020B0503020204020204" pitchFamily="34" charset="0"/>
              <a:buChar char="•"/>
            </a:pPr>
            <a:r>
              <a:rPr lang="en-US" sz="850" dirty="0"/>
              <a:t>1/7/24 MRI Brain: Probable 7 mm pituitary adenoma. Consider pituitary MRI for further evaluation.</a:t>
            </a:r>
          </a:p>
          <a:p>
            <a:pPr indent="-285750">
              <a:lnSpc>
                <a:spcPct val="130000"/>
              </a:lnSpc>
              <a:buFont typeface="Corbel" panose="020B0503020204020204" pitchFamily="34" charset="0"/>
              <a:buChar char="•"/>
            </a:pPr>
            <a:r>
              <a:rPr lang="en-US" sz="850" dirty="0"/>
              <a:t>1/12/24 Pituitary MRI: 2 discrete pituitary lesions noted, most suspicious for pituitary adenomas. One centered to the left of the midline, extending into the suprasellar cistern, measuring 6mm x 7.5mm. The other is slightly to the right of the midline, measuring 9mm x 5.5mm. </a:t>
            </a:r>
          </a:p>
          <a:p>
            <a:pPr indent="-285750">
              <a:lnSpc>
                <a:spcPct val="130000"/>
              </a:lnSpc>
              <a:buFont typeface="Corbel" panose="020B0503020204020204" pitchFamily="34" charset="0"/>
              <a:buChar char="•"/>
            </a:pPr>
            <a:r>
              <a:rPr lang="en-US" sz="850" dirty="0"/>
              <a:t>1/27/24 Endocrinologist Visit: I described her pituitary adenomas in detail. They are like an incidental finding and unlikely to be causing any of her symptoms. Check thyroid function test, cortisol, ACTH, LH and FSH and IGF-I. Repeat pituitary MRI in 6 months. No further treatment warranted.</a:t>
            </a:r>
          </a:p>
          <a:p>
            <a:pPr indent="-285750">
              <a:lnSpc>
                <a:spcPct val="130000"/>
              </a:lnSpc>
              <a:buFont typeface="Corbel" panose="020B0503020204020204" pitchFamily="34" charset="0"/>
              <a:buChar char="•"/>
            </a:pPr>
            <a:r>
              <a:rPr lang="en-US" sz="850" dirty="0"/>
              <a:t>6/7/24 Endocrinologist Visit: Repeat MRI showed both adenomas to be stable in size. No further action is needed at this time. Repeat pituitary MRI in about a year. </a:t>
            </a:r>
          </a:p>
        </p:txBody>
      </p:sp>
      <p:sp>
        <p:nvSpPr>
          <p:cNvPr id="1049" name="Rectangle 104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tuitary tumor, Cassie's story | Mayfield Brain &amp; Spine">
            <a:extLst>
              <a:ext uri="{FF2B5EF4-FFF2-40B4-BE49-F238E27FC236}">
                <a16:creationId xmlns:a16="http://schemas.microsoft.com/office/drawing/2014/main" id="{65B7B6F9-8D6D-5975-D563-62318B5F07A2}"/>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tretch>
            <a:fillRect/>
          </a:stretch>
        </p:blipFill>
        <p:spPr bwMode="auto">
          <a:xfrm>
            <a:off x="7344569" y="1356635"/>
            <a:ext cx="4362798" cy="40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7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2C07-8335-1C33-E18E-F2910937726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7F3533CD-070A-92DC-0753-B18ABC1366AC}"/>
              </a:ext>
            </a:extLst>
          </p:cNvPr>
          <p:cNvSpPr>
            <a:spLocks noGrp="1"/>
          </p:cNvSpPr>
          <p:nvPr>
            <p:ph sz="quarter" idx="18"/>
          </p:nvPr>
        </p:nvSpPr>
        <p:spPr/>
        <p:txBody>
          <a:bodyPr>
            <a:normAutofit/>
          </a:bodyPr>
          <a:lstStyle/>
          <a:p>
            <a:pPr marL="285750" indent="-285750">
              <a:buFont typeface="Arial" panose="020B0604020202020204" pitchFamily="34" charset="0"/>
              <a:buChar char="•"/>
            </a:pPr>
            <a:r>
              <a:rPr lang="en-US" dirty="0"/>
              <a:t>Step 1:</a:t>
            </a:r>
          </a:p>
          <a:p>
            <a:pPr marL="569214" lvl="1" indent="-285750">
              <a:buFont typeface="Arial" panose="020B0604020202020204" pitchFamily="34" charset="0"/>
              <a:buChar char="•"/>
            </a:pPr>
            <a:r>
              <a:rPr lang="en-US" dirty="0"/>
              <a:t>Confirm pituitary gland is a reportable site for non-malignant tumors</a:t>
            </a:r>
          </a:p>
          <a:p>
            <a:pPr marL="569214" lvl="1"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4BE2E10A-00F5-ED59-2218-9494AD9DEAB4}"/>
              </a:ext>
            </a:extLst>
          </p:cNvPr>
          <p:cNvSpPr>
            <a:spLocks noGrp="1"/>
          </p:cNvSpPr>
          <p:nvPr>
            <p:ph sz="quarter" idx="17"/>
          </p:nvPr>
        </p:nvSpPr>
        <p:spPr>
          <a:xfrm>
            <a:off x="7913716" y="2590801"/>
            <a:ext cx="3806496" cy="1162049"/>
          </a:xfrm>
        </p:spPr>
        <p:txBody>
          <a:bodyPr>
            <a:normAutofit/>
          </a:bodyPr>
          <a:lstStyle/>
          <a:p>
            <a:pPr algn="ctr"/>
            <a:r>
              <a:rPr lang="en-US" sz="900" dirty="0"/>
              <a:t>Resources:</a:t>
            </a:r>
          </a:p>
          <a:p>
            <a:pPr lvl="1" algn="ctr">
              <a:lnSpc>
                <a:spcPct val="120000"/>
              </a:lnSpc>
              <a:spcBef>
                <a:spcPts val="0"/>
              </a:spcBef>
              <a:spcAft>
                <a:spcPts val="0"/>
              </a:spcAft>
            </a:pPr>
            <a:r>
              <a:rPr lang="en-US" sz="900" dirty="0"/>
              <a:t>Indiana State Cancer Registry Manual</a:t>
            </a:r>
          </a:p>
          <a:p>
            <a:pPr lvl="1" algn="ctr">
              <a:lnSpc>
                <a:spcPct val="120000"/>
              </a:lnSpc>
              <a:spcBef>
                <a:spcPts val="0"/>
              </a:spcBef>
              <a:spcAft>
                <a:spcPts val="0"/>
              </a:spcAft>
            </a:pPr>
            <a:r>
              <a:rPr lang="en-US" sz="900" dirty="0"/>
              <a:t>STORE</a:t>
            </a:r>
          </a:p>
          <a:p>
            <a:pPr lvl="1" algn="ctr">
              <a:lnSpc>
                <a:spcPct val="120000"/>
              </a:lnSpc>
              <a:spcBef>
                <a:spcPts val="0"/>
              </a:spcBef>
              <a:spcAft>
                <a:spcPts val="0"/>
              </a:spcAft>
            </a:pPr>
            <a:r>
              <a:rPr lang="en-US" sz="900" dirty="0"/>
              <a:t>Solid Tumor Rules</a:t>
            </a:r>
          </a:p>
        </p:txBody>
      </p:sp>
      <p:pic>
        <p:nvPicPr>
          <p:cNvPr id="6" name="Picture 5">
            <a:extLst>
              <a:ext uri="{FF2B5EF4-FFF2-40B4-BE49-F238E27FC236}">
                <a16:creationId xmlns:a16="http://schemas.microsoft.com/office/drawing/2014/main" id="{A9BA957D-726D-9ADD-3724-0D93D33CC4EA}"/>
              </a:ext>
            </a:extLst>
          </p:cNvPr>
          <p:cNvPicPr>
            <a:picLocks noChangeAspect="1"/>
          </p:cNvPicPr>
          <p:nvPr/>
        </p:nvPicPr>
        <p:blipFill>
          <a:blip r:embed="rId3"/>
          <a:stretch>
            <a:fillRect/>
          </a:stretch>
        </p:blipFill>
        <p:spPr>
          <a:xfrm>
            <a:off x="1368561" y="4156812"/>
            <a:ext cx="5378508" cy="2152545"/>
          </a:xfrm>
          <a:prstGeom prst="rect">
            <a:avLst/>
          </a:prstGeom>
          <a:ln>
            <a:solidFill>
              <a:schemeClr val="accent1"/>
            </a:solidFill>
          </a:ln>
        </p:spPr>
      </p:pic>
      <p:grpSp>
        <p:nvGrpSpPr>
          <p:cNvPr id="15" name="Group 14">
            <a:extLst>
              <a:ext uri="{FF2B5EF4-FFF2-40B4-BE49-F238E27FC236}">
                <a16:creationId xmlns:a16="http://schemas.microsoft.com/office/drawing/2014/main" id="{64971742-30B2-C58D-4BF0-27B61EA9A14B}"/>
              </a:ext>
            </a:extLst>
          </p:cNvPr>
          <p:cNvGrpSpPr/>
          <p:nvPr/>
        </p:nvGrpSpPr>
        <p:grpSpPr>
          <a:xfrm>
            <a:off x="7872999" y="5178170"/>
            <a:ext cx="4319001" cy="1605006"/>
            <a:chOff x="7872999" y="5178170"/>
            <a:chExt cx="4319001" cy="1605006"/>
          </a:xfrm>
        </p:grpSpPr>
        <p:pic>
          <p:nvPicPr>
            <p:cNvPr id="8" name="Picture 7">
              <a:extLst>
                <a:ext uri="{FF2B5EF4-FFF2-40B4-BE49-F238E27FC236}">
                  <a16:creationId xmlns:a16="http://schemas.microsoft.com/office/drawing/2014/main" id="{02CB46BA-3ABE-FF34-DAC4-E8C4094513BB}"/>
                </a:ext>
              </a:extLst>
            </p:cNvPr>
            <p:cNvPicPr>
              <a:picLocks noChangeAspect="1"/>
            </p:cNvPicPr>
            <p:nvPr/>
          </p:nvPicPr>
          <p:blipFill>
            <a:blip r:embed="rId4"/>
            <a:stretch>
              <a:fillRect/>
            </a:stretch>
          </p:blipFill>
          <p:spPr>
            <a:xfrm>
              <a:off x="7872999" y="5178170"/>
              <a:ext cx="4319001" cy="436053"/>
            </a:xfrm>
            <a:prstGeom prst="rect">
              <a:avLst/>
            </a:prstGeom>
            <a:ln>
              <a:solidFill>
                <a:schemeClr val="accent1"/>
              </a:solidFill>
            </a:ln>
          </p:spPr>
        </p:pic>
        <p:pic>
          <p:nvPicPr>
            <p:cNvPr id="10" name="Picture 9">
              <a:extLst>
                <a:ext uri="{FF2B5EF4-FFF2-40B4-BE49-F238E27FC236}">
                  <a16:creationId xmlns:a16="http://schemas.microsoft.com/office/drawing/2014/main" id="{A882BABB-F389-1915-D9E1-D7E2158F7916}"/>
                </a:ext>
              </a:extLst>
            </p:cNvPr>
            <p:cNvPicPr>
              <a:picLocks noChangeAspect="1"/>
            </p:cNvPicPr>
            <p:nvPr/>
          </p:nvPicPr>
          <p:blipFill>
            <a:blip r:embed="rId5"/>
            <a:stretch>
              <a:fillRect/>
            </a:stretch>
          </p:blipFill>
          <p:spPr>
            <a:xfrm>
              <a:off x="8355243" y="5655987"/>
              <a:ext cx="3354514" cy="1127189"/>
            </a:xfrm>
            <a:prstGeom prst="rect">
              <a:avLst/>
            </a:prstGeom>
            <a:ln>
              <a:solidFill>
                <a:schemeClr val="accent1"/>
              </a:solidFill>
            </a:ln>
          </p:spPr>
        </p:pic>
      </p:grpSp>
      <p:pic>
        <p:nvPicPr>
          <p:cNvPr id="12" name="Picture 11">
            <a:extLst>
              <a:ext uri="{FF2B5EF4-FFF2-40B4-BE49-F238E27FC236}">
                <a16:creationId xmlns:a16="http://schemas.microsoft.com/office/drawing/2014/main" id="{EF93606E-4DD4-28CB-73E0-CC96BD6F1085}"/>
              </a:ext>
            </a:extLst>
          </p:cNvPr>
          <p:cNvPicPr>
            <a:picLocks noChangeAspect="1"/>
          </p:cNvPicPr>
          <p:nvPr/>
        </p:nvPicPr>
        <p:blipFill>
          <a:blip r:embed="rId6"/>
          <a:stretch>
            <a:fillRect/>
          </a:stretch>
        </p:blipFill>
        <p:spPr>
          <a:xfrm>
            <a:off x="7118337" y="3760706"/>
            <a:ext cx="5028420" cy="1211352"/>
          </a:xfrm>
          <a:prstGeom prst="rect">
            <a:avLst/>
          </a:prstGeom>
          <a:ln>
            <a:solidFill>
              <a:schemeClr val="accent1"/>
            </a:solidFill>
          </a:ln>
        </p:spPr>
      </p:pic>
    </p:spTree>
    <p:extLst>
      <p:ext uri="{BB962C8B-B14F-4D97-AF65-F5344CB8AC3E}">
        <p14:creationId xmlns:p14="http://schemas.microsoft.com/office/powerpoint/2010/main" val="2169713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2C07-8335-1C33-E18E-F2910937726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7F3533CD-070A-92DC-0753-B18ABC1366AC}"/>
              </a:ext>
            </a:extLst>
          </p:cNvPr>
          <p:cNvSpPr>
            <a:spLocks noGrp="1"/>
          </p:cNvSpPr>
          <p:nvPr>
            <p:ph sz="quarter" idx="18"/>
          </p:nvPr>
        </p:nvSpPr>
        <p:spPr/>
        <p:txBody>
          <a:bodyPr>
            <a:normAutofit/>
          </a:bodyPr>
          <a:lstStyle/>
          <a:p>
            <a:pPr marL="285750" indent="-285750">
              <a:buFont typeface="Arial" panose="020B0604020202020204" pitchFamily="34" charset="0"/>
              <a:buChar char="•"/>
            </a:pPr>
            <a:r>
              <a:rPr lang="en-US" dirty="0"/>
              <a:t>Step 2:</a:t>
            </a:r>
          </a:p>
          <a:p>
            <a:pPr marL="569214" lvl="1" indent="-285750">
              <a:buFont typeface="Arial" panose="020B0604020202020204" pitchFamily="34" charset="0"/>
              <a:buChar char="•"/>
            </a:pPr>
            <a:r>
              <a:rPr lang="en-US" dirty="0"/>
              <a:t>Check histology code for adenoma of the pituitary gland</a:t>
            </a:r>
          </a:p>
          <a:p>
            <a:pPr marL="569214" lvl="1"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4BE2E10A-00F5-ED59-2218-9494AD9DEAB4}"/>
              </a:ext>
            </a:extLst>
          </p:cNvPr>
          <p:cNvSpPr>
            <a:spLocks noGrp="1"/>
          </p:cNvSpPr>
          <p:nvPr>
            <p:ph sz="quarter" idx="17"/>
          </p:nvPr>
        </p:nvSpPr>
        <p:spPr>
          <a:xfrm>
            <a:off x="7983976" y="2590801"/>
            <a:ext cx="3736236" cy="1714500"/>
          </a:xfrm>
        </p:spPr>
        <p:txBody>
          <a:bodyPr>
            <a:normAutofit/>
          </a:bodyPr>
          <a:lstStyle/>
          <a:p>
            <a:pPr algn="ctr"/>
            <a:r>
              <a:rPr lang="en-US" sz="1200" dirty="0"/>
              <a:t>Resources:</a:t>
            </a:r>
          </a:p>
          <a:p>
            <a:pPr lvl="1" algn="ctr">
              <a:lnSpc>
                <a:spcPct val="100000"/>
              </a:lnSpc>
              <a:spcBef>
                <a:spcPts val="0"/>
              </a:spcBef>
              <a:spcAft>
                <a:spcPts val="0"/>
              </a:spcAft>
            </a:pPr>
            <a:r>
              <a:rPr lang="en-US" sz="1200" dirty="0"/>
              <a:t>ICD-O-3</a:t>
            </a:r>
          </a:p>
          <a:p>
            <a:pPr lvl="1" algn="ctr">
              <a:lnSpc>
                <a:spcPct val="100000"/>
              </a:lnSpc>
              <a:spcBef>
                <a:spcPts val="0"/>
              </a:spcBef>
              <a:spcAft>
                <a:spcPts val="0"/>
              </a:spcAft>
            </a:pPr>
            <a:r>
              <a:rPr lang="en-US" sz="1200" dirty="0"/>
              <a:t>Solid Tumor Rules</a:t>
            </a:r>
          </a:p>
        </p:txBody>
      </p:sp>
      <p:grpSp>
        <p:nvGrpSpPr>
          <p:cNvPr id="12" name="Group 11">
            <a:extLst>
              <a:ext uri="{FF2B5EF4-FFF2-40B4-BE49-F238E27FC236}">
                <a16:creationId xmlns:a16="http://schemas.microsoft.com/office/drawing/2014/main" id="{620B7E82-FEFE-5BFB-9BF7-FC9C62A9177A}"/>
              </a:ext>
            </a:extLst>
          </p:cNvPr>
          <p:cNvGrpSpPr/>
          <p:nvPr/>
        </p:nvGrpSpPr>
        <p:grpSpPr>
          <a:xfrm>
            <a:off x="1535371" y="4881721"/>
            <a:ext cx="2809875" cy="1337706"/>
            <a:chOff x="1535371" y="4881721"/>
            <a:chExt cx="2809875" cy="1337706"/>
          </a:xfrm>
        </p:grpSpPr>
        <p:pic>
          <p:nvPicPr>
            <p:cNvPr id="6" name="Picture 5">
              <a:extLst>
                <a:ext uri="{FF2B5EF4-FFF2-40B4-BE49-F238E27FC236}">
                  <a16:creationId xmlns:a16="http://schemas.microsoft.com/office/drawing/2014/main" id="{4668330D-BA7C-67F5-4515-E0765758E369}"/>
                </a:ext>
              </a:extLst>
            </p:cNvPr>
            <p:cNvPicPr>
              <a:picLocks noChangeAspect="1"/>
            </p:cNvPicPr>
            <p:nvPr/>
          </p:nvPicPr>
          <p:blipFill>
            <a:blip r:embed="rId2"/>
            <a:stretch>
              <a:fillRect/>
            </a:stretch>
          </p:blipFill>
          <p:spPr>
            <a:xfrm>
              <a:off x="1535371" y="5571727"/>
              <a:ext cx="2809875" cy="64770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B310CC4-AB08-6FDF-4ACE-B95F7E8CF133}"/>
                </a:ext>
              </a:extLst>
            </p:cNvPr>
            <p:cNvPicPr>
              <a:picLocks noChangeAspect="1"/>
            </p:cNvPicPr>
            <p:nvPr/>
          </p:nvPicPr>
          <p:blipFill>
            <a:blip r:embed="rId3"/>
            <a:stretch>
              <a:fillRect/>
            </a:stretch>
          </p:blipFill>
          <p:spPr>
            <a:xfrm>
              <a:off x="1542562" y="4881721"/>
              <a:ext cx="2781300" cy="600075"/>
            </a:xfrm>
            <a:prstGeom prst="rect">
              <a:avLst/>
            </a:prstGeom>
            <a:ln>
              <a:solidFill>
                <a:schemeClr val="bg2">
                  <a:lumMod val="50000"/>
                </a:schemeClr>
              </a:solidFill>
            </a:ln>
          </p:spPr>
        </p:pic>
      </p:grpSp>
      <p:sp>
        <p:nvSpPr>
          <p:cNvPr id="9" name="&quot;Not Allowed&quot; Symbol 8">
            <a:extLst>
              <a:ext uri="{FF2B5EF4-FFF2-40B4-BE49-F238E27FC236}">
                <a16:creationId xmlns:a16="http://schemas.microsoft.com/office/drawing/2014/main" id="{8C3E1845-0112-A263-A40B-3135EC2DC54D}"/>
              </a:ext>
            </a:extLst>
          </p:cNvPr>
          <p:cNvSpPr/>
          <p:nvPr/>
        </p:nvSpPr>
        <p:spPr>
          <a:xfrm>
            <a:off x="2060376" y="4836756"/>
            <a:ext cx="872836" cy="690004"/>
          </a:xfrm>
          <a:prstGeom prst="noSmoking">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spc="5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1" name="Picture 10">
            <a:extLst>
              <a:ext uri="{FF2B5EF4-FFF2-40B4-BE49-F238E27FC236}">
                <a16:creationId xmlns:a16="http://schemas.microsoft.com/office/drawing/2014/main" id="{0D870390-2D1F-797B-7412-41A37FAB8C49}"/>
              </a:ext>
            </a:extLst>
          </p:cNvPr>
          <p:cNvPicPr>
            <a:picLocks noChangeAspect="1"/>
          </p:cNvPicPr>
          <p:nvPr/>
        </p:nvPicPr>
        <p:blipFill rotWithShape="1">
          <a:blip r:embed="rId4"/>
          <a:srcRect t="31693"/>
          <a:stretch/>
        </p:blipFill>
        <p:spPr>
          <a:xfrm>
            <a:off x="5800215" y="5481796"/>
            <a:ext cx="5919997" cy="1239786"/>
          </a:xfrm>
          <a:prstGeom prst="rect">
            <a:avLst/>
          </a:prstGeom>
          <a:ln>
            <a:solidFill>
              <a:schemeClr val="bg2">
                <a:lumMod val="50000"/>
              </a:schemeClr>
            </a:solidFill>
          </a:ln>
        </p:spPr>
      </p:pic>
      <p:pic>
        <p:nvPicPr>
          <p:cNvPr id="14" name="Picture 13">
            <a:extLst>
              <a:ext uri="{FF2B5EF4-FFF2-40B4-BE49-F238E27FC236}">
                <a16:creationId xmlns:a16="http://schemas.microsoft.com/office/drawing/2014/main" id="{BDC1A962-8DFB-912C-D2FC-608BEDAF8BE3}"/>
              </a:ext>
            </a:extLst>
          </p:cNvPr>
          <p:cNvPicPr>
            <a:picLocks noChangeAspect="1"/>
          </p:cNvPicPr>
          <p:nvPr/>
        </p:nvPicPr>
        <p:blipFill>
          <a:blip r:embed="rId5"/>
          <a:stretch>
            <a:fillRect/>
          </a:stretch>
        </p:blipFill>
        <p:spPr>
          <a:xfrm>
            <a:off x="5800214" y="3946534"/>
            <a:ext cx="5919997" cy="1465784"/>
          </a:xfrm>
          <a:prstGeom prst="rect">
            <a:avLst/>
          </a:prstGeom>
          <a:ln>
            <a:solidFill>
              <a:schemeClr val="bg2">
                <a:lumMod val="50000"/>
              </a:schemeClr>
            </a:solidFill>
          </a:ln>
        </p:spPr>
      </p:pic>
    </p:spTree>
    <p:extLst>
      <p:ext uri="{BB962C8B-B14F-4D97-AF65-F5344CB8AC3E}">
        <p14:creationId xmlns:p14="http://schemas.microsoft.com/office/powerpoint/2010/main" val="419428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2C07-8335-1C33-E18E-F2910937726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7F3533CD-070A-92DC-0753-B18ABC1366AC}"/>
              </a:ext>
            </a:extLst>
          </p:cNvPr>
          <p:cNvSpPr>
            <a:spLocks noGrp="1"/>
          </p:cNvSpPr>
          <p:nvPr>
            <p:ph sz="quarter" idx="18"/>
          </p:nvPr>
        </p:nvSpPr>
        <p:spPr/>
        <p:txBody>
          <a:bodyPr>
            <a:normAutofit/>
          </a:bodyPr>
          <a:lstStyle/>
          <a:p>
            <a:pPr marL="285750" indent="-285750">
              <a:buFont typeface="Arial" panose="020B0604020202020204" pitchFamily="34" charset="0"/>
              <a:buChar char="•"/>
            </a:pPr>
            <a:r>
              <a:rPr lang="en-US" dirty="0"/>
              <a:t>Step 3:</a:t>
            </a:r>
          </a:p>
          <a:p>
            <a:pPr marL="569214" lvl="1" indent="-285750">
              <a:buFont typeface="Arial" panose="020B0604020202020204" pitchFamily="34" charset="0"/>
              <a:buChar char="•"/>
            </a:pPr>
            <a:r>
              <a:rPr lang="en-US" dirty="0"/>
              <a:t>Determine number of primaries, as there are 2 separate tumors</a:t>
            </a:r>
          </a:p>
        </p:txBody>
      </p:sp>
      <p:sp>
        <p:nvSpPr>
          <p:cNvPr id="4" name="Content Placeholder 3">
            <a:extLst>
              <a:ext uri="{FF2B5EF4-FFF2-40B4-BE49-F238E27FC236}">
                <a16:creationId xmlns:a16="http://schemas.microsoft.com/office/drawing/2014/main" id="{4BE2E10A-00F5-ED59-2218-9494AD9DEAB4}"/>
              </a:ext>
            </a:extLst>
          </p:cNvPr>
          <p:cNvSpPr>
            <a:spLocks noGrp="1"/>
          </p:cNvSpPr>
          <p:nvPr>
            <p:ph sz="quarter" idx="17"/>
          </p:nvPr>
        </p:nvSpPr>
        <p:spPr>
          <a:xfrm>
            <a:off x="7983976" y="2590801"/>
            <a:ext cx="3736236" cy="1066800"/>
          </a:xfrm>
        </p:spPr>
        <p:txBody>
          <a:bodyPr>
            <a:normAutofit/>
          </a:bodyPr>
          <a:lstStyle/>
          <a:p>
            <a:pPr algn="ctr"/>
            <a:r>
              <a:rPr lang="en-US" sz="1200" dirty="0"/>
              <a:t>Resources:</a:t>
            </a:r>
          </a:p>
          <a:p>
            <a:pPr lvl="1" algn="ctr"/>
            <a:r>
              <a:rPr lang="en-US" sz="1200" dirty="0"/>
              <a:t>Solid Tumor Rules</a:t>
            </a:r>
          </a:p>
        </p:txBody>
      </p:sp>
      <p:pic>
        <p:nvPicPr>
          <p:cNvPr id="6" name="Picture 5">
            <a:extLst>
              <a:ext uri="{FF2B5EF4-FFF2-40B4-BE49-F238E27FC236}">
                <a16:creationId xmlns:a16="http://schemas.microsoft.com/office/drawing/2014/main" id="{E3BB92FA-D0DC-D09A-5163-D1B2E4F59C2A}"/>
              </a:ext>
            </a:extLst>
          </p:cNvPr>
          <p:cNvPicPr>
            <a:picLocks noChangeAspect="1"/>
          </p:cNvPicPr>
          <p:nvPr/>
        </p:nvPicPr>
        <p:blipFill>
          <a:blip r:embed="rId3"/>
          <a:stretch>
            <a:fillRect/>
          </a:stretch>
        </p:blipFill>
        <p:spPr>
          <a:xfrm>
            <a:off x="1105593" y="4199829"/>
            <a:ext cx="7532843" cy="1948005"/>
          </a:xfrm>
          <a:prstGeom prst="rect">
            <a:avLst/>
          </a:prstGeom>
        </p:spPr>
      </p:pic>
      <p:pic>
        <p:nvPicPr>
          <p:cNvPr id="8" name="Picture 7">
            <a:extLst>
              <a:ext uri="{FF2B5EF4-FFF2-40B4-BE49-F238E27FC236}">
                <a16:creationId xmlns:a16="http://schemas.microsoft.com/office/drawing/2014/main" id="{51E45C0B-A211-9B8C-4764-9F480349DC70}"/>
              </a:ext>
            </a:extLst>
          </p:cNvPr>
          <p:cNvPicPr>
            <a:picLocks noChangeAspect="1"/>
          </p:cNvPicPr>
          <p:nvPr/>
        </p:nvPicPr>
        <p:blipFill>
          <a:blip r:embed="rId4"/>
          <a:stretch>
            <a:fillRect/>
          </a:stretch>
        </p:blipFill>
        <p:spPr>
          <a:xfrm>
            <a:off x="7582773" y="5895577"/>
            <a:ext cx="4609227" cy="962423"/>
          </a:xfrm>
          <a:prstGeom prst="rect">
            <a:avLst/>
          </a:prstGeom>
        </p:spPr>
      </p:pic>
    </p:spTree>
    <p:extLst>
      <p:ext uri="{BB962C8B-B14F-4D97-AF65-F5344CB8AC3E}">
        <p14:creationId xmlns:p14="http://schemas.microsoft.com/office/powerpoint/2010/main" val="256518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4A7-64D8-51BB-A4DB-57E543D1FA82}"/>
              </a:ext>
            </a:extLst>
          </p:cNvPr>
          <p:cNvSpPr>
            <a:spLocks noGrp="1"/>
          </p:cNvSpPr>
          <p:nvPr>
            <p:ph type="title"/>
          </p:nvPr>
        </p:nvSpPr>
        <p:spPr/>
        <p:txBody>
          <a:bodyPr/>
          <a:lstStyle/>
          <a:p>
            <a:r>
              <a:rPr lang="en-US" dirty="0"/>
              <a:t>Case #1</a:t>
            </a:r>
          </a:p>
        </p:txBody>
      </p:sp>
      <p:graphicFrame>
        <p:nvGraphicFramePr>
          <p:cNvPr id="5" name="Content Placeholder 4">
            <a:extLst>
              <a:ext uri="{FF2B5EF4-FFF2-40B4-BE49-F238E27FC236}">
                <a16:creationId xmlns:a16="http://schemas.microsoft.com/office/drawing/2014/main" id="{7DF4A8FD-BD7F-5658-43A0-7EB817DEA29A}"/>
              </a:ext>
            </a:extLst>
          </p:cNvPr>
          <p:cNvGraphicFramePr>
            <a:graphicFrameLocks noGrp="1"/>
          </p:cNvGraphicFramePr>
          <p:nvPr>
            <p:ph sz="quarter" idx="18"/>
            <p:extLst>
              <p:ext uri="{D42A27DB-BD31-4B8C-83A1-F6EECF244321}">
                <p14:modId xmlns:p14="http://schemas.microsoft.com/office/powerpoint/2010/main" val="1049546902"/>
              </p:ext>
            </p:extLst>
          </p:nvPr>
        </p:nvGraphicFramePr>
        <p:xfrm>
          <a:off x="1130531" y="296380"/>
          <a:ext cx="5182119" cy="4089684"/>
        </p:xfrm>
        <a:graphic>
          <a:graphicData uri="http://schemas.openxmlformats.org/drawingml/2006/table">
            <a:tbl>
              <a:tblPr firstRow="1" bandRow="1">
                <a:tableStyleId>{8A107856-5554-42FB-B03E-39F5DBC370BA}</a:tableStyleId>
              </a:tblPr>
              <a:tblGrid>
                <a:gridCol w="3100647">
                  <a:extLst>
                    <a:ext uri="{9D8B030D-6E8A-4147-A177-3AD203B41FA5}">
                      <a16:colId xmlns:a16="http://schemas.microsoft.com/office/drawing/2014/main" val="3345137382"/>
                    </a:ext>
                  </a:extLst>
                </a:gridCol>
                <a:gridCol w="2081472">
                  <a:extLst>
                    <a:ext uri="{9D8B030D-6E8A-4147-A177-3AD203B41FA5}">
                      <a16:colId xmlns:a16="http://schemas.microsoft.com/office/drawing/2014/main" val="195019700"/>
                    </a:ext>
                  </a:extLst>
                </a:gridCol>
              </a:tblGrid>
              <a:tr h="381286">
                <a:tc>
                  <a:txBody>
                    <a:bodyPr/>
                    <a:lstStyle/>
                    <a:p>
                      <a:r>
                        <a:rPr lang="en-US" b="0" dirty="0"/>
                        <a:t>Diagnosis Date</a:t>
                      </a:r>
                    </a:p>
                  </a:txBody>
                  <a:tcPr/>
                </a:tc>
                <a:tc>
                  <a:txBody>
                    <a:bodyPr/>
                    <a:lstStyle/>
                    <a:p>
                      <a:r>
                        <a:rPr lang="en-US" b="1" dirty="0"/>
                        <a:t>01/07/2024</a:t>
                      </a:r>
                    </a:p>
                  </a:txBody>
                  <a:tcPr/>
                </a:tc>
                <a:extLst>
                  <a:ext uri="{0D108BD9-81ED-4DB2-BD59-A6C34878D82A}">
                    <a16:rowId xmlns:a16="http://schemas.microsoft.com/office/drawing/2014/main" val="2679901065"/>
                  </a:ext>
                </a:extLst>
              </a:tr>
              <a:tr h="381286">
                <a:tc>
                  <a:txBody>
                    <a:bodyPr/>
                    <a:lstStyle/>
                    <a:p>
                      <a:r>
                        <a:rPr lang="en-US" dirty="0"/>
                        <a:t>Site Code</a:t>
                      </a:r>
                    </a:p>
                  </a:txBody>
                  <a:tcPr/>
                </a:tc>
                <a:tc>
                  <a:txBody>
                    <a:bodyPr/>
                    <a:lstStyle/>
                    <a:p>
                      <a:r>
                        <a:rPr lang="en-US" b="1" dirty="0"/>
                        <a:t>C75.1</a:t>
                      </a:r>
                    </a:p>
                  </a:txBody>
                  <a:tcPr/>
                </a:tc>
                <a:extLst>
                  <a:ext uri="{0D108BD9-81ED-4DB2-BD59-A6C34878D82A}">
                    <a16:rowId xmlns:a16="http://schemas.microsoft.com/office/drawing/2014/main" val="2321877209"/>
                  </a:ext>
                </a:extLst>
              </a:tr>
              <a:tr h="381286">
                <a:tc>
                  <a:txBody>
                    <a:bodyPr/>
                    <a:lstStyle/>
                    <a:p>
                      <a:r>
                        <a:rPr lang="en-US" dirty="0"/>
                        <a:t>Histology Code</a:t>
                      </a:r>
                    </a:p>
                  </a:txBody>
                  <a:tcPr/>
                </a:tc>
                <a:tc>
                  <a:txBody>
                    <a:bodyPr/>
                    <a:lstStyle/>
                    <a:p>
                      <a:r>
                        <a:rPr lang="en-US" b="1" dirty="0"/>
                        <a:t>8272/0</a:t>
                      </a:r>
                    </a:p>
                  </a:txBody>
                  <a:tcPr/>
                </a:tc>
                <a:extLst>
                  <a:ext uri="{0D108BD9-81ED-4DB2-BD59-A6C34878D82A}">
                    <a16:rowId xmlns:a16="http://schemas.microsoft.com/office/drawing/2014/main" val="3438171359"/>
                  </a:ext>
                </a:extLst>
              </a:tr>
              <a:tr h="381286">
                <a:tc>
                  <a:txBody>
                    <a:bodyPr/>
                    <a:lstStyle/>
                    <a:p>
                      <a:r>
                        <a:rPr lang="en-US" dirty="0"/>
                        <a:t>Sequence Number</a:t>
                      </a:r>
                    </a:p>
                  </a:txBody>
                  <a:tcPr/>
                </a:tc>
                <a:tc>
                  <a:txBody>
                    <a:bodyPr/>
                    <a:lstStyle/>
                    <a:p>
                      <a:r>
                        <a:rPr lang="en-US" b="1" dirty="0"/>
                        <a:t>60</a:t>
                      </a:r>
                    </a:p>
                  </a:txBody>
                  <a:tcPr/>
                </a:tc>
                <a:extLst>
                  <a:ext uri="{0D108BD9-81ED-4DB2-BD59-A6C34878D82A}">
                    <a16:rowId xmlns:a16="http://schemas.microsoft.com/office/drawing/2014/main" val="1153474967"/>
                  </a:ext>
                </a:extLst>
              </a:tr>
              <a:tr h="381286">
                <a:tc>
                  <a:txBody>
                    <a:bodyPr/>
                    <a:lstStyle/>
                    <a:p>
                      <a:r>
                        <a:rPr lang="en-US" dirty="0"/>
                        <a:t>Tumor Size Summary</a:t>
                      </a:r>
                    </a:p>
                  </a:txBody>
                  <a:tcPr/>
                </a:tc>
                <a:tc>
                  <a:txBody>
                    <a:bodyPr/>
                    <a:lstStyle/>
                    <a:p>
                      <a:r>
                        <a:rPr lang="en-US" b="1" dirty="0"/>
                        <a:t>009</a:t>
                      </a:r>
                    </a:p>
                  </a:txBody>
                  <a:tcPr/>
                </a:tc>
                <a:extLst>
                  <a:ext uri="{0D108BD9-81ED-4DB2-BD59-A6C34878D82A}">
                    <a16:rowId xmlns:a16="http://schemas.microsoft.com/office/drawing/2014/main" val="1425565787"/>
                  </a:ext>
                </a:extLst>
              </a:tr>
              <a:tr h="381286">
                <a:tc>
                  <a:txBody>
                    <a:bodyPr/>
                    <a:lstStyle/>
                    <a:p>
                      <a:r>
                        <a:rPr lang="en-US" dirty="0"/>
                        <a:t>Diagnostic Confirmation</a:t>
                      </a:r>
                    </a:p>
                  </a:txBody>
                  <a:tcPr/>
                </a:tc>
                <a:tc>
                  <a:txBody>
                    <a:bodyPr/>
                    <a:lstStyle/>
                    <a:p>
                      <a:r>
                        <a:rPr lang="en-US" b="1" dirty="0"/>
                        <a:t>7</a:t>
                      </a:r>
                    </a:p>
                  </a:txBody>
                  <a:tcPr/>
                </a:tc>
                <a:extLst>
                  <a:ext uri="{0D108BD9-81ED-4DB2-BD59-A6C34878D82A}">
                    <a16:rowId xmlns:a16="http://schemas.microsoft.com/office/drawing/2014/main" val="2381338811"/>
                  </a:ext>
                </a:extLst>
              </a:tr>
              <a:tr h="381286">
                <a:tc>
                  <a:txBody>
                    <a:bodyPr/>
                    <a:lstStyle/>
                    <a:p>
                      <a:r>
                        <a:rPr lang="en-US" dirty="0"/>
                        <a:t>Laterality</a:t>
                      </a:r>
                    </a:p>
                  </a:txBody>
                  <a:tcPr/>
                </a:tc>
                <a:tc>
                  <a:txBody>
                    <a:bodyPr/>
                    <a:lstStyle/>
                    <a:p>
                      <a:r>
                        <a:rPr lang="en-US" b="1" dirty="0"/>
                        <a:t>0</a:t>
                      </a:r>
                    </a:p>
                  </a:txBody>
                  <a:tcPr/>
                </a:tc>
                <a:extLst>
                  <a:ext uri="{0D108BD9-81ED-4DB2-BD59-A6C34878D82A}">
                    <a16:rowId xmlns:a16="http://schemas.microsoft.com/office/drawing/2014/main" val="2644834672"/>
                  </a:ext>
                </a:extLst>
              </a:tr>
              <a:tr h="381286">
                <a:tc>
                  <a:txBody>
                    <a:bodyPr/>
                    <a:lstStyle/>
                    <a:p>
                      <a:r>
                        <a:rPr lang="en-US" dirty="0"/>
                        <a:t>LVI</a:t>
                      </a:r>
                    </a:p>
                  </a:txBody>
                  <a:tcPr/>
                </a:tc>
                <a:tc>
                  <a:txBody>
                    <a:bodyPr/>
                    <a:lstStyle/>
                    <a:p>
                      <a:r>
                        <a:rPr lang="en-US" b="1" dirty="0"/>
                        <a:t>8</a:t>
                      </a:r>
                    </a:p>
                  </a:txBody>
                  <a:tcPr/>
                </a:tc>
                <a:extLst>
                  <a:ext uri="{0D108BD9-81ED-4DB2-BD59-A6C34878D82A}">
                    <a16:rowId xmlns:a16="http://schemas.microsoft.com/office/drawing/2014/main" val="3510909782"/>
                  </a:ext>
                </a:extLst>
              </a:tr>
              <a:tr h="658110">
                <a:tc>
                  <a:txBody>
                    <a:bodyPr/>
                    <a:lstStyle/>
                    <a:p>
                      <a:r>
                        <a:rPr lang="en-US" dirty="0"/>
                        <a:t>Regional Nodes Positive</a:t>
                      </a:r>
                    </a:p>
                  </a:txBody>
                  <a:tcPr/>
                </a:tc>
                <a:tc>
                  <a:txBody>
                    <a:bodyPr/>
                    <a:lstStyle/>
                    <a:p>
                      <a:r>
                        <a:rPr lang="en-US" b="1" dirty="0"/>
                        <a:t>99</a:t>
                      </a:r>
                    </a:p>
                  </a:txBody>
                  <a:tcPr/>
                </a:tc>
                <a:extLst>
                  <a:ext uri="{0D108BD9-81ED-4DB2-BD59-A6C34878D82A}">
                    <a16:rowId xmlns:a16="http://schemas.microsoft.com/office/drawing/2014/main" val="3387678302"/>
                  </a:ext>
                </a:extLst>
              </a:tr>
              <a:tr h="381286">
                <a:tc>
                  <a:txBody>
                    <a:bodyPr/>
                    <a:lstStyle/>
                    <a:p>
                      <a:r>
                        <a:rPr lang="en-US" dirty="0"/>
                        <a:t>Regional Nodes Examined</a:t>
                      </a:r>
                    </a:p>
                  </a:txBody>
                  <a:tcPr/>
                </a:tc>
                <a:tc>
                  <a:txBody>
                    <a:bodyPr/>
                    <a:lstStyle/>
                    <a:p>
                      <a:r>
                        <a:rPr lang="en-US" b="1" dirty="0"/>
                        <a:t>99</a:t>
                      </a:r>
                    </a:p>
                  </a:txBody>
                  <a:tcPr/>
                </a:tc>
                <a:extLst>
                  <a:ext uri="{0D108BD9-81ED-4DB2-BD59-A6C34878D82A}">
                    <a16:rowId xmlns:a16="http://schemas.microsoft.com/office/drawing/2014/main" val="1122982802"/>
                  </a:ext>
                </a:extLst>
              </a:tr>
            </a:tbl>
          </a:graphicData>
        </a:graphic>
      </p:graphicFrame>
      <p:graphicFrame>
        <p:nvGraphicFramePr>
          <p:cNvPr id="6" name="Content Placeholder 5">
            <a:extLst>
              <a:ext uri="{FF2B5EF4-FFF2-40B4-BE49-F238E27FC236}">
                <a16:creationId xmlns:a16="http://schemas.microsoft.com/office/drawing/2014/main" id="{F510F23F-C487-D6A6-73AB-979F06C7A3C6}"/>
              </a:ext>
            </a:extLst>
          </p:cNvPr>
          <p:cNvGraphicFramePr>
            <a:graphicFrameLocks noGrp="1"/>
          </p:cNvGraphicFramePr>
          <p:nvPr>
            <p:ph sz="quarter" idx="19"/>
            <p:extLst>
              <p:ext uri="{D42A27DB-BD31-4B8C-83A1-F6EECF244321}">
                <p14:modId xmlns:p14="http://schemas.microsoft.com/office/powerpoint/2010/main" val="1925582830"/>
              </p:ext>
            </p:extLst>
          </p:nvPr>
        </p:nvGraphicFramePr>
        <p:xfrm>
          <a:off x="6467302" y="296378"/>
          <a:ext cx="5278148" cy="4079240"/>
        </p:xfrm>
        <a:graphic>
          <a:graphicData uri="http://schemas.openxmlformats.org/drawingml/2006/table">
            <a:tbl>
              <a:tblPr firstRow="1" bandRow="1">
                <a:tableStyleId>{8A107856-5554-42FB-B03E-39F5DBC370BA}</a:tableStyleId>
              </a:tblPr>
              <a:tblGrid>
                <a:gridCol w="2639074">
                  <a:extLst>
                    <a:ext uri="{9D8B030D-6E8A-4147-A177-3AD203B41FA5}">
                      <a16:colId xmlns:a16="http://schemas.microsoft.com/office/drawing/2014/main" val="2417737768"/>
                    </a:ext>
                  </a:extLst>
                </a:gridCol>
                <a:gridCol w="2639074">
                  <a:extLst>
                    <a:ext uri="{9D8B030D-6E8A-4147-A177-3AD203B41FA5}">
                      <a16:colId xmlns:a16="http://schemas.microsoft.com/office/drawing/2014/main" val="17337023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Clinical Grade</a:t>
                      </a:r>
                    </a:p>
                  </a:txBody>
                  <a:tcPr/>
                </a:tc>
                <a:tc>
                  <a:txBody>
                    <a:bodyPr/>
                    <a:lstStyle/>
                    <a:p>
                      <a:r>
                        <a:rPr lang="en-US" b="1" dirty="0"/>
                        <a:t>1</a:t>
                      </a:r>
                    </a:p>
                  </a:txBody>
                  <a:tcPr/>
                </a:tc>
                <a:extLst>
                  <a:ext uri="{0D108BD9-81ED-4DB2-BD59-A6C34878D82A}">
                    <a16:rowId xmlns:a16="http://schemas.microsoft.com/office/drawing/2014/main" val="249750284"/>
                  </a:ext>
                </a:extLst>
              </a:tr>
              <a:tr h="370840">
                <a:tc>
                  <a:txBody>
                    <a:bodyPr/>
                    <a:lstStyle/>
                    <a:p>
                      <a:r>
                        <a:rPr lang="en-US" b="0" dirty="0"/>
                        <a:t>Pathological Grade</a:t>
                      </a:r>
                    </a:p>
                  </a:txBody>
                  <a:tcPr/>
                </a:tc>
                <a:tc>
                  <a:txBody>
                    <a:bodyPr/>
                    <a:lstStyle/>
                    <a:p>
                      <a:r>
                        <a:rPr lang="en-US" b="1" dirty="0"/>
                        <a:t>9</a:t>
                      </a:r>
                    </a:p>
                  </a:txBody>
                  <a:tcPr/>
                </a:tc>
                <a:extLst>
                  <a:ext uri="{0D108BD9-81ED-4DB2-BD59-A6C34878D82A}">
                    <a16:rowId xmlns:a16="http://schemas.microsoft.com/office/drawing/2014/main" val="3863033314"/>
                  </a:ext>
                </a:extLst>
              </a:tr>
              <a:tr h="370840">
                <a:tc>
                  <a:txBody>
                    <a:bodyPr/>
                    <a:lstStyle/>
                    <a:p>
                      <a:r>
                        <a:rPr lang="en-US" dirty="0"/>
                        <a:t>Clinical Stage </a:t>
                      </a:r>
                    </a:p>
                  </a:txBody>
                  <a:tcPr/>
                </a:tc>
                <a:tc>
                  <a:txBody>
                    <a:bodyPr/>
                    <a:lstStyle/>
                    <a:p>
                      <a:r>
                        <a:rPr lang="en-US" b="1" dirty="0"/>
                        <a:t>88</a:t>
                      </a:r>
                    </a:p>
                  </a:txBody>
                  <a:tcPr/>
                </a:tc>
                <a:extLst>
                  <a:ext uri="{0D108BD9-81ED-4DB2-BD59-A6C34878D82A}">
                    <a16:rowId xmlns:a16="http://schemas.microsoft.com/office/drawing/2014/main" val="1242308602"/>
                  </a:ext>
                </a:extLst>
              </a:tr>
              <a:tr h="370840">
                <a:tc>
                  <a:txBody>
                    <a:bodyPr/>
                    <a:lstStyle/>
                    <a:p>
                      <a:r>
                        <a:rPr lang="en-US" dirty="0"/>
                        <a:t>Pathological Stage</a:t>
                      </a:r>
                    </a:p>
                  </a:txBody>
                  <a:tcPr/>
                </a:tc>
                <a:tc>
                  <a:txBody>
                    <a:bodyPr/>
                    <a:lstStyle/>
                    <a:p>
                      <a:r>
                        <a:rPr lang="en-US" b="1" dirty="0"/>
                        <a:t>88</a:t>
                      </a:r>
                    </a:p>
                  </a:txBody>
                  <a:tcPr/>
                </a:tc>
                <a:extLst>
                  <a:ext uri="{0D108BD9-81ED-4DB2-BD59-A6C34878D82A}">
                    <a16:rowId xmlns:a16="http://schemas.microsoft.com/office/drawing/2014/main" val="3420703961"/>
                  </a:ext>
                </a:extLst>
              </a:tr>
              <a:tr h="370840">
                <a:tc>
                  <a:txBody>
                    <a:bodyPr/>
                    <a:lstStyle/>
                    <a:p>
                      <a:r>
                        <a:rPr lang="en-US" dirty="0"/>
                        <a:t>Summary Stage</a:t>
                      </a:r>
                    </a:p>
                  </a:txBody>
                  <a:tcPr/>
                </a:tc>
                <a:tc>
                  <a:txBody>
                    <a:bodyPr/>
                    <a:lstStyle/>
                    <a:p>
                      <a:r>
                        <a:rPr lang="en-US" b="1" dirty="0"/>
                        <a:t>8</a:t>
                      </a:r>
                    </a:p>
                  </a:txBody>
                  <a:tcPr/>
                </a:tc>
                <a:extLst>
                  <a:ext uri="{0D108BD9-81ED-4DB2-BD59-A6C34878D82A}">
                    <a16:rowId xmlns:a16="http://schemas.microsoft.com/office/drawing/2014/main" val="184765087"/>
                  </a:ext>
                </a:extLst>
              </a:tr>
              <a:tr h="370840">
                <a:tc>
                  <a:txBody>
                    <a:bodyPr/>
                    <a:lstStyle/>
                    <a:p>
                      <a:r>
                        <a:rPr lang="en-US" dirty="0"/>
                        <a:t>Mets at Diagnosis</a:t>
                      </a:r>
                    </a:p>
                  </a:txBody>
                  <a:tcPr/>
                </a:tc>
                <a:tc>
                  <a:txBody>
                    <a:bodyPr/>
                    <a:lstStyle/>
                    <a:p>
                      <a:r>
                        <a:rPr lang="en-US" b="1" dirty="0"/>
                        <a:t>0</a:t>
                      </a:r>
                    </a:p>
                  </a:txBody>
                  <a:tcPr/>
                </a:tc>
                <a:extLst>
                  <a:ext uri="{0D108BD9-81ED-4DB2-BD59-A6C34878D82A}">
                    <a16:rowId xmlns:a16="http://schemas.microsoft.com/office/drawing/2014/main" val="2205314252"/>
                  </a:ext>
                </a:extLst>
              </a:tr>
              <a:tr h="370840">
                <a:tc>
                  <a:txBody>
                    <a:bodyPr/>
                    <a:lstStyle/>
                    <a:p>
                      <a:r>
                        <a:rPr lang="en-US" dirty="0"/>
                        <a:t>Date of 1</a:t>
                      </a:r>
                      <a:r>
                        <a:rPr lang="en-US" baseline="30000" dirty="0"/>
                        <a:t>st</a:t>
                      </a:r>
                      <a:r>
                        <a:rPr lang="en-US" dirty="0"/>
                        <a:t> Treatment</a:t>
                      </a:r>
                    </a:p>
                  </a:txBody>
                  <a:tcPr/>
                </a:tc>
                <a:tc>
                  <a:txBody>
                    <a:bodyPr/>
                    <a:lstStyle/>
                    <a:p>
                      <a:r>
                        <a:rPr lang="en-US" b="1" dirty="0"/>
                        <a:t>01/27/2024</a:t>
                      </a:r>
                    </a:p>
                  </a:txBody>
                  <a:tcPr/>
                </a:tc>
                <a:extLst>
                  <a:ext uri="{0D108BD9-81ED-4DB2-BD59-A6C34878D82A}">
                    <a16:rowId xmlns:a16="http://schemas.microsoft.com/office/drawing/2014/main" val="1548295763"/>
                  </a:ext>
                </a:extLst>
              </a:tr>
              <a:tr h="370840">
                <a:tc>
                  <a:txBody>
                    <a:bodyPr/>
                    <a:lstStyle/>
                    <a:p>
                      <a:r>
                        <a:rPr lang="en-US" dirty="0"/>
                        <a:t>Treatment Status</a:t>
                      </a:r>
                    </a:p>
                  </a:txBody>
                  <a:tcPr/>
                </a:tc>
                <a:tc>
                  <a:txBody>
                    <a:bodyPr/>
                    <a:lstStyle/>
                    <a:p>
                      <a:r>
                        <a:rPr lang="en-US" b="1" dirty="0"/>
                        <a:t>2</a:t>
                      </a:r>
                    </a:p>
                  </a:txBody>
                  <a:tcPr/>
                </a:tc>
                <a:extLst>
                  <a:ext uri="{0D108BD9-81ED-4DB2-BD59-A6C34878D82A}">
                    <a16:rowId xmlns:a16="http://schemas.microsoft.com/office/drawing/2014/main" val="3039327006"/>
                  </a:ext>
                </a:extLst>
              </a:tr>
              <a:tr h="370840">
                <a:tc>
                  <a:txBody>
                    <a:bodyPr/>
                    <a:lstStyle/>
                    <a:p>
                      <a:r>
                        <a:rPr lang="en-US" dirty="0"/>
                        <a:t>Recurrence Type</a:t>
                      </a:r>
                    </a:p>
                  </a:txBody>
                  <a:tcPr/>
                </a:tc>
                <a:tc>
                  <a:txBody>
                    <a:bodyPr/>
                    <a:lstStyle/>
                    <a:p>
                      <a:r>
                        <a:rPr lang="en-US" b="1" dirty="0"/>
                        <a:t>70</a:t>
                      </a:r>
                    </a:p>
                  </a:txBody>
                  <a:tcPr/>
                </a:tc>
                <a:extLst>
                  <a:ext uri="{0D108BD9-81ED-4DB2-BD59-A6C34878D82A}">
                    <a16:rowId xmlns:a16="http://schemas.microsoft.com/office/drawing/2014/main" val="1552877370"/>
                  </a:ext>
                </a:extLst>
              </a:tr>
              <a:tr h="370840">
                <a:tc>
                  <a:txBody>
                    <a:bodyPr/>
                    <a:lstStyle/>
                    <a:p>
                      <a:r>
                        <a:rPr lang="en-US" dirty="0"/>
                        <a:t>Date Cancer Status</a:t>
                      </a:r>
                    </a:p>
                  </a:txBody>
                  <a:tcPr/>
                </a:tc>
                <a:tc>
                  <a:txBody>
                    <a:bodyPr/>
                    <a:lstStyle/>
                    <a:p>
                      <a:r>
                        <a:rPr lang="en-US" b="1" dirty="0"/>
                        <a:t>01/27/2024</a:t>
                      </a:r>
                    </a:p>
                  </a:txBody>
                  <a:tcPr/>
                </a:tc>
                <a:extLst>
                  <a:ext uri="{0D108BD9-81ED-4DB2-BD59-A6C34878D82A}">
                    <a16:rowId xmlns:a16="http://schemas.microsoft.com/office/drawing/2014/main" val="2541629417"/>
                  </a:ext>
                </a:extLst>
              </a:tr>
              <a:tr h="370840">
                <a:tc>
                  <a:txBody>
                    <a:bodyPr/>
                    <a:lstStyle/>
                    <a:p>
                      <a:r>
                        <a:rPr lang="en-US" dirty="0"/>
                        <a:t>Cancer Status </a:t>
                      </a:r>
                    </a:p>
                  </a:txBody>
                  <a:tcPr/>
                </a:tc>
                <a:tc>
                  <a:txBody>
                    <a:bodyPr/>
                    <a:lstStyle/>
                    <a:p>
                      <a:r>
                        <a:rPr lang="en-US" b="1" dirty="0"/>
                        <a:t>2</a:t>
                      </a:r>
                    </a:p>
                  </a:txBody>
                  <a:tcPr/>
                </a:tc>
                <a:extLst>
                  <a:ext uri="{0D108BD9-81ED-4DB2-BD59-A6C34878D82A}">
                    <a16:rowId xmlns:a16="http://schemas.microsoft.com/office/drawing/2014/main" val="3187629430"/>
                  </a:ext>
                </a:extLst>
              </a:tr>
            </a:tbl>
          </a:graphicData>
        </a:graphic>
      </p:graphicFrame>
      <p:pic>
        <p:nvPicPr>
          <p:cNvPr id="8" name="Picture 7">
            <a:extLst>
              <a:ext uri="{FF2B5EF4-FFF2-40B4-BE49-F238E27FC236}">
                <a16:creationId xmlns:a16="http://schemas.microsoft.com/office/drawing/2014/main" id="{B99D8E05-BDC3-5590-10B6-AFCD2924C6E3}"/>
              </a:ext>
            </a:extLst>
          </p:cNvPr>
          <p:cNvPicPr>
            <a:picLocks noChangeAspect="1"/>
          </p:cNvPicPr>
          <p:nvPr/>
        </p:nvPicPr>
        <p:blipFill>
          <a:blip r:embed="rId3"/>
          <a:stretch>
            <a:fillRect/>
          </a:stretch>
        </p:blipFill>
        <p:spPr>
          <a:xfrm>
            <a:off x="6763576" y="4386064"/>
            <a:ext cx="5320359" cy="2471936"/>
          </a:xfrm>
          <a:prstGeom prst="rect">
            <a:avLst/>
          </a:prstGeom>
        </p:spPr>
      </p:pic>
    </p:spTree>
    <p:extLst>
      <p:ext uri="{BB962C8B-B14F-4D97-AF65-F5344CB8AC3E}">
        <p14:creationId xmlns:p14="http://schemas.microsoft.com/office/powerpoint/2010/main" val="2470925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2904-AA9E-C3C6-B40B-D5FF5C63F31E}"/>
              </a:ext>
            </a:extLst>
          </p:cNvPr>
          <p:cNvSpPr>
            <a:spLocks noGrp="1"/>
          </p:cNvSpPr>
          <p:nvPr>
            <p:ph type="title"/>
          </p:nvPr>
        </p:nvSpPr>
        <p:spPr>
          <a:xfrm>
            <a:off x="1409684" y="722629"/>
            <a:ext cx="4862811" cy="2019488"/>
          </a:xfrm>
        </p:spPr>
        <p:txBody>
          <a:bodyPr vert="horz" lIns="109728" tIns="109728" rIns="109728" bIns="91440" rtlCol="0" anchor="ctr">
            <a:normAutofit/>
          </a:bodyPr>
          <a:lstStyle/>
          <a:p>
            <a:pPr>
              <a:lnSpc>
                <a:spcPct val="150000"/>
              </a:lnSpc>
            </a:pPr>
            <a:r>
              <a:rPr lang="en-US" sz="3600" dirty="0"/>
              <a:t>Case #2</a:t>
            </a:r>
          </a:p>
        </p:txBody>
      </p:sp>
      <p:sp>
        <p:nvSpPr>
          <p:cNvPr id="3" name="Content Placeholder 2">
            <a:extLst>
              <a:ext uri="{FF2B5EF4-FFF2-40B4-BE49-F238E27FC236}">
                <a16:creationId xmlns:a16="http://schemas.microsoft.com/office/drawing/2014/main" id="{E5901454-C2FB-360E-6987-51048E6AD411}"/>
              </a:ext>
            </a:extLst>
          </p:cNvPr>
          <p:cNvSpPr>
            <a:spLocks noGrp="1"/>
          </p:cNvSpPr>
          <p:nvPr>
            <p:ph sz="quarter" idx="18"/>
          </p:nvPr>
        </p:nvSpPr>
        <p:spPr>
          <a:xfrm>
            <a:off x="1005840" y="2162876"/>
            <a:ext cx="11252661" cy="4695124"/>
          </a:xfrm>
        </p:spPr>
        <p:txBody>
          <a:bodyPr vert="horz" lIns="109728" tIns="109728" rIns="109728" bIns="91440" rtlCol="0" anchor="t">
            <a:noAutofit/>
          </a:bodyPr>
          <a:lstStyle/>
          <a:p>
            <a:pPr indent="-285750">
              <a:lnSpc>
                <a:spcPct val="100000"/>
              </a:lnSpc>
              <a:spcAft>
                <a:spcPts val="300"/>
              </a:spcAft>
              <a:buFont typeface="Corbel" panose="020B0503020204020204" pitchFamily="34" charset="0"/>
              <a:buChar char="•"/>
            </a:pPr>
            <a:r>
              <a:rPr lang="en-US" sz="1000" dirty="0"/>
              <a:t>Patient presents with having a seizure at the grocery store. Prior to this he reports a 1-week history of  intermittent tingling on left side of face, left hand and lesser left leg. Today is his second seizure, he did lose consciousness, he was postictal for a period of time, but is better.</a:t>
            </a:r>
          </a:p>
          <a:p>
            <a:pPr indent="-285750">
              <a:lnSpc>
                <a:spcPct val="100000"/>
              </a:lnSpc>
              <a:spcAft>
                <a:spcPts val="300"/>
              </a:spcAft>
              <a:buFont typeface="Corbel" panose="020B0503020204020204" pitchFamily="34" charset="0"/>
              <a:buChar char="•"/>
            </a:pPr>
            <a:r>
              <a:rPr lang="en-US" sz="1000" dirty="0"/>
              <a:t>1/12/2024 CT Head: Mildly expansile T2 hyperintense cortical and subcortical white matter lesion in the right insula ~ 3.8 cm. Primary differential is neoplasm, versus infection or inflammatory encephalitis.</a:t>
            </a:r>
          </a:p>
          <a:p>
            <a:pPr indent="-285750">
              <a:lnSpc>
                <a:spcPct val="100000"/>
              </a:lnSpc>
              <a:spcAft>
                <a:spcPts val="300"/>
              </a:spcAft>
              <a:buFont typeface="Corbel" panose="020B0503020204020204" pitchFamily="34" charset="0"/>
              <a:buChar char="•"/>
            </a:pPr>
            <a:r>
              <a:rPr lang="en-US" sz="1000" dirty="0"/>
              <a:t>1/12/2024 MRI Brain: Intracranial structures demonstrates at least 2 distinct rim enhancing lesions of the right </a:t>
            </a:r>
            <a:r>
              <a:rPr lang="en-US" sz="1000" dirty="0" err="1"/>
              <a:t>subinsular</a:t>
            </a:r>
            <a:r>
              <a:rPr lang="en-US" sz="1000" dirty="0"/>
              <a:t> region measuring up to 1.0 cm and 0.6 cm with differential considerations favoring a neoplastic-metastatic process.  Alternative considerations for an infectious-inflammatory etiology, as with a septic embolic process  not entirely excluded.</a:t>
            </a:r>
          </a:p>
          <a:p>
            <a:pPr indent="-285750">
              <a:lnSpc>
                <a:spcPct val="100000"/>
              </a:lnSpc>
              <a:spcAft>
                <a:spcPts val="300"/>
              </a:spcAft>
              <a:buFont typeface="Corbel" panose="020B0503020204020204" pitchFamily="34" charset="0"/>
              <a:buChar char="•"/>
            </a:pPr>
            <a:r>
              <a:rPr lang="en-US" sz="1000" dirty="0"/>
              <a:t>1/12/2024 CT CAP: No evidence of malignancy in the chest, abdomen or pelvis. (Indication= brain tumor, rule out other primary sites)</a:t>
            </a:r>
          </a:p>
          <a:p>
            <a:pPr indent="-285750">
              <a:lnSpc>
                <a:spcPct val="100000"/>
              </a:lnSpc>
              <a:spcAft>
                <a:spcPts val="300"/>
              </a:spcAft>
              <a:buFont typeface="Corbel" panose="020B0503020204020204" pitchFamily="34" charset="0"/>
              <a:buChar char="•"/>
            </a:pPr>
            <a:r>
              <a:rPr lang="en-US" sz="1000" dirty="0"/>
              <a:t>1/15/2024: Right Frontotemporal craniotomy for resection insular tumor: I began debulking and resecting the tumor. There was 1 branch going over the tumor, which was preserved and I worked on both sides of it.  Fluorescein showed significant fluorescence of the tumor.  The tumor was debulked using the </a:t>
            </a:r>
            <a:r>
              <a:rPr lang="en-US" sz="1000" dirty="0" err="1"/>
              <a:t>sonopet</a:t>
            </a:r>
            <a:r>
              <a:rPr lang="en-US" sz="1000" dirty="0"/>
              <a:t>.  We also utilized the ultrasound before and after the resection.  Once we removed as much tumor as possible, hemostasis was obtained</a:t>
            </a:r>
          </a:p>
          <a:p>
            <a:pPr lvl="2" indent="-285750">
              <a:lnSpc>
                <a:spcPct val="100000"/>
              </a:lnSpc>
              <a:spcAft>
                <a:spcPts val="300"/>
              </a:spcAft>
              <a:buFont typeface="Corbel" panose="020B0503020204020204" pitchFamily="34" charset="0"/>
              <a:buChar char="•"/>
            </a:pPr>
            <a:r>
              <a:rPr lang="en-US" sz="1000" dirty="0"/>
              <a:t>Path: Glioblastoma, IDH-wildtype, CNS WHO Grade 4</a:t>
            </a:r>
          </a:p>
          <a:p>
            <a:pPr indent="-285750">
              <a:lnSpc>
                <a:spcPct val="100000"/>
              </a:lnSpc>
              <a:spcAft>
                <a:spcPts val="300"/>
              </a:spcAft>
              <a:buFont typeface="Corbel" panose="020B0503020204020204" pitchFamily="34" charset="0"/>
              <a:buChar char="•"/>
            </a:pPr>
            <a:r>
              <a:rPr lang="en-US" sz="1000" dirty="0"/>
              <a:t>2/3/2024: Concurrent chemoradiation began (</a:t>
            </a:r>
            <a:r>
              <a:rPr lang="en-US" sz="1000" dirty="0" err="1"/>
              <a:t>radiosensitizing</a:t>
            </a:r>
            <a:r>
              <a:rPr lang="en-US" sz="1000" dirty="0"/>
              <a:t> </a:t>
            </a:r>
            <a:r>
              <a:rPr lang="en-US" sz="1000" dirty="0" err="1"/>
              <a:t>Temodar</a:t>
            </a:r>
            <a:r>
              <a:rPr lang="en-US" sz="1000" dirty="0"/>
              <a:t>) </a:t>
            </a:r>
          </a:p>
          <a:p>
            <a:pPr indent="-285750">
              <a:lnSpc>
                <a:spcPct val="100000"/>
              </a:lnSpc>
              <a:spcAft>
                <a:spcPts val="300"/>
              </a:spcAft>
              <a:buFont typeface="Corbel" panose="020B0503020204020204" pitchFamily="34" charset="0"/>
              <a:buChar char="•"/>
            </a:pPr>
            <a:r>
              <a:rPr lang="en-US" sz="1000" dirty="0"/>
              <a:t>3/15/2024: IMRT to right insular completed via photon energy. 4600 </a:t>
            </a:r>
            <a:r>
              <a:rPr lang="en-US" sz="1000" dirty="0" err="1"/>
              <a:t>cGy</a:t>
            </a:r>
            <a:r>
              <a:rPr lang="en-US" sz="1000" dirty="0"/>
              <a:t> in 23 fractions, followed by boost of 1400 </a:t>
            </a:r>
            <a:r>
              <a:rPr lang="en-US" sz="1000" dirty="0" err="1"/>
              <a:t>cGy</a:t>
            </a:r>
            <a:r>
              <a:rPr lang="en-US" sz="1000" dirty="0"/>
              <a:t> in 7 fractions. </a:t>
            </a:r>
          </a:p>
          <a:p>
            <a:pPr indent="-285750">
              <a:lnSpc>
                <a:spcPct val="100000"/>
              </a:lnSpc>
              <a:spcAft>
                <a:spcPts val="300"/>
              </a:spcAft>
              <a:buFont typeface="Corbel" panose="020B0503020204020204" pitchFamily="34" charset="0"/>
              <a:buChar char="•"/>
            </a:pPr>
            <a:r>
              <a:rPr lang="en-US" sz="1000" dirty="0"/>
              <a:t>3/28/2024: Adjuvant </a:t>
            </a:r>
            <a:r>
              <a:rPr lang="en-US" sz="1000" dirty="0" err="1"/>
              <a:t>Temodar</a:t>
            </a:r>
            <a:endParaRPr lang="en-US" sz="1000" dirty="0"/>
          </a:p>
          <a:p>
            <a:pPr indent="-285750">
              <a:lnSpc>
                <a:spcPct val="130000"/>
              </a:lnSpc>
              <a:spcAft>
                <a:spcPts val="300"/>
              </a:spcAft>
              <a:buFont typeface="Corbel" panose="020B0503020204020204" pitchFamily="34" charset="0"/>
              <a:buChar char="•"/>
            </a:pPr>
            <a:r>
              <a:rPr lang="en-US" sz="1000" dirty="0"/>
              <a:t>4/15/2024: </a:t>
            </a:r>
            <a:r>
              <a:rPr lang="en-US" sz="1000" dirty="0" err="1"/>
              <a:t>Optune</a:t>
            </a:r>
            <a:endParaRPr lang="en-US" sz="1000" dirty="0"/>
          </a:p>
          <a:p>
            <a:pPr indent="-285750">
              <a:lnSpc>
                <a:spcPct val="130000"/>
              </a:lnSpc>
              <a:buFont typeface="Corbel" panose="020B0503020204020204" pitchFamily="34" charset="0"/>
              <a:buChar char="•"/>
            </a:pPr>
            <a:endParaRPr lang="en-US" sz="900" dirty="0"/>
          </a:p>
        </p:txBody>
      </p:sp>
    </p:spTree>
    <p:extLst>
      <p:ext uri="{BB962C8B-B14F-4D97-AF65-F5344CB8AC3E}">
        <p14:creationId xmlns:p14="http://schemas.microsoft.com/office/powerpoint/2010/main" val="602781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2" name="Rectangle 114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Rectangle 114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44" name="Rectangle 114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5" name="Rectangle 114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44C1A-F070-7F14-BEDA-4D7FEEBAC61B}"/>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pPr>
              <a:lnSpc>
                <a:spcPct val="150000"/>
              </a:lnSpc>
            </a:pPr>
            <a:r>
              <a:rPr lang="en-US" sz="3600"/>
              <a:t>Case 2 Anatomy</a:t>
            </a:r>
            <a:endParaRPr lang="en-US" sz="3600" dirty="0"/>
          </a:p>
        </p:txBody>
      </p:sp>
      <p:sp>
        <p:nvSpPr>
          <p:cNvPr id="1146" name="Rectangle 1145">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E9FF440-8E1F-D90D-BE6B-37E58107DC32}"/>
              </a:ext>
            </a:extLst>
          </p:cNvPr>
          <p:cNvSpPr>
            <a:spLocks noGrp="1"/>
          </p:cNvSpPr>
          <p:nvPr>
            <p:ph type="body" sz="half" idx="2"/>
          </p:nvPr>
        </p:nvSpPr>
        <p:spPr>
          <a:xfrm>
            <a:off x="637874" y="2934455"/>
            <a:ext cx="3616073" cy="2840139"/>
          </a:xfrm>
        </p:spPr>
        <p:txBody>
          <a:bodyPr vert="horz" lIns="109728" tIns="109728" rIns="109728" bIns="91440" rtlCol="0" anchor="t">
            <a:normAutofit/>
          </a:bodyPr>
          <a:lstStyle/>
          <a:p>
            <a:pPr>
              <a:spcBef>
                <a:spcPts val="930"/>
              </a:spcBef>
            </a:pPr>
            <a:r>
              <a:rPr lang="en-US"/>
              <a:t>What is the insula?</a:t>
            </a:r>
          </a:p>
        </p:txBody>
      </p:sp>
      <p:pic>
        <p:nvPicPr>
          <p:cNvPr id="1030" name="Picture 6" descr="Biology 245 &gt; Grimm &gt; Flashcards &gt; Neuro Anatomy | StudyBlue">
            <a:extLst>
              <a:ext uri="{FF2B5EF4-FFF2-40B4-BE49-F238E27FC236}">
                <a16:creationId xmlns:a16="http://schemas.microsoft.com/office/drawing/2014/main" id="{85EC27EF-5931-93D9-41EE-1E5E4A5A79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1731" y="3543700"/>
            <a:ext cx="3372644" cy="2445167"/>
          </a:xfrm>
          <a:prstGeom prst="rect">
            <a:avLst/>
          </a:prstGeom>
          <a:noFill/>
          <a:extLst>
            <a:ext uri="{909E8E84-426E-40DD-AFC4-6F175D3DCCD1}">
              <a14:hiddenFill xmlns:a14="http://schemas.microsoft.com/office/drawing/2010/main">
                <a:solidFill>
                  <a:srgbClr val="FFFFFF"/>
                </a:solidFill>
              </a14:hiddenFill>
            </a:ext>
          </a:extLst>
        </p:spPr>
      </p:pic>
      <p:sp>
        <p:nvSpPr>
          <p:cNvPr id="1147" name="Rectangle 114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Rectangle 114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Rectangle 1148">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Rectangle 1149">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Rectangle 115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Rectangle 1151">
            <a:extLst>
              <a:ext uri="{FF2B5EF4-FFF2-40B4-BE49-F238E27FC236}">
                <a16:creationId xmlns:a16="http://schemas.microsoft.com/office/drawing/2014/main" id="{1649735B-7A94-4CFA-B31A-CFBAD459B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8711" y="716225"/>
            <a:ext cx="64008" cy="5431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ectangle 1152">
            <a:extLst>
              <a:ext uri="{FF2B5EF4-FFF2-40B4-BE49-F238E27FC236}">
                <a16:creationId xmlns:a16="http://schemas.microsoft.com/office/drawing/2014/main" id="{24E81BD4-F8B8-44C0-A93B-A825E70EF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2960" y="3421500"/>
            <a:ext cx="374904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ure, Anatomy of the inside of...] - PDQ Cancer Information ...">
            <a:extLst>
              <a:ext uri="{FF2B5EF4-FFF2-40B4-BE49-F238E27FC236}">
                <a16:creationId xmlns:a16="http://schemas.microsoft.com/office/drawing/2014/main" id="{39CE1F33-7137-C0AF-32F5-9DF6418A907C}"/>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2828" b="2828"/>
          <a:stretch>
            <a:fillRect/>
          </a:stretch>
        </p:blipFill>
        <p:spPr bwMode="auto">
          <a:xfrm>
            <a:off x="7750098" y="6408144"/>
            <a:ext cx="111866" cy="93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nsula: An Underestimated Brain Area in Clinical Neuroscience ...">
            <a:extLst>
              <a:ext uri="{FF2B5EF4-FFF2-40B4-BE49-F238E27FC236}">
                <a16:creationId xmlns:a16="http://schemas.microsoft.com/office/drawing/2014/main" id="{7C6EA509-A05F-9ADB-9CB9-06293F119B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23149" y="785453"/>
            <a:ext cx="3372644" cy="2731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gure, Anatomy of the inside of...] - PDQ Cancer Information ...">
            <a:extLst>
              <a:ext uri="{FF2B5EF4-FFF2-40B4-BE49-F238E27FC236}">
                <a16:creationId xmlns:a16="http://schemas.microsoft.com/office/drawing/2014/main" id="{ACC747E3-10CA-4531-A77F-0791A0346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6184" y="893781"/>
            <a:ext cx="4870332" cy="48703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84B73C4-15C8-FB1E-6B2E-945DCF716A32}"/>
              </a:ext>
            </a:extLst>
          </p:cNvPr>
          <p:cNvSpPr txBox="1"/>
          <p:nvPr/>
        </p:nvSpPr>
        <p:spPr>
          <a:xfrm>
            <a:off x="5471969" y="6493071"/>
            <a:ext cx="6623824" cy="276999"/>
          </a:xfrm>
          <a:prstGeom prst="rect">
            <a:avLst/>
          </a:prstGeom>
          <a:noFill/>
        </p:spPr>
        <p:txBody>
          <a:bodyPr wrap="square">
            <a:spAutoFit/>
          </a:bodyPr>
          <a:lstStyle/>
          <a:p>
            <a:r>
              <a:rPr lang="en-US" sz="1200" dirty="0"/>
              <a:t>https://www.ncbi.nlm.nih.gov/books/NBK65982/bin/CDR0000765241.jpg</a:t>
            </a:r>
          </a:p>
        </p:txBody>
      </p:sp>
      <p:sp>
        <p:nvSpPr>
          <p:cNvPr id="18" name="TextBox 17">
            <a:extLst>
              <a:ext uri="{FF2B5EF4-FFF2-40B4-BE49-F238E27FC236}">
                <a16:creationId xmlns:a16="http://schemas.microsoft.com/office/drawing/2014/main" id="{1AEDC425-262F-5257-4209-80C159DA094B}"/>
              </a:ext>
            </a:extLst>
          </p:cNvPr>
          <p:cNvSpPr txBox="1"/>
          <p:nvPr/>
        </p:nvSpPr>
        <p:spPr>
          <a:xfrm>
            <a:off x="5468919" y="6288096"/>
            <a:ext cx="6101442" cy="276999"/>
          </a:xfrm>
          <a:prstGeom prst="rect">
            <a:avLst/>
          </a:prstGeom>
          <a:noFill/>
        </p:spPr>
        <p:txBody>
          <a:bodyPr wrap="square">
            <a:spAutoFit/>
          </a:bodyPr>
          <a:lstStyle/>
          <a:p>
            <a:r>
              <a:rPr lang="en-US" sz="1200" dirty="0"/>
              <a:t>https://www.ncbi.nlm.nih.gov/pmc/articles/PMC6032992/</a:t>
            </a:r>
          </a:p>
        </p:txBody>
      </p:sp>
    </p:spTree>
    <p:extLst>
      <p:ext uri="{BB962C8B-B14F-4D97-AF65-F5344CB8AC3E}">
        <p14:creationId xmlns:p14="http://schemas.microsoft.com/office/powerpoint/2010/main" val="3264733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2C07-8335-1C33-E18E-F29109377262}"/>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7F3533CD-070A-92DC-0753-B18ABC1366AC}"/>
              </a:ext>
            </a:extLst>
          </p:cNvPr>
          <p:cNvSpPr>
            <a:spLocks noGrp="1"/>
          </p:cNvSpPr>
          <p:nvPr>
            <p:ph sz="quarter" idx="18"/>
          </p:nvPr>
        </p:nvSpPr>
        <p:spPr/>
        <p:txBody>
          <a:bodyPr>
            <a:normAutofit fontScale="92500" lnSpcReduction="20000"/>
          </a:bodyPr>
          <a:lstStyle/>
          <a:p>
            <a:pPr marL="285750" indent="-285750">
              <a:buFont typeface="Arial" panose="020B0604020202020204" pitchFamily="34" charset="0"/>
              <a:buChar char="•"/>
            </a:pPr>
            <a:r>
              <a:rPr lang="en-US" dirty="0"/>
              <a:t>Determine behavior</a:t>
            </a:r>
          </a:p>
          <a:p>
            <a:pPr marL="852678" lvl="2" indent="-285750">
              <a:buFont typeface="Arial" panose="020B0604020202020204" pitchFamily="34" charset="0"/>
              <a:buChar char="•"/>
            </a:pPr>
            <a:r>
              <a:rPr lang="en-US" dirty="0"/>
              <a:t>Per STR, cases are reportable as malignant when pathology states a WHO Grade 3 or 4</a:t>
            </a:r>
          </a:p>
          <a:p>
            <a:pPr marL="285750" indent="-285750">
              <a:buFont typeface="Arial" panose="020B0604020202020204" pitchFamily="34" charset="0"/>
              <a:buChar char="•"/>
            </a:pPr>
            <a:r>
              <a:rPr lang="en-US" dirty="0"/>
              <a:t>Check primary site reportability</a:t>
            </a:r>
          </a:p>
          <a:p>
            <a:pPr marL="852678" lvl="2" indent="-285750">
              <a:buFont typeface="Arial" panose="020B0604020202020204" pitchFamily="34" charset="0"/>
              <a:buChar char="•"/>
            </a:pPr>
            <a:endParaRPr lang="en-US" dirty="0"/>
          </a:p>
          <a:p>
            <a:pPr marL="569214" lvl="1" indent="-285750">
              <a:buFont typeface="Arial" panose="020B0604020202020204" pitchFamily="34" charset="0"/>
              <a:buChar char="•"/>
            </a:pPr>
            <a:endParaRPr lang="en-US" dirty="0"/>
          </a:p>
          <a:p>
            <a:pPr marL="569214"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Check histology reportability</a:t>
            </a:r>
          </a:p>
          <a:p>
            <a:pPr marL="569214" lvl="1"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4BE2E10A-00F5-ED59-2218-9494AD9DEAB4}"/>
              </a:ext>
            </a:extLst>
          </p:cNvPr>
          <p:cNvSpPr>
            <a:spLocks noGrp="1"/>
          </p:cNvSpPr>
          <p:nvPr>
            <p:ph sz="quarter" idx="17"/>
          </p:nvPr>
        </p:nvSpPr>
        <p:spPr>
          <a:xfrm>
            <a:off x="8262851" y="1013755"/>
            <a:ext cx="3806496" cy="1162049"/>
          </a:xfrm>
        </p:spPr>
        <p:txBody>
          <a:bodyPr>
            <a:normAutofit/>
          </a:bodyPr>
          <a:lstStyle/>
          <a:p>
            <a:pPr algn="ctr"/>
            <a:r>
              <a:rPr lang="en-US" sz="1050" dirty="0">
                <a:solidFill>
                  <a:schemeClr val="bg1">
                    <a:lumMod val="95000"/>
                  </a:schemeClr>
                </a:solidFill>
              </a:rPr>
              <a:t>Resources:</a:t>
            </a:r>
          </a:p>
          <a:p>
            <a:pPr lvl="1" algn="ctr">
              <a:lnSpc>
                <a:spcPct val="120000"/>
              </a:lnSpc>
              <a:spcBef>
                <a:spcPts val="0"/>
              </a:spcBef>
              <a:spcAft>
                <a:spcPts val="0"/>
              </a:spcAft>
            </a:pPr>
            <a:r>
              <a:rPr lang="en-US" sz="1050" dirty="0">
                <a:solidFill>
                  <a:schemeClr val="bg1">
                    <a:lumMod val="95000"/>
                  </a:schemeClr>
                </a:solidFill>
              </a:rPr>
              <a:t>ICD-O-3</a:t>
            </a:r>
          </a:p>
          <a:p>
            <a:pPr lvl="1" algn="ctr">
              <a:lnSpc>
                <a:spcPct val="120000"/>
              </a:lnSpc>
              <a:spcBef>
                <a:spcPts val="0"/>
              </a:spcBef>
              <a:spcAft>
                <a:spcPts val="0"/>
              </a:spcAft>
            </a:pPr>
            <a:r>
              <a:rPr lang="en-US" sz="1050" dirty="0">
                <a:solidFill>
                  <a:schemeClr val="bg1">
                    <a:lumMod val="95000"/>
                  </a:schemeClr>
                </a:solidFill>
              </a:rPr>
              <a:t>Solid Tumor Rules</a:t>
            </a:r>
          </a:p>
        </p:txBody>
      </p:sp>
      <p:pic>
        <p:nvPicPr>
          <p:cNvPr id="7" name="Picture 6">
            <a:extLst>
              <a:ext uri="{FF2B5EF4-FFF2-40B4-BE49-F238E27FC236}">
                <a16:creationId xmlns:a16="http://schemas.microsoft.com/office/drawing/2014/main" id="{CCE90E72-56B3-B7E9-B319-8C3D7BF32725}"/>
              </a:ext>
            </a:extLst>
          </p:cNvPr>
          <p:cNvPicPr>
            <a:picLocks noChangeAspect="1"/>
          </p:cNvPicPr>
          <p:nvPr/>
        </p:nvPicPr>
        <p:blipFill>
          <a:blip r:embed="rId3"/>
          <a:stretch>
            <a:fillRect/>
          </a:stretch>
        </p:blipFill>
        <p:spPr>
          <a:xfrm>
            <a:off x="6709174" y="2337504"/>
            <a:ext cx="5482826" cy="770107"/>
          </a:xfrm>
          <a:prstGeom prst="rect">
            <a:avLst/>
          </a:prstGeom>
        </p:spPr>
      </p:pic>
      <p:pic>
        <p:nvPicPr>
          <p:cNvPr id="11" name="Picture 10">
            <a:extLst>
              <a:ext uri="{FF2B5EF4-FFF2-40B4-BE49-F238E27FC236}">
                <a16:creationId xmlns:a16="http://schemas.microsoft.com/office/drawing/2014/main" id="{C24AC962-15E8-39A6-1BC7-422D825BE7E0}"/>
              </a:ext>
            </a:extLst>
          </p:cNvPr>
          <p:cNvPicPr>
            <a:picLocks noChangeAspect="1"/>
          </p:cNvPicPr>
          <p:nvPr/>
        </p:nvPicPr>
        <p:blipFill>
          <a:blip r:embed="rId4"/>
          <a:stretch>
            <a:fillRect/>
          </a:stretch>
        </p:blipFill>
        <p:spPr>
          <a:xfrm>
            <a:off x="2438776" y="4299604"/>
            <a:ext cx="3806496" cy="1284842"/>
          </a:xfrm>
          <a:prstGeom prst="rect">
            <a:avLst/>
          </a:prstGeom>
        </p:spPr>
      </p:pic>
      <p:pic>
        <p:nvPicPr>
          <p:cNvPr id="14" name="Picture 13">
            <a:extLst>
              <a:ext uri="{FF2B5EF4-FFF2-40B4-BE49-F238E27FC236}">
                <a16:creationId xmlns:a16="http://schemas.microsoft.com/office/drawing/2014/main" id="{48764139-1298-10FB-8081-D6D41C155794}"/>
              </a:ext>
            </a:extLst>
          </p:cNvPr>
          <p:cNvPicPr>
            <a:picLocks noChangeAspect="1"/>
          </p:cNvPicPr>
          <p:nvPr/>
        </p:nvPicPr>
        <p:blipFill>
          <a:blip r:embed="rId5"/>
          <a:stretch>
            <a:fillRect/>
          </a:stretch>
        </p:blipFill>
        <p:spPr>
          <a:xfrm>
            <a:off x="2438776" y="6131200"/>
            <a:ext cx="6612861" cy="678433"/>
          </a:xfrm>
          <a:prstGeom prst="rect">
            <a:avLst/>
          </a:prstGeom>
        </p:spPr>
      </p:pic>
      <p:pic>
        <p:nvPicPr>
          <p:cNvPr id="17" name="Picture 16">
            <a:extLst>
              <a:ext uri="{FF2B5EF4-FFF2-40B4-BE49-F238E27FC236}">
                <a16:creationId xmlns:a16="http://schemas.microsoft.com/office/drawing/2014/main" id="{3384E9F9-07E0-B9ED-E05A-8E968E9154B8}"/>
              </a:ext>
            </a:extLst>
          </p:cNvPr>
          <p:cNvPicPr>
            <a:picLocks noChangeAspect="1"/>
          </p:cNvPicPr>
          <p:nvPr/>
        </p:nvPicPr>
        <p:blipFill>
          <a:blip r:embed="rId6"/>
          <a:stretch>
            <a:fillRect/>
          </a:stretch>
        </p:blipFill>
        <p:spPr>
          <a:xfrm>
            <a:off x="6343427" y="4033659"/>
            <a:ext cx="1542393" cy="1816731"/>
          </a:xfrm>
          <a:prstGeom prst="rect">
            <a:avLst/>
          </a:prstGeom>
        </p:spPr>
      </p:pic>
    </p:spTree>
    <p:extLst>
      <p:ext uri="{BB962C8B-B14F-4D97-AF65-F5344CB8AC3E}">
        <p14:creationId xmlns:p14="http://schemas.microsoft.com/office/powerpoint/2010/main" val="3844066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2C07-8335-1C33-E18E-F29109377262}"/>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7F3533CD-070A-92DC-0753-B18ABC1366AC}"/>
              </a:ext>
            </a:extLst>
          </p:cNvPr>
          <p:cNvSpPr>
            <a:spLocks noGrp="1"/>
          </p:cNvSpPr>
          <p:nvPr>
            <p:ph sz="quarter" idx="18"/>
          </p:nvPr>
        </p:nvSpPr>
        <p:spPr/>
        <p:txBody>
          <a:bodyPr>
            <a:normAutofit/>
          </a:bodyPr>
          <a:lstStyle/>
          <a:p>
            <a:pPr marL="569214" lvl="1" indent="-285750">
              <a:buFont typeface="Arial" panose="020B0604020202020204" pitchFamily="34" charset="0"/>
              <a:buChar char="•"/>
            </a:pPr>
            <a:r>
              <a:rPr lang="en-US" dirty="0"/>
              <a:t>Determine number of primaries, as there are 2 separate tumors</a:t>
            </a:r>
          </a:p>
        </p:txBody>
      </p:sp>
      <p:sp>
        <p:nvSpPr>
          <p:cNvPr id="4" name="Content Placeholder 3">
            <a:extLst>
              <a:ext uri="{FF2B5EF4-FFF2-40B4-BE49-F238E27FC236}">
                <a16:creationId xmlns:a16="http://schemas.microsoft.com/office/drawing/2014/main" id="{4BE2E10A-00F5-ED59-2218-9494AD9DEAB4}"/>
              </a:ext>
            </a:extLst>
          </p:cNvPr>
          <p:cNvSpPr>
            <a:spLocks noGrp="1"/>
          </p:cNvSpPr>
          <p:nvPr>
            <p:ph sz="quarter" idx="17"/>
          </p:nvPr>
        </p:nvSpPr>
        <p:spPr>
          <a:xfrm>
            <a:off x="8191794" y="1001216"/>
            <a:ext cx="3736236" cy="1066800"/>
          </a:xfrm>
        </p:spPr>
        <p:txBody>
          <a:bodyPr>
            <a:normAutofit/>
          </a:bodyPr>
          <a:lstStyle/>
          <a:p>
            <a:pPr algn="ctr">
              <a:spcBef>
                <a:spcPts val="600"/>
              </a:spcBef>
              <a:spcAft>
                <a:spcPts val="0"/>
              </a:spcAft>
            </a:pPr>
            <a:r>
              <a:rPr lang="en-US" sz="1200" dirty="0">
                <a:solidFill>
                  <a:schemeClr val="bg1">
                    <a:lumMod val="95000"/>
                  </a:schemeClr>
                </a:solidFill>
              </a:rPr>
              <a:t>Resources:</a:t>
            </a:r>
          </a:p>
          <a:p>
            <a:pPr lvl="1" algn="ctr"/>
            <a:r>
              <a:rPr lang="en-US" sz="1200" dirty="0">
                <a:solidFill>
                  <a:schemeClr val="bg1">
                    <a:lumMod val="95000"/>
                  </a:schemeClr>
                </a:solidFill>
              </a:rPr>
              <a:t>Solid Tumor Rules</a:t>
            </a:r>
          </a:p>
        </p:txBody>
      </p:sp>
      <p:pic>
        <p:nvPicPr>
          <p:cNvPr id="7" name="Picture 6">
            <a:extLst>
              <a:ext uri="{FF2B5EF4-FFF2-40B4-BE49-F238E27FC236}">
                <a16:creationId xmlns:a16="http://schemas.microsoft.com/office/drawing/2014/main" id="{2F20B9C6-1D8D-623E-B096-1D5FF8A6B243}"/>
              </a:ext>
            </a:extLst>
          </p:cNvPr>
          <p:cNvPicPr>
            <a:picLocks noChangeAspect="1"/>
          </p:cNvPicPr>
          <p:nvPr/>
        </p:nvPicPr>
        <p:blipFill>
          <a:blip r:embed="rId3"/>
          <a:stretch>
            <a:fillRect/>
          </a:stretch>
        </p:blipFill>
        <p:spPr>
          <a:xfrm>
            <a:off x="3433156" y="3429000"/>
            <a:ext cx="6114891" cy="3316981"/>
          </a:xfrm>
          <a:prstGeom prst="rect">
            <a:avLst/>
          </a:prstGeom>
        </p:spPr>
      </p:pic>
    </p:spTree>
    <p:extLst>
      <p:ext uri="{BB962C8B-B14F-4D97-AF65-F5344CB8AC3E}">
        <p14:creationId xmlns:p14="http://schemas.microsoft.com/office/powerpoint/2010/main" val="200796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4A7-64D8-51BB-A4DB-57E543D1FA82}"/>
              </a:ext>
            </a:extLst>
          </p:cNvPr>
          <p:cNvSpPr>
            <a:spLocks noGrp="1"/>
          </p:cNvSpPr>
          <p:nvPr>
            <p:ph type="title"/>
          </p:nvPr>
        </p:nvSpPr>
        <p:spPr/>
        <p:txBody>
          <a:bodyPr/>
          <a:lstStyle/>
          <a:p>
            <a:r>
              <a:rPr lang="en-US" dirty="0"/>
              <a:t>Case #2</a:t>
            </a:r>
          </a:p>
        </p:txBody>
      </p:sp>
      <p:graphicFrame>
        <p:nvGraphicFramePr>
          <p:cNvPr id="5" name="Content Placeholder 4">
            <a:extLst>
              <a:ext uri="{FF2B5EF4-FFF2-40B4-BE49-F238E27FC236}">
                <a16:creationId xmlns:a16="http://schemas.microsoft.com/office/drawing/2014/main" id="{7DF4A8FD-BD7F-5658-43A0-7EB817DEA29A}"/>
              </a:ext>
            </a:extLst>
          </p:cNvPr>
          <p:cNvGraphicFramePr>
            <a:graphicFrameLocks noGrp="1"/>
          </p:cNvGraphicFramePr>
          <p:nvPr>
            <p:ph sz="quarter" idx="18"/>
            <p:extLst>
              <p:ext uri="{D42A27DB-BD31-4B8C-83A1-F6EECF244321}">
                <p14:modId xmlns:p14="http://schemas.microsoft.com/office/powerpoint/2010/main" val="1531923150"/>
              </p:ext>
            </p:extLst>
          </p:nvPr>
        </p:nvGraphicFramePr>
        <p:xfrm>
          <a:off x="1130531" y="228480"/>
          <a:ext cx="5182119" cy="4194146"/>
        </p:xfrm>
        <a:graphic>
          <a:graphicData uri="http://schemas.openxmlformats.org/drawingml/2006/table">
            <a:tbl>
              <a:tblPr firstRow="1" bandRow="1">
                <a:tableStyleId>{8A107856-5554-42FB-B03E-39F5DBC370BA}</a:tableStyleId>
              </a:tblPr>
              <a:tblGrid>
                <a:gridCol w="3103041">
                  <a:extLst>
                    <a:ext uri="{9D8B030D-6E8A-4147-A177-3AD203B41FA5}">
                      <a16:colId xmlns:a16="http://schemas.microsoft.com/office/drawing/2014/main" val="3345137382"/>
                    </a:ext>
                  </a:extLst>
                </a:gridCol>
                <a:gridCol w="2079078">
                  <a:extLst>
                    <a:ext uri="{9D8B030D-6E8A-4147-A177-3AD203B41FA5}">
                      <a16:colId xmlns:a16="http://schemas.microsoft.com/office/drawing/2014/main" val="195019700"/>
                    </a:ext>
                  </a:extLst>
                </a:gridCol>
              </a:tblGrid>
              <a:tr h="381286">
                <a:tc>
                  <a:txBody>
                    <a:bodyPr/>
                    <a:lstStyle/>
                    <a:p>
                      <a:r>
                        <a:rPr lang="en-US" sz="1600" b="0" dirty="0"/>
                        <a:t>Diagnosis Date</a:t>
                      </a:r>
                    </a:p>
                  </a:txBody>
                  <a:tcPr/>
                </a:tc>
                <a:tc>
                  <a:txBody>
                    <a:bodyPr/>
                    <a:lstStyle/>
                    <a:p>
                      <a:r>
                        <a:rPr lang="en-US" sz="1600" b="1" dirty="0"/>
                        <a:t>01/12/2024</a:t>
                      </a:r>
                    </a:p>
                  </a:txBody>
                  <a:tcPr/>
                </a:tc>
                <a:extLst>
                  <a:ext uri="{0D108BD9-81ED-4DB2-BD59-A6C34878D82A}">
                    <a16:rowId xmlns:a16="http://schemas.microsoft.com/office/drawing/2014/main" val="2679901065"/>
                  </a:ext>
                </a:extLst>
              </a:tr>
              <a:tr h="381286">
                <a:tc>
                  <a:txBody>
                    <a:bodyPr/>
                    <a:lstStyle/>
                    <a:p>
                      <a:r>
                        <a:rPr lang="en-US" sz="1600" dirty="0"/>
                        <a:t>Site Code</a:t>
                      </a:r>
                    </a:p>
                  </a:txBody>
                  <a:tcPr/>
                </a:tc>
                <a:tc>
                  <a:txBody>
                    <a:bodyPr/>
                    <a:lstStyle/>
                    <a:p>
                      <a:r>
                        <a:rPr lang="en-US" sz="1600" b="1" dirty="0"/>
                        <a:t>C71.0</a:t>
                      </a:r>
                    </a:p>
                  </a:txBody>
                  <a:tcPr/>
                </a:tc>
                <a:extLst>
                  <a:ext uri="{0D108BD9-81ED-4DB2-BD59-A6C34878D82A}">
                    <a16:rowId xmlns:a16="http://schemas.microsoft.com/office/drawing/2014/main" val="2321877209"/>
                  </a:ext>
                </a:extLst>
              </a:tr>
              <a:tr h="381286">
                <a:tc>
                  <a:txBody>
                    <a:bodyPr/>
                    <a:lstStyle/>
                    <a:p>
                      <a:r>
                        <a:rPr lang="en-US" sz="1600" dirty="0"/>
                        <a:t>Histology Code</a:t>
                      </a:r>
                    </a:p>
                  </a:txBody>
                  <a:tcPr/>
                </a:tc>
                <a:tc>
                  <a:txBody>
                    <a:bodyPr/>
                    <a:lstStyle/>
                    <a:p>
                      <a:r>
                        <a:rPr lang="en-US" sz="1600" b="1" dirty="0"/>
                        <a:t>9440/3</a:t>
                      </a:r>
                    </a:p>
                  </a:txBody>
                  <a:tcPr/>
                </a:tc>
                <a:extLst>
                  <a:ext uri="{0D108BD9-81ED-4DB2-BD59-A6C34878D82A}">
                    <a16:rowId xmlns:a16="http://schemas.microsoft.com/office/drawing/2014/main" val="3438171359"/>
                  </a:ext>
                </a:extLst>
              </a:tr>
              <a:tr h="381286">
                <a:tc>
                  <a:txBody>
                    <a:bodyPr/>
                    <a:lstStyle/>
                    <a:p>
                      <a:r>
                        <a:rPr lang="en-US" sz="1600" dirty="0"/>
                        <a:t>Sequence Number</a:t>
                      </a:r>
                    </a:p>
                  </a:txBody>
                  <a:tcPr/>
                </a:tc>
                <a:tc>
                  <a:txBody>
                    <a:bodyPr/>
                    <a:lstStyle/>
                    <a:p>
                      <a:r>
                        <a:rPr lang="en-US" sz="1600" b="1" dirty="0"/>
                        <a:t>00</a:t>
                      </a:r>
                    </a:p>
                  </a:txBody>
                  <a:tcPr/>
                </a:tc>
                <a:extLst>
                  <a:ext uri="{0D108BD9-81ED-4DB2-BD59-A6C34878D82A}">
                    <a16:rowId xmlns:a16="http://schemas.microsoft.com/office/drawing/2014/main" val="1153474967"/>
                  </a:ext>
                </a:extLst>
              </a:tr>
              <a:tr h="381286">
                <a:tc>
                  <a:txBody>
                    <a:bodyPr/>
                    <a:lstStyle/>
                    <a:p>
                      <a:r>
                        <a:rPr lang="en-US" sz="1600" dirty="0"/>
                        <a:t>Tumor Size Summary</a:t>
                      </a:r>
                    </a:p>
                  </a:txBody>
                  <a:tcPr/>
                </a:tc>
                <a:tc>
                  <a:txBody>
                    <a:bodyPr/>
                    <a:lstStyle/>
                    <a:p>
                      <a:r>
                        <a:rPr lang="en-US" sz="1600" b="1" dirty="0"/>
                        <a:t>038</a:t>
                      </a:r>
                    </a:p>
                  </a:txBody>
                  <a:tcPr/>
                </a:tc>
                <a:extLst>
                  <a:ext uri="{0D108BD9-81ED-4DB2-BD59-A6C34878D82A}">
                    <a16:rowId xmlns:a16="http://schemas.microsoft.com/office/drawing/2014/main" val="1425565787"/>
                  </a:ext>
                </a:extLst>
              </a:tr>
              <a:tr h="381286">
                <a:tc>
                  <a:txBody>
                    <a:bodyPr/>
                    <a:lstStyle/>
                    <a:p>
                      <a:r>
                        <a:rPr lang="en-US" sz="1600" dirty="0"/>
                        <a:t>Diagnostic Confirmation</a:t>
                      </a:r>
                    </a:p>
                  </a:txBody>
                  <a:tcPr/>
                </a:tc>
                <a:tc>
                  <a:txBody>
                    <a:bodyPr/>
                    <a:lstStyle/>
                    <a:p>
                      <a:r>
                        <a:rPr lang="en-US" sz="1600" b="1" dirty="0"/>
                        <a:t>1</a:t>
                      </a:r>
                    </a:p>
                  </a:txBody>
                  <a:tcPr/>
                </a:tc>
                <a:extLst>
                  <a:ext uri="{0D108BD9-81ED-4DB2-BD59-A6C34878D82A}">
                    <a16:rowId xmlns:a16="http://schemas.microsoft.com/office/drawing/2014/main" val="2381338811"/>
                  </a:ext>
                </a:extLst>
              </a:tr>
              <a:tr h="381286">
                <a:tc>
                  <a:txBody>
                    <a:bodyPr/>
                    <a:lstStyle/>
                    <a:p>
                      <a:r>
                        <a:rPr lang="en-US" sz="1600" dirty="0"/>
                        <a:t>Laterality</a:t>
                      </a:r>
                    </a:p>
                  </a:txBody>
                  <a:tcPr/>
                </a:tc>
                <a:tc>
                  <a:txBody>
                    <a:bodyPr/>
                    <a:lstStyle/>
                    <a:p>
                      <a:r>
                        <a:rPr lang="en-US" sz="1600" b="1" dirty="0"/>
                        <a:t>1</a:t>
                      </a:r>
                    </a:p>
                  </a:txBody>
                  <a:tcPr/>
                </a:tc>
                <a:extLst>
                  <a:ext uri="{0D108BD9-81ED-4DB2-BD59-A6C34878D82A}">
                    <a16:rowId xmlns:a16="http://schemas.microsoft.com/office/drawing/2014/main" val="2644834672"/>
                  </a:ext>
                </a:extLst>
              </a:tr>
              <a:tr h="381286">
                <a:tc>
                  <a:txBody>
                    <a:bodyPr/>
                    <a:lstStyle/>
                    <a:p>
                      <a:r>
                        <a:rPr lang="en-US" sz="1600" dirty="0"/>
                        <a:t>LVI</a:t>
                      </a:r>
                    </a:p>
                  </a:txBody>
                  <a:tcPr/>
                </a:tc>
                <a:tc>
                  <a:txBody>
                    <a:bodyPr/>
                    <a:lstStyle/>
                    <a:p>
                      <a:r>
                        <a:rPr lang="en-US" sz="1600" b="1" dirty="0"/>
                        <a:t>9</a:t>
                      </a:r>
                    </a:p>
                  </a:txBody>
                  <a:tcPr/>
                </a:tc>
                <a:extLst>
                  <a:ext uri="{0D108BD9-81ED-4DB2-BD59-A6C34878D82A}">
                    <a16:rowId xmlns:a16="http://schemas.microsoft.com/office/drawing/2014/main" val="3510909782"/>
                  </a:ext>
                </a:extLst>
              </a:tr>
              <a:tr h="381286">
                <a:tc>
                  <a:txBody>
                    <a:bodyPr/>
                    <a:lstStyle/>
                    <a:p>
                      <a:r>
                        <a:rPr lang="en-US" sz="1600" dirty="0"/>
                        <a:t>Regional Nodes Positive </a:t>
                      </a:r>
                    </a:p>
                  </a:txBody>
                  <a:tcPr/>
                </a:tc>
                <a:tc>
                  <a:txBody>
                    <a:bodyPr/>
                    <a:lstStyle/>
                    <a:p>
                      <a:r>
                        <a:rPr lang="en-US" sz="1600" b="1" dirty="0"/>
                        <a:t>99</a:t>
                      </a:r>
                    </a:p>
                  </a:txBody>
                  <a:tcPr/>
                </a:tc>
                <a:extLst>
                  <a:ext uri="{0D108BD9-81ED-4DB2-BD59-A6C34878D82A}">
                    <a16:rowId xmlns:a16="http://schemas.microsoft.com/office/drawing/2014/main" val="913132420"/>
                  </a:ext>
                </a:extLst>
              </a:tr>
              <a:tr h="381286">
                <a:tc>
                  <a:txBody>
                    <a:bodyPr/>
                    <a:lstStyle/>
                    <a:p>
                      <a:r>
                        <a:rPr lang="en-US" sz="1600" dirty="0"/>
                        <a:t>Regional Nodes Examined</a:t>
                      </a:r>
                    </a:p>
                  </a:txBody>
                  <a:tcPr/>
                </a:tc>
                <a:tc>
                  <a:txBody>
                    <a:bodyPr/>
                    <a:lstStyle/>
                    <a:p>
                      <a:r>
                        <a:rPr lang="en-US" sz="1600" b="1" dirty="0"/>
                        <a:t>99</a:t>
                      </a:r>
                    </a:p>
                  </a:txBody>
                  <a:tcPr/>
                </a:tc>
                <a:extLst>
                  <a:ext uri="{0D108BD9-81ED-4DB2-BD59-A6C34878D82A}">
                    <a16:rowId xmlns:a16="http://schemas.microsoft.com/office/drawing/2014/main" val="1122982802"/>
                  </a:ext>
                </a:extLst>
              </a:tr>
              <a:tr h="381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Clinical Grade</a:t>
                      </a:r>
                    </a:p>
                  </a:txBody>
                  <a:tcPr/>
                </a:tc>
                <a:tc>
                  <a:txBody>
                    <a:bodyPr/>
                    <a:lstStyle/>
                    <a:p>
                      <a:r>
                        <a:rPr lang="en-US" sz="1600" b="1" dirty="0"/>
                        <a:t>9</a:t>
                      </a:r>
                    </a:p>
                  </a:txBody>
                  <a:tcPr/>
                </a:tc>
                <a:extLst>
                  <a:ext uri="{0D108BD9-81ED-4DB2-BD59-A6C34878D82A}">
                    <a16:rowId xmlns:a16="http://schemas.microsoft.com/office/drawing/2014/main" val="3588251563"/>
                  </a:ext>
                </a:extLst>
              </a:tr>
            </a:tbl>
          </a:graphicData>
        </a:graphic>
      </p:graphicFrame>
      <p:graphicFrame>
        <p:nvGraphicFramePr>
          <p:cNvPr id="6" name="Content Placeholder 5">
            <a:extLst>
              <a:ext uri="{FF2B5EF4-FFF2-40B4-BE49-F238E27FC236}">
                <a16:creationId xmlns:a16="http://schemas.microsoft.com/office/drawing/2014/main" id="{F510F23F-C487-D6A6-73AB-979F06C7A3C6}"/>
              </a:ext>
            </a:extLst>
          </p:cNvPr>
          <p:cNvGraphicFramePr>
            <a:graphicFrameLocks noGrp="1"/>
          </p:cNvGraphicFramePr>
          <p:nvPr>
            <p:ph sz="quarter" idx="19"/>
            <p:extLst>
              <p:ext uri="{D42A27DB-BD31-4B8C-83A1-F6EECF244321}">
                <p14:modId xmlns:p14="http://schemas.microsoft.com/office/powerpoint/2010/main" val="1404419988"/>
              </p:ext>
            </p:extLst>
          </p:nvPr>
        </p:nvGraphicFramePr>
        <p:xfrm>
          <a:off x="6467302" y="238924"/>
          <a:ext cx="5278148" cy="3916680"/>
        </p:xfrm>
        <a:graphic>
          <a:graphicData uri="http://schemas.openxmlformats.org/drawingml/2006/table">
            <a:tbl>
              <a:tblPr firstRow="1" bandRow="1">
                <a:tableStyleId>{8A107856-5554-42FB-B03E-39F5DBC370BA}</a:tableStyleId>
              </a:tblPr>
              <a:tblGrid>
                <a:gridCol w="2639074">
                  <a:extLst>
                    <a:ext uri="{9D8B030D-6E8A-4147-A177-3AD203B41FA5}">
                      <a16:colId xmlns:a16="http://schemas.microsoft.com/office/drawing/2014/main" val="2417737768"/>
                    </a:ext>
                  </a:extLst>
                </a:gridCol>
                <a:gridCol w="2639074">
                  <a:extLst>
                    <a:ext uri="{9D8B030D-6E8A-4147-A177-3AD203B41FA5}">
                      <a16:colId xmlns:a16="http://schemas.microsoft.com/office/drawing/2014/main" val="1733702341"/>
                    </a:ext>
                  </a:extLst>
                </a:gridCol>
              </a:tblGrid>
              <a:tr h="370840">
                <a:tc>
                  <a:txBody>
                    <a:bodyPr/>
                    <a:lstStyle/>
                    <a:p>
                      <a:r>
                        <a:rPr lang="en-US" sz="1600" b="0" dirty="0"/>
                        <a:t>Pathological Grade</a:t>
                      </a:r>
                    </a:p>
                  </a:txBody>
                  <a:tcPr/>
                </a:tc>
                <a:tc>
                  <a:txBody>
                    <a:bodyPr/>
                    <a:lstStyle/>
                    <a:p>
                      <a:r>
                        <a:rPr lang="en-US" sz="1600" b="1" dirty="0"/>
                        <a:t>4</a:t>
                      </a:r>
                    </a:p>
                  </a:txBody>
                  <a:tcPr/>
                </a:tc>
                <a:extLst>
                  <a:ext uri="{0D108BD9-81ED-4DB2-BD59-A6C34878D82A}">
                    <a16:rowId xmlns:a16="http://schemas.microsoft.com/office/drawing/2014/main" val="3863033314"/>
                  </a:ext>
                </a:extLst>
              </a:tr>
              <a:tr h="370840">
                <a:tc>
                  <a:txBody>
                    <a:bodyPr/>
                    <a:lstStyle/>
                    <a:p>
                      <a:r>
                        <a:rPr lang="en-US" sz="1600" dirty="0"/>
                        <a:t>Clinical Stage </a:t>
                      </a:r>
                    </a:p>
                  </a:txBody>
                  <a:tcPr/>
                </a:tc>
                <a:tc>
                  <a:txBody>
                    <a:bodyPr/>
                    <a:lstStyle/>
                    <a:p>
                      <a:r>
                        <a:rPr lang="en-US" sz="1600" b="1" dirty="0"/>
                        <a:t>88</a:t>
                      </a:r>
                    </a:p>
                  </a:txBody>
                  <a:tcPr/>
                </a:tc>
                <a:extLst>
                  <a:ext uri="{0D108BD9-81ED-4DB2-BD59-A6C34878D82A}">
                    <a16:rowId xmlns:a16="http://schemas.microsoft.com/office/drawing/2014/main" val="1242308602"/>
                  </a:ext>
                </a:extLst>
              </a:tr>
              <a:tr h="370840">
                <a:tc>
                  <a:txBody>
                    <a:bodyPr/>
                    <a:lstStyle/>
                    <a:p>
                      <a:r>
                        <a:rPr lang="en-US" sz="1600" dirty="0"/>
                        <a:t>Pathological Stage</a:t>
                      </a:r>
                    </a:p>
                  </a:txBody>
                  <a:tcPr/>
                </a:tc>
                <a:tc>
                  <a:txBody>
                    <a:bodyPr/>
                    <a:lstStyle/>
                    <a:p>
                      <a:r>
                        <a:rPr lang="en-US" sz="1600" b="1" dirty="0"/>
                        <a:t>88</a:t>
                      </a:r>
                    </a:p>
                  </a:txBody>
                  <a:tcPr/>
                </a:tc>
                <a:extLst>
                  <a:ext uri="{0D108BD9-81ED-4DB2-BD59-A6C34878D82A}">
                    <a16:rowId xmlns:a16="http://schemas.microsoft.com/office/drawing/2014/main" val="3420703961"/>
                  </a:ext>
                </a:extLst>
              </a:tr>
              <a:tr h="370840">
                <a:tc>
                  <a:txBody>
                    <a:bodyPr/>
                    <a:lstStyle/>
                    <a:p>
                      <a:r>
                        <a:rPr lang="en-US" sz="1600" dirty="0"/>
                        <a:t>Summary Stage</a:t>
                      </a:r>
                    </a:p>
                  </a:txBody>
                  <a:tcPr/>
                </a:tc>
                <a:tc>
                  <a:txBody>
                    <a:bodyPr/>
                    <a:lstStyle/>
                    <a:p>
                      <a:r>
                        <a:rPr lang="en-US" sz="1600" b="1" dirty="0"/>
                        <a:t>1</a:t>
                      </a:r>
                    </a:p>
                  </a:txBody>
                  <a:tcPr/>
                </a:tc>
                <a:extLst>
                  <a:ext uri="{0D108BD9-81ED-4DB2-BD59-A6C34878D82A}">
                    <a16:rowId xmlns:a16="http://schemas.microsoft.com/office/drawing/2014/main" val="184765087"/>
                  </a:ext>
                </a:extLst>
              </a:tr>
              <a:tr h="370840">
                <a:tc>
                  <a:txBody>
                    <a:bodyPr/>
                    <a:lstStyle/>
                    <a:p>
                      <a:r>
                        <a:rPr lang="en-US" sz="1600" dirty="0"/>
                        <a:t>Mets at Diagnosis</a:t>
                      </a:r>
                    </a:p>
                  </a:txBody>
                  <a:tcPr/>
                </a:tc>
                <a:tc>
                  <a:txBody>
                    <a:bodyPr/>
                    <a:lstStyle/>
                    <a:p>
                      <a:r>
                        <a:rPr lang="en-US" sz="1600" b="1" dirty="0"/>
                        <a:t>0</a:t>
                      </a:r>
                    </a:p>
                  </a:txBody>
                  <a:tcPr/>
                </a:tc>
                <a:extLst>
                  <a:ext uri="{0D108BD9-81ED-4DB2-BD59-A6C34878D82A}">
                    <a16:rowId xmlns:a16="http://schemas.microsoft.com/office/drawing/2014/main" val="2205314252"/>
                  </a:ext>
                </a:extLst>
              </a:tr>
              <a:tr h="370840">
                <a:tc>
                  <a:txBody>
                    <a:bodyPr/>
                    <a:lstStyle/>
                    <a:p>
                      <a:r>
                        <a:rPr lang="en-US" sz="1600" dirty="0"/>
                        <a:t>Brain Molecular Markers</a:t>
                      </a:r>
                    </a:p>
                  </a:txBody>
                  <a:tcPr/>
                </a:tc>
                <a:tc>
                  <a:txBody>
                    <a:bodyPr/>
                    <a:lstStyle/>
                    <a:p>
                      <a:r>
                        <a:rPr lang="en-US" sz="1600" b="1" dirty="0"/>
                        <a:t>05</a:t>
                      </a:r>
                    </a:p>
                  </a:txBody>
                  <a:tcPr/>
                </a:tc>
                <a:extLst>
                  <a:ext uri="{0D108BD9-81ED-4DB2-BD59-A6C34878D82A}">
                    <a16:rowId xmlns:a16="http://schemas.microsoft.com/office/drawing/2014/main" val="1548295763"/>
                  </a:ext>
                </a:extLst>
              </a:tr>
              <a:tr h="370840">
                <a:tc>
                  <a:txBody>
                    <a:bodyPr/>
                    <a:lstStyle/>
                    <a:p>
                      <a:r>
                        <a:rPr lang="en-US" sz="1600" dirty="0"/>
                        <a:t>Chromosome 1p: LOH</a:t>
                      </a:r>
                    </a:p>
                  </a:txBody>
                  <a:tcPr/>
                </a:tc>
                <a:tc>
                  <a:txBody>
                    <a:bodyPr/>
                    <a:lstStyle/>
                    <a:p>
                      <a:r>
                        <a:rPr lang="en-US" sz="1600" b="1" dirty="0"/>
                        <a:t>9</a:t>
                      </a:r>
                    </a:p>
                  </a:txBody>
                  <a:tcPr/>
                </a:tc>
                <a:extLst>
                  <a:ext uri="{0D108BD9-81ED-4DB2-BD59-A6C34878D82A}">
                    <a16:rowId xmlns:a16="http://schemas.microsoft.com/office/drawing/2014/main" val="3039327006"/>
                  </a:ext>
                </a:extLst>
              </a:tr>
              <a:tr h="370840">
                <a:tc>
                  <a:txBody>
                    <a:bodyPr/>
                    <a:lstStyle/>
                    <a:p>
                      <a:r>
                        <a:rPr lang="en-US" sz="1600" dirty="0"/>
                        <a:t>Chromosome 19p: LOH</a:t>
                      </a:r>
                    </a:p>
                  </a:txBody>
                  <a:tcPr/>
                </a:tc>
                <a:tc>
                  <a:txBody>
                    <a:bodyPr/>
                    <a:lstStyle/>
                    <a:p>
                      <a:r>
                        <a:rPr lang="en-US" sz="1600" b="1" dirty="0"/>
                        <a:t>9</a:t>
                      </a:r>
                    </a:p>
                  </a:txBody>
                  <a:tcPr/>
                </a:tc>
                <a:extLst>
                  <a:ext uri="{0D108BD9-81ED-4DB2-BD59-A6C34878D82A}">
                    <a16:rowId xmlns:a16="http://schemas.microsoft.com/office/drawing/2014/main" val="1552877370"/>
                  </a:ext>
                </a:extLst>
              </a:tr>
              <a:tr h="370840">
                <a:tc>
                  <a:txBody>
                    <a:bodyPr/>
                    <a:lstStyle/>
                    <a:p>
                      <a:r>
                        <a:rPr lang="en-US" sz="1600" dirty="0"/>
                        <a:t>MGMT</a:t>
                      </a:r>
                    </a:p>
                  </a:txBody>
                  <a:tcPr/>
                </a:tc>
                <a:tc>
                  <a:txBody>
                    <a:bodyPr/>
                    <a:lstStyle/>
                    <a:p>
                      <a:r>
                        <a:rPr lang="en-US" sz="1600" b="1" dirty="0"/>
                        <a:t>9</a:t>
                      </a:r>
                    </a:p>
                  </a:txBody>
                  <a:tcPr/>
                </a:tc>
                <a:extLst>
                  <a:ext uri="{0D108BD9-81ED-4DB2-BD59-A6C34878D82A}">
                    <a16:rowId xmlns:a16="http://schemas.microsoft.com/office/drawing/2014/main" val="2541629417"/>
                  </a:ext>
                </a:extLst>
              </a:tr>
              <a:tr h="370840">
                <a:tc>
                  <a:txBody>
                    <a:bodyPr/>
                    <a:lstStyle/>
                    <a:p>
                      <a:r>
                        <a:rPr lang="en-US" sz="1600" dirty="0"/>
                        <a:t>Brain Primary Tumor Location</a:t>
                      </a:r>
                    </a:p>
                  </a:txBody>
                  <a:tcPr/>
                </a:tc>
                <a:tc>
                  <a:txBody>
                    <a:bodyPr/>
                    <a:lstStyle/>
                    <a:p>
                      <a:r>
                        <a:rPr lang="en-US" sz="1600" b="1" dirty="0"/>
                        <a:t>(blank)</a:t>
                      </a:r>
                    </a:p>
                  </a:txBody>
                  <a:tcPr/>
                </a:tc>
                <a:extLst>
                  <a:ext uri="{0D108BD9-81ED-4DB2-BD59-A6C34878D82A}">
                    <a16:rowId xmlns:a16="http://schemas.microsoft.com/office/drawing/2014/main" val="3187629430"/>
                  </a:ext>
                </a:extLst>
              </a:tr>
            </a:tbl>
          </a:graphicData>
        </a:graphic>
      </p:graphicFrame>
      <p:pic>
        <p:nvPicPr>
          <p:cNvPr id="4" name="Picture 3">
            <a:extLst>
              <a:ext uri="{FF2B5EF4-FFF2-40B4-BE49-F238E27FC236}">
                <a16:creationId xmlns:a16="http://schemas.microsoft.com/office/drawing/2014/main" id="{D739F98E-43FD-9877-4593-02D927812BF1}"/>
              </a:ext>
            </a:extLst>
          </p:cNvPr>
          <p:cNvPicPr>
            <a:picLocks noChangeAspect="1"/>
          </p:cNvPicPr>
          <p:nvPr/>
        </p:nvPicPr>
        <p:blipFill>
          <a:blip r:embed="rId3"/>
          <a:stretch>
            <a:fillRect/>
          </a:stretch>
        </p:blipFill>
        <p:spPr>
          <a:xfrm>
            <a:off x="4638503" y="4355584"/>
            <a:ext cx="7478683" cy="2502416"/>
          </a:xfrm>
          <a:prstGeom prst="rect">
            <a:avLst/>
          </a:prstGeom>
        </p:spPr>
      </p:pic>
    </p:spTree>
    <p:extLst>
      <p:ext uri="{BB962C8B-B14F-4D97-AF65-F5344CB8AC3E}">
        <p14:creationId xmlns:p14="http://schemas.microsoft.com/office/powerpoint/2010/main" val="22035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02E04-E7F4-B315-171F-BE045509C1D8}"/>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50000"/>
              </a:lnSpc>
            </a:pPr>
            <a:r>
              <a:rPr lang="en-US" sz="3600" cap="all">
                <a:solidFill>
                  <a:schemeClr val="bg1"/>
                </a:solidFill>
              </a:rPr>
              <a:t>ICD-O-3</a:t>
            </a:r>
          </a:p>
        </p:txBody>
      </p:sp>
      <p:sp>
        <p:nvSpPr>
          <p:cNvPr id="49" name="Rectangle 48">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7">
            <a:extLst>
              <a:ext uri="{FF2B5EF4-FFF2-40B4-BE49-F238E27FC236}">
                <a16:creationId xmlns:a16="http://schemas.microsoft.com/office/drawing/2014/main" id="{344708E5-A2E2-BD11-719D-4696E13E46BF}"/>
              </a:ext>
            </a:extLst>
          </p:cNvPr>
          <p:cNvSpPr>
            <a:spLocks noGrp="1"/>
          </p:cNvSpPr>
          <p:nvPr>
            <p:ph sz="quarter" idx="16"/>
          </p:nvPr>
        </p:nvSpPr>
        <p:spPr>
          <a:xfrm>
            <a:off x="1434622" y="3707541"/>
            <a:ext cx="5117253" cy="2505801"/>
          </a:xfrm>
        </p:spPr>
        <p:txBody>
          <a:bodyPr vert="horz" lIns="109728" tIns="109728" rIns="109728" bIns="91440" rtlCol="0" anchor="t">
            <a:normAutofit fontScale="92500" lnSpcReduction="10000"/>
          </a:bodyPr>
          <a:lstStyle/>
          <a:p>
            <a:pPr>
              <a:lnSpc>
                <a:spcPct val="140000"/>
              </a:lnSpc>
            </a:pPr>
            <a:r>
              <a:rPr lang="en-US" dirty="0"/>
              <a:t>Avoid NOS code whenever possible – most common one is meninges</a:t>
            </a:r>
          </a:p>
          <a:p>
            <a:pPr>
              <a:lnSpc>
                <a:spcPct val="140000"/>
              </a:lnSpc>
            </a:pPr>
            <a:r>
              <a:rPr lang="en-US" dirty="0"/>
              <a:t>	C70.0 (cerebral)</a:t>
            </a:r>
          </a:p>
          <a:p>
            <a:pPr>
              <a:lnSpc>
                <a:spcPct val="140000"/>
              </a:lnSpc>
            </a:pPr>
            <a:r>
              <a:rPr lang="en-US" dirty="0"/>
              <a:t>	C70.1 (spinal)</a:t>
            </a:r>
          </a:p>
          <a:p>
            <a:pPr>
              <a:lnSpc>
                <a:spcPct val="140000"/>
              </a:lnSpc>
            </a:pPr>
            <a:r>
              <a:rPr lang="en-US" dirty="0"/>
              <a:t>	C70.9 (NOS)</a:t>
            </a:r>
          </a:p>
        </p:txBody>
      </p:sp>
      <p:sp>
        <p:nvSpPr>
          <p:cNvPr id="59" name="Rectangle 58">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F0484F-DC6E-18AB-ACB9-13AE5B94AF04}"/>
              </a:ext>
            </a:extLst>
          </p:cNvPr>
          <p:cNvPicPr>
            <a:picLocks noChangeAspect="1"/>
          </p:cNvPicPr>
          <p:nvPr/>
        </p:nvPicPr>
        <p:blipFill>
          <a:blip r:embed="rId2"/>
          <a:stretch>
            <a:fillRect/>
          </a:stretch>
        </p:blipFill>
        <p:spPr>
          <a:xfrm>
            <a:off x="8208124" y="484632"/>
            <a:ext cx="2635688" cy="5824726"/>
          </a:xfrm>
          <a:prstGeom prst="rect">
            <a:avLst/>
          </a:prstGeom>
        </p:spPr>
      </p:pic>
    </p:spTree>
    <p:extLst>
      <p:ext uri="{BB962C8B-B14F-4D97-AF65-F5344CB8AC3E}">
        <p14:creationId xmlns:p14="http://schemas.microsoft.com/office/powerpoint/2010/main" val="636516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4A7-64D8-51BB-A4DB-57E543D1FA82}"/>
              </a:ext>
            </a:extLst>
          </p:cNvPr>
          <p:cNvSpPr>
            <a:spLocks noGrp="1"/>
          </p:cNvSpPr>
          <p:nvPr>
            <p:ph type="title"/>
          </p:nvPr>
        </p:nvSpPr>
        <p:spPr/>
        <p:txBody>
          <a:bodyPr/>
          <a:lstStyle/>
          <a:p>
            <a:r>
              <a:rPr lang="en-US" dirty="0"/>
              <a:t>Case #2</a:t>
            </a:r>
          </a:p>
        </p:txBody>
      </p:sp>
      <p:graphicFrame>
        <p:nvGraphicFramePr>
          <p:cNvPr id="5" name="Content Placeholder 4">
            <a:extLst>
              <a:ext uri="{FF2B5EF4-FFF2-40B4-BE49-F238E27FC236}">
                <a16:creationId xmlns:a16="http://schemas.microsoft.com/office/drawing/2014/main" id="{7DF4A8FD-BD7F-5658-43A0-7EB817DEA29A}"/>
              </a:ext>
            </a:extLst>
          </p:cNvPr>
          <p:cNvGraphicFramePr>
            <a:graphicFrameLocks noGrp="1"/>
          </p:cNvGraphicFramePr>
          <p:nvPr>
            <p:ph sz="quarter" idx="18"/>
            <p:extLst>
              <p:ext uri="{D42A27DB-BD31-4B8C-83A1-F6EECF244321}">
                <p14:modId xmlns:p14="http://schemas.microsoft.com/office/powerpoint/2010/main" val="3104064531"/>
              </p:ext>
            </p:extLst>
          </p:nvPr>
        </p:nvGraphicFramePr>
        <p:xfrm>
          <a:off x="1180407" y="1132503"/>
          <a:ext cx="5182119" cy="2641599"/>
        </p:xfrm>
        <a:graphic>
          <a:graphicData uri="http://schemas.openxmlformats.org/drawingml/2006/table">
            <a:tbl>
              <a:tblPr firstRow="1" bandRow="1">
                <a:tableStyleId>{8A107856-5554-42FB-B03E-39F5DBC370BA}</a:tableStyleId>
              </a:tblPr>
              <a:tblGrid>
                <a:gridCol w="3103041">
                  <a:extLst>
                    <a:ext uri="{9D8B030D-6E8A-4147-A177-3AD203B41FA5}">
                      <a16:colId xmlns:a16="http://schemas.microsoft.com/office/drawing/2014/main" val="3345137382"/>
                    </a:ext>
                  </a:extLst>
                </a:gridCol>
                <a:gridCol w="2079078">
                  <a:extLst>
                    <a:ext uri="{9D8B030D-6E8A-4147-A177-3AD203B41FA5}">
                      <a16:colId xmlns:a16="http://schemas.microsoft.com/office/drawing/2014/main" val="195019700"/>
                    </a:ext>
                  </a:extLst>
                </a:gridCol>
              </a:tblGrid>
              <a:tr h="615479">
                <a:tc>
                  <a:txBody>
                    <a:bodyPr/>
                    <a:lstStyle/>
                    <a:p>
                      <a:r>
                        <a:rPr lang="en-US" sz="1600" b="0" dirty="0"/>
                        <a:t>Surgical Diagnostic/Staging Procedure</a:t>
                      </a:r>
                    </a:p>
                  </a:txBody>
                  <a:tcPr/>
                </a:tc>
                <a:tc>
                  <a:txBody>
                    <a:bodyPr/>
                    <a:lstStyle/>
                    <a:p>
                      <a:r>
                        <a:rPr lang="en-US" sz="1600" b="1" dirty="0"/>
                        <a:t>00</a:t>
                      </a:r>
                    </a:p>
                  </a:txBody>
                  <a:tcPr/>
                </a:tc>
                <a:extLst>
                  <a:ext uri="{0D108BD9-81ED-4DB2-BD59-A6C34878D82A}">
                    <a16:rowId xmlns:a16="http://schemas.microsoft.com/office/drawing/2014/main" val="2679901065"/>
                  </a:ext>
                </a:extLst>
              </a:tr>
              <a:tr h="405224">
                <a:tc>
                  <a:txBody>
                    <a:bodyPr/>
                    <a:lstStyle/>
                    <a:p>
                      <a:r>
                        <a:rPr lang="en-US" sz="1600" dirty="0"/>
                        <a:t>Surgery Code 2023</a:t>
                      </a:r>
                    </a:p>
                  </a:txBody>
                  <a:tcPr/>
                </a:tc>
                <a:tc>
                  <a:txBody>
                    <a:bodyPr/>
                    <a:lstStyle/>
                    <a:p>
                      <a:r>
                        <a:rPr lang="en-US" sz="1600" b="1" dirty="0"/>
                        <a:t>A210</a:t>
                      </a:r>
                    </a:p>
                  </a:txBody>
                  <a:tcPr/>
                </a:tc>
                <a:extLst>
                  <a:ext uri="{0D108BD9-81ED-4DB2-BD59-A6C34878D82A}">
                    <a16:rowId xmlns:a16="http://schemas.microsoft.com/office/drawing/2014/main" val="2321877209"/>
                  </a:ext>
                </a:extLst>
              </a:tr>
              <a:tr h="405224">
                <a:tc>
                  <a:txBody>
                    <a:bodyPr/>
                    <a:lstStyle/>
                    <a:p>
                      <a:r>
                        <a:rPr lang="en-US" sz="1600" dirty="0"/>
                        <a:t>Surgical Margins</a:t>
                      </a:r>
                    </a:p>
                  </a:txBody>
                  <a:tcPr/>
                </a:tc>
                <a:tc>
                  <a:txBody>
                    <a:bodyPr/>
                    <a:lstStyle/>
                    <a:p>
                      <a:r>
                        <a:rPr lang="en-US" sz="1600" b="1" dirty="0"/>
                        <a:t>9</a:t>
                      </a:r>
                    </a:p>
                  </a:txBody>
                  <a:tcPr/>
                </a:tc>
                <a:extLst>
                  <a:ext uri="{0D108BD9-81ED-4DB2-BD59-A6C34878D82A}">
                    <a16:rowId xmlns:a16="http://schemas.microsoft.com/office/drawing/2014/main" val="3438171359"/>
                  </a:ext>
                </a:extLst>
              </a:tr>
              <a:tr h="405224">
                <a:tc>
                  <a:txBody>
                    <a:bodyPr/>
                    <a:lstStyle/>
                    <a:p>
                      <a:r>
                        <a:rPr lang="en-US" sz="1600" dirty="0"/>
                        <a:t>Scope of Reg LN Surgery</a:t>
                      </a:r>
                    </a:p>
                  </a:txBody>
                  <a:tcPr/>
                </a:tc>
                <a:tc>
                  <a:txBody>
                    <a:bodyPr/>
                    <a:lstStyle/>
                    <a:p>
                      <a:r>
                        <a:rPr lang="en-US" sz="1600" b="1" dirty="0"/>
                        <a:t>9</a:t>
                      </a:r>
                    </a:p>
                  </a:txBody>
                  <a:tcPr/>
                </a:tc>
                <a:extLst>
                  <a:ext uri="{0D108BD9-81ED-4DB2-BD59-A6C34878D82A}">
                    <a16:rowId xmlns:a16="http://schemas.microsoft.com/office/drawing/2014/main" val="1153474967"/>
                  </a:ext>
                </a:extLst>
              </a:tr>
              <a:tr h="405224">
                <a:tc>
                  <a:txBody>
                    <a:bodyPr/>
                    <a:lstStyle/>
                    <a:p>
                      <a:r>
                        <a:rPr lang="en-US" sz="1600" dirty="0"/>
                        <a:t>Chemotherapy Start Date</a:t>
                      </a:r>
                    </a:p>
                  </a:txBody>
                  <a:tcPr/>
                </a:tc>
                <a:tc>
                  <a:txBody>
                    <a:bodyPr/>
                    <a:lstStyle/>
                    <a:p>
                      <a:r>
                        <a:rPr lang="en-US" sz="1600" b="1" dirty="0"/>
                        <a:t>03/28/2024</a:t>
                      </a:r>
                    </a:p>
                  </a:txBody>
                  <a:tcPr/>
                </a:tc>
                <a:extLst>
                  <a:ext uri="{0D108BD9-81ED-4DB2-BD59-A6C34878D82A}">
                    <a16:rowId xmlns:a16="http://schemas.microsoft.com/office/drawing/2014/main" val="1425565787"/>
                  </a:ext>
                </a:extLst>
              </a:tr>
              <a:tr h="405224">
                <a:tc>
                  <a:txBody>
                    <a:bodyPr/>
                    <a:lstStyle/>
                    <a:p>
                      <a:r>
                        <a:rPr lang="en-US" sz="1600" dirty="0"/>
                        <a:t>Chemotherapy Code</a:t>
                      </a:r>
                    </a:p>
                  </a:txBody>
                  <a:tcPr/>
                </a:tc>
                <a:tc>
                  <a:txBody>
                    <a:bodyPr/>
                    <a:lstStyle/>
                    <a:p>
                      <a:r>
                        <a:rPr lang="en-US" sz="1600" b="1" dirty="0"/>
                        <a:t>02</a:t>
                      </a:r>
                    </a:p>
                  </a:txBody>
                  <a:tcPr/>
                </a:tc>
                <a:extLst>
                  <a:ext uri="{0D108BD9-81ED-4DB2-BD59-A6C34878D82A}">
                    <a16:rowId xmlns:a16="http://schemas.microsoft.com/office/drawing/2014/main" val="2381338811"/>
                  </a:ext>
                </a:extLst>
              </a:tr>
            </a:tbl>
          </a:graphicData>
        </a:graphic>
      </p:graphicFrame>
      <p:graphicFrame>
        <p:nvGraphicFramePr>
          <p:cNvPr id="6" name="Content Placeholder 5">
            <a:extLst>
              <a:ext uri="{FF2B5EF4-FFF2-40B4-BE49-F238E27FC236}">
                <a16:creationId xmlns:a16="http://schemas.microsoft.com/office/drawing/2014/main" id="{F510F23F-C487-D6A6-73AB-979F06C7A3C6}"/>
              </a:ext>
            </a:extLst>
          </p:cNvPr>
          <p:cNvGraphicFramePr>
            <a:graphicFrameLocks noGrp="1"/>
          </p:cNvGraphicFramePr>
          <p:nvPr>
            <p:ph sz="quarter" idx="19"/>
            <p:extLst>
              <p:ext uri="{D42A27DB-BD31-4B8C-83A1-F6EECF244321}">
                <p14:modId xmlns:p14="http://schemas.microsoft.com/office/powerpoint/2010/main" val="1887051831"/>
              </p:ext>
            </p:extLst>
          </p:nvPr>
        </p:nvGraphicFramePr>
        <p:xfrm>
          <a:off x="6475614" y="1132504"/>
          <a:ext cx="5278148" cy="2641600"/>
        </p:xfrm>
        <a:graphic>
          <a:graphicData uri="http://schemas.openxmlformats.org/drawingml/2006/table">
            <a:tbl>
              <a:tblPr firstRow="1" bandRow="1">
                <a:tableStyleId>{8A107856-5554-42FB-B03E-39F5DBC370BA}</a:tableStyleId>
              </a:tblPr>
              <a:tblGrid>
                <a:gridCol w="2639074">
                  <a:extLst>
                    <a:ext uri="{9D8B030D-6E8A-4147-A177-3AD203B41FA5}">
                      <a16:colId xmlns:a16="http://schemas.microsoft.com/office/drawing/2014/main" val="2417737768"/>
                    </a:ext>
                  </a:extLst>
                </a:gridCol>
                <a:gridCol w="2639074">
                  <a:extLst>
                    <a:ext uri="{9D8B030D-6E8A-4147-A177-3AD203B41FA5}">
                      <a16:colId xmlns:a16="http://schemas.microsoft.com/office/drawing/2014/main" val="1733702341"/>
                    </a:ext>
                  </a:extLst>
                </a:gridCol>
              </a:tblGrid>
              <a:tr h="370840">
                <a:tc>
                  <a:txBody>
                    <a:bodyPr/>
                    <a:lstStyle/>
                    <a:p>
                      <a:r>
                        <a:rPr lang="en-US" sz="1600" b="0" dirty="0"/>
                        <a:t>Hormone Start Date</a:t>
                      </a:r>
                    </a:p>
                  </a:txBody>
                  <a:tcPr/>
                </a:tc>
                <a:tc>
                  <a:txBody>
                    <a:bodyPr/>
                    <a:lstStyle/>
                    <a:p>
                      <a:r>
                        <a:rPr lang="en-US" sz="1600" b="1" dirty="0"/>
                        <a:t>(blank)</a:t>
                      </a:r>
                    </a:p>
                  </a:txBody>
                  <a:tcPr/>
                </a:tc>
                <a:extLst>
                  <a:ext uri="{0D108BD9-81ED-4DB2-BD59-A6C34878D82A}">
                    <a16:rowId xmlns:a16="http://schemas.microsoft.com/office/drawing/2014/main" val="249750284"/>
                  </a:ext>
                </a:extLst>
              </a:tr>
              <a:tr h="370840">
                <a:tc>
                  <a:txBody>
                    <a:bodyPr/>
                    <a:lstStyle/>
                    <a:p>
                      <a:r>
                        <a:rPr lang="en-US" sz="1600" dirty="0"/>
                        <a:t>Hormone Code</a:t>
                      </a:r>
                    </a:p>
                  </a:txBody>
                  <a:tcPr/>
                </a:tc>
                <a:tc>
                  <a:txBody>
                    <a:bodyPr/>
                    <a:lstStyle/>
                    <a:p>
                      <a:r>
                        <a:rPr lang="en-US" sz="1600" b="1" dirty="0"/>
                        <a:t>00</a:t>
                      </a:r>
                    </a:p>
                  </a:txBody>
                  <a:tcPr/>
                </a:tc>
                <a:extLst>
                  <a:ext uri="{0D108BD9-81ED-4DB2-BD59-A6C34878D82A}">
                    <a16:rowId xmlns:a16="http://schemas.microsoft.com/office/drawing/2014/main" val="3863033314"/>
                  </a:ext>
                </a:extLst>
              </a:tr>
              <a:tr h="370840">
                <a:tc>
                  <a:txBody>
                    <a:bodyPr/>
                    <a:lstStyle/>
                    <a:p>
                      <a:r>
                        <a:rPr lang="en-US" sz="1600" dirty="0"/>
                        <a:t>Immunotherapy Start Date</a:t>
                      </a:r>
                    </a:p>
                  </a:txBody>
                  <a:tcPr/>
                </a:tc>
                <a:tc>
                  <a:txBody>
                    <a:bodyPr/>
                    <a:lstStyle/>
                    <a:p>
                      <a:r>
                        <a:rPr lang="en-US" sz="1600" b="1" dirty="0"/>
                        <a:t>(blank)</a:t>
                      </a:r>
                    </a:p>
                  </a:txBody>
                  <a:tcPr/>
                </a:tc>
                <a:extLst>
                  <a:ext uri="{0D108BD9-81ED-4DB2-BD59-A6C34878D82A}">
                    <a16:rowId xmlns:a16="http://schemas.microsoft.com/office/drawing/2014/main" val="1242308602"/>
                  </a:ext>
                </a:extLst>
              </a:tr>
              <a:tr h="370840">
                <a:tc>
                  <a:txBody>
                    <a:bodyPr/>
                    <a:lstStyle/>
                    <a:p>
                      <a:r>
                        <a:rPr lang="en-US" sz="1600" dirty="0"/>
                        <a:t>Immunotherapy Code</a:t>
                      </a:r>
                    </a:p>
                  </a:txBody>
                  <a:tcPr/>
                </a:tc>
                <a:tc>
                  <a:txBody>
                    <a:bodyPr/>
                    <a:lstStyle/>
                    <a:p>
                      <a:r>
                        <a:rPr lang="en-US" sz="1600" b="1" dirty="0"/>
                        <a:t>00</a:t>
                      </a:r>
                    </a:p>
                  </a:txBody>
                  <a:tcPr/>
                </a:tc>
                <a:extLst>
                  <a:ext uri="{0D108BD9-81ED-4DB2-BD59-A6C34878D82A}">
                    <a16:rowId xmlns:a16="http://schemas.microsoft.com/office/drawing/2014/main" val="3420703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Other Treatment Start Date</a:t>
                      </a:r>
                    </a:p>
                  </a:txBody>
                  <a:tcPr/>
                </a:tc>
                <a:tc>
                  <a:txBody>
                    <a:bodyPr/>
                    <a:lstStyle/>
                    <a:p>
                      <a:r>
                        <a:rPr lang="en-US" sz="1600" b="1" dirty="0"/>
                        <a:t>04/15/2024</a:t>
                      </a:r>
                    </a:p>
                  </a:txBody>
                  <a:tcPr/>
                </a:tc>
                <a:extLst>
                  <a:ext uri="{0D108BD9-81ED-4DB2-BD59-A6C34878D82A}">
                    <a16:rowId xmlns:a16="http://schemas.microsoft.com/office/drawing/2014/main" val="1847650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Other Treatment Code</a:t>
                      </a:r>
                    </a:p>
                  </a:txBody>
                  <a:tcPr/>
                </a:tc>
                <a:tc>
                  <a:txBody>
                    <a:bodyPr/>
                    <a:lstStyle/>
                    <a:p>
                      <a:r>
                        <a:rPr lang="en-US" sz="1600" b="1" dirty="0"/>
                        <a:t>1</a:t>
                      </a:r>
                    </a:p>
                  </a:txBody>
                  <a:tcPr/>
                </a:tc>
                <a:extLst>
                  <a:ext uri="{0D108BD9-81ED-4DB2-BD59-A6C34878D82A}">
                    <a16:rowId xmlns:a16="http://schemas.microsoft.com/office/drawing/2014/main" val="2205314252"/>
                  </a:ext>
                </a:extLst>
              </a:tr>
            </a:tbl>
          </a:graphicData>
        </a:graphic>
      </p:graphicFrame>
      <p:pic>
        <p:nvPicPr>
          <p:cNvPr id="9" name="Picture 8">
            <a:extLst>
              <a:ext uri="{FF2B5EF4-FFF2-40B4-BE49-F238E27FC236}">
                <a16:creationId xmlns:a16="http://schemas.microsoft.com/office/drawing/2014/main" id="{F4D831F1-00BE-C49D-4156-97B4B63BF6B1}"/>
              </a:ext>
            </a:extLst>
          </p:cNvPr>
          <p:cNvPicPr>
            <a:picLocks noChangeAspect="1"/>
          </p:cNvPicPr>
          <p:nvPr/>
        </p:nvPicPr>
        <p:blipFill>
          <a:blip r:embed="rId3"/>
          <a:stretch>
            <a:fillRect/>
          </a:stretch>
        </p:blipFill>
        <p:spPr>
          <a:xfrm>
            <a:off x="4345333" y="4954386"/>
            <a:ext cx="7739408" cy="1663772"/>
          </a:xfrm>
          <a:prstGeom prst="rect">
            <a:avLst/>
          </a:prstGeom>
        </p:spPr>
      </p:pic>
    </p:spTree>
    <p:extLst>
      <p:ext uri="{BB962C8B-B14F-4D97-AF65-F5344CB8AC3E}">
        <p14:creationId xmlns:p14="http://schemas.microsoft.com/office/powerpoint/2010/main" val="2661828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4A7-64D8-51BB-A4DB-57E543D1FA82}"/>
              </a:ext>
            </a:extLst>
          </p:cNvPr>
          <p:cNvSpPr>
            <a:spLocks noGrp="1"/>
          </p:cNvSpPr>
          <p:nvPr>
            <p:ph type="title"/>
          </p:nvPr>
        </p:nvSpPr>
        <p:spPr/>
        <p:txBody>
          <a:bodyPr/>
          <a:lstStyle/>
          <a:p>
            <a:r>
              <a:rPr lang="en-US" dirty="0"/>
              <a:t>Case #2</a:t>
            </a:r>
          </a:p>
        </p:txBody>
      </p:sp>
      <p:graphicFrame>
        <p:nvGraphicFramePr>
          <p:cNvPr id="5" name="Content Placeholder 4">
            <a:extLst>
              <a:ext uri="{FF2B5EF4-FFF2-40B4-BE49-F238E27FC236}">
                <a16:creationId xmlns:a16="http://schemas.microsoft.com/office/drawing/2014/main" id="{7DF4A8FD-BD7F-5658-43A0-7EB817DEA29A}"/>
              </a:ext>
            </a:extLst>
          </p:cNvPr>
          <p:cNvGraphicFramePr>
            <a:graphicFrameLocks noGrp="1"/>
          </p:cNvGraphicFramePr>
          <p:nvPr>
            <p:ph sz="quarter" idx="18"/>
            <p:extLst>
              <p:ext uri="{D42A27DB-BD31-4B8C-83A1-F6EECF244321}">
                <p14:modId xmlns:p14="http://schemas.microsoft.com/office/powerpoint/2010/main" val="2879459862"/>
              </p:ext>
            </p:extLst>
          </p:nvPr>
        </p:nvGraphicFramePr>
        <p:xfrm>
          <a:off x="1130531" y="228480"/>
          <a:ext cx="5182119" cy="4194146"/>
        </p:xfrm>
        <a:graphic>
          <a:graphicData uri="http://schemas.openxmlformats.org/drawingml/2006/table">
            <a:tbl>
              <a:tblPr firstRow="1" bandRow="1">
                <a:tableStyleId>{8A107856-5554-42FB-B03E-39F5DBC370BA}</a:tableStyleId>
              </a:tblPr>
              <a:tblGrid>
                <a:gridCol w="3103041">
                  <a:extLst>
                    <a:ext uri="{9D8B030D-6E8A-4147-A177-3AD203B41FA5}">
                      <a16:colId xmlns:a16="http://schemas.microsoft.com/office/drawing/2014/main" val="3345137382"/>
                    </a:ext>
                  </a:extLst>
                </a:gridCol>
                <a:gridCol w="2079078">
                  <a:extLst>
                    <a:ext uri="{9D8B030D-6E8A-4147-A177-3AD203B41FA5}">
                      <a16:colId xmlns:a16="http://schemas.microsoft.com/office/drawing/2014/main" val="195019700"/>
                    </a:ext>
                  </a:extLst>
                </a:gridCol>
              </a:tblGrid>
              <a:tr h="381286">
                <a:tc>
                  <a:txBody>
                    <a:bodyPr/>
                    <a:lstStyle/>
                    <a:p>
                      <a:r>
                        <a:rPr lang="en-US" sz="1600" b="0" dirty="0"/>
                        <a:t>Radiation Start Date</a:t>
                      </a:r>
                    </a:p>
                  </a:txBody>
                  <a:tcPr/>
                </a:tc>
                <a:tc>
                  <a:txBody>
                    <a:bodyPr/>
                    <a:lstStyle/>
                    <a:p>
                      <a:r>
                        <a:rPr lang="en-US" sz="1600" b="1" dirty="0"/>
                        <a:t>02/03/2024</a:t>
                      </a:r>
                    </a:p>
                  </a:txBody>
                  <a:tcPr/>
                </a:tc>
                <a:extLst>
                  <a:ext uri="{0D108BD9-81ED-4DB2-BD59-A6C34878D82A}">
                    <a16:rowId xmlns:a16="http://schemas.microsoft.com/office/drawing/2014/main" val="1425565787"/>
                  </a:ext>
                </a:extLst>
              </a:tr>
              <a:tr h="381286">
                <a:tc>
                  <a:txBody>
                    <a:bodyPr/>
                    <a:lstStyle/>
                    <a:p>
                      <a:r>
                        <a:rPr lang="en-US" sz="1600" dirty="0"/>
                        <a:t>Radiation End Date</a:t>
                      </a:r>
                    </a:p>
                  </a:txBody>
                  <a:tcPr/>
                </a:tc>
                <a:tc>
                  <a:txBody>
                    <a:bodyPr/>
                    <a:lstStyle/>
                    <a:p>
                      <a:r>
                        <a:rPr lang="en-US" sz="1600" b="1" dirty="0"/>
                        <a:t>03/15/2024</a:t>
                      </a:r>
                    </a:p>
                  </a:txBody>
                  <a:tcPr/>
                </a:tc>
                <a:extLst>
                  <a:ext uri="{0D108BD9-81ED-4DB2-BD59-A6C34878D82A}">
                    <a16:rowId xmlns:a16="http://schemas.microsoft.com/office/drawing/2014/main" val="2381338811"/>
                  </a:ext>
                </a:extLst>
              </a:tr>
              <a:tr h="381286">
                <a:tc>
                  <a:txBody>
                    <a:bodyPr/>
                    <a:lstStyle/>
                    <a:p>
                      <a:r>
                        <a:rPr lang="en-US" sz="1600" dirty="0"/>
                        <a:t>Number of Phase</a:t>
                      </a:r>
                    </a:p>
                  </a:txBody>
                  <a:tcPr/>
                </a:tc>
                <a:tc>
                  <a:txBody>
                    <a:bodyPr/>
                    <a:lstStyle/>
                    <a:p>
                      <a:r>
                        <a:rPr lang="en-US" sz="1600" b="1" dirty="0"/>
                        <a:t>02</a:t>
                      </a:r>
                    </a:p>
                  </a:txBody>
                  <a:tcPr/>
                </a:tc>
                <a:extLst>
                  <a:ext uri="{0D108BD9-81ED-4DB2-BD59-A6C34878D82A}">
                    <a16:rowId xmlns:a16="http://schemas.microsoft.com/office/drawing/2014/main" val="2644834672"/>
                  </a:ext>
                </a:extLst>
              </a:tr>
              <a:tr h="381286">
                <a:tc>
                  <a:txBody>
                    <a:bodyPr/>
                    <a:lstStyle/>
                    <a:p>
                      <a:r>
                        <a:rPr lang="en-US" sz="1600" dirty="0"/>
                        <a:t>Total Dose to Volume</a:t>
                      </a:r>
                    </a:p>
                  </a:txBody>
                  <a:tcPr/>
                </a:tc>
                <a:tc>
                  <a:txBody>
                    <a:bodyPr/>
                    <a:lstStyle/>
                    <a:p>
                      <a:r>
                        <a:rPr lang="en-US" sz="1600" b="1" dirty="0"/>
                        <a:t>006000</a:t>
                      </a:r>
                    </a:p>
                  </a:txBody>
                  <a:tcPr/>
                </a:tc>
                <a:extLst>
                  <a:ext uri="{0D108BD9-81ED-4DB2-BD59-A6C34878D82A}">
                    <a16:rowId xmlns:a16="http://schemas.microsoft.com/office/drawing/2014/main" val="3510909782"/>
                  </a:ext>
                </a:extLst>
              </a:tr>
              <a:tr h="381286">
                <a:tc>
                  <a:txBody>
                    <a:bodyPr/>
                    <a:lstStyle/>
                    <a:p>
                      <a:r>
                        <a:rPr lang="en-US" sz="1600" dirty="0"/>
                        <a:t>Phase 1 Treatment Volume</a:t>
                      </a:r>
                    </a:p>
                  </a:txBody>
                  <a:tcPr/>
                </a:tc>
                <a:tc>
                  <a:txBody>
                    <a:bodyPr/>
                    <a:lstStyle/>
                    <a:p>
                      <a:r>
                        <a:rPr lang="en-US" sz="1600" b="1" dirty="0"/>
                        <a:t>13</a:t>
                      </a:r>
                    </a:p>
                  </a:txBody>
                  <a:tcPr/>
                </a:tc>
                <a:extLst>
                  <a:ext uri="{0D108BD9-81ED-4DB2-BD59-A6C34878D82A}">
                    <a16:rowId xmlns:a16="http://schemas.microsoft.com/office/drawing/2014/main" val="1122982802"/>
                  </a:ext>
                </a:extLst>
              </a:tr>
              <a:tr h="381286">
                <a:tc>
                  <a:txBody>
                    <a:bodyPr/>
                    <a:lstStyle/>
                    <a:p>
                      <a:r>
                        <a:rPr lang="en-US" sz="1600" dirty="0"/>
                        <a:t>Phase 1 Radiation to Nodes</a:t>
                      </a:r>
                    </a:p>
                  </a:txBody>
                  <a:tcPr/>
                </a:tc>
                <a:tc>
                  <a:txBody>
                    <a:bodyPr/>
                    <a:lstStyle/>
                    <a:p>
                      <a:r>
                        <a:rPr lang="en-US" sz="1600" b="1" dirty="0"/>
                        <a:t>00</a:t>
                      </a:r>
                    </a:p>
                  </a:txBody>
                  <a:tcPr/>
                </a:tc>
                <a:extLst>
                  <a:ext uri="{0D108BD9-81ED-4DB2-BD59-A6C34878D82A}">
                    <a16:rowId xmlns:a16="http://schemas.microsoft.com/office/drawing/2014/main" val="2164099922"/>
                  </a:ext>
                </a:extLst>
              </a:tr>
              <a:tr h="381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Phase 1 Treatment Modality</a:t>
                      </a:r>
                    </a:p>
                  </a:txBody>
                  <a:tcPr/>
                </a:tc>
                <a:tc>
                  <a:txBody>
                    <a:bodyPr/>
                    <a:lstStyle/>
                    <a:p>
                      <a:r>
                        <a:rPr lang="en-US" sz="1600" b="1" dirty="0"/>
                        <a:t>02</a:t>
                      </a:r>
                    </a:p>
                  </a:txBody>
                  <a:tcPr/>
                </a:tc>
                <a:extLst>
                  <a:ext uri="{0D108BD9-81ED-4DB2-BD59-A6C34878D82A}">
                    <a16:rowId xmlns:a16="http://schemas.microsoft.com/office/drawing/2014/main" val="1903771534"/>
                  </a:ext>
                </a:extLst>
              </a:tr>
              <a:tr h="381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Phase 1 Planning Technique</a:t>
                      </a:r>
                    </a:p>
                  </a:txBody>
                  <a:tcPr/>
                </a:tc>
                <a:tc>
                  <a:txBody>
                    <a:bodyPr/>
                    <a:lstStyle/>
                    <a:p>
                      <a:r>
                        <a:rPr lang="en-US" sz="1600" b="1" dirty="0"/>
                        <a:t>05</a:t>
                      </a:r>
                    </a:p>
                  </a:txBody>
                  <a:tcPr/>
                </a:tc>
                <a:extLst>
                  <a:ext uri="{0D108BD9-81ED-4DB2-BD59-A6C34878D82A}">
                    <a16:rowId xmlns:a16="http://schemas.microsoft.com/office/drawing/2014/main" val="2236643032"/>
                  </a:ext>
                </a:extLst>
              </a:tr>
              <a:tr h="381286">
                <a:tc>
                  <a:txBody>
                    <a:bodyPr/>
                    <a:lstStyle/>
                    <a:p>
                      <a:r>
                        <a:rPr lang="en-US" sz="1600" b="0" dirty="0"/>
                        <a:t>Phase 1 Number of Fractions</a:t>
                      </a:r>
                    </a:p>
                  </a:txBody>
                  <a:tcPr/>
                </a:tc>
                <a:tc>
                  <a:txBody>
                    <a:bodyPr/>
                    <a:lstStyle/>
                    <a:p>
                      <a:r>
                        <a:rPr lang="en-US" sz="1600" b="1" dirty="0"/>
                        <a:t>023</a:t>
                      </a:r>
                    </a:p>
                  </a:txBody>
                  <a:tcPr/>
                </a:tc>
                <a:extLst>
                  <a:ext uri="{0D108BD9-81ED-4DB2-BD59-A6C34878D82A}">
                    <a16:rowId xmlns:a16="http://schemas.microsoft.com/office/drawing/2014/main" val="201094952"/>
                  </a:ext>
                </a:extLst>
              </a:tr>
              <a:tr h="381286">
                <a:tc>
                  <a:txBody>
                    <a:bodyPr/>
                    <a:lstStyle/>
                    <a:p>
                      <a:r>
                        <a:rPr lang="en-US" sz="1600" dirty="0"/>
                        <a:t>Total Dose for Phase 1</a:t>
                      </a:r>
                    </a:p>
                  </a:txBody>
                  <a:tcPr/>
                </a:tc>
                <a:tc>
                  <a:txBody>
                    <a:bodyPr/>
                    <a:lstStyle/>
                    <a:p>
                      <a:r>
                        <a:rPr lang="en-US" sz="1600" b="1" dirty="0"/>
                        <a:t>004600</a:t>
                      </a:r>
                    </a:p>
                  </a:txBody>
                  <a:tcPr/>
                </a:tc>
                <a:extLst>
                  <a:ext uri="{0D108BD9-81ED-4DB2-BD59-A6C34878D82A}">
                    <a16:rowId xmlns:a16="http://schemas.microsoft.com/office/drawing/2014/main" val="3308710967"/>
                  </a:ext>
                </a:extLst>
              </a:tr>
              <a:tr h="381286">
                <a:tc>
                  <a:txBody>
                    <a:bodyPr/>
                    <a:lstStyle/>
                    <a:p>
                      <a:r>
                        <a:rPr lang="en-US" sz="1600" dirty="0"/>
                        <a:t>Phase 1 Dose per Fractions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00200</a:t>
                      </a:r>
                    </a:p>
                  </a:txBody>
                  <a:tcPr/>
                </a:tc>
                <a:extLst>
                  <a:ext uri="{0D108BD9-81ED-4DB2-BD59-A6C34878D82A}">
                    <a16:rowId xmlns:a16="http://schemas.microsoft.com/office/drawing/2014/main" val="120272825"/>
                  </a:ext>
                </a:extLst>
              </a:tr>
            </a:tbl>
          </a:graphicData>
        </a:graphic>
      </p:graphicFrame>
      <p:graphicFrame>
        <p:nvGraphicFramePr>
          <p:cNvPr id="6" name="Content Placeholder 5">
            <a:extLst>
              <a:ext uri="{FF2B5EF4-FFF2-40B4-BE49-F238E27FC236}">
                <a16:creationId xmlns:a16="http://schemas.microsoft.com/office/drawing/2014/main" id="{F510F23F-C487-D6A6-73AB-979F06C7A3C6}"/>
              </a:ext>
            </a:extLst>
          </p:cNvPr>
          <p:cNvGraphicFramePr>
            <a:graphicFrameLocks noGrp="1"/>
          </p:cNvGraphicFramePr>
          <p:nvPr>
            <p:ph sz="quarter" idx="19"/>
            <p:extLst>
              <p:ext uri="{D42A27DB-BD31-4B8C-83A1-F6EECF244321}">
                <p14:modId xmlns:p14="http://schemas.microsoft.com/office/powerpoint/2010/main" val="2555569803"/>
              </p:ext>
            </p:extLst>
          </p:nvPr>
        </p:nvGraphicFramePr>
        <p:xfrm>
          <a:off x="6467302" y="238924"/>
          <a:ext cx="5278148" cy="4183700"/>
        </p:xfrm>
        <a:graphic>
          <a:graphicData uri="http://schemas.openxmlformats.org/drawingml/2006/table">
            <a:tbl>
              <a:tblPr firstRow="1" bandRow="1">
                <a:tableStyleId>{8A107856-5554-42FB-B03E-39F5DBC370BA}</a:tableStyleId>
              </a:tblPr>
              <a:tblGrid>
                <a:gridCol w="2892829">
                  <a:extLst>
                    <a:ext uri="{9D8B030D-6E8A-4147-A177-3AD203B41FA5}">
                      <a16:colId xmlns:a16="http://schemas.microsoft.com/office/drawing/2014/main" val="2417737768"/>
                    </a:ext>
                  </a:extLst>
                </a:gridCol>
                <a:gridCol w="2385319">
                  <a:extLst>
                    <a:ext uri="{9D8B030D-6E8A-4147-A177-3AD203B41FA5}">
                      <a16:colId xmlns:a16="http://schemas.microsoft.com/office/drawing/2014/main" val="1733702341"/>
                    </a:ext>
                  </a:extLst>
                </a:gridCol>
              </a:tblGrid>
              <a:tr h="408302">
                <a:tc>
                  <a:txBody>
                    <a:bodyPr/>
                    <a:lstStyle/>
                    <a:p>
                      <a:r>
                        <a:rPr lang="en-US" sz="1600" b="0" dirty="0"/>
                        <a:t>Phase 2 Treatment Volume</a:t>
                      </a:r>
                    </a:p>
                  </a:txBody>
                  <a:tcPr/>
                </a:tc>
                <a:tc>
                  <a:txBody>
                    <a:bodyPr/>
                    <a:lstStyle/>
                    <a:p>
                      <a:r>
                        <a:rPr lang="en-US" sz="1600" b="1" dirty="0"/>
                        <a:t>13</a:t>
                      </a:r>
                    </a:p>
                  </a:txBody>
                  <a:tcPr/>
                </a:tc>
                <a:extLst>
                  <a:ext uri="{0D108BD9-81ED-4DB2-BD59-A6C34878D82A}">
                    <a16:rowId xmlns:a16="http://schemas.microsoft.com/office/drawing/2014/main" val="249750284"/>
                  </a:ext>
                </a:extLst>
              </a:tr>
              <a:tr h="637623">
                <a:tc>
                  <a:txBody>
                    <a:bodyPr/>
                    <a:lstStyle/>
                    <a:p>
                      <a:r>
                        <a:rPr lang="en-US" sz="1600" dirty="0"/>
                        <a:t>Phase 2 Radiation to Nodes</a:t>
                      </a:r>
                    </a:p>
                  </a:txBody>
                  <a:tcPr/>
                </a:tc>
                <a:tc>
                  <a:txBody>
                    <a:bodyPr/>
                    <a:lstStyle/>
                    <a:p>
                      <a:r>
                        <a:rPr lang="en-US" sz="1600" b="1" dirty="0"/>
                        <a:t>00</a:t>
                      </a:r>
                    </a:p>
                  </a:txBody>
                  <a:tcPr/>
                </a:tc>
                <a:extLst>
                  <a:ext uri="{0D108BD9-81ED-4DB2-BD59-A6C34878D82A}">
                    <a16:rowId xmlns:a16="http://schemas.microsoft.com/office/drawing/2014/main" val="3863033314"/>
                  </a:ext>
                </a:extLst>
              </a:tr>
              <a:tr h="637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Phase 2 Treatment Modality</a:t>
                      </a:r>
                    </a:p>
                  </a:txBody>
                  <a:tcPr/>
                </a:tc>
                <a:tc>
                  <a:txBody>
                    <a:bodyPr/>
                    <a:lstStyle/>
                    <a:p>
                      <a:r>
                        <a:rPr lang="en-US" sz="1600" b="1" dirty="0"/>
                        <a:t>02</a:t>
                      </a:r>
                    </a:p>
                  </a:txBody>
                  <a:tcPr/>
                </a:tc>
                <a:extLst>
                  <a:ext uri="{0D108BD9-81ED-4DB2-BD59-A6C34878D82A}">
                    <a16:rowId xmlns:a16="http://schemas.microsoft.com/office/drawing/2014/main" val="1242308602"/>
                  </a:ext>
                </a:extLst>
              </a:tr>
              <a:tr h="637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Phase 2 Planning Technique</a:t>
                      </a:r>
                    </a:p>
                  </a:txBody>
                  <a:tcPr/>
                </a:tc>
                <a:tc>
                  <a:txBody>
                    <a:bodyPr/>
                    <a:lstStyle/>
                    <a:p>
                      <a:r>
                        <a:rPr lang="en-US" sz="1600" b="1" dirty="0"/>
                        <a:t>05</a:t>
                      </a:r>
                    </a:p>
                  </a:txBody>
                  <a:tcPr/>
                </a:tc>
                <a:extLst>
                  <a:ext uri="{0D108BD9-81ED-4DB2-BD59-A6C34878D82A}">
                    <a16:rowId xmlns:a16="http://schemas.microsoft.com/office/drawing/2014/main" val="3420703961"/>
                  </a:ext>
                </a:extLst>
              </a:tr>
              <a:tr h="637623">
                <a:tc>
                  <a:txBody>
                    <a:bodyPr/>
                    <a:lstStyle/>
                    <a:p>
                      <a:r>
                        <a:rPr lang="en-US" sz="1600" b="0" dirty="0"/>
                        <a:t>Phase 2 Number of Fractions</a:t>
                      </a:r>
                    </a:p>
                  </a:txBody>
                  <a:tcPr/>
                </a:tc>
                <a:tc>
                  <a:txBody>
                    <a:bodyPr/>
                    <a:lstStyle/>
                    <a:p>
                      <a:r>
                        <a:rPr lang="en-US" sz="1600" b="1" dirty="0"/>
                        <a:t>007</a:t>
                      </a:r>
                    </a:p>
                  </a:txBody>
                  <a:tcPr/>
                </a:tc>
                <a:extLst>
                  <a:ext uri="{0D108BD9-81ED-4DB2-BD59-A6C34878D82A}">
                    <a16:rowId xmlns:a16="http://schemas.microsoft.com/office/drawing/2014/main" val="184765087"/>
                  </a:ext>
                </a:extLst>
              </a:tr>
              <a:tr h="408302">
                <a:tc>
                  <a:txBody>
                    <a:bodyPr/>
                    <a:lstStyle/>
                    <a:p>
                      <a:r>
                        <a:rPr lang="en-US" sz="1600" dirty="0"/>
                        <a:t>Total Dose for Phase 2</a:t>
                      </a:r>
                    </a:p>
                  </a:txBody>
                  <a:tcPr/>
                </a:tc>
                <a:tc>
                  <a:txBody>
                    <a:bodyPr/>
                    <a:lstStyle/>
                    <a:p>
                      <a:r>
                        <a:rPr lang="en-US" sz="1600" b="1" dirty="0"/>
                        <a:t>001400</a:t>
                      </a:r>
                    </a:p>
                  </a:txBody>
                  <a:tcPr/>
                </a:tc>
                <a:extLst>
                  <a:ext uri="{0D108BD9-81ED-4DB2-BD59-A6C34878D82A}">
                    <a16:rowId xmlns:a16="http://schemas.microsoft.com/office/drawing/2014/main" val="2205314252"/>
                  </a:ext>
                </a:extLst>
              </a:tr>
              <a:tr h="408302">
                <a:tc>
                  <a:txBody>
                    <a:bodyPr/>
                    <a:lstStyle/>
                    <a:p>
                      <a:r>
                        <a:rPr lang="en-US" sz="1600" dirty="0"/>
                        <a:t>Phase 2 Dose per Fractions</a:t>
                      </a:r>
                    </a:p>
                  </a:txBody>
                  <a:tcPr/>
                </a:tc>
                <a:tc>
                  <a:txBody>
                    <a:bodyPr/>
                    <a:lstStyle/>
                    <a:p>
                      <a:r>
                        <a:rPr lang="en-US" sz="1600" b="1" dirty="0"/>
                        <a:t>00200</a:t>
                      </a:r>
                    </a:p>
                  </a:txBody>
                  <a:tcPr/>
                </a:tc>
                <a:extLst>
                  <a:ext uri="{0D108BD9-81ED-4DB2-BD59-A6C34878D82A}">
                    <a16:rowId xmlns:a16="http://schemas.microsoft.com/office/drawing/2014/main" val="1548295763"/>
                  </a:ext>
                </a:extLst>
              </a:tr>
              <a:tr h="408302">
                <a:tc>
                  <a:txBody>
                    <a:bodyPr/>
                    <a:lstStyle/>
                    <a:p>
                      <a:r>
                        <a:rPr lang="en-US" sz="1600" dirty="0"/>
                        <a:t>Discontinued Early</a:t>
                      </a:r>
                    </a:p>
                  </a:txBody>
                  <a:tcPr/>
                </a:tc>
                <a:tc>
                  <a:txBody>
                    <a:bodyPr/>
                    <a:lstStyle/>
                    <a:p>
                      <a:r>
                        <a:rPr lang="en-US" sz="1600" b="1" dirty="0"/>
                        <a:t>01</a:t>
                      </a:r>
                    </a:p>
                  </a:txBody>
                  <a:tcPr/>
                </a:tc>
                <a:extLst>
                  <a:ext uri="{0D108BD9-81ED-4DB2-BD59-A6C34878D82A}">
                    <a16:rowId xmlns:a16="http://schemas.microsoft.com/office/drawing/2014/main" val="1740506135"/>
                  </a:ext>
                </a:extLst>
              </a:tr>
            </a:tbl>
          </a:graphicData>
        </a:graphic>
      </p:graphicFrame>
      <p:pic>
        <p:nvPicPr>
          <p:cNvPr id="3" name="Picture 2">
            <a:extLst>
              <a:ext uri="{FF2B5EF4-FFF2-40B4-BE49-F238E27FC236}">
                <a16:creationId xmlns:a16="http://schemas.microsoft.com/office/drawing/2014/main" id="{6ADF7C9E-4BCA-C79E-6CF7-F13CD9D2D754}"/>
              </a:ext>
            </a:extLst>
          </p:cNvPr>
          <p:cNvPicPr>
            <a:picLocks noChangeAspect="1"/>
          </p:cNvPicPr>
          <p:nvPr/>
        </p:nvPicPr>
        <p:blipFill>
          <a:blip r:embed="rId3"/>
          <a:stretch>
            <a:fillRect/>
          </a:stretch>
        </p:blipFill>
        <p:spPr>
          <a:xfrm>
            <a:off x="4345333" y="4954386"/>
            <a:ext cx="7739408" cy="1663772"/>
          </a:xfrm>
          <a:prstGeom prst="rect">
            <a:avLst/>
          </a:prstGeom>
        </p:spPr>
      </p:pic>
    </p:spTree>
    <p:extLst>
      <p:ext uri="{BB962C8B-B14F-4D97-AF65-F5344CB8AC3E}">
        <p14:creationId xmlns:p14="http://schemas.microsoft.com/office/powerpoint/2010/main" val="3266146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4A7-64D8-51BB-A4DB-57E543D1FA82}"/>
              </a:ext>
            </a:extLst>
          </p:cNvPr>
          <p:cNvSpPr>
            <a:spLocks noGrp="1"/>
          </p:cNvSpPr>
          <p:nvPr>
            <p:ph type="title"/>
          </p:nvPr>
        </p:nvSpPr>
        <p:spPr/>
        <p:txBody>
          <a:bodyPr/>
          <a:lstStyle/>
          <a:p>
            <a:r>
              <a:rPr lang="en-US" dirty="0"/>
              <a:t>Case #2</a:t>
            </a:r>
          </a:p>
        </p:txBody>
      </p:sp>
      <p:graphicFrame>
        <p:nvGraphicFramePr>
          <p:cNvPr id="5" name="Content Placeholder 4">
            <a:extLst>
              <a:ext uri="{FF2B5EF4-FFF2-40B4-BE49-F238E27FC236}">
                <a16:creationId xmlns:a16="http://schemas.microsoft.com/office/drawing/2014/main" id="{7DF4A8FD-BD7F-5658-43A0-7EB817DEA29A}"/>
              </a:ext>
            </a:extLst>
          </p:cNvPr>
          <p:cNvGraphicFramePr>
            <a:graphicFrameLocks noGrp="1"/>
          </p:cNvGraphicFramePr>
          <p:nvPr>
            <p:ph sz="quarter" idx="18"/>
            <p:extLst>
              <p:ext uri="{D42A27DB-BD31-4B8C-83A1-F6EECF244321}">
                <p14:modId xmlns:p14="http://schemas.microsoft.com/office/powerpoint/2010/main" val="1153006603"/>
              </p:ext>
            </p:extLst>
          </p:nvPr>
        </p:nvGraphicFramePr>
        <p:xfrm>
          <a:off x="3333751" y="352425"/>
          <a:ext cx="6505574" cy="3736635"/>
        </p:xfrm>
        <a:graphic>
          <a:graphicData uri="http://schemas.openxmlformats.org/drawingml/2006/table">
            <a:tbl>
              <a:tblPr firstRow="1" bandRow="1">
                <a:tableStyleId>{8A107856-5554-42FB-B03E-39F5DBC370BA}</a:tableStyleId>
              </a:tblPr>
              <a:tblGrid>
                <a:gridCol w="3895523">
                  <a:extLst>
                    <a:ext uri="{9D8B030D-6E8A-4147-A177-3AD203B41FA5}">
                      <a16:colId xmlns:a16="http://schemas.microsoft.com/office/drawing/2014/main" val="3345137382"/>
                    </a:ext>
                  </a:extLst>
                </a:gridCol>
                <a:gridCol w="2610051">
                  <a:extLst>
                    <a:ext uri="{9D8B030D-6E8A-4147-A177-3AD203B41FA5}">
                      <a16:colId xmlns:a16="http://schemas.microsoft.com/office/drawing/2014/main" val="195019700"/>
                    </a:ext>
                  </a:extLst>
                </a:gridCol>
              </a:tblGrid>
              <a:tr h="464887">
                <a:tc>
                  <a:txBody>
                    <a:bodyPr/>
                    <a:lstStyle/>
                    <a:p>
                      <a:r>
                        <a:rPr lang="en-US" sz="1600" b="0" dirty="0"/>
                        <a:t>Date of First Treatment</a:t>
                      </a:r>
                    </a:p>
                  </a:txBody>
                  <a:tcPr/>
                </a:tc>
                <a:tc>
                  <a:txBody>
                    <a:bodyPr/>
                    <a:lstStyle/>
                    <a:p>
                      <a:r>
                        <a:rPr lang="en-US" sz="1600" b="1" dirty="0"/>
                        <a:t>01/15/2024</a:t>
                      </a:r>
                    </a:p>
                  </a:txBody>
                  <a:tcPr/>
                </a:tc>
                <a:extLst>
                  <a:ext uri="{0D108BD9-81ED-4DB2-BD59-A6C34878D82A}">
                    <a16:rowId xmlns:a16="http://schemas.microsoft.com/office/drawing/2014/main" val="2679901065"/>
                  </a:ext>
                </a:extLst>
              </a:tr>
              <a:tr h="464887">
                <a:tc>
                  <a:txBody>
                    <a:bodyPr/>
                    <a:lstStyle/>
                    <a:p>
                      <a:r>
                        <a:rPr lang="en-US" sz="1600" dirty="0"/>
                        <a:t>Systemic Surgery Sequence</a:t>
                      </a:r>
                    </a:p>
                  </a:txBody>
                  <a:tcPr/>
                </a:tc>
                <a:tc>
                  <a:txBody>
                    <a:bodyPr/>
                    <a:lstStyle/>
                    <a:p>
                      <a:r>
                        <a:rPr lang="en-US" sz="1600" b="1" dirty="0"/>
                        <a:t>3</a:t>
                      </a:r>
                    </a:p>
                  </a:txBody>
                  <a:tcPr/>
                </a:tc>
                <a:extLst>
                  <a:ext uri="{0D108BD9-81ED-4DB2-BD59-A6C34878D82A}">
                    <a16:rowId xmlns:a16="http://schemas.microsoft.com/office/drawing/2014/main" val="2321877209"/>
                  </a:ext>
                </a:extLst>
              </a:tr>
              <a:tr h="706100">
                <a:tc>
                  <a:txBody>
                    <a:bodyPr/>
                    <a:lstStyle/>
                    <a:p>
                      <a:r>
                        <a:rPr lang="en-US" sz="1600" dirty="0"/>
                        <a:t>Date Systemic Therapy Started</a:t>
                      </a:r>
                    </a:p>
                  </a:txBody>
                  <a:tcPr/>
                </a:tc>
                <a:tc>
                  <a:txBody>
                    <a:bodyPr/>
                    <a:lstStyle/>
                    <a:p>
                      <a:r>
                        <a:rPr lang="en-US" sz="1600" b="1" dirty="0"/>
                        <a:t>03/28/2024</a:t>
                      </a:r>
                    </a:p>
                  </a:txBody>
                  <a:tcPr/>
                </a:tc>
                <a:extLst>
                  <a:ext uri="{0D108BD9-81ED-4DB2-BD59-A6C34878D82A}">
                    <a16:rowId xmlns:a16="http://schemas.microsoft.com/office/drawing/2014/main" val="3438171359"/>
                  </a:ext>
                </a:extLst>
              </a:tr>
              <a:tr h="706100">
                <a:tc>
                  <a:txBody>
                    <a:bodyPr/>
                    <a:lstStyle/>
                    <a:p>
                      <a:r>
                        <a:rPr lang="en-US" sz="1600" dirty="0"/>
                        <a:t>Rx </a:t>
                      </a:r>
                      <a:r>
                        <a:rPr lang="en-US" sz="1600" dirty="0" err="1"/>
                        <a:t>Summ</a:t>
                      </a:r>
                      <a:r>
                        <a:rPr lang="en-US" sz="1600" dirty="0"/>
                        <a:t> – Treatment Status</a:t>
                      </a:r>
                    </a:p>
                  </a:txBody>
                  <a:tcPr/>
                </a:tc>
                <a:tc>
                  <a:txBody>
                    <a:bodyPr/>
                    <a:lstStyle/>
                    <a:p>
                      <a:r>
                        <a:rPr lang="en-US" sz="1600" b="1" dirty="0"/>
                        <a:t>1</a:t>
                      </a:r>
                    </a:p>
                  </a:txBody>
                  <a:tcPr/>
                </a:tc>
                <a:extLst>
                  <a:ext uri="{0D108BD9-81ED-4DB2-BD59-A6C34878D82A}">
                    <a16:rowId xmlns:a16="http://schemas.microsoft.com/office/drawing/2014/main" val="1153474967"/>
                  </a:ext>
                </a:extLst>
              </a:tr>
              <a:tr h="464887">
                <a:tc>
                  <a:txBody>
                    <a:bodyPr/>
                    <a:lstStyle/>
                    <a:p>
                      <a:r>
                        <a:rPr lang="en-US" sz="1600" dirty="0"/>
                        <a:t>Recurrence Type</a:t>
                      </a:r>
                    </a:p>
                  </a:txBody>
                  <a:tcPr/>
                </a:tc>
                <a:tc>
                  <a:txBody>
                    <a:bodyPr/>
                    <a:lstStyle/>
                    <a:p>
                      <a:r>
                        <a:rPr lang="en-US" sz="1600" b="1" dirty="0"/>
                        <a:t>70</a:t>
                      </a:r>
                    </a:p>
                  </a:txBody>
                  <a:tcPr/>
                </a:tc>
                <a:extLst>
                  <a:ext uri="{0D108BD9-81ED-4DB2-BD59-A6C34878D82A}">
                    <a16:rowId xmlns:a16="http://schemas.microsoft.com/office/drawing/2014/main" val="1425565787"/>
                  </a:ext>
                </a:extLst>
              </a:tr>
              <a:tr h="464887">
                <a:tc>
                  <a:txBody>
                    <a:bodyPr/>
                    <a:lstStyle/>
                    <a:p>
                      <a:r>
                        <a:rPr lang="en-US" sz="1600" dirty="0"/>
                        <a:t>Date Cancer Status</a:t>
                      </a:r>
                    </a:p>
                  </a:txBody>
                  <a:tcPr/>
                </a:tc>
                <a:tc>
                  <a:txBody>
                    <a:bodyPr/>
                    <a:lstStyle/>
                    <a:p>
                      <a:r>
                        <a:rPr lang="en-US" sz="1600" b="1" dirty="0"/>
                        <a:t>01/15/2024</a:t>
                      </a:r>
                    </a:p>
                  </a:txBody>
                  <a:tcPr/>
                </a:tc>
                <a:extLst>
                  <a:ext uri="{0D108BD9-81ED-4DB2-BD59-A6C34878D82A}">
                    <a16:rowId xmlns:a16="http://schemas.microsoft.com/office/drawing/2014/main" val="2381338811"/>
                  </a:ext>
                </a:extLst>
              </a:tr>
              <a:tr h="464887">
                <a:tc>
                  <a:txBody>
                    <a:bodyPr/>
                    <a:lstStyle/>
                    <a:p>
                      <a:r>
                        <a:rPr lang="en-US" sz="1600" dirty="0"/>
                        <a:t>Cancer Status </a:t>
                      </a:r>
                    </a:p>
                  </a:txBody>
                  <a:tcPr/>
                </a:tc>
                <a:tc>
                  <a:txBody>
                    <a:bodyPr/>
                    <a:lstStyle/>
                    <a:p>
                      <a:r>
                        <a:rPr lang="en-US" sz="1600" b="1" dirty="0"/>
                        <a:t>2</a:t>
                      </a:r>
                    </a:p>
                  </a:txBody>
                  <a:tcPr/>
                </a:tc>
                <a:extLst>
                  <a:ext uri="{0D108BD9-81ED-4DB2-BD59-A6C34878D82A}">
                    <a16:rowId xmlns:a16="http://schemas.microsoft.com/office/drawing/2014/main" val="2644834672"/>
                  </a:ext>
                </a:extLst>
              </a:tr>
            </a:tbl>
          </a:graphicData>
        </a:graphic>
      </p:graphicFrame>
      <p:pic>
        <p:nvPicPr>
          <p:cNvPr id="4" name="Picture 3">
            <a:extLst>
              <a:ext uri="{FF2B5EF4-FFF2-40B4-BE49-F238E27FC236}">
                <a16:creationId xmlns:a16="http://schemas.microsoft.com/office/drawing/2014/main" id="{D739F98E-43FD-9877-4593-02D927812BF1}"/>
              </a:ext>
            </a:extLst>
          </p:cNvPr>
          <p:cNvPicPr>
            <a:picLocks noChangeAspect="1"/>
          </p:cNvPicPr>
          <p:nvPr/>
        </p:nvPicPr>
        <p:blipFill>
          <a:blip r:embed="rId3"/>
          <a:stretch>
            <a:fillRect/>
          </a:stretch>
        </p:blipFill>
        <p:spPr>
          <a:xfrm>
            <a:off x="4564826" y="4330931"/>
            <a:ext cx="7552360" cy="2527069"/>
          </a:xfrm>
          <a:prstGeom prst="rect">
            <a:avLst/>
          </a:prstGeom>
        </p:spPr>
      </p:pic>
    </p:spTree>
    <p:extLst>
      <p:ext uri="{BB962C8B-B14F-4D97-AF65-F5344CB8AC3E}">
        <p14:creationId xmlns:p14="http://schemas.microsoft.com/office/powerpoint/2010/main" val="1477039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62" name="Rectangle 6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7582419"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66FAF-9873-FC67-3353-7FFC68EB90AE}"/>
              </a:ext>
            </a:extLst>
          </p:cNvPr>
          <p:cNvSpPr>
            <a:spLocks noGrp="1"/>
          </p:cNvSpPr>
          <p:nvPr>
            <p:ph type="ctrTitle"/>
          </p:nvPr>
        </p:nvSpPr>
        <p:spPr>
          <a:xfrm>
            <a:off x="1139589" y="1709530"/>
            <a:ext cx="5837464" cy="3311479"/>
          </a:xfrm>
        </p:spPr>
        <p:txBody>
          <a:bodyPr vert="horz" lIns="109728" tIns="109728" rIns="109728" bIns="91440" rtlCol="0" anchor="b">
            <a:normAutofit/>
          </a:bodyPr>
          <a:lstStyle/>
          <a:p>
            <a:pPr>
              <a:lnSpc>
                <a:spcPct val="125000"/>
              </a:lnSpc>
            </a:pPr>
            <a:r>
              <a:rPr lang="en-US" sz="6000" b="0">
                <a:solidFill>
                  <a:schemeClr val="tx2"/>
                </a:solidFill>
              </a:rPr>
              <a:t>BONUs!</a:t>
            </a:r>
          </a:p>
        </p:txBody>
      </p:sp>
      <p:pic>
        <p:nvPicPr>
          <p:cNvPr id="7" name="Picture 6">
            <a:extLst>
              <a:ext uri="{FF2B5EF4-FFF2-40B4-BE49-F238E27FC236}">
                <a16:creationId xmlns:a16="http://schemas.microsoft.com/office/drawing/2014/main" id="{80ADDE3B-9A2B-455C-1884-1593449D9E9D}"/>
              </a:ext>
            </a:extLst>
          </p:cNvPr>
          <p:cNvPicPr>
            <a:picLocks noChangeAspect="1"/>
          </p:cNvPicPr>
          <p:nvPr/>
        </p:nvPicPr>
        <p:blipFill rotWithShape="1">
          <a:blip r:embed="rId2"/>
          <a:srcRect l="6842" r="2300" b="3"/>
          <a:stretch/>
        </p:blipFill>
        <p:spPr>
          <a:xfrm>
            <a:off x="7585467" y="1074544"/>
            <a:ext cx="4606533" cy="5069861"/>
          </a:xfrm>
          <a:prstGeom prst="rect">
            <a:avLst/>
          </a:prstGeom>
        </p:spPr>
      </p:pic>
      <p:sp>
        <p:nvSpPr>
          <p:cNvPr id="66" name="Rectangle 65">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149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p:txBody>
          <a:bodyPr>
            <a:normAutofit fontScale="85000" lnSpcReduction="20000"/>
          </a:bodyPr>
          <a:lstStyle/>
          <a:p>
            <a:r>
              <a:rPr lang="en-US" dirty="0"/>
              <a:t>1. Redemonstrated central cord signal abnormality of the partially visualized cervical spine extending into the level of T1. </a:t>
            </a:r>
          </a:p>
          <a:p>
            <a:r>
              <a:rPr lang="en-US" dirty="0"/>
              <a:t>2. No T2 hyperintense cord signal abnormality or abnormal enhancement of the thoracic cord. </a:t>
            </a:r>
          </a:p>
          <a:p>
            <a:r>
              <a:rPr lang="en-US" dirty="0"/>
              <a:t>3. Widely patent thoracic spinal canal and neural foramina. </a:t>
            </a:r>
          </a:p>
          <a:p>
            <a:r>
              <a:rPr lang="en-US" dirty="0"/>
              <a:t>4. Marrow replacing lesion of the T10 vertebral body which is favored to represent an atypical intraosseous hemangioma given the enhancement pattern and suggestion of internal matrix on previous CT examination.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lstStyle/>
          <a:p>
            <a:endParaRPr lang="en-US"/>
          </a:p>
        </p:txBody>
      </p:sp>
    </p:spTree>
    <p:extLst>
      <p:ext uri="{BB962C8B-B14F-4D97-AF65-F5344CB8AC3E}">
        <p14:creationId xmlns:p14="http://schemas.microsoft.com/office/powerpoint/2010/main" val="3636400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p:txBody>
          <a:bodyPr>
            <a:normAutofit fontScale="85000" lnSpcReduction="20000"/>
          </a:bodyPr>
          <a:lstStyle/>
          <a:p>
            <a:r>
              <a:rPr lang="en-US" dirty="0"/>
              <a:t>1. Redemonstrated central cord signal abnormality of the partially visualized cervical spine extending into the level of T1. </a:t>
            </a:r>
          </a:p>
          <a:p>
            <a:r>
              <a:rPr lang="en-US" dirty="0"/>
              <a:t>2. No T2 hyperintense cord signal abnormality or abnormal enhancement of the thoracic cord. </a:t>
            </a:r>
          </a:p>
          <a:p>
            <a:r>
              <a:rPr lang="en-US" dirty="0"/>
              <a:t>3. Widely patent thoracic spinal canal and neural foramina. </a:t>
            </a:r>
          </a:p>
          <a:p>
            <a:r>
              <a:rPr lang="en-US" dirty="0"/>
              <a:t>4. Marrow replacing lesion of the T10 vertebral body which is favored to represent an atypical intraosseous </a:t>
            </a:r>
            <a:r>
              <a:rPr lang="en-US" dirty="0">
                <a:highlight>
                  <a:srgbClr val="00FF00"/>
                </a:highlight>
              </a:rPr>
              <a:t>hemangioma</a:t>
            </a:r>
            <a:r>
              <a:rPr lang="en-US" dirty="0"/>
              <a:t> given the enhancement pattern and suggestion of internal matrix on previous CT examination.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lstStyle/>
          <a:p>
            <a:endParaRPr lang="en-US"/>
          </a:p>
        </p:txBody>
      </p:sp>
    </p:spTree>
    <p:extLst>
      <p:ext uri="{BB962C8B-B14F-4D97-AF65-F5344CB8AC3E}">
        <p14:creationId xmlns:p14="http://schemas.microsoft.com/office/powerpoint/2010/main" val="623718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72" name="Rectangle 207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5" name="Rectangle 207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6" name="Rectangle 2075">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no red font">
            <a:extLst>
              <a:ext uri="{FF2B5EF4-FFF2-40B4-BE49-F238E27FC236}">
                <a16:creationId xmlns:a16="http://schemas.microsoft.com/office/drawing/2014/main" id="{E0835C1B-78D5-21B8-563E-98A92C4E7F66}"/>
              </a:ext>
            </a:extLst>
          </p:cNvPr>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tretch>
            <a:fillRect/>
          </a:stretch>
        </p:blipFill>
        <p:spPr bwMode="auto">
          <a:xfrm>
            <a:off x="564646" y="2134283"/>
            <a:ext cx="3328786" cy="2560604"/>
          </a:xfrm>
          <a:prstGeom prst="rect">
            <a:avLst/>
          </a:prstGeom>
          <a:noFill/>
          <a:extLst>
            <a:ext uri="{909E8E84-426E-40DD-AFC4-6F175D3DCCD1}">
              <a14:hiddenFill xmlns:a14="http://schemas.microsoft.com/office/drawing/2010/main">
                <a:solidFill>
                  <a:srgbClr val="FFFFFF"/>
                </a:solidFill>
              </a14:hiddenFill>
            </a:ext>
          </a:extLst>
        </p:spPr>
      </p:pic>
      <p:sp>
        <p:nvSpPr>
          <p:cNvPr id="2077" name="Rectangle 207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77">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a:xfrm>
            <a:off x="4919472" y="1056362"/>
            <a:ext cx="6627226" cy="1154102"/>
          </a:xfrm>
        </p:spPr>
        <p:txBody>
          <a:bodyPr vert="horz" lIns="109728" tIns="109728" rIns="109728" bIns="91440" rtlCol="0" anchor="ctr">
            <a:normAutofit/>
          </a:bodyPr>
          <a:lstStyle/>
          <a:p>
            <a:pPr>
              <a:lnSpc>
                <a:spcPct val="150000"/>
              </a:lnSpc>
            </a:pPr>
            <a:r>
              <a:rPr lang="en-US" sz="3600">
                <a:solidFill>
                  <a:schemeClr val="tx1">
                    <a:lumMod val="75000"/>
                    <a:lumOff val="25000"/>
                  </a:schemeClr>
                </a:solidFill>
              </a:rPr>
              <a:t>Is this reportable?</a:t>
            </a:r>
          </a:p>
        </p:txBody>
      </p:sp>
      <p:sp>
        <p:nvSpPr>
          <p:cNvPr id="2079" name="Rectangle 207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4921856" y="2268656"/>
            <a:ext cx="7136793" cy="3677610"/>
          </a:xfrm>
        </p:spPr>
        <p:txBody>
          <a:bodyPr vert="horz" lIns="109728" tIns="109728" rIns="109728" bIns="91440" rtlCol="0" anchor="t">
            <a:normAutofit/>
          </a:bodyPr>
          <a:lstStyle/>
          <a:p>
            <a:pPr>
              <a:lnSpc>
                <a:spcPct val="130000"/>
              </a:lnSpc>
            </a:pPr>
            <a:r>
              <a:rPr lang="en-US" sz="1400" dirty="0"/>
              <a:t>1. Redemonstrated central cord signal abnormality of the partially visualized cervical spine extending into the level of T1. </a:t>
            </a:r>
          </a:p>
          <a:p>
            <a:pPr>
              <a:lnSpc>
                <a:spcPct val="130000"/>
              </a:lnSpc>
            </a:pPr>
            <a:r>
              <a:rPr lang="en-US" sz="1400" dirty="0"/>
              <a:t>2. No T2 hyperintense cord signal abnormality or abnormal enhancement of the thoracic cord. </a:t>
            </a:r>
          </a:p>
          <a:p>
            <a:pPr>
              <a:lnSpc>
                <a:spcPct val="130000"/>
              </a:lnSpc>
            </a:pPr>
            <a:r>
              <a:rPr lang="en-US" sz="1400" dirty="0"/>
              <a:t>3. Widely patent thoracic spinal canal and neural foramina. </a:t>
            </a:r>
          </a:p>
          <a:p>
            <a:pPr>
              <a:lnSpc>
                <a:spcPct val="130000"/>
              </a:lnSpc>
            </a:pPr>
            <a:r>
              <a:rPr lang="en-US" sz="1400" dirty="0"/>
              <a:t>4. Marrow replacing lesion of the T10 vertebral body which is favored to represent an atypical </a:t>
            </a:r>
            <a:r>
              <a:rPr lang="en-US" sz="1400" dirty="0">
                <a:highlight>
                  <a:srgbClr val="FF0000"/>
                </a:highlight>
              </a:rPr>
              <a:t>intraosseous</a:t>
            </a:r>
            <a:r>
              <a:rPr lang="en-US" sz="1400" dirty="0"/>
              <a:t> </a:t>
            </a:r>
            <a:r>
              <a:rPr lang="en-US" sz="1400" dirty="0">
                <a:highlight>
                  <a:srgbClr val="00FF00"/>
                </a:highlight>
              </a:rPr>
              <a:t>hemangioma</a:t>
            </a:r>
            <a:r>
              <a:rPr lang="en-US" sz="1400" dirty="0"/>
              <a:t> given the enhancement pattern and suggestion of internal matrix on previous CT examination. </a:t>
            </a:r>
          </a:p>
        </p:txBody>
      </p:sp>
      <p:sp>
        <p:nvSpPr>
          <p:cNvPr id="2080" name="Rectangle 207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7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3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p:txBody>
          <a:bodyPr>
            <a:normAutofit/>
          </a:bodyPr>
          <a:lstStyle/>
          <a:p>
            <a:r>
              <a:rPr lang="en-US" dirty="0"/>
              <a:t>Suspected venous hemangioma present in the left cerebellar region.</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normAutofit/>
          </a:bodyPr>
          <a:lstStyle/>
          <a:p>
            <a:r>
              <a:rPr lang="en-US" sz="1400" dirty="0"/>
              <a:t>Step 1: Behavior Code</a:t>
            </a:r>
          </a:p>
          <a:p>
            <a:pPr lvl="1"/>
            <a:r>
              <a:rPr lang="en-US" sz="1400" dirty="0"/>
              <a:t>	/0 per ICD-O-3</a:t>
            </a:r>
          </a:p>
          <a:p>
            <a:r>
              <a:rPr lang="en-US" sz="1400" dirty="0"/>
              <a:t>Step 2:Histology</a:t>
            </a:r>
          </a:p>
          <a:p>
            <a:pPr lvl="1"/>
            <a:r>
              <a:rPr lang="en-US" sz="1400" dirty="0"/>
              <a:t>	9122 per ICD-O-3 	and STR</a:t>
            </a:r>
          </a:p>
          <a:p>
            <a:r>
              <a:rPr lang="en-US" sz="1400" dirty="0"/>
              <a:t>Step 3: Site Code</a:t>
            </a:r>
          </a:p>
          <a:p>
            <a:pPr lvl="1"/>
            <a:r>
              <a:rPr lang="en-US" sz="1400" dirty="0"/>
              <a:t>	C49.0 vs C71.6</a:t>
            </a:r>
          </a:p>
        </p:txBody>
      </p:sp>
    </p:spTree>
    <p:extLst>
      <p:ext uri="{BB962C8B-B14F-4D97-AF65-F5344CB8AC3E}">
        <p14:creationId xmlns:p14="http://schemas.microsoft.com/office/powerpoint/2010/main" val="34731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p:txBody>
          <a:bodyPr>
            <a:normAutofit/>
          </a:bodyPr>
          <a:lstStyle/>
          <a:p>
            <a:r>
              <a:rPr lang="en-US" dirty="0"/>
              <a:t>Suspected </a:t>
            </a:r>
            <a:r>
              <a:rPr lang="en-US" dirty="0">
                <a:highlight>
                  <a:srgbClr val="FF0000"/>
                </a:highlight>
              </a:rPr>
              <a:t>venous</a:t>
            </a:r>
            <a:r>
              <a:rPr lang="en-US" dirty="0"/>
              <a:t> </a:t>
            </a:r>
            <a:r>
              <a:rPr lang="en-US" dirty="0">
                <a:highlight>
                  <a:srgbClr val="00FF00"/>
                </a:highlight>
              </a:rPr>
              <a:t>hemangioma</a:t>
            </a:r>
            <a:r>
              <a:rPr lang="en-US" dirty="0"/>
              <a:t> present in the </a:t>
            </a:r>
            <a:r>
              <a:rPr lang="en-US" u="sng" dirty="0"/>
              <a:t>left cerebellar region</a:t>
            </a:r>
            <a:r>
              <a:rPr lang="en-US" dirty="0"/>
              <a:t>.</a:t>
            </a:r>
          </a:p>
          <a:p>
            <a:r>
              <a:rPr lang="en-US" dirty="0"/>
              <a:t>	Venous defined = relating to a vein or 	veins</a:t>
            </a:r>
          </a:p>
          <a:p>
            <a:r>
              <a:rPr lang="en-US" dirty="0"/>
              <a:t>	Venous hemangioma = Hemangioma 	(tumor) arising in the veins</a:t>
            </a:r>
          </a:p>
          <a:p>
            <a:r>
              <a:rPr lang="en-US" dirty="0"/>
              <a:t>	</a:t>
            </a:r>
          </a:p>
          <a:p>
            <a:r>
              <a:rPr lang="en-US" dirty="0"/>
              <a:t>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normAutofit/>
          </a:bodyPr>
          <a:lstStyle/>
          <a:p>
            <a:r>
              <a:rPr lang="en-US" sz="1400" dirty="0"/>
              <a:t>Step 1: Behavior Code</a:t>
            </a:r>
          </a:p>
          <a:p>
            <a:pPr lvl="1"/>
            <a:r>
              <a:rPr lang="en-US" sz="1400" dirty="0"/>
              <a:t>	/0 per ICD-O-3 and 	AJCC</a:t>
            </a:r>
          </a:p>
          <a:p>
            <a:r>
              <a:rPr lang="en-US" sz="1400" dirty="0"/>
              <a:t>Step 2:Histology</a:t>
            </a:r>
          </a:p>
          <a:p>
            <a:pPr lvl="1"/>
            <a:r>
              <a:rPr lang="en-US" sz="1400" dirty="0"/>
              <a:t>	9122 per ICD-O-3 	and STR</a:t>
            </a:r>
          </a:p>
          <a:p>
            <a:r>
              <a:rPr lang="en-US" sz="1400" dirty="0"/>
              <a:t>Step 3: Site Code</a:t>
            </a:r>
          </a:p>
          <a:p>
            <a:pPr lvl="1"/>
            <a:r>
              <a:rPr lang="en-US" sz="1400" dirty="0"/>
              <a:t>	C49.0 vs C71.6</a:t>
            </a:r>
          </a:p>
        </p:txBody>
      </p:sp>
    </p:spTree>
    <p:extLst>
      <p:ext uri="{BB962C8B-B14F-4D97-AF65-F5344CB8AC3E}">
        <p14:creationId xmlns:p14="http://schemas.microsoft.com/office/powerpoint/2010/main" val="3824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1542562" y="2590800"/>
            <a:ext cx="6595597" cy="4267200"/>
          </a:xfrm>
        </p:spPr>
        <p:txBody>
          <a:bodyPr>
            <a:normAutofit lnSpcReduction="10000"/>
          </a:bodyPr>
          <a:lstStyle/>
          <a:p>
            <a:r>
              <a:rPr lang="en-US" dirty="0"/>
              <a:t>Suspected </a:t>
            </a:r>
            <a:r>
              <a:rPr lang="en-US" dirty="0">
                <a:highlight>
                  <a:srgbClr val="FF0000"/>
                </a:highlight>
              </a:rPr>
              <a:t>venous</a:t>
            </a:r>
            <a:r>
              <a:rPr lang="en-US" dirty="0"/>
              <a:t> </a:t>
            </a:r>
            <a:r>
              <a:rPr lang="en-US" dirty="0">
                <a:highlight>
                  <a:srgbClr val="00FF00"/>
                </a:highlight>
              </a:rPr>
              <a:t>hemangioma</a:t>
            </a:r>
            <a:r>
              <a:rPr lang="en-US" dirty="0"/>
              <a:t> present in the </a:t>
            </a:r>
            <a:r>
              <a:rPr lang="en-US" u="sng" dirty="0"/>
              <a:t>left cerebellar region</a:t>
            </a:r>
            <a:r>
              <a:rPr lang="en-US" dirty="0"/>
              <a:t>.</a:t>
            </a:r>
          </a:p>
          <a:p>
            <a:r>
              <a:rPr lang="en-US" dirty="0"/>
              <a:t>	A tumor of the vein(s) in the brain.</a:t>
            </a:r>
          </a:p>
          <a:p>
            <a:r>
              <a:rPr lang="en-US" dirty="0"/>
              <a:t>	Site = vein (C49)</a:t>
            </a:r>
          </a:p>
          <a:p>
            <a:pPr algn="ctr"/>
            <a:endParaRPr lang="en-US" sz="2600" dirty="0"/>
          </a:p>
          <a:p>
            <a:pPr algn="ctr"/>
            <a:r>
              <a:rPr lang="en-US" sz="2600" dirty="0"/>
              <a:t>C49.0 and 9122/0    a reportable combination</a:t>
            </a:r>
            <a:r>
              <a:rPr lang="en-US" dirty="0"/>
              <a:t>	</a:t>
            </a:r>
          </a:p>
          <a:p>
            <a:r>
              <a:rPr lang="en-US" dirty="0"/>
              <a:t>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normAutofit/>
          </a:bodyPr>
          <a:lstStyle/>
          <a:p>
            <a:r>
              <a:rPr lang="en-US" sz="1400" dirty="0"/>
              <a:t>Step 1: Behavior Code</a:t>
            </a:r>
          </a:p>
          <a:p>
            <a:pPr lvl="1"/>
            <a:r>
              <a:rPr lang="en-US" sz="1400" dirty="0"/>
              <a:t>	/0 per ICD-O-3</a:t>
            </a:r>
          </a:p>
          <a:p>
            <a:r>
              <a:rPr lang="en-US" sz="1400" dirty="0"/>
              <a:t>Step 2:Histology</a:t>
            </a:r>
          </a:p>
          <a:p>
            <a:pPr lvl="1"/>
            <a:r>
              <a:rPr lang="en-US" sz="1400" dirty="0"/>
              <a:t>	9122 per ICD-O-3 	and STR</a:t>
            </a:r>
          </a:p>
          <a:p>
            <a:r>
              <a:rPr lang="en-US" sz="1400" dirty="0"/>
              <a:t>Step 3: Site Code</a:t>
            </a:r>
          </a:p>
          <a:p>
            <a:pPr lvl="1"/>
            <a:r>
              <a:rPr lang="en-US" sz="1400" dirty="0"/>
              <a:t>	C49.0 vs C71.6</a:t>
            </a:r>
          </a:p>
        </p:txBody>
      </p:sp>
      <p:sp>
        <p:nvSpPr>
          <p:cNvPr id="3" name="Not Equal 2">
            <a:extLst>
              <a:ext uri="{FF2B5EF4-FFF2-40B4-BE49-F238E27FC236}">
                <a16:creationId xmlns:a16="http://schemas.microsoft.com/office/drawing/2014/main" id="{1618EB18-23A9-57DA-D939-83A17125DAFA}"/>
              </a:ext>
            </a:extLst>
          </p:cNvPr>
          <p:cNvSpPr/>
          <p:nvPr/>
        </p:nvSpPr>
        <p:spPr>
          <a:xfrm>
            <a:off x="5153892" y="5286895"/>
            <a:ext cx="399010" cy="290304"/>
          </a:xfrm>
          <a:prstGeom prst="mathNotEqua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42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p:txBody>
          <a:bodyPr vert="horz" lIns="109728" tIns="109728" rIns="109728" bIns="91440" rtlCol="0" anchor="ctr">
            <a:normAutofit/>
          </a:bodyPr>
          <a:lstStyle/>
          <a:p>
            <a:r>
              <a:rPr lang="en-US" dirty="0"/>
              <a:t>Reportable Terminology</a:t>
            </a:r>
          </a:p>
        </p:txBody>
      </p:sp>
      <p:sp>
        <p:nvSpPr>
          <p:cNvPr id="3" name="Content Placeholder 2">
            <a:extLst>
              <a:ext uri="{FF2B5EF4-FFF2-40B4-BE49-F238E27FC236}">
                <a16:creationId xmlns:a16="http://schemas.microsoft.com/office/drawing/2014/main" id="{7AF12C56-1830-9263-9427-2E2B7FEDC786}"/>
              </a:ext>
            </a:extLst>
          </p:cNvPr>
          <p:cNvSpPr>
            <a:spLocks noGrp="1"/>
          </p:cNvSpPr>
          <p:nvPr>
            <p:ph sz="quarter" idx="18"/>
          </p:nvPr>
        </p:nvSpPr>
        <p:spPr/>
        <p:txBody>
          <a:bodyPr>
            <a:normAutofit/>
          </a:bodyPr>
          <a:lstStyle/>
          <a:p>
            <a:pPr marL="285750" indent="-285750">
              <a:buFont typeface="Arial" panose="020B0604020202020204" pitchFamily="34" charset="0"/>
              <a:buChar char="•"/>
            </a:pPr>
            <a:r>
              <a:rPr lang="en-US" dirty="0"/>
              <a:t>Tumor and Neoplasm </a:t>
            </a:r>
          </a:p>
          <a:p>
            <a:pPr marL="569214" lvl="1" indent="-285750">
              <a:buFont typeface="Arial" panose="020B0604020202020204" pitchFamily="34" charset="0"/>
              <a:buChar char="•"/>
            </a:pPr>
            <a:r>
              <a:rPr lang="en-US" dirty="0"/>
              <a:t>Reportable 2004+ </a:t>
            </a:r>
          </a:p>
          <a:p>
            <a:pPr marL="569214" lvl="1" indent="-285750">
              <a:buFont typeface="Arial" panose="020B0604020202020204" pitchFamily="34" charset="0"/>
              <a:buChar char="•"/>
            </a:pPr>
            <a:r>
              <a:rPr lang="en-US" dirty="0"/>
              <a:t>Site codes C70.0-C72.9, C751.-C75.3</a:t>
            </a:r>
          </a:p>
          <a:p>
            <a:pPr marL="569214" lvl="1" indent="-285750">
              <a:buFont typeface="Arial" panose="020B0604020202020204" pitchFamily="34" charset="0"/>
              <a:buChar char="•"/>
            </a:pPr>
            <a:r>
              <a:rPr lang="en-US" dirty="0"/>
              <a:t>Nonmalignant primary intracranial and central nervous system tumors only</a:t>
            </a:r>
          </a:p>
        </p:txBody>
      </p:sp>
      <p:pic>
        <p:nvPicPr>
          <p:cNvPr id="5126" name="Picture 6" descr="Brain Tumor – Causes and the best Treatment | Dr Raos Hospital - Dr Rao ...">
            <a:extLst>
              <a:ext uri="{FF2B5EF4-FFF2-40B4-BE49-F238E27FC236}">
                <a16:creationId xmlns:a16="http://schemas.microsoft.com/office/drawing/2014/main" id="{F61E1509-8965-731C-9A59-9DA406816BEA}"/>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8197850" y="3036783"/>
            <a:ext cx="3522663" cy="28259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47CC08B-2FA3-B980-2DDF-011D88EECE02}"/>
              </a:ext>
            </a:extLst>
          </p:cNvPr>
          <p:cNvSpPr txBox="1"/>
          <p:nvPr/>
        </p:nvSpPr>
        <p:spPr>
          <a:xfrm>
            <a:off x="8197850" y="5862741"/>
            <a:ext cx="4224942" cy="200055"/>
          </a:xfrm>
          <a:prstGeom prst="rect">
            <a:avLst/>
          </a:prstGeom>
          <a:noFill/>
        </p:spPr>
        <p:txBody>
          <a:bodyPr wrap="square">
            <a:spAutoFit/>
          </a:bodyPr>
          <a:lstStyle/>
          <a:p>
            <a:r>
              <a:rPr lang="en-US" sz="700" dirty="0"/>
              <a:t>https://drraoshospitals.com/brain-tumor-causes-and-treatmentdr-raos-hospital/</a:t>
            </a:r>
          </a:p>
        </p:txBody>
      </p:sp>
    </p:spTree>
    <p:extLst>
      <p:ext uri="{BB962C8B-B14F-4D97-AF65-F5344CB8AC3E}">
        <p14:creationId xmlns:p14="http://schemas.microsoft.com/office/powerpoint/2010/main" val="3290583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p:txBody>
          <a:bodyPr>
            <a:normAutofit fontScale="92500" lnSpcReduction="10000"/>
          </a:bodyPr>
          <a:lstStyle/>
          <a:p>
            <a:pPr algn="l"/>
            <a:r>
              <a:rPr lang="en-US" b="0" i="0" dirty="0">
                <a:solidFill>
                  <a:srgbClr val="000000"/>
                </a:solidFill>
                <a:effectLst/>
                <a:latin typeface="Source Sans Pro" panose="020B0503030403020204" pitchFamily="34" charset="0"/>
              </a:rPr>
              <a:t>Example 1: Clinical Diagnosis: Extradural spinal cord tumor compatible with schwannoma. </a:t>
            </a:r>
          </a:p>
          <a:p>
            <a:pPr algn="l"/>
            <a:r>
              <a:rPr lang="en-US" b="0" i="0" dirty="0">
                <a:solidFill>
                  <a:srgbClr val="000000"/>
                </a:solidFill>
                <a:effectLst/>
                <a:latin typeface="Source Sans Pro" panose="020B0503030403020204" pitchFamily="34" charset="0"/>
              </a:rPr>
              <a:t>Example 2: Final Pathologic Diagnosis: Designated "C3-4 nerve sheath tumor" excision: Morphologic and immunohistochemical findings consistent with cellular schwannoma. </a:t>
            </a:r>
          </a:p>
          <a:p>
            <a:pPr algn="l"/>
            <a:r>
              <a:rPr lang="en-US" b="0" i="0" dirty="0">
                <a:solidFill>
                  <a:srgbClr val="000000"/>
                </a:solidFill>
                <a:effectLst/>
                <a:latin typeface="Source Sans Pro" panose="020B0503030403020204" pitchFamily="34" charset="0"/>
              </a:rPr>
              <a:t>Example 3: Final Pathologic Diagnosis: T-8 vertebral tumor resection: Schwannoma with degenerative changes (calcification, cyst formation) - ganglion and nerve are identified.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lstStyle/>
          <a:p>
            <a:r>
              <a:rPr lang="en-US" dirty="0"/>
              <a:t>Remember – must arise within the dura or parenchyma to be reportable as a non-malignant CNS tumor</a:t>
            </a:r>
          </a:p>
        </p:txBody>
      </p:sp>
      <p:sp>
        <p:nvSpPr>
          <p:cNvPr id="8" name="TextBox 7">
            <a:extLst>
              <a:ext uri="{FF2B5EF4-FFF2-40B4-BE49-F238E27FC236}">
                <a16:creationId xmlns:a16="http://schemas.microsoft.com/office/drawing/2014/main" id="{DF508C77-2FC2-86C0-C647-6C2B43CCFFEE}"/>
              </a:ext>
            </a:extLst>
          </p:cNvPr>
          <p:cNvSpPr txBox="1"/>
          <p:nvPr/>
        </p:nvSpPr>
        <p:spPr>
          <a:xfrm>
            <a:off x="7778635" y="6590777"/>
            <a:ext cx="6097384" cy="261610"/>
          </a:xfrm>
          <a:prstGeom prst="rect">
            <a:avLst/>
          </a:prstGeom>
          <a:noFill/>
        </p:spPr>
        <p:txBody>
          <a:bodyPr wrap="square">
            <a:spAutoFit/>
          </a:bodyPr>
          <a:lstStyle/>
          <a:p>
            <a:r>
              <a:rPr lang="en-US" sz="1050" dirty="0"/>
              <a:t>https://seer.cancer.gov/seer-inquiry/inquiry-detail/20130148/</a:t>
            </a:r>
          </a:p>
        </p:txBody>
      </p:sp>
    </p:spTree>
    <p:extLst>
      <p:ext uri="{BB962C8B-B14F-4D97-AF65-F5344CB8AC3E}">
        <p14:creationId xmlns:p14="http://schemas.microsoft.com/office/powerpoint/2010/main" val="37277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p:txBody>
          <a:bodyPr>
            <a:normAutofit fontScale="92500" lnSpcReduction="10000"/>
          </a:bodyPr>
          <a:lstStyle/>
          <a:p>
            <a:pPr algn="l"/>
            <a:r>
              <a:rPr lang="en-US" b="0" i="0" dirty="0">
                <a:solidFill>
                  <a:srgbClr val="000000"/>
                </a:solidFill>
                <a:effectLst/>
                <a:latin typeface="Source Sans Pro" panose="020B0503030403020204" pitchFamily="34" charset="0"/>
              </a:rPr>
              <a:t>Example 1: Clinical Diagnosis: </a:t>
            </a:r>
            <a:r>
              <a:rPr lang="en-US" b="0" i="0" dirty="0">
                <a:solidFill>
                  <a:srgbClr val="000000"/>
                </a:solidFill>
                <a:effectLst/>
                <a:highlight>
                  <a:srgbClr val="FF0000"/>
                </a:highlight>
                <a:latin typeface="Source Sans Pro" panose="020B0503030403020204" pitchFamily="34" charset="0"/>
              </a:rPr>
              <a:t>Extra</a:t>
            </a:r>
            <a:r>
              <a:rPr lang="en-US" b="0" i="0" dirty="0">
                <a:solidFill>
                  <a:srgbClr val="000000"/>
                </a:solidFill>
                <a:effectLst/>
                <a:latin typeface="Source Sans Pro" panose="020B0503030403020204" pitchFamily="34" charset="0"/>
              </a:rPr>
              <a:t>dural spinal cord tumor compatible with schwannoma. </a:t>
            </a:r>
          </a:p>
          <a:p>
            <a:pPr algn="l"/>
            <a:r>
              <a:rPr lang="en-US" b="0" i="0" dirty="0">
                <a:solidFill>
                  <a:srgbClr val="000000"/>
                </a:solidFill>
                <a:effectLst/>
                <a:latin typeface="Source Sans Pro" panose="020B0503030403020204" pitchFamily="34" charset="0"/>
              </a:rPr>
              <a:t>Example 2: Final Pathologic Diagnosis: Designated "C3-4 nerve sheath tumor" excision: Morphologic and immunohistochemical findings consistent with cellular schwannoma. </a:t>
            </a:r>
          </a:p>
          <a:p>
            <a:pPr algn="l"/>
            <a:r>
              <a:rPr lang="en-US" b="0" i="0" dirty="0">
                <a:solidFill>
                  <a:srgbClr val="000000"/>
                </a:solidFill>
                <a:effectLst/>
                <a:latin typeface="Source Sans Pro" panose="020B0503030403020204" pitchFamily="34" charset="0"/>
              </a:rPr>
              <a:t>Example 3: Final Pathologic Diagnosis: T-8 vertebral tumor resection: Schwannoma with degenerative changes (calcification, cyst formation) - ganglion and nerve are identified.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normAutofit/>
          </a:bodyPr>
          <a:lstStyle/>
          <a:p>
            <a:r>
              <a:rPr lang="en-US" sz="1400" dirty="0"/>
              <a:t>Remember – must arise within the dura or parenchyma to be reportable as a non-malignant CNS tumor. When not known, don’t report. </a:t>
            </a:r>
          </a:p>
        </p:txBody>
      </p:sp>
      <p:sp>
        <p:nvSpPr>
          <p:cNvPr id="8" name="TextBox 7">
            <a:extLst>
              <a:ext uri="{FF2B5EF4-FFF2-40B4-BE49-F238E27FC236}">
                <a16:creationId xmlns:a16="http://schemas.microsoft.com/office/drawing/2014/main" id="{DF508C77-2FC2-86C0-C647-6C2B43CCFFEE}"/>
              </a:ext>
            </a:extLst>
          </p:cNvPr>
          <p:cNvSpPr txBox="1"/>
          <p:nvPr/>
        </p:nvSpPr>
        <p:spPr>
          <a:xfrm>
            <a:off x="7778635" y="6590777"/>
            <a:ext cx="6097384" cy="261610"/>
          </a:xfrm>
          <a:prstGeom prst="rect">
            <a:avLst/>
          </a:prstGeom>
          <a:noFill/>
        </p:spPr>
        <p:txBody>
          <a:bodyPr wrap="square">
            <a:spAutoFit/>
          </a:bodyPr>
          <a:lstStyle/>
          <a:p>
            <a:r>
              <a:rPr lang="en-US" sz="1050" dirty="0"/>
              <a:t>https://seer.cancer.gov/seer-inquiry/inquiry-detail/20130148/</a:t>
            </a:r>
          </a:p>
        </p:txBody>
      </p:sp>
      <p:pic>
        <p:nvPicPr>
          <p:cNvPr id="3074" name="Picture 2" descr="Image result for no">
            <a:extLst>
              <a:ext uri="{FF2B5EF4-FFF2-40B4-BE49-F238E27FC236}">
                <a16:creationId xmlns:a16="http://schemas.microsoft.com/office/drawing/2014/main" id="{99816F22-F357-14FF-FAC5-D39686491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011" y="4735567"/>
            <a:ext cx="2400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1261533" y="2443063"/>
            <a:ext cx="6722442" cy="1066050"/>
          </a:xfrm>
        </p:spPr>
        <p:txBody>
          <a:bodyPr>
            <a:normAutofit fontScale="85000" lnSpcReduction="10000"/>
          </a:bodyPr>
          <a:lstStyle/>
          <a:p>
            <a:r>
              <a:rPr lang="en-US" dirty="0"/>
              <a:t>Left occipital nerve mass resection = benign schwannoma</a:t>
            </a:r>
          </a:p>
          <a:p>
            <a:r>
              <a:rPr lang="en-US" dirty="0"/>
              <a:t>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normAutofit/>
          </a:bodyPr>
          <a:lstStyle/>
          <a:p>
            <a:r>
              <a:rPr lang="en-US" sz="1400" dirty="0"/>
              <a:t>Step 1: Behavior Code</a:t>
            </a:r>
          </a:p>
          <a:p>
            <a:pPr lvl="1"/>
            <a:r>
              <a:rPr lang="en-US" sz="1400" dirty="0"/>
              <a:t>	/0 per pathology</a:t>
            </a:r>
          </a:p>
          <a:p>
            <a:r>
              <a:rPr lang="en-US" sz="1400" dirty="0"/>
              <a:t>Step 2:Histology</a:t>
            </a:r>
          </a:p>
          <a:p>
            <a:pPr lvl="1"/>
            <a:r>
              <a:rPr lang="en-US" sz="1400" dirty="0"/>
              <a:t>	9560 per ICD-O-3 	and STR</a:t>
            </a:r>
          </a:p>
          <a:p>
            <a:r>
              <a:rPr lang="en-US" sz="1400" dirty="0"/>
              <a:t>Step 3: Site Code</a:t>
            </a:r>
          </a:p>
          <a:p>
            <a:pPr lvl="1"/>
            <a:r>
              <a:rPr lang="en-US" sz="1400" dirty="0"/>
              <a:t>	C47 vs C72</a:t>
            </a:r>
          </a:p>
        </p:txBody>
      </p:sp>
      <p:sp>
        <p:nvSpPr>
          <p:cNvPr id="8" name="TextBox 7">
            <a:extLst>
              <a:ext uri="{FF2B5EF4-FFF2-40B4-BE49-F238E27FC236}">
                <a16:creationId xmlns:a16="http://schemas.microsoft.com/office/drawing/2014/main" id="{D47636DF-B9D9-272F-2478-EC2A9CD6ECFB}"/>
              </a:ext>
            </a:extLst>
          </p:cNvPr>
          <p:cNvSpPr txBox="1"/>
          <p:nvPr/>
        </p:nvSpPr>
        <p:spPr>
          <a:xfrm>
            <a:off x="7670569" y="6590777"/>
            <a:ext cx="6097384" cy="261610"/>
          </a:xfrm>
          <a:prstGeom prst="rect">
            <a:avLst/>
          </a:prstGeom>
          <a:noFill/>
        </p:spPr>
        <p:txBody>
          <a:bodyPr wrap="square">
            <a:spAutoFit/>
          </a:bodyPr>
          <a:lstStyle/>
          <a:p>
            <a:r>
              <a:rPr lang="en-US" sz="1050" dirty="0"/>
              <a:t>https://seer.cancer.gov/seer-inquiry/inquiry-detail/20041097/</a:t>
            </a:r>
          </a:p>
        </p:txBody>
      </p:sp>
      <p:pic>
        <p:nvPicPr>
          <p:cNvPr id="4102" name="Picture 6" descr="Spinal nerves cervical plexus 1 Peripheral Nervous System">
            <a:extLst>
              <a:ext uri="{FF2B5EF4-FFF2-40B4-BE49-F238E27FC236}">
                <a16:creationId xmlns:a16="http://schemas.microsoft.com/office/drawing/2014/main" id="{10B9AC07-7C6D-8377-B212-940E474D5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64777"/>
            <a:ext cx="4707956" cy="35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1261533" y="2443063"/>
            <a:ext cx="5132296" cy="4376766"/>
          </a:xfrm>
        </p:spPr>
        <p:txBody>
          <a:bodyPr>
            <a:normAutofit fontScale="92500" lnSpcReduction="20000"/>
          </a:bodyPr>
          <a:lstStyle/>
          <a:p>
            <a:r>
              <a:rPr lang="en-US" dirty="0"/>
              <a:t>Per STR there are two major groups of reportable sites:</a:t>
            </a:r>
          </a:p>
          <a:p>
            <a:pPr marL="342900" indent="-342900">
              <a:buAutoNum type="arabicPeriod"/>
            </a:pPr>
            <a:r>
              <a:rPr lang="en-US" dirty="0"/>
              <a:t>Intracranial</a:t>
            </a:r>
          </a:p>
          <a:p>
            <a:pPr marL="626364" lvl="1" indent="-342900">
              <a:buFont typeface="+mj-lt"/>
              <a:buAutoNum type="alphaLcParenR"/>
            </a:pPr>
            <a:r>
              <a:rPr lang="en-US" dirty="0"/>
              <a:t>12 cranial nerves</a:t>
            </a:r>
          </a:p>
          <a:p>
            <a:pPr marL="966978" lvl="2" indent="-400050">
              <a:buFont typeface="+mj-lt"/>
              <a:buAutoNum type="romanLcPeriod"/>
            </a:pPr>
            <a:r>
              <a:rPr lang="en-US" sz="1400" dirty="0"/>
              <a:t>When a cranial nerve exits the intracranial space, they become peripheral (non-reportable) nerves</a:t>
            </a:r>
          </a:p>
          <a:p>
            <a:pPr marL="342900" indent="-342900">
              <a:buAutoNum type="arabicPeriod"/>
            </a:pPr>
            <a:r>
              <a:rPr lang="en-US" dirty="0"/>
              <a:t>Spinal sites</a:t>
            </a:r>
          </a:p>
          <a:p>
            <a:pPr marL="626364" lvl="1" indent="-342900">
              <a:buFont typeface="+mj-lt"/>
              <a:buAutoNum type="alphaLcParenR"/>
            </a:pPr>
            <a:r>
              <a:rPr lang="en-US" dirty="0"/>
              <a:t>Within spinal cord and meninges only</a:t>
            </a:r>
          </a:p>
          <a:p>
            <a:r>
              <a:rPr lang="en-US" dirty="0"/>
              <a:t>	</a:t>
            </a:r>
          </a:p>
        </p:txBody>
      </p:sp>
      <p:pic>
        <p:nvPicPr>
          <p:cNvPr id="4098" name="Picture 2" descr="Outline of the human nervous system - Wikipedia in 2020 | Peripheral ...">
            <a:extLst>
              <a:ext uri="{FF2B5EF4-FFF2-40B4-BE49-F238E27FC236}">
                <a16:creationId xmlns:a16="http://schemas.microsoft.com/office/drawing/2014/main" id="{26944A0A-0BC5-B479-9EB2-320CC6596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426" y="962423"/>
            <a:ext cx="3006405" cy="33432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ervical Plexus Nerves- nerve roots: C1-C5 Flashcards | Quizlet">
            <a:extLst>
              <a:ext uri="{FF2B5EF4-FFF2-40B4-BE49-F238E27FC236}">
                <a16:creationId xmlns:a16="http://schemas.microsoft.com/office/drawing/2014/main" id="{193EFBEA-E9D9-8FC9-AF77-AF3F9C983F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8"/>
          <a:stretch/>
        </p:blipFill>
        <p:spPr bwMode="auto">
          <a:xfrm>
            <a:off x="6512445" y="3429000"/>
            <a:ext cx="3574530" cy="334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4078"/>
            <a:ext cx="8203482" cy="614848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a:xfrm>
            <a:off x="787178" y="970547"/>
            <a:ext cx="6623040" cy="1140580"/>
          </a:xfrm>
        </p:spPr>
        <p:txBody>
          <a:bodyPr vert="horz" lIns="109728" tIns="109728" rIns="109728" bIns="91440" rtlCol="0" anchor="ctr">
            <a:normAutofit/>
          </a:bodyPr>
          <a:lstStyle/>
          <a:p>
            <a:pPr>
              <a:lnSpc>
                <a:spcPct val="150000"/>
              </a:lnSpc>
            </a:pPr>
            <a:r>
              <a:rPr lang="en-US" sz="3600">
                <a:solidFill>
                  <a:schemeClr val="tx1">
                    <a:lumMod val="75000"/>
                    <a:lumOff val="25000"/>
                  </a:schemeClr>
                </a:solidFill>
              </a:rPr>
              <a:t>Is this reportable?</a:t>
            </a:r>
          </a:p>
        </p:txBody>
      </p:sp>
      <p:pic>
        <p:nvPicPr>
          <p:cNvPr id="15" name="Picture 14">
            <a:extLst>
              <a:ext uri="{FF2B5EF4-FFF2-40B4-BE49-F238E27FC236}">
                <a16:creationId xmlns:a16="http://schemas.microsoft.com/office/drawing/2014/main" id="{D2687A1E-3BC2-EE46-591F-ADF591CE576A}"/>
              </a:ext>
            </a:extLst>
          </p:cNvPr>
          <p:cNvPicPr>
            <a:picLocks noChangeAspect="1"/>
          </p:cNvPicPr>
          <p:nvPr/>
        </p:nvPicPr>
        <p:blipFill>
          <a:blip r:embed="rId2"/>
          <a:stretch>
            <a:fillRect/>
          </a:stretch>
        </p:blipFill>
        <p:spPr>
          <a:xfrm>
            <a:off x="9458474" y="4654593"/>
            <a:ext cx="1688592" cy="2152024"/>
          </a:xfrm>
          <a:prstGeom prst="rect">
            <a:avLst/>
          </a:prstGeom>
        </p:spPr>
      </p:pic>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787179" y="2239143"/>
            <a:ext cx="6623039" cy="3472445"/>
          </a:xfrm>
        </p:spPr>
        <p:txBody>
          <a:bodyPr vert="horz" lIns="109728" tIns="109728" rIns="109728" bIns="91440" rtlCol="0" anchor="t">
            <a:normAutofit/>
          </a:bodyPr>
          <a:lstStyle/>
          <a:p>
            <a:pPr>
              <a:lnSpc>
                <a:spcPct val="130000"/>
              </a:lnSpc>
            </a:pPr>
            <a:r>
              <a:rPr lang="en-US" sz="1400" dirty="0"/>
              <a:t>Left occipital nerve mass resection = benign schwannoma</a:t>
            </a:r>
          </a:p>
          <a:p>
            <a:pPr indent="-342900">
              <a:lnSpc>
                <a:spcPct val="130000"/>
              </a:lnSpc>
              <a:buFont typeface="Corbel" panose="020B0503020204020204" pitchFamily="34" charset="0"/>
              <a:buAutoNum type="arabicPeriod"/>
            </a:pPr>
            <a:r>
              <a:rPr lang="en-US" sz="1400" dirty="0"/>
              <a:t>Occipital nerve is not one of the 12 cranial nerves</a:t>
            </a:r>
          </a:p>
          <a:p>
            <a:pPr indent="-342900">
              <a:lnSpc>
                <a:spcPct val="130000"/>
              </a:lnSpc>
              <a:buFont typeface="Corbel" panose="020B0503020204020204" pitchFamily="34" charset="0"/>
              <a:buAutoNum type="arabicPeriod"/>
            </a:pPr>
            <a:r>
              <a:rPr lang="en-US" sz="1400" dirty="0"/>
              <a:t>It arises in the nerves of the cervical region</a:t>
            </a:r>
          </a:p>
          <a:p>
            <a:pPr indent="-342900">
              <a:lnSpc>
                <a:spcPct val="130000"/>
              </a:lnSpc>
              <a:buFont typeface="Corbel" panose="020B0503020204020204" pitchFamily="34" charset="0"/>
              <a:buAutoNum type="arabicPeriod"/>
            </a:pPr>
            <a:r>
              <a:rPr lang="en-US" sz="1400" dirty="0"/>
              <a:t>STR tell us the occipital nerve should be coded to C470</a:t>
            </a:r>
          </a:p>
          <a:p>
            <a:pPr marL="566928" lvl="3" indent="-342900">
              <a:lnSpc>
                <a:spcPct val="130000"/>
              </a:lnSpc>
              <a:buFont typeface="+mj-lt"/>
              <a:buAutoNum type="alphaLcParenR"/>
            </a:pPr>
            <a:r>
              <a:rPr lang="en-US" sz="1400" dirty="0"/>
              <a:t>ICD-O-3 also shows cervical region nerves are C47.0</a:t>
            </a:r>
          </a:p>
          <a:p>
            <a:pPr indent="-342900">
              <a:lnSpc>
                <a:spcPct val="130000"/>
              </a:lnSpc>
              <a:buFont typeface="Corbel" panose="020B0503020204020204" pitchFamily="34" charset="0"/>
              <a:buAutoNum type="arabicPeriod"/>
            </a:pPr>
            <a:endParaRPr lang="en-US" sz="1400" dirty="0"/>
          </a:p>
          <a:p>
            <a:pPr>
              <a:lnSpc>
                <a:spcPct val="130000"/>
              </a:lnSpc>
            </a:pPr>
            <a:r>
              <a:rPr lang="en-US" sz="1400" dirty="0"/>
              <a:t>	</a:t>
            </a:r>
          </a:p>
        </p:txBody>
      </p:sp>
      <p:pic>
        <p:nvPicPr>
          <p:cNvPr id="11" name="Picture 10">
            <a:extLst>
              <a:ext uri="{FF2B5EF4-FFF2-40B4-BE49-F238E27FC236}">
                <a16:creationId xmlns:a16="http://schemas.microsoft.com/office/drawing/2014/main" id="{E97FEAAF-B761-BE51-58AD-51F5CA3CC47C}"/>
              </a:ext>
            </a:extLst>
          </p:cNvPr>
          <p:cNvPicPr>
            <a:picLocks noChangeAspect="1"/>
          </p:cNvPicPr>
          <p:nvPr/>
        </p:nvPicPr>
        <p:blipFill>
          <a:blip r:embed="rId3"/>
          <a:stretch>
            <a:fillRect/>
          </a:stretch>
        </p:blipFill>
        <p:spPr>
          <a:xfrm>
            <a:off x="8258799" y="2560469"/>
            <a:ext cx="3862760" cy="1728584"/>
          </a:xfrm>
          <a:prstGeom prst="rect">
            <a:avLst/>
          </a:prstGeom>
        </p:spPr>
      </p:pic>
      <p:sp>
        <p:nvSpPr>
          <p:cNvPr id="50" name="Rectangle 49">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F8B46D1-2C18-45B2-AE7A-C02B6FB5C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6072" y="2239143"/>
            <a:ext cx="39959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5DCA835-3A68-4F79-8083-F784410C9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6072" y="4546372"/>
            <a:ext cx="39959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AC5F35-CFD5-0FA9-9C26-683C587F3F5B}"/>
              </a:ext>
            </a:extLst>
          </p:cNvPr>
          <p:cNvPicPr>
            <a:picLocks noChangeAspect="1"/>
          </p:cNvPicPr>
          <p:nvPr/>
        </p:nvPicPr>
        <p:blipFill>
          <a:blip r:embed="rId4"/>
          <a:stretch>
            <a:fillRect/>
          </a:stretch>
        </p:blipFill>
        <p:spPr>
          <a:xfrm>
            <a:off x="8264788" y="348945"/>
            <a:ext cx="3856771" cy="1349869"/>
          </a:xfrm>
          <a:prstGeom prst="rect">
            <a:avLst/>
          </a:prstGeom>
        </p:spPr>
      </p:pic>
    </p:spTree>
    <p:extLst>
      <p:ext uri="{BB962C8B-B14F-4D97-AF65-F5344CB8AC3E}">
        <p14:creationId xmlns:p14="http://schemas.microsoft.com/office/powerpoint/2010/main" val="23095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Is this reportable?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1261532" y="2443063"/>
            <a:ext cx="6935829" cy="4147714"/>
          </a:xfrm>
        </p:spPr>
        <p:txBody>
          <a:bodyPr>
            <a:normAutofit/>
          </a:bodyPr>
          <a:lstStyle/>
          <a:p>
            <a:r>
              <a:rPr lang="en-US" dirty="0"/>
              <a:t>Left occipital nerve mass resection = benign schwannoma</a:t>
            </a:r>
          </a:p>
          <a:p>
            <a:pPr algn="ctr"/>
            <a:endParaRPr lang="en-US" sz="3200" dirty="0"/>
          </a:p>
          <a:p>
            <a:pPr algn="ctr"/>
            <a:r>
              <a:rPr lang="en-US" sz="3200" dirty="0"/>
              <a:t>C47.0 and 9560/0     a reportable combination</a:t>
            </a:r>
          </a:p>
          <a:p>
            <a:pPr marL="342900" indent="-342900">
              <a:buAutoNum type="arabicPeriod"/>
            </a:pPr>
            <a:endParaRPr lang="en-US" dirty="0"/>
          </a:p>
          <a:p>
            <a:r>
              <a:rPr lang="en-US" dirty="0"/>
              <a:t>	</a:t>
            </a:r>
          </a:p>
        </p:txBody>
      </p:sp>
      <p:sp>
        <p:nvSpPr>
          <p:cNvPr id="4" name="Content Placeholder 3">
            <a:extLst>
              <a:ext uri="{FF2B5EF4-FFF2-40B4-BE49-F238E27FC236}">
                <a16:creationId xmlns:a16="http://schemas.microsoft.com/office/drawing/2014/main" id="{3F40F648-E669-AC2A-2263-4F0F677ADD54}"/>
              </a:ext>
            </a:extLst>
          </p:cNvPr>
          <p:cNvSpPr>
            <a:spLocks noGrp="1"/>
          </p:cNvSpPr>
          <p:nvPr>
            <p:ph sz="quarter" idx="17"/>
          </p:nvPr>
        </p:nvSpPr>
        <p:spPr/>
        <p:txBody>
          <a:bodyPr>
            <a:normAutofit/>
          </a:bodyPr>
          <a:lstStyle/>
          <a:p>
            <a:r>
              <a:rPr lang="en-US" sz="1400" dirty="0"/>
              <a:t>Step 1: Behavior Code</a:t>
            </a:r>
          </a:p>
          <a:p>
            <a:pPr lvl="1"/>
            <a:r>
              <a:rPr lang="en-US" sz="1400" dirty="0"/>
              <a:t>	/0 per pathology</a:t>
            </a:r>
          </a:p>
          <a:p>
            <a:r>
              <a:rPr lang="en-US" sz="1400" dirty="0"/>
              <a:t>Step 2:Histology</a:t>
            </a:r>
          </a:p>
          <a:p>
            <a:pPr lvl="1"/>
            <a:r>
              <a:rPr lang="en-US" sz="1400" dirty="0"/>
              <a:t>	9560 per ICD-O-3 	and STR</a:t>
            </a:r>
          </a:p>
          <a:p>
            <a:r>
              <a:rPr lang="en-US" sz="1400" dirty="0"/>
              <a:t>Step 3: Site Code</a:t>
            </a:r>
          </a:p>
          <a:p>
            <a:pPr lvl="1"/>
            <a:r>
              <a:rPr lang="en-US" sz="1400" dirty="0"/>
              <a:t>	C47 vs C72</a:t>
            </a:r>
          </a:p>
        </p:txBody>
      </p:sp>
      <p:sp>
        <p:nvSpPr>
          <p:cNvPr id="8" name="TextBox 7">
            <a:extLst>
              <a:ext uri="{FF2B5EF4-FFF2-40B4-BE49-F238E27FC236}">
                <a16:creationId xmlns:a16="http://schemas.microsoft.com/office/drawing/2014/main" id="{D47636DF-B9D9-272F-2478-EC2A9CD6ECFB}"/>
              </a:ext>
            </a:extLst>
          </p:cNvPr>
          <p:cNvSpPr txBox="1"/>
          <p:nvPr/>
        </p:nvSpPr>
        <p:spPr>
          <a:xfrm>
            <a:off x="7670569" y="6590777"/>
            <a:ext cx="6097384" cy="261610"/>
          </a:xfrm>
          <a:prstGeom prst="rect">
            <a:avLst/>
          </a:prstGeom>
          <a:noFill/>
        </p:spPr>
        <p:txBody>
          <a:bodyPr wrap="square">
            <a:spAutoFit/>
          </a:bodyPr>
          <a:lstStyle/>
          <a:p>
            <a:r>
              <a:rPr lang="en-US" sz="1050" dirty="0"/>
              <a:t>https://seer.cancer.gov/seer-inquiry/inquiry-detail/20041097/</a:t>
            </a:r>
          </a:p>
        </p:txBody>
      </p:sp>
      <p:sp>
        <p:nvSpPr>
          <p:cNvPr id="3" name="Not Equal 2">
            <a:extLst>
              <a:ext uri="{FF2B5EF4-FFF2-40B4-BE49-F238E27FC236}">
                <a16:creationId xmlns:a16="http://schemas.microsoft.com/office/drawing/2014/main" id="{3D0B5B39-9EB0-FAAE-167B-9C330EDDAF88}"/>
              </a:ext>
            </a:extLst>
          </p:cNvPr>
          <p:cNvSpPr/>
          <p:nvPr/>
        </p:nvSpPr>
        <p:spPr>
          <a:xfrm>
            <a:off x="6274988" y="4368800"/>
            <a:ext cx="498346" cy="344072"/>
          </a:xfrm>
          <a:prstGeom prst="mathNotEqua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783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What is the histology code?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1542563" y="2590800"/>
            <a:ext cx="3943837" cy="3718557"/>
          </a:xfrm>
        </p:spPr>
        <p:txBody>
          <a:bodyPr>
            <a:normAutofit/>
          </a:bodyPr>
          <a:lstStyle/>
          <a:p>
            <a:pPr marL="0" marR="0">
              <a:spcBef>
                <a:spcPts val="0"/>
              </a:spcBef>
              <a:spcAft>
                <a:spcPts val="0"/>
              </a:spcAft>
            </a:pPr>
            <a:r>
              <a:rPr lang="en-US" sz="1800" dirty="0">
                <a:effectLst/>
                <a:latin typeface="Calibri" panose="020F0502020204030204" pitchFamily="34" charset="0"/>
              </a:rPr>
              <a:t>Brain stereotactic bx: high grade astrocytoma, at least anaplastic astrocytoma WHO grade 3, IDH-Wild Type (see comment)</a:t>
            </a:r>
          </a:p>
          <a:p>
            <a:pPr marL="0" marR="0">
              <a:spcBef>
                <a:spcPts val="0"/>
              </a:spcBef>
              <a:spcAft>
                <a:spcPts val="0"/>
              </a:spcAft>
            </a:pPr>
            <a:r>
              <a:rPr lang="en-US" sz="1800" dirty="0">
                <a:effectLst/>
                <a:latin typeface="Calibri" panose="020F0502020204030204" pitchFamily="34" charset="0"/>
              </a:rPr>
              <a:t>Comment: The tumor cell morphology seen together with mitotic activity supports a high grade glioma, at least anaplastic astrocytoma, WHO grade III. </a:t>
            </a:r>
          </a:p>
          <a:p>
            <a:pPr marL="0" marR="0">
              <a:spcBef>
                <a:spcPts val="0"/>
              </a:spcBef>
              <a:spcAft>
                <a:spcPts val="0"/>
              </a:spcAft>
            </a:pPr>
            <a:r>
              <a:rPr lang="en-US" sz="1800" dirty="0">
                <a:effectLst/>
                <a:latin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2396E79A-8B44-99DE-E0AC-1EA574DDD895}"/>
              </a:ext>
            </a:extLst>
          </p:cNvPr>
          <p:cNvPicPr>
            <a:picLocks noChangeAspect="1"/>
          </p:cNvPicPr>
          <p:nvPr/>
        </p:nvPicPr>
        <p:blipFill>
          <a:blip r:embed="rId2"/>
          <a:stretch>
            <a:fillRect/>
          </a:stretch>
        </p:blipFill>
        <p:spPr>
          <a:xfrm>
            <a:off x="5931522" y="2674427"/>
            <a:ext cx="5930005" cy="1775651"/>
          </a:xfrm>
          <a:prstGeom prst="rect">
            <a:avLst/>
          </a:prstGeom>
        </p:spPr>
      </p:pic>
      <p:pic>
        <p:nvPicPr>
          <p:cNvPr id="8" name="Picture 7">
            <a:extLst>
              <a:ext uri="{FF2B5EF4-FFF2-40B4-BE49-F238E27FC236}">
                <a16:creationId xmlns:a16="http://schemas.microsoft.com/office/drawing/2014/main" id="{D8DFB478-68EC-D586-D55E-E63D97195EB0}"/>
              </a:ext>
            </a:extLst>
          </p:cNvPr>
          <p:cNvPicPr>
            <a:picLocks noChangeAspect="1"/>
          </p:cNvPicPr>
          <p:nvPr/>
        </p:nvPicPr>
        <p:blipFill>
          <a:blip r:embed="rId3"/>
          <a:stretch>
            <a:fillRect/>
          </a:stretch>
        </p:blipFill>
        <p:spPr>
          <a:xfrm>
            <a:off x="5714654" y="4450078"/>
            <a:ext cx="6363739" cy="2011446"/>
          </a:xfrm>
          <a:prstGeom prst="rect">
            <a:avLst/>
          </a:prstGeom>
        </p:spPr>
      </p:pic>
    </p:spTree>
    <p:extLst>
      <p:ext uri="{BB962C8B-B14F-4D97-AF65-F5344CB8AC3E}">
        <p14:creationId xmlns:p14="http://schemas.microsoft.com/office/powerpoint/2010/main" val="3592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2E02-102A-F8CB-19DB-9AF4056E8366}"/>
              </a:ext>
            </a:extLst>
          </p:cNvPr>
          <p:cNvSpPr>
            <a:spLocks noGrp="1"/>
          </p:cNvSpPr>
          <p:nvPr>
            <p:ph type="title"/>
          </p:nvPr>
        </p:nvSpPr>
        <p:spPr/>
        <p:txBody>
          <a:bodyPr/>
          <a:lstStyle/>
          <a:p>
            <a:r>
              <a:rPr lang="en-US" dirty="0"/>
              <a:t>What is the histology code?</a:t>
            </a:r>
          </a:p>
        </p:txBody>
      </p:sp>
      <p:sp>
        <p:nvSpPr>
          <p:cNvPr id="5" name="Content Placeholder 4">
            <a:extLst>
              <a:ext uri="{FF2B5EF4-FFF2-40B4-BE49-F238E27FC236}">
                <a16:creationId xmlns:a16="http://schemas.microsoft.com/office/drawing/2014/main" id="{937AF0DA-7C22-1E8F-E5CA-A30FA7952AC2}"/>
              </a:ext>
            </a:extLst>
          </p:cNvPr>
          <p:cNvSpPr>
            <a:spLocks noGrp="1"/>
          </p:cNvSpPr>
          <p:nvPr>
            <p:ph sz="quarter" idx="18"/>
          </p:nvPr>
        </p:nvSpPr>
        <p:spPr>
          <a:xfrm>
            <a:off x="1542563" y="2590800"/>
            <a:ext cx="3943837" cy="3718557"/>
          </a:xfrm>
        </p:spPr>
        <p:txBody>
          <a:bodyPr>
            <a:normAutofit/>
          </a:bodyPr>
          <a:lstStyle/>
          <a:p>
            <a:pPr marL="0" marR="0">
              <a:spcBef>
                <a:spcPts val="0"/>
              </a:spcBef>
              <a:spcAft>
                <a:spcPts val="0"/>
              </a:spcAft>
            </a:pPr>
            <a:r>
              <a:rPr lang="en-US" sz="1800" dirty="0">
                <a:effectLst/>
                <a:latin typeface="Calibri" panose="020F0502020204030204" pitchFamily="34" charset="0"/>
              </a:rPr>
              <a:t>Brain stereotactic bx: high grade astrocytoma, at least anaplastic astrocytoma WHO grade 3, IDH-Wild Type (see comment)</a:t>
            </a:r>
          </a:p>
          <a:p>
            <a:pPr marL="0" marR="0">
              <a:spcBef>
                <a:spcPts val="0"/>
              </a:spcBef>
              <a:spcAft>
                <a:spcPts val="0"/>
              </a:spcAft>
            </a:pPr>
            <a:r>
              <a:rPr lang="en-US" sz="1800" dirty="0">
                <a:effectLst/>
                <a:latin typeface="Calibri" panose="020F0502020204030204" pitchFamily="34" charset="0"/>
              </a:rPr>
              <a:t>Comment: The tumor cell morphology seen together with mitotic activity supports a high grade glioma, at least anaplastic astrocytoma, WHO grade III. </a:t>
            </a:r>
          </a:p>
          <a:p>
            <a:pPr marL="0" marR="0">
              <a:spcBef>
                <a:spcPts val="0"/>
              </a:spcBef>
              <a:spcAft>
                <a:spcPts val="0"/>
              </a:spcAft>
            </a:pPr>
            <a:r>
              <a:rPr lang="en-US" sz="1800" dirty="0">
                <a:effectLst/>
                <a:latin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2396E79A-8B44-99DE-E0AC-1EA574DDD895}"/>
              </a:ext>
            </a:extLst>
          </p:cNvPr>
          <p:cNvPicPr>
            <a:picLocks noChangeAspect="1"/>
          </p:cNvPicPr>
          <p:nvPr/>
        </p:nvPicPr>
        <p:blipFill>
          <a:blip r:embed="rId2"/>
          <a:stretch>
            <a:fillRect/>
          </a:stretch>
        </p:blipFill>
        <p:spPr>
          <a:xfrm>
            <a:off x="5931522" y="2674427"/>
            <a:ext cx="5930005" cy="1775651"/>
          </a:xfrm>
          <a:prstGeom prst="rect">
            <a:avLst/>
          </a:prstGeom>
        </p:spPr>
      </p:pic>
      <p:sp>
        <p:nvSpPr>
          <p:cNvPr id="3" name="TextBox 2">
            <a:extLst>
              <a:ext uri="{FF2B5EF4-FFF2-40B4-BE49-F238E27FC236}">
                <a16:creationId xmlns:a16="http://schemas.microsoft.com/office/drawing/2014/main" id="{3E1C7C95-B607-59F3-33BD-8E9365343F5E}"/>
              </a:ext>
            </a:extLst>
          </p:cNvPr>
          <p:cNvSpPr txBox="1"/>
          <p:nvPr/>
        </p:nvSpPr>
        <p:spPr>
          <a:xfrm>
            <a:off x="7672647" y="4821382"/>
            <a:ext cx="1720735" cy="461665"/>
          </a:xfrm>
          <a:prstGeom prst="rect">
            <a:avLst/>
          </a:prstGeom>
          <a:solidFill>
            <a:srgbClr val="00B050"/>
          </a:solidFill>
          <a:ln/>
        </p:spPr>
        <p:style>
          <a:lnRef idx="1">
            <a:schemeClr val="accent3"/>
          </a:lnRef>
          <a:fillRef idx="3">
            <a:schemeClr val="accent3"/>
          </a:fillRef>
          <a:effectRef idx="2">
            <a:schemeClr val="accent3"/>
          </a:effectRef>
          <a:fontRef idx="minor">
            <a:schemeClr val="lt1"/>
          </a:fontRef>
        </p:style>
        <p:txBody>
          <a:bodyPr wrap="square" rtlCol="0" anchor="b">
            <a:spAutoFit/>
          </a:bodyPr>
          <a:lstStyle/>
          <a:p>
            <a:pPr algn="ctr">
              <a:spcAft>
                <a:spcPts val="600"/>
              </a:spcAft>
            </a:pPr>
            <a:r>
              <a:rPr lang="en-US" sz="2400" dirty="0"/>
              <a:t>9401/3</a:t>
            </a:r>
          </a:p>
        </p:txBody>
      </p:sp>
      <p:sp>
        <p:nvSpPr>
          <p:cNvPr id="7" name="TextBox 6">
            <a:extLst>
              <a:ext uri="{FF2B5EF4-FFF2-40B4-BE49-F238E27FC236}">
                <a16:creationId xmlns:a16="http://schemas.microsoft.com/office/drawing/2014/main" id="{1D9D60CF-9017-7968-B7E7-5653B5386899}"/>
              </a:ext>
            </a:extLst>
          </p:cNvPr>
          <p:cNvSpPr txBox="1"/>
          <p:nvPr/>
        </p:nvSpPr>
        <p:spPr>
          <a:xfrm>
            <a:off x="10209170" y="6519446"/>
            <a:ext cx="2153549" cy="338554"/>
          </a:xfrm>
          <a:prstGeom prst="rect">
            <a:avLst/>
          </a:prstGeom>
          <a:noFill/>
        </p:spPr>
        <p:txBody>
          <a:bodyPr wrap="square">
            <a:spAutoFit/>
          </a:bodyPr>
          <a:lstStyle/>
          <a:p>
            <a:r>
              <a:rPr lang="en-US" sz="1600" dirty="0">
                <a:effectLst/>
                <a:latin typeface="Calibri" panose="020F0502020204030204" pitchFamily="34" charset="0"/>
              </a:rPr>
              <a:t>Ask SEER CTR #29326</a:t>
            </a:r>
            <a:endParaRPr lang="en-US" sz="1600" dirty="0"/>
          </a:p>
        </p:txBody>
      </p:sp>
    </p:spTree>
    <p:extLst>
      <p:ext uri="{BB962C8B-B14F-4D97-AF65-F5344CB8AC3E}">
        <p14:creationId xmlns:p14="http://schemas.microsoft.com/office/powerpoint/2010/main" val="217435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Rectangle 4106">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50000"/>
              </a:lnSpc>
            </a:pPr>
            <a:r>
              <a:rPr lang="en-US" sz="3600" dirty="0"/>
              <a:t>THANK YOU</a:t>
            </a:r>
          </a:p>
        </p:txBody>
      </p:sp>
      <p:sp>
        <p:nvSpPr>
          <p:cNvPr id="4111" name="Rectangle 4110">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16">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a:xfrm>
            <a:off x="1434622" y="3707541"/>
            <a:ext cx="5117253" cy="2505801"/>
          </a:xfrm>
        </p:spPr>
        <p:txBody>
          <a:bodyPr vert="horz" lIns="109728" tIns="109728" rIns="109728" bIns="91440" rtlCol="0" anchor="t">
            <a:normAutofit/>
          </a:bodyPr>
          <a:lstStyle/>
          <a:p>
            <a:pPr>
              <a:lnSpc>
                <a:spcPct val="130000"/>
              </a:lnSpc>
            </a:pPr>
            <a:r>
              <a:rPr lang="en-US" sz="1500"/>
              <a:t>Leslie Woodard, CHCM, ODS-C</a:t>
            </a:r>
          </a:p>
          <a:p>
            <a:pPr>
              <a:lnSpc>
                <a:spcPct val="130000"/>
              </a:lnSpc>
            </a:pPr>
            <a:r>
              <a:rPr lang="en-US" sz="1500"/>
              <a:t>ICRA Education Chair</a:t>
            </a:r>
          </a:p>
          <a:p>
            <a:pPr>
              <a:lnSpc>
                <a:spcPct val="130000"/>
              </a:lnSpc>
            </a:pPr>
            <a:r>
              <a:rPr lang="en-US" sz="1500"/>
              <a:t>Tumor Registry Manger, System Wide</a:t>
            </a:r>
          </a:p>
          <a:p>
            <a:pPr>
              <a:lnSpc>
                <a:spcPct val="130000"/>
              </a:lnSpc>
            </a:pPr>
            <a:r>
              <a:rPr lang="en-US" sz="1500"/>
              <a:t>Franciscan Health</a:t>
            </a:r>
          </a:p>
          <a:p>
            <a:pPr>
              <a:lnSpc>
                <a:spcPct val="130000"/>
              </a:lnSpc>
            </a:pPr>
            <a:r>
              <a:rPr lang="en-US" sz="1500">
                <a:hlinkClick r:id="rId3"/>
              </a:rPr>
              <a:t>Leslie.woodard@franciscanalliance.org</a:t>
            </a:r>
            <a:r>
              <a:rPr lang="en-US" sz="1500"/>
              <a:t> </a:t>
            </a:r>
          </a:p>
        </p:txBody>
      </p:sp>
      <p:sp>
        <p:nvSpPr>
          <p:cNvPr id="4121" name="Rectangle 4120">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questions? brain">
            <a:extLst>
              <a:ext uri="{FF2B5EF4-FFF2-40B4-BE49-F238E27FC236}">
                <a16:creationId xmlns:a16="http://schemas.microsoft.com/office/drawing/2014/main" id="{F1BA2BF5-4D11-52D7-1F3B-1D7EF7902F9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44569" y="1945186"/>
            <a:ext cx="4362798" cy="290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03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B35-D942-4603-41B3-E836D7969CF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D401040-988D-83F1-1E14-BA80702C216F}"/>
              </a:ext>
            </a:extLst>
          </p:cNvPr>
          <p:cNvSpPr>
            <a:spLocks noGrp="1"/>
          </p:cNvSpPr>
          <p:nvPr>
            <p:ph sz="quarter" idx="14"/>
          </p:nvPr>
        </p:nvSpPr>
        <p:spPr/>
        <p:txBody>
          <a:bodyPr>
            <a:normAutofit fontScale="47500" lnSpcReduction="20000"/>
          </a:bodyPr>
          <a:lstStyle/>
          <a:p>
            <a:r>
              <a:rPr lang="en-US" dirty="0"/>
              <a:t>World Health Organization. (2013). </a:t>
            </a:r>
            <a:r>
              <a:rPr lang="en-US" i="1" dirty="0"/>
              <a:t>Internation Classification of Disease for Oncology </a:t>
            </a:r>
            <a:r>
              <a:rPr lang="en-US" dirty="0"/>
              <a:t>(3</a:t>
            </a:r>
            <a:r>
              <a:rPr lang="en-US" baseline="30000" dirty="0"/>
              <a:t>rd</a:t>
            </a:r>
            <a:r>
              <a:rPr lang="en-US" dirty="0"/>
              <a:t> ed.). </a:t>
            </a:r>
            <a:r>
              <a:rPr lang="en-US" dirty="0">
                <a:hlinkClick r:id="rId2"/>
              </a:rPr>
              <a:t>https://iris.who.int/bitstream/handle/10665/96612/9789241548496_eng.pdf</a:t>
            </a:r>
            <a:r>
              <a:rPr lang="en-US" dirty="0"/>
              <a:t>.</a:t>
            </a:r>
          </a:p>
          <a:p>
            <a:r>
              <a:rPr lang="en-US" dirty="0"/>
              <a:t>Ruhl JL, Callaghan C, Schussler N (eds.). (2023). Summary Stage 2018: Codes and Coding Instructions. National Cancer Institute, Bethesda, MD.</a:t>
            </a:r>
          </a:p>
          <a:p>
            <a:r>
              <a:rPr lang="en-US" dirty="0"/>
              <a:t>Dickie L., Johnson, CH., Adams, S., </a:t>
            </a:r>
            <a:r>
              <a:rPr lang="en-US" dirty="0" err="1"/>
              <a:t>Negoita</a:t>
            </a:r>
            <a:r>
              <a:rPr lang="en-US" dirty="0"/>
              <a:t>, S. (December 2023). Solid Tumor Rules. National Cancer Institute, Rockville, MD 20850.</a:t>
            </a:r>
          </a:p>
          <a:p>
            <a:r>
              <a:rPr lang="en-US" dirty="0"/>
              <a:t>Ruhl J, </a:t>
            </a:r>
            <a:r>
              <a:rPr lang="en-US" dirty="0" err="1"/>
              <a:t>Hofferkamp</a:t>
            </a:r>
            <a:r>
              <a:rPr lang="en-US" dirty="0"/>
              <a:t> J, et al. (October 2023). Site-Specific Data Item (SSDI) Manual. NAACCR, Springfield, IL 62704-4194. </a:t>
            </a:r>
          </a:p>
          <a:p>
            <a:r>
              <a:rPr lang="en-US" dirty="0"/>
              <a:t>Ruhl J, </a:t>
            </a:r>
            <a:r>
              <a:rPr lang="en-US" dirty="0" err="1"/>
              <a:t>Hofferkamp</a:t>
            </a:r>
            <a:r>
              <a:rPr lang="en-US" dirty="0"/>
              <a:t> J, et al. (October 2023). Grade Manual. NAACCR, Springfield, IL 62704-4194.  </a:t>
            </a:r>
          </a:p>
        </p:txBody>
      </p:sp>
    </p:spTree>
    <p:extLst>
      <p:ext uri="{BB962C8B-B14F-4D97-AF65-F5344CB8AC3E}">
        <p14:creationId xmlns:p14="http://schemas.microsoft.com/office/powerpoint/2010/main" val="75667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49" name="Rectangle 4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7582419"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2A500-B1D9-C842-520D-BA44743D27A1}"/>
              </a:ext>
            </a:extLst>
          </p:cNvPr>
          <p:cNvSpPr>
            <a:spLocks noGrp="1"/>
          </p:cNvSpPr>
          <p:nvPr>
            <p:ph type="title"/>
          </p:nvPr>
        </p:nvSpPr>
        <p:spPr>
          <a:xfrm>
            <a:off x="1139589" y="1709530"/>
            <a:ext cx="5837464" cy="3311479"/>
          </a:xfrm>
        </p:spPr>
        <p:txBody>
          <a:bodyPr vert="horz" lIns="109728" tIns="109728" rIns="109728" bIns="91440" rtlCol="0" anchor="b">
            <a:normAutofit/>
          </a:bodyPr>
          <a:lstStyle/>
          <a:p>
            <a:pPr>
              <a:lnSpc>
                <a:spcPct val="125000"/>
              </a:lnSpc>
            </a:pPr>
            <a:r>
              <a:rPr lang="en-US" b="0" cap="all" dirty="0">
                <a:solidFill>
                  <a:schemeClr val="tx2"/>
                </a:solidFill>
              </a:rPr>
              <a:t>Reportable benign/borderline tumors</a:t>
            </a:r>
          </a:p>
        </p:txBody>
      </p:sp>
      <p:sp>
        <p:nvSpPr>
          <p:cNvPr id="3" name="Subtitle 2">
            <a:extLst>
              <a:ext uri="{FF2B5EF4-FFF2-40B4-BE49-F238E27FC236}">
                <a16:creationId xmlns:a16="http://schemas.microsoft.com/office/drawing/2014/main" id="{8CC4D63B-8818-1042-DFCD-146BC21CBB8B}"/>
              </a:ext>
            </a:extLst>
          </p:cNvPr>
          <p:cNvSpPr>
            <a:spLocks noGrp="1"/>
          </p:cNvSpPr>
          <p:nvPr>
            <p:ph type="subTitle" idx="1"/>
          </p:nvPr>
        </p:nvSpPr>
        <p:spPr>
          <a:xfrm>
            <a:off x="1143000" y="5021008"/>
            <a:ext cx="5834053" cy="958441"/>
          </a:xfrm>
        </p:spPr>
        <p:txBody>
          <a:bodyPr vert="horz" lIns="109728" tIns="109728" rIns="109728" bIns="91440" rtlCol="0" anchor="t">
            <a:normAutofit/>
          </a:bodyPr>
          <a:lstStyle/>
          <a:p>
            <a:pPr>
              <a:lnSpc>
                <a:spcPct val="140000"/>
              </a:lnSpc>
            </a:pPr>
            <a:r>
              <a:rPr lang="en-US" sz="1500">
                <a:solidFill>
                  <a:schemeClr val="tx2"/>
                </a:solidFill>
              </a:rPr>
              <a:t>Indiana State Cancer Registry Manual</a:t>
            </a:r>
          </a:p>
          <a:p>
            <a:pPr>
              <a:lnSpc>
                <a:spcPct val="140000"/>
              </a:lnSpc>
            </a:pPr>
            <a:r>
              <a:rPr lang="en-US" sz="1500">
                <a:solidFill>
                  <a:schemeClr val="tx2"/>
                </a:solidFill>
              </a:rPr>
              <a:t>Appendix B, Part B</a:t>
            </a:r>
          </a:p>
        </p:txBody>
      </p:sp>
      <p:pic>
        <p:nvPicPr>
          <p:cNvPr id="6" name="Picture Placeholder 5" descr="A list of medical information&#10;&#10;Description automatically generated">
            <a:extLst>
              <a:ext uri="{FF2B5EF4-FFF2-40B4-BE49-F238E27FC236}">
                <a16:creationId xmlns:a16="http://schemas.microsoft.com/office/drawing/2014/main" id="{C5DE18A8-21F5-FA26-0141-5DB524CD3275}"/>
              </a:ext>
            </a:extLst>
          </p:cNvPr>
          <p:cNvPicPr>
            <a:picLocks noGrp="1" noChangeAspect="1"/>
          </p:cNvPicPr>
          <p:nvPr>
            <p:ph type="pic" sz="quarter" idx="13"/>
          </p:nvPr>
        </p:nvPicPr>
        <p:blipFill rotWithShape="1">
          <a:blip r:embed="rId2"/>
          <a:srcRect r="10504" b="3"/>
          <a:stretch/>
        </p:blipFill>
        <p:spPr>
          <a:xfrm>
            <a:off x="7585467" y="1074544"/>
            <a:ext cx="4606533" cy="5069861"/>
          </a:xfrm>
          <a:prstGeom prst="rect">
            <a:avLst/>
          </a:prstGeom>
        </p:spPr>
      </p:pic>
      <p:sp>
        <p:nvSpPr>
          <p:cNvPr id="57" name="Rectangle 56">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40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p:txBody>
          <a:bodyPr vert="horz" lIns="109728" tIns="109728" rIns="109728" bIns="91440" rtlCol="0" anchor="ctr">
            <a:normAutofit/>
          </a:bodyPr>
          <a:lstStyle/>
          <a:p>
            <a:r>
              <a:rPr lang="en-US" dirty="0"/>
              <a:t>Reportability/Anatomy</a:t>
            </a:r>
          </a:p>
        </p:txBody>
      </p:sp>
      <p:sp>
        <p:nvSpPr>
          <p:cNvPr id="3" name="Content Placeholder 2">
            <a:extLst>
              <a:ext uri="{FF2B5EF4-FFF2-40B4-BE49-F238E27FC236}">
                <a16:creationId xmlns:a16="http://schemas.microsoft.com/office/drawing/2014/main" id="{7AF12C56-1830-9263-9427-2E2B7FEDC786}"/>
              </a:ext>
            </a:extLst>
          </p:cNvPr>
          <p:cNvSpPr>
            <a:spLocks noGrp="1"/>
          </p:cNvSpPr>
          <p:nvPr>
            <p:ph sz="quarter" idx="18"/>
          </p:nvPr>
        </p:nvSpPr>
        <p:spPr>
          <a:xfrm>
            <a:off x="1354975" y="2560320"/>
            <a:ext cx="6716683" cy="3873731"/>
          </a:xfrm>
        </p:spPr>
        <p:txBody>
          <a:bodyPr>
            <a:normAutofit fontScale="77500" lnSpcReduction="20000"/>
          </a:bodyPr>
          <a:lstStyle/>
          <a:p>
            <a:pPr marL="285750" indent="-285750">
              <a:buFont typeface="Arial" panose="020B0604020202020204" pitchFamily="34" charset="0"/>
              <a:buChar char="•"/>
            </a:pPr>
            <a:r>
              <a:rPr lang="en-US" dirty="0"/>
              <a:t>Acoustic neuroma AKA vestibular schwannoma</a:t>
            </a:r>
          </a:p>
          <a:p>
            <a:pPr marL="569214" lvl="1" indent="-285750">
              <a:buFont typeface="Arial" panose="020B0604020202020204" pitchFamily="34" charset="0"/>
              <a:buChar char="•"/>
            </a:pPr>
            <a:r>
              <a:rPr lang="en-US" dirty="0"/>
              <a:t>Acoustic nerve tumor, C724</a:t>
            </a:r>
          </a:p>
          <a:p>
            <a:pPr marL="569214" lvl="1" indent="-285750">
              <a:buFont typeface="Arial" panose="020B0604020202020204" pitchFamily="34" charset="0"/>
              <a:buChar char="•"/>
            </a:pPr>
            <a:r>
              <a:rPr lang="en-US" dirty="0"/>
              <a:t>Reportable!</a:t>
            </a:r>
          </a:p>
          <a:p>
            <a:pPr marL="285750" indent="-285750">
              <a:buFont typeface="Arial" panose="020B0604020202020204" pitchFamily="34" charset="0"/>
              <a:buChar char="•"/>
            </a:pPr>
            <a:r>
              <a:rPr lang="en-US" dirty="0"/>
              <a:t>Venous angioma AKA venous anomaly</a:t>
            </a:r>
          </a:p>
          <a:p>
            <a:pPr marL="569214" lvl="1" indent="-285750">
              <a:buFont typeface="Arial" panose="020B0604020202020204" pitchFamily="34" charset="0"/>
              <a:buChar char="•"/>
            </a:pPr>
            <a:r>
              <a:rPr lang="en-US" dirty="0"/>
              <a:t>NOT reportable because primary site is C490</a:t>
            </a:r>
          </a:p>
          <a:p>
            <a:pPr marL="569214" lvl="1" indent="-285750">
              <a:buFont typeface="Arial" panose="020B0604020202020204" pitchFamily="34" charset="0"/>
              <a:buChar char="•"/>
            </a:pPr>
            <a:r>
              <a:rPr lang="en-US" dirty="0">
                <a:hlinkClick r:id="rId3"/>
              </a:rPr>
              <a:t>https://seer.cancer.gov/seer-inquiry/inquiry-detail/20130001/</a:t>
            </a:r>
            <a:endParaRPr lang="en-US" dirty="0"/>
          </a:p>
          <a:p>
            <a:pPr marL="285750" indent="-285750">
              <a:buFont typeface="Arial" panose="020B0604020202020204" pitchFamily="34" charset="0"/>
              <a:buChar char="•"/>
            </a:pPr>
            <a:r>
              <a:rPr lang="en-US" dirty="0"/>
              <a:t>Cavernoma AKA hemangioma or cavernous hemangioma </a:t>
            </a:r>
          </a:p>
          <a:p>
            <a:pPr marL="569214" lvl="1" indent="-285750">
              <a:buFont typeface="Arial" panose="020B0604020202020204" pitchFamily="34" charset="0"/>
              <a:buChar char="•"/>
            </a:pPr>
            <a:r>
              <a:rPr lang="en-US" dirty="0"/>
              <a:t>Must arise in dura or parenchyma to be reportable</a:t>
            </a:r>
          </a:p>
        </p:txBody>
      </p:sp>
      <p:pic>
        <p:nvPicPr>
          <p:cNvPr id="8" name="Content Placeholder 7">
            <a:extLst>
              <a:ext uri="{FF2B5EF4-FFF2-40B4-BE49-F238E27FC236}">
                <a16:creationId xmlns:a16="http://schemas.microsoft.com/office/drawing/2014/main" id="{C83267FF-39CB-980C-8B90-AAB401FBC54A}"/>
              </a:ext>
            </a:extLst>
          </p:cNvPr>
          <p:cNvPicPr>
            <a:picLocks noGrp="1" noChangeAspect="1"/>
          </p:cNvPicPr>
          <p:nvPr>
            <p:ph sz="quarter" idx="17"/>
          </p:nvPr>
        </p:nvPicPr>
        <p:blipFill>
          <a:blip r:embed="rId4"/>
          <a:stretch>
            <a:fillRect/>
          </a:stretch>
        </p:blipFill>
        <p:spPr>
          <a:xfrm>
            <a:off x="8580173" y="3159615"/>
            <a:ext cx="2571750" cy="3429000"/>
          </a:xfrm>
        </p:spPr>
      </p:pic>
      <p:pic>
        <p:nvPicPr>
          <p:cNvPr id="5" name="Picture 4">
            <a:extLst>
              <a:ext uri="{FF2B5EF4-FFF2-40B4-BE49-F238E27FC236}">
                <a16:creationId xmlns:a16="http://schemas.microsoft.com/office/drawing/2014/main" id="{701FA2FE-5983-BF53-EE67-8C657DAA0A21}"/>
              </a:ext>
            </a:extLst>
          </p:cNvPr>
          <p:cNvPicPr>
            <a:picLocks noChangeAspect="1"/>
          </p:cNvPicPr>
          <p:nvPr/>
        </p:nvPicPr>
        <p:blipFill rotWithShape="1">
          <a:blip r:embed="rId5"/>
          <a:srcRect r="7428" b="72474"/>
          <a:stretch/>
        </p:blipFill>
        <p:spPr>
          <a:xfrm>
            <a:off x="8393537" y="1667653"/>
            <a:ext cx="2945023" cy="1308303"/>
          </a:xfrm>
          <a:prstGeom prst="rect">
            <a:avLst/>
          </a:prstGeom>
        </p:spPr>
      </p:pic>
    </p:spTree>
    <p:extLst>
      <p:ext uri="{BB962C8B-B14F-4D97-AF65-F5344CB8AC3E}">
        <p14:creationId xmlns:p14="http://schemas.microsoft.com/office/powerpoint/2010/main" val="315864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p:txBody>
          <a:bodyPr vert="horz" lIns="109728" tIns="109728" rIns="109728" bIns="91440" rtlCol="0" anchor="ctr">
            <a:normAutofit/>
          </a:bodyPr>
          <a:lstStyle/>
          <a:p>
            <a:r>
              <a:rPr lang="en-US"/>
              <a:t>Anatomy</a:t>
            </a:r>
            <a:endParaRPr lang="en-US" dirty="0"/>
          </a:p>
        </p:txBody>
      </p:sp>
      <p:sp>
        <p:nvSpPr>
          <p:cNvPr id="3" name="Content Placeholder 2">
            <a:extLst>
              <a:ext uri="{FF2B5EF4-FFF2-40B4-BE49-F238E27FC236}">
                <a16:creationId xmlns:a16="http://schemas.microsoft.com/office/drawing/2014/main" id="{7AF12C56-1830-9263-9427-2E2B7FEDC786}"/>
              </a:ext>
            </a:extLst>
          </p:cNvPr>
          <p:cNvSpPr>
            <a:spLocks noGrp="1"/>
          </p:cNvSpPr>
          <p:nvPr>
            <p:ph sz="quarter" idx="18"/>
          </p:nvPr>
        </p:nvSpPr>
        <p:spPr>
          <a:xfrm>
            <a:off x="894863" y="2514600"/>
            <a:ext cx="6441412" cy="3718557"/>
          </a:xfrm>
        </p:spPr>
        <p:txBody>
          <a:bodyPr>
            <a:normAutofit/>
          </a:bodyPr>
          <a:lstStyle/>
          <a:p>
            <a:pPr marL="285750" indent="-285750">
              <a:buFont typeface="Arial" panose="020B0604020202020204" pitchFamily="34" charset="0"/>
              <a:buChar char="•"/>
            </a:pPr>
            <a:r>
              <a:rPr lang="en-US"/>
              <a:t>Dura</a:t>
            </a:r>
          </a:p>
          <a:p>
            <a:pPr marL="569214" lvl="1" indent="-285750">
              <a:buFont typeface="Arial" panose="020B0604020202020204" pitchFamily="34" charset="0"/>
              <a:buChar char="•"/>
            </a:pPr>
            <a:r>
              <a:rPr lang="en-US"/>
              <a:t>Thick membrane of connective tissue surrounding the brain and spinal cord</a:t>
            </a:r>
          </a:p>
          <a:p>
            <a:pPr marL="285750" indent="-285750">
              <a:buFont typeface="Arial" panose="020B0604020202020204" pitchFamily="34" charset="0"/>
              <a:buChar char="•"/>
            </a:pPr>
            <a:r>
              <a:rPr lang="en-US"/>
              <a:t>Parenchyma</a:t>
            </a:r>
          </a:p>
          <a:p>
            <a:pPr marL="569214" lvl="1" indent="-285750">
              <a:buFont typeface="Arial" panose="020B0604020202020204" pitchFamily="34" charset="0"/>
              <a:buChar char="•"/>
            </a:pPr>
            <a:r>
              <a:rPr lang="en-US"/>
              <a:t>Functional tissue in the CNS (white and gray matter)</a:t>
            </a:r>
            <a:endParaRPr lang="en-US" dirty="0"/>
          </a:p>
        </p:txBody>
      </p:sp>
      <p:pic>
        <p:nvPicPr>
          <p:cNvPr id="1026" name="Picture 2" descr="This helps some, but I'm still wrestling with the whole &quot;dura mater ...">
            <a:extLst>
              <a:ext uri="{FF2B5EF4-FFF2-40B4-BE49-F238E27FC236}">
                <a16:creationId xmlns:a16="http://schemas.microsoft.com/office/drawing/2014/main" id="{AF082A12-6C09-8831-0E5F-57C1515FDD29}"/>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7003801" y="3372834"/>
            <a:ext cx="5037387" cy="293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74172"/>
      </p:ext>
    </p:extLst>
  </p:cSld>
  <p:clrMapOvr>
    <a:masterClrMapping/>
  </p:clrMapOvr>
</p:sld>
</file>

<file path=ppt/theme/theme1.xml><?xml version="1.0" encoding="utf-8"?>
<a:theme xmlns:a="http://schemas.openxmlformats.org/drawingml/2006/main" name="Shoji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2.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{D8D961B4-B48E-4459-A869-34D8E6A4D52E}tf56000440_win32</Template>
  <TotalTime>1870</TotalTime>
  <Words>3994</Words>
  <Application>Microsoft Office PowerPoint</Application>
  <PresentationFormat>Widescreen</PresentationFormat>
  <Paragraphs>607</Paragraphs>
  <Slides>69</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Meiryo</vt:lpstr>
      <vt:lpstr>-apple-system</vt:lpstr>
      <vt:lpstr>Arial</vt:lpstr>
      <vt:lpstr>Calibri</vt:lpstr>
      <vt:lpstr>Cambria</vt:lpstr>
      <vt:lpstr>Corbel</vt:lpstr>
      <vt:lpstr>latoregular</vt:lpstr>
      <vt:lpstr>Source Sans Pro</vt:lpstr>
      <vt:lpstr>Wingdings</vt:lpstr>
      <vt:lpstr>ShojiVTI</vt:lpstr>
      <vt:lpstr>Abstracting brain/cns cases  (malignant and benign)</vt:lpstr>
      <vt:lpstr>Agenda</vt:lpstr>
      <vt:lpstr>Central nervous system</vt:lpstr>
      <vt:lpstr>Reportability</vt:lpstr>
      <vt:lpstr>ICD-O-3</vt:lpstr>
      <vt:lpstr>Reportable Terminology</vt:lpstr>
      <vt:lpstr>Reportable benign/borderline tumors</vt:lpstr>
      <vt:lpstr>Reportability/Anatomy</vt:lpstr>
      <vt:lpstr>Anatomy</vt:lpstr>
      <vt:lpstr>Reportability</vt:lpstr>
      <vt:lpstr>Casefinding Tip </vt:lpstr>
      <vt:lpstr>Manual specifics for cns cases</vt:lpstr>
      <vt:lpstr>SOLID TUMOR RULES</vt:lpstr>
      <vt:lpstr>Solid Tumor Rules</vt:lpstr>
      <vt:lpstr>Solid Tumor Rules</vt:lpstr>
      <vt:lpstr>Solid Tumor Rules</vt:lpstr>
      <vt:lpstr>Solid Tumor Rules</vt:lpstr>
      <vt:lpstr>Solid Tumor Rules</vt:lpstr>
      <vt:lpstr>Solid Tumor Rules</vt:lpstr>
      <vt:lpstr>Solid Tumor Rules</vt:lpstr>
      <vt:lpstr>Solid Tumor Rules</vt:lpstr>
      <vt:lpstr>Solid Tumor Rules</vt:lpstr>
      <vt:lpstr>STORE</vt:lpstr>
      <vt:lpstr>STORE</vt:lpstr>
      <vt:lpstr>STORE</vt:lpstr>
      <vt:lpstr>GRADE</vt:lpstr>
      <vt:lpstr>Grade</vt:lpstr>
      <vt:lpstr>SSDI</vt:lpstr>
      <vt:lpstr>SSDI’s</vt:lpstr>
      <vt:lpstr>SSDI’s</vt:lpstr>
      <vt:lpstr>AJCC</vt:lpstr>
      <vt:lpstr>AJCC</vt:lpstr>
      <vt:lpstr>SUMMARY STAGE</vt:lpstr>
      <vt:lpstr>SUMMARY STAGE</vt:lpstr>
      <vt:lpstr>TREATMENT</vt:lpstr>
      <vt:lpstr>TREATMENT TIPS</vt:lpstr>
      <vt:lpstr>TREATMENT TIPS</vt:lpstr>
      <vt:lpstr>TREATMENT TIPS</vt:lpstr>
      <vt:lpstr>Case Scenarios</vt:lpstr>
      <vt:lpstr>Case #1</vt:lpstr>
      <vt:lpstr>Case #1</vt:lpstr>
      <vt:lpstr>Case #1</vt:lpstr>
      <vt:lpstr>Case #1</vt:lpstr>
      <vt:lpstr>Case #1</vt:lpstr>
      <vt:lpstr>Case #2</vt:lpstr>
      <vt:lpstr>Case 2 Anatomy</vt:lpstr>
      <vt:lpstr>Case #2</vt:lpstr>
      <vt:lpstr>Case #2</vt:lpstr>
      <vt:lpstr>Case #2</vt:lpstr>
      <vt:lpstr>Case #2</vt:lpstr>
      <vt:lpstr>Case #2</vt:lpstr>
      <vt:lpstr>Case #2</vt:lpstr>
      <vt:lpstr>BONUs!</vt:lpstr>
      <vt:lpstr>Is this reportable?</vt:lpstr>
      <vt:lpstr>Is this reportable?</vt:lpstr>
      <vt:lpstr>Is this reportable?</vt:lpstr>
      <vt:lpstr>Is this reportable?</vt:lpstr>
      <vt:lpstr>Is this reportable?</vt:lpstr>
      <vt:lpstr>Is this reportable?</vt:lpstr>
      <vt:lpstr>Is this reportable?</vt:lpstr>
      <vt:lpstr>Is this reportable?</vt:lpstr>
      <vt:lpstr>Is this reportable?</vt:lpstr>
      <vt:lpstr>Is this reportable?</vt:lpstr>
      <vt:lpstr>Is this reportable?</vt:lpstr>
      <vt:lpstr>Is this reportable?</vt:lpstr>
      <vt:lpstr>What is the histology code?</vt:lpstr>
      <vt:lpstr>What is the histology code?</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Woodard Leslie N</dc:creator>
  <cp:lastModifiedBy>Woodard Leslie N</cp:lastModifiedBy>
  <cp:revision>1</cp:revision>
  <dcterms:created xsi:type="dcterms:W3CDTF">2024-05-15T17:30:06Z</dcterms:created>
  <dcterms:modified xsi:type="dcterms:W3CDTF">2024-06-18T12:31:48Z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