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58"/>
  </p:notesMasterIdLst>
  <p:handoutMasterIdLst>
    <p:handoutMasterId r:id="rId59"/>
  </p:handoutMasterIdLst>
  <p:sldIdLst>
    <p:sldId id="436" r:id="rId5"/>
    <p:sldId id="438" r:id="rId6"/>
    <p:sldId id="445" r:id="rId7"/>
    <p:sldId id="446" r:id="rId8"/>
    <p:sldId id="447" r:id="rId9"/>
    <p:sldId id="448" r:id="rId10"/>
    <p:sldId id="461" r:id="rId11"/>
    <p:sldId id="449" r:id="rId12"/>
    <p:sldId id="451" r:id="rId13"/>
    <p:sldId id="439" r:id="rId14"/>
    <p:sldId id="450" r:id="rId15"/>
    <p:sldId id="441" r:id="rId16"/>
    <p:sldId id="462" r:id="rId17"/>
    <p:sldId id="463" r:id="rId18"/>
    <p:sldId id="464" r:id="rId19"/>
    <p:sldId id="465" r:id="rId20"/>
    <p:sldId id="486" r:id="rId21"/>
    <p:sldId id="487" r:id="rId22"/>
    <p:sldId id="466" r:id="rId23"/>
    <p:sldId id="467" r:id="rId24"/>
    <p:sldId id="468" r:id="rId25"/>
    <p:sldId id="469" r:id="rId26"/>
    <p:sldId id="484" r:id="rId27"/>
    <p:sldId id="482" r:id="rId28"/>
    <p:sldId id="483" r:id="rId29"/>
    <p:sldId id="485" r:id="rId30"/>
    <p:sldId id="437" r:id="rId31"/>
    <p:sldId id="452" r:id="rId32"/>
    <p:sldId id="477" r:id="rId33"/>
    <p:sldId id="478" r:id="rId34"/>
    <p:sldId id="479" r:id="rId35"/>
    <p:sldId id="475" r:id="rId36"/>
    <p:sldId id="476" r:id="rId37"/>
    <p:sldId id="440" r:id="rId38"/>
    <p:sldId id="457" r:id="rId39"/>
    <p:sldId id="453" r:id="rId40"/>
    <p:sldId id="454" r:id="rId41"/>
    <p:sldId id="455" r:id="rId42"/>
    <p:sldId id="456" r:id="rId43"/>
    <p:sldId id="460" r:id="rId44"/>
    <p:sldId id="459" r:id="rId45"/>
    <p:sldId id="471" r:id="rId46"/>
    <p:sldId id="472" r:id="rId47"/>
    <p:sldId id="473" r:id="rId48"/>
    <p:sldId id="474" r:id="rId49"/>
    <p:sldId id="480" r:id="rId50"/>
    <p:sldId id="481" r:id="rId51"/>
    <p:sldId id="488" r:id="rId52"/>
    <p:sldId id="489" r:id="rId53"/>
    <p:sldId id="443" r:id="rId54"/>
    <p:sldId id="442" r:id="rId55"/>
    <p:sldId id="444" r:id="rId56"/>
    <p:sldId id="49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187"/>
    <a:srgbClr val="0C404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25889E-9B8E-4ECA-917C-FF5CCD1B3CB7}" v="148" dt="2026-03-17T15:20:30.608"/>
  </p1510:revLst>
</p1510:revInfo>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8584" autoAdjust="0"/>
  </p:normalViewPr>
  <p:slideViewPr>
    <p:cSldViewPr snapToGrid="0">
      <p:cViewPr varScale="1">
        <p:scale>
          <a:sx n="109" d="100"/>
          <a:sy n="109" d="100"/>
        </p:scale>
        <p:origin x="558" y="78"/>
      </p:cViewPr>
      <p:guideLst/>
    </p:cSldViewPr>
  </p:slideViewPr>
  <p:outlineViewPr>
    <p:cViewPr>
      <p:scale>
        <a:sx n="33" d="100"/>
        <a:sy n="33" d="100"/>
      </p:scale>
      <p:origin x="0" y="-17146"/>
    </p:cViewPr>
  </p:outlineViewPr>
  <p:notesTextViewPr>
    <p:cViewPr>
      <p:scale>
        <a:sx n="1" d="1"/>
        <a:sy n="1" d="1"/>
      </p:scale>
      <p:origin x="0" y="0"/>
    </p:cViewPr>
  </p:notesTextViewPr>
  <p:sorterViewPr>
    <p:cViewPr varScale="1">
      <p:scale>
        <a:sx n="1" d="1"/>
        <a:sy n="1" d="1"/>
      </p:scale>
      <p:origin x="0" y="-8717"/>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lie N Woodard" userId="0215b3a3-2f11-4a9b-8dcf-81ec854199b6" providerId="ADAL" clId="{C7D19AA0-DF83-401A-895C-C4C08EF77020}"/>
    <pc:docChg chg="undo redo custSel addSld delSld modSld sldOrd">
      <pc:chgData name="Leslie N Woodard" userId="0215b3a3-2f11-4a9b-8dcf-81ec854199b6" providerId="ADAL" clId="{C7D19AA0-DF83-401A-895C-C4C08EF77020}" dt="2026-03-17T15:20:30.608" v="8534"/>
      <pc:docMkLst>
        <pc:docMk/>
      </pc:docMkLst>
      <pc:sldChg chg="addSp delSp modSp mod delDesignElem chgLayout">
        <pc:chgData name="Leslie N Woodard" userId="0215b3a3-2f11-4a9b-8dcf-81ec854199b6" providerId="ADAL" clId="{C7D19AA0-DF83-401A-895C-C4C08EF77020}" dt="2026-03-04T17:14:47.332" v="6429" actId="26606"/>
        <pc:sldMkLst>
          <pc:docMk/>
          <pc:sldMk cId="1384352422" sldId="440"/>
        </pc:sldMkLst>
        <pc:spChg chg="mod ord">
          <ac:chgData name="Leslie N Woodard" userId="0215b3a3-2f11-4a9b-8dcf-81ec854199b6" providerId="ADAL" clId="{C7D19AA0-DF83-401A-895C-C4C08EF77020}" dt="2026-03-04T17:14:47.332" v="6429" actId="26606"/>
          <ac:spMkLst>
            <pc:docMk/>
            <pc:sldMk cId="1384352422" sldId="440"/>
            <ac:spMk id="2" creationId="{0305FD99-B777-D814-BCF6-430684663D0D}"/>
          </ac:spMkLst>
        </pc:spChg>
        <pc:spChg chg="mod ord">
          <ac:chgData name="Leslie N Woodard" userId="0215b3a3-2f11-4a9b-8dcf-81ec854199b6" providerId="ADAL" clId="{C7D19AA0-DF83-401A-895C-C4C08EF77020}" dt="2026-03-04T17:14:47.332" v="6429" actId="26606"/>
          <ac:spMkLst>
            <pc:docMk/>
            <pc:sldMk cId="1384352422" sldId="440"/>
            <ac:spMk id="4" creationId="{FDCF92E8-DBDD-B766-C160-D309B706D9E4}"/>
          </ac:spMkLst>
        </pc:spChg>
        <pc:spChg chg="add mod ord">
          <ac:chgData name="Leslie N Woodard" userId="0215b3a3-2f11-4a9b-8dcf-81ec854199b6" providerId="ADAL" clId="{C7D19AA0-DF83-401A-895C-C4C08EF77020}" dt="2026-03-04T17:14:47.332" v="6429" actId="26606"/>
          <ac:spMkLst>
            <pc:docMk/>
            <pc:sldMk cId="1384352422" sldId="440"/>
            <ac:spMk id="5" creationId="{98680267-3539-8FF0-DE3E-B5468915CBF9}"/>
          </ac:spMkLst>
        </pc:spChg>
        <pc:spChg chg="add">
          <ac:chgData name="Leslie N Woodard" userId="0215b3a3-2f11-4a9b-8dcf-81ec854199b6" providerId="ADAL" clId="{C7D19AA0-DF83-401A-895C-C4C08EF77020}" dt="2026-03-04T17:14:47.332" v="6429" actId="26606"/>
          <ac:spMkLst>
            <pc:docMk/>
            <pc:sldMk cId="1384352422" sldId="440"/>
            <ac:spMk id="35" creationId="{7A08E557-10DB-421A-876E-1AE58F8E07C4}"/>
          </ac:spMkLst>
        </pc:spChg>
        <pc:spChg chg="add">
          <ac:chgData name="Leslie N Woodard" userId="0215b3a3-2f11-4a9b-8dcf-81ec854199b6" providerId="ADAL" clId="{C7D19AA0-DF83-401A-895C-C4C08EF77020}" dt="2026-03-04T17:14:47.332" v="6429" actId="26606"/>
          <ac:spMkLst>
            <pc:docMk/>
            <pc:sldMk cId="1384352422" sldId="440"/>
            <ac:spMk id="36" creationId="{C71F5A19-AFB8-4ED6-8F86-8FE92E25FDAA}"/>
          </ac:spMkLst>
        </pc:spChg>
        <pc:spChg chg="add">
          <ac:chgData name="Leslie N Woodard" userId="0215b3a3-2f11-4a9b-8dcf-81ec854199b6" providerId="ADAL" clId="{C7D19AA0-DF83-401A-895C-C4C08EF77020}" dt="2026-03-04T17:14:47.332" v="6429" actId="26606"/>
          <ac:spMkLst>
            <pc:docMk/>
            <pc:sldMk cId="1384352422" sldId="440"/>
            <ac:spMk id="37" creationId="{30F7475D-5CD0-420F-8E59-B84F32727749}"/>
          </ac:spMkLst>
        </pc:spChg>
        <pc:spChg chg="add">
          <ac:chgData name="Leslie N Woodard" userId="0215b3a3-2f11-4a9b-8dcf-81ec854199b6" providerId="ADAL" clId="{C7D19AA0-DF83-401A-895C-C4C08EF77020}" dt="2026-03-04T17:14:47.332" v="6429" actId="26606"/>
          <ac:spMkLst>
            <pc:docMk/>
            <pc:sldMk cId="1384352422" sldId="440"/>
            <ac:spMk id="38" creationId="{81859C0D-E18A-4C86-B214-4AC5F1CB6FC2}"/>
          </ac:spMkLst>
        </pc:spChg>
        <pc:spChg chg="add">
          <ac:chgData name="Leslie N Woodard" userId="0215b3a3-2f11-4a9b-8dcf-81ec854199b6" providerId="ADAL" clId="{C7D19AA0-DF83-401A-895C-C4C08EF77020}" dt="2026-03-04T17:14:47.332" v="6429" actId="26606"/>
          <ac:spMkLst>
            <pc:docMk/>
            <pc:sldMk cId="1384352422" sldId="440"/>
            <ac:spMk id="39" creationId="{12E616F4-2B04-4A83-B9CB-BD61C5724CDF}"/>
          </ac:spMkLst>
        </pc:spChg>
      </pc:sldChg>
      <pc:sldChg chg="modSp mod">
        <pc:chgData name="Leslie N Woodard" userId="0215b3a3-2f11-4a9b-8dcf-81ec854199b6" providerId="ADAL" clId="{C7D19AA0-DF83-401A-895C-C4C08EF77020}" dt="2026-03-04T17:15:59.049" v="6438" actId="404"/>
        <pc:sldMkLst>
          <pc:docMk/>
          <pc:sldMk cId="173606259" sldId="444"/>
        </pc:sldMkLst>
        <pc:spChg chg="mod">
          <ac:chgData name="Leslie N Woodard" userId="0215b3a3-2f11-4a9b-8dcf-81ec854199b6" providerId="ADAL" clId="{C7D19AA0-DF83-401A-895C-C4C08EF77020}" dt="2026-03-04T17:15:59.049" v="6438" actId="404"/>
          <ac:spMkLst>
            <pc:docMk/>
            <pc:sldMk cId="173606259" sldId="444"/>
            <ac:spMk id="3" creationId="{DF93853E-4008-2D83-8090-7EFA37C6D373}"/>
          </ac:spMkLst>
        </pc:spChg>
      </pc:sldChg>
      <pc:sldChg chg="modSp mod modNotesTx">
        <pc:chgData name="Leslie N Woodard" userId="0215b3a3-2f11-4a9b-8dcf-81ec854199b6" providerId="ADAL" clId="{C7D19AA0-DF83-401A-895C-C4C08EF77020}" dt="2026-03-04T13:02:05.385" v="685" actId="20577"/>
        <pc:sldMkLst>
          <pc:docMk/>
          <pc:sldMk cId="2509550202" sldId="448"/>
        </pc:sldMkLst>
        <pc:spChg chg="mod">
          <ac:chgData name="Leslie N Woodard" userId="0215b3a3-2f11-4a9b-8dcf-81ec854199b6" providerId="ADAL" clId="{C7D19AA0-DF83-401A-895C-C4C08EF77020}" dt="2026-03-04T12:57:15.699" v="340" actId="14100"/>
          <ac:spMkLst>
            <pc:docMk/>
            <pc:sldMk cId="2509550202" sldId="448"/>
            <ac:spMk id="5" creationId="{7D704263-11FB-C8C1-211C-6E690FED9E0F}"/>
          </ac:spMkLst>
        </pc:spChg>
      </pc:sldChg>
      <pc:sldChg chg="modNotesTx">
        <pc:chgData name="Leslie N Woodard" userId="0215b3a3-2f11-4a9b-8dcf-81ec854199b6" providerId="ADAL" clId="{C7D19AA0-DF83-401A-895C-C4C08EF77020}" dt="2026-03-04T13:04:38.996" v="688" actId="6549"/>
        <pc:sldMkLst>
          <pc:docMk/>
          <pc:sldMk cId="2246818271" sldId="450"/>
        </pc:sldMkLst>
      </pc:sldChg>
      <pc:sldChg chg="addSp delSp modSp mod setBg">
        <pc:chgData name="Leslie N Woodard" userId="0215b3a3-2f11-4a9b-8dcf-81ec854199b6" providerId="ADAL" clId="{C7D19AA0-DF83-401A-895C-C4C08EF77020}" dt="2026-03-04T17:06:54.388" v="6237" actId="26606"/>
        <pc:sldMkLst>
          <pc:docMk/>
          <pc:sldMk cId="1901989454" sldId="452"/>
        </pc:sldMkLst>
        <pc:spChg chg="mod">
          <ac:chgData name="Leslie N Woodard" userId="0215b3a3-2f11-4a9b-8dcf-81ec854199b6" providerId="ADAL" clId="{C7D19AA0-DF83-401A-895C-C4C08EF77020}" dt="2026-03-04T17:06:54.388" v="6237" actId="26606"/>
          <ac:spMkLst>
            <pc:docMk/>
            <pc:sldMk cId="1901989454" sldId="452"/>
            <ac:spMk id="2" creationId="{8F506AAD-3FF3-8B93-0262-8EA43EEDE512}"/>
          </ac:spMkLst>
        </pc:spChg>
        <pc:spChg chg="add del mod">
          <ac:chgData name="Leslie N Woodard" userId="0215b3a3-2f11-4a9b-8dcf-81ec854199b6" providerId="ADAL" clId="{C7D19AA0-DF83-401A-895C-C4C08EF77020}" dt="2026-03-04T17:06:54.388" v="6237" actId="26606"/>
          <ac:spMkLst>
            <pc:docMk/>
            <pc:sldMk cId="1901989454" sldId="452"/>
            <ac:spMk id="3" creationId="{F3E59947-A452-6ED2-172C-BEA06EF1BF3C}"/>
          </ac:spMkLst>
        </pc:spChg>
        <pc:spChg chg="mod">
          <ac:chgData name="Leslie N Woodard" userId="0215b3a3-2f11-4a9b-8dcf-81ec854199b6" providerId="ADAL" clId="{C7D19AA0-DF83-401A-895C-C4C08EF77020}" dt="2026-03-04T17:06:54.388" v="6237" actId="26606"/>
          <ac:spMkLst>
            <pc:docMk/>
            <pc:sldMk cId="1901989454" sldId="452"/>
            <ac:spMk id="4" creationId="{9A48808F-AF2D-1D33-9C2F-8DE28FDBDC3E}"/>
          </ac:spMkLst>
        </pc:spChg>
      </pc:sldChg>
      <pc:sldChg chg="modSp mod">
        <pc:chgData name="Leslie N Woodard" userId="0215b3a3-2f11-4a9b-8dcf-81ec854199b6" providerId="ADAL" clId="{C7D19AA0-DF83-401A-895C-C4C08EF77020}" dt="2026-03-09T15:27:02.089" v="6441" actId="20577"/>
        <pc:sldMkLst>
          <pc:docMk/>
          <pc:sldMk cId="2158151033" sldId="453"/>
        </pc:sldMkLst>
        <pc:spChg chg="mod">
          <ac:chgData name="Leslie N Woodard" userId="0215b3a3-2f11-4a9b-8dcf-81ec854199b6" providerId="ADAL" clId="{C7D19AA0-DF83-401A-895C-C4C08EF77020}" dt="2026-03-09T15:27:02.089" v="6441" actId="20577"/>
          <ac:spMkLst>
            <pc:docMk/>
            <pc:sldMk cId="2158151033" sldId="453"/>
            <ac:spMk id="3" creationId="{0D1B0A32-0C56-1391-240B-941C7535AA01}"/>
          </ac:spMkLst>
        </pc:spChg>
      </pc:sldChg>
      <pc:sldChg chg="modSp mod">
        <pc:chgData name="Leslie N Woodard" userId="0215b3a3-2f11-4a9b-8dcf-81ec854199b6" providerId="ADAL" clId="{C7D19AA0-DF83-401A-895C-C4C08EF77020}" dt="2026-03-09T15:27:26.619" v="6442" actId="6549"/>
        <pc:sldMkLst>
          <pc:docMk/>
          <pc:sldMk cId="534503147" sldId="454"/>
        </pc:sldMkLst>
        <pc:spChg chg="mod">
          <ac:chgData name="Leslie N Woodard" userId="0215b3a3-2f11-4a9b-8dcf-81ec854199b6" providerId="ADAL" clId="{C7D19AA0-DF83-401A-895C-C4C08EF77020}" dt="2026-03-09T15:27:26.619" v="6442" actId="6549"/>
          <ac:spMkLst>
            <pc:docMk/>
            <pc:sldMk cId="534503147" sldId="454"/>
            <ac:spMk id="3" creationId="{449C9EF5-80D8-D600-23FD-9C38C2B4045E}"/>
          </ac:spMkLst>
        </pc:spChg>
      </pc:sldChg>
      <pc:sldChg chg="modSp mod">
        <pc:chgData name="Leslie N Woodard" userId="0215b3a3-2f11-4a9b-8dcf-81ec854199b6" providerId="ADAL" clId="{C7D19AA0-DF83-401A-895C-C4C08EF77020}" dt="2026-03-04T14:09:01.722" v="689" actId="6549"/>
        <pc:sldMkLst>
          <pc:docMk/>
          <pc:sldMk cId="948134501" sldId="462"/>
        </pc:sldMkLst>
        <pc:spChg chg="mod">
          <ac:chgData name="Leslie N Woodard" userId="0215b3a3-2f11-4a9b-8dcf-81ec854199b6" providerId="ADAL" clId="{C7D19AA0-DF83-401A-895C-C4C08EF77020}" dt="2026-03-04T14:09:01.722" v="689" actId="6549"/>
          <ac:spMkLst>
            <pc:docMk/>
            <pc:sldMk cId="948134501" sldId="462"/>
            <ac:spMk id="3" creationId="{9770F556-0D48-7B1B-275A-F09689710AB2}"/>
          </ac:spMkLst>
        </pc:spChg>
      </pc:sldChg>
      <pc:sldChg chg="addSp delSp modSp mod modNotesTx">
        <pc:chgData name="Leslie N Woodard" userId="0215b3a3-2f11-4a9b-8dcf-81ec854199b6" providerId="ADAL" clId="{C7D19AA0-DF83-401A-895C-C4C08EF77020}" dt="2026-03-10T13:19:35.848" v="6525" actId="20577"/>
        <pc:sldMkLst>
          <pc:docMk/>
          <pc:sldMk cId="685538995" sldId="464"/>
        </pc:sldMkLst>
        <pc:spChg chg="mod">
          <ac:chgData name="Leslie N Woodard" userId="0215b3a3-2f11-4a9b-8dcf-81ec854199b6" providerId="ADAL" clId="{C7D19AA0-DF83-401A-895C-C4C08EF77020}" dt="2026-03-04T14:10:28.141" v="691" actId="20577"/>
          <ac:spMkLst>
            <pc:docMk/>
            <pc:sldMk cId="685538995" sldId="464"/>
            <ac:spMk id="3" creationId="{5C01A1A5-B7C4-D0D2-0C4A-5037058E97D6}"/>
          </ac:spMkLst>
        </pc:spChg>
      </pc:sldChg>
      <pc:sldChg chg="modNotesTx">
        <pc:chgData name="Leslie N Woodard" userId="0215b3a3-2f11-4a9b-8dcf-81ec854199b6" providerId="ADAL" clId="{C7D19AA0-DF83-401A-895C-C4C08EF77020}" dt="2026-03-10T13:17:14.157" v="6452" actId="113"/>
        <pc:sldMkLst>
          <pc:docMk/>
          <pc:sldMk cId="3317730303" sldId="465"/>
        </pc:sldMkLst>
      </pc:sldChg>
      <pc:sldChg chg="modSp mod">
        <pc:chgData name="Leslie N Woodard" userId="0215b3a3-2f11-4a9b-8dcf-81ec854199b6" providerId="ADAL" clId="{C7D19AA0-DF83-401A-895C-C4C08EF77020}" dt="2026-03-04T16:52:01.209" v="5374" actId="27636"/>
        <pc:sldMkLst>
          <pc:docMk/>
          <pc:sldMk cId="2192959111" sldId="469"/>
        </pc:sldMkLst>
        <pc:spChg chg="mod">
          <ac:chgData name="Leslie N Woodard" userId="0215b3a3-2f11-4a9b-8dcf-81ec854199b6" providerId="ADAL" clId="{C7D19AA0-DF83-401A-895C-C4C08EF77020}" dt="2026-03-04T16:49:32.264" v="5261" actId="20577"/>
          <ac:spMkLst>
            <pc:docMk/>
            <pc:sldMk cId="2192959111" sldId="469"/>
            <ac:spMk id="2" creationId="{E2550D62-9453-C215-0C1B-A11DC6FCCF71}"/>
          </ac:spMkLst>
        </pc:spChg>
        <pc:spChg chg="mod">
          <ac:chgData name="Leslie N Woodard" userId="0215b3a3-2f11-4a9b-8dcf-81ec854199b6" providerId="ADAL" clId="{C7D19AA0-DF83-401A-895C-C4C08EF77020}" dt="2026-03-04T16:52:01.209" v="5374" actId="27636"/>
          <ac:spMkLst>
            <pc:docMk/>
            <pc:sldMk cId="2192959111" sldId="469"/>
            <ac:spMk id="3" creationId="{9A0C6605-90D4-9843-8831-D8893762A814}"/>
          </ac:spMkLst>
        </pc:spChg>
      </pc:sldChg>
      <pc:sldChg chg="modSp">
        <pc:chgData name="Leslie N Woodard" userId="0215b3a3-2f11-4a9b-8dcf-81ec854199b6" providerId="ADAL" clId="{C7D19AA0-DF83-401A-895C-C4C08EF77020}" dt="2026-03-10T13:51:53.640" v="8532"/>
        <pc:sldMkLst>
          <pc:docMk/>
          <pc:sldMk cId="1374423986" sldId="472"/>
        </pc:sldMkLst>
        <pc:spChg chg="mod">
          <ac:chgData name="Leslie N Woodard" userId="0215b3a3-2f11-4a9b-8dcf-81ec854199b6" providerId="ADAL" clId="{C7D19AA0-DF83-401A-895C-C4C08EF77020}" dt="2026-03-10T13:51:53.640" v="8532"/>
          <ac:spMkLst>
            <pc:docMk/>
            <pc:sldMk cId="1374423986" sldId="472"/>
            <ac:spMk id="3" creationId="{B362408C-9E20-2945-F6F5-792D762731F6}"/>
          </ac:spMkLst>
        </pc:spChg>
      </pc:sldChg>
      <pc:sldChg chg="addSp delSp modSp new mod setBg">
        <pc:chgData name="Leslie N Woodard" userId="0215b3a3-2f11-4a9b-8dcf-81ec854199b6" providerId="ADAL" clId="{C7D19AA0-DF83-401A-895C-C4C08EF77020}" dt="2026-03-04T15:43:32.650" v="4840" actId="26606"/>
        <pc:sldMkLst>
          <pc:docMk/>
          <pc:sldMk cId="3115935362" sldId="473"/>
        </pc:sldMkLst>
        <pc:spChg chg="mod">
          <ac:chgData name="Leslie N Woodard" userId="0215b3a3-2f11-4a9b-8dcf-81ec854199b6" providerId="ADAL" clId="{C7D19AA0-DF83-401A-895C-C4C08EF77020}" dt="2026-03-04T15:43:32.650" v="4840" actId="26606"/>
          <ac:spMkLst>
            <pc:docMk/>
            <pc:sldMk cId="3115935362" sldId="473"/>
            <ac:spMk id="2" creationId="{C0F70CA1-2131-66E9-BE00-E910F5963898}"/>
          </ac:spMkLst>
        </pc:spChg>
        <pc:spChg chg="mod">
          <ac:chgData name="Leslie N Woodard" userId="0215b3a3-2f11-4a9b-8dcf-81ec854199b6" providerId="ADAL" clId="{C7D19AA0-DF83-401A-895C-C4C08EF77020}" dt="2026-03-04T15:43:32.650" v="4840" actId="26606"/>
          <ac:spMkLst>
            <pc:docMk/>
            <pc:sldMk cId="3115935362" sldId="473"/>
            <ac:spMk id="3" creationId="{DA7B4AA4-D5D9-3F6A-0254-F672C5E93715}"/>
          </ac:spMkLst>
        </pc:spChg>
        <pc:spChg chg="mod">
          <ac:chgData name="Leslie N Woodard" userId="0215b3a3-2f11-4a9b-8dcf-81ec854199b6" providerId="ADAL" clId="{C7D19AA0-DF83-401A-895C-C4C08EF77020}" dt="2026-03-04T15:43:25.803" v="4838" actId="26606"/>
          <ac:spMkLst>
            <pc:docMk/>
            <pc:sldMk cId="3115935362" sldId="473"/>
            <ac:spMk id="4" creationId="{40EB4D27-1B51-5D2B-0FCF-9D9EA1E9F0BD}"/>
          </ac:spMkLst>
        </pc:spChg>
        <pc:spChg chg="add">
          <ac:chgData name="Leslie N Woodard" userId="0215b3a3-2f11-4a9b-8dcf-81ec854199b6" providerId="ADAL" clId="{C7D19AA0-DF83-401A-895C-C4C08EF77020}" dt="2026-03-04T15:43:32.650" v="4840" actId="26606"/>
          <ac:spMkLst>
            <pc:docMk/>
            <pc:sldMk cId="3115935362" sldId="473"/>
            <ac:spMk id="20" creationId="{8354E4A1-6024-4D18-89EA-EB7EF53D340F}"/>
          </ac:spMkLst>
        </pc:spChg>
        <pc:spChg chg="add">
          <ac:chgData name="Leslie N Woodard" userId="0215b3a3-2f11-4a9b-8dcf-81ec854199b6" providerId="ADAL" clId="{C7D19AA0-DF83-401A-895C-C4C08EF77020}" dt="2026-03-04T15:43:32.650" v="4840" actId="26606"/>
          <ac:spMkLst>
            <pc:docMk/>
            <pc:sldMk cId="3115935362" sldId="473"/>
            <ac:spMk id="22" creationId="{EFA0B0F3-4BE3-414F-BF92-563F722B1FE8}"/>
          </ac:spMkLst>
        </pc:spChg>
        <pc:spChg chg="add">
          <ac:chgData name="Leslie N Woodard" userId="0215b3a3-2f11-4a9b-8dcf-81ec854199b6" providerId="ADAL" clId="{C7D19AA0-DF83-401A-895C-C4C08EF77020}" dt="2026-03-04T15:43:32.650" v="4840" actId="26606"/>
          <ac:spMkLst>
            <pc:docMk/>
            <pc:sldMk cId="3115935362" sldId="473"/>
            <ac:spMk id="24" creationId="{3B544EC4-1768-4207-B2BF-E80679952803}"/>
          </ac:spMkLst>
        </pc:spChg>
      </pc:sldChg>
      <pc:sldChg chg="modSp add mod">
        <pc:chgData name="Leslie N Woodard" userId="0215b3a3-2f11-4a9b-8dcf-81ec854199b6" providerId="ADAL" clId="{C7D19AA0-DF83-401A-895C-C4C08EF77020}" dt="2026-03-09T15:28:06.175" v="6443" actId="6549"/>
        <pc:sldMkLst>
          <pc:docMk/>
          <pc:sldMk cId="1713618303" sldId="474"/>
        </pc:sldMkLst>
        <pc:spChg chg="mod">
          <ac:chgData name="Leslie N Woodard" userId="0215b3a3-2f11-4a9b-8dcf-81ec854199b6" providerId="ADAL" clId="{C7D19AA0-DF83-401A-895C-C4C08EF77020}" dt="2026-03-04T14:15:15.217" v="848" actId="20577"/>
          <ac:spMkLst>
            <pc:docMk/>
            <pc:sldMk cId="1713618303" sldId="474"/>
            <ac:spMk id="2" creationId="{A08570E0-4E2A-F22F-88D4-44AB37EBB619}"/>
          </ac:spMkLst>
        </pc:spChg>
        <pc:spChg chg="mod">
          <ac:chgData name="Leslie N Woodard" userId="0215b3a3-2f11-4a9b-8dcf-81ec854199b6" providerId="ADAL" clId="{C7D19AA0-DF83-401A-895C-C4C08EF77020}" dt="2026-03-09T15:28:06.175" v="6443" actId="6549"/>
          <ac:spMkLst>
            <pc:docMk/>
            <pc:sldMk cId="1713618303" sldId="474"/>
            <ac:spMk id="3" creationId="{931FCD82-7FAB-4EF6-2CDE-B9A1C90A31D3}"/>
          </ac:spMkLst>
        </pc:spChg>
      </pc:sldChg>
      <pc:sldChg chg="addSp delSp modSp new mod ord">
        <pc:chgData name="Leslie N Woodard" userId="0215b3a3-2f11-4a9b-8dcf-81ec854199b6" providerId="ADAL" clId="{C7D19AA0-DF83-401A-895C-C4C08EF77020}" dt="2026-03-04T17:12:24.326" v="6294" actId="26606"/>
        <pc:sldMkLst>
          <pc:docMk/>
          <pc:sldMk cId="2219465771" sldId="475"/>
        </pc:sldMkLst>
        <pc:spChg chg="mod">
          <ac:chgData name="Leslie N Woodard" userId="0215b3a3-2f11-4a9b-8dcf-81ec854199b6" providerId="ADAL" clId="{C7D19AA0-DF83-401A-895C-C4C08EF77020}" dt="2026-03-04T14:21:49.068" v="1052" actId="20577"/>
          <ac:spMkLst>
            <pc:docMk/>
            <pc:sldMk cId="2219465771" sldId="475"/>
            <ac:spMk id="2" creationId="{91A29D63-460C-7DE3-A25C-2FFFB3268CB1}"/>
          </ac:spMkLst>
        </pc:spChg>
        <pc:graphicFrameChg chg="add del">
          <ac:chgData name="Leslie N Woodard" userId="0215b3a3-2f11-4a9b-8dcf-81ec854199b6" providerId="ADAL" clId="{C7D19AA0-DF83-401A-895C-C4C08EF77020}" dt="2026-03-04T17:12:24.326" v="6294" actId="26606"/>
          <ac:graphicFrameMkLst>
            <pc:docMk/>
            <pc:sldMk cId="2219465771" sldId="475"/>
            <ac:graphicFrameMk id="8" creationId="{A829F9EF-9F5D-02FD-C56F-0F2A6EEEC2D3}"/>
          </ac:graphicFrameMkLst>
        </pc:graphicFrameChg>
      </pc:sldChg>
      <pc:sldChg chg="addSp delSp modSp new mod modNotesTx">
        <pc:chgData name="Leslie N Woodard" userId="0215b3a3-2f11-4a9b-8dcf-81ec854199b6" providerId="ADAL" clId="{C7D19AA0-DF83-401A-895C-C4C08EF77020}" dt="2026-03-04T17:12:34.442" v="6295" actId="26606"/>
        <pc:sldMkLst>
          <pc:docMk/>
          <pc:sldMk cId="2495201225" sldId="476"/>
        </pc:sldMkLst>
        <pc:spChg chg="mod">
          <ac:chgData name="Leslie N Woodard" userId="0215b3a3-2f11-4a9b-8dcf-81ec854199b6" providerId="ADAL" clId="{C7D19AA0-DF83-401A-895C-C4C08EF77020}" dt="2026-03-04T14:58:12.810" v="1615" actId="20577"/>
          <ac:spMkLst>
            <pc:docMk/>
            <pc:sldMk cId="2495201225" sldId="476"/>
            <ac:spMk id="2" creationId="{292D76E4-591A-9F40-7339-E8C7CC199AD5}"/>
          </ac:spMkLst>
        </pc:spChg>
        <pc:graphicFrameChg chg="add">
          <ac:chgData name="Leslie N Woodard" userId="0215b3a3-2f11-4a9b-8dcf-81ec854199b6" providerId="ADAL" clId="{C7D19AA0-DF83-401A-895C-C4C08EF77020}" dt="2026-03-04T17:12:34.442" v="6295" actId="26606"/>
          <ac:graphicFrameMkLst>
            <pc:docMk/>
            <pc:sldMk cId="2495201225" sldId="476"/>
            <ac:graphicFrameMk id="6" creationId="{DDB6E50C-CB21-E642-24F0-791EF0E9A468}"/>
          </ac:graphicFrameMkLst>
        </pc:graphicFrameChg>
      </pc:sldChg>
      <pc:sldChg chg="addSp delSp modSp new mod setBg">
        <pc:chgData name="Leslie N Woodard" userId="0215b3a3-2f11-4a9b-8dcf-81ec854199b6" providerId="ADAL" clId="{C7D19AA0-DF83-401A-895C-C4C08EF77020}" dt="2026-03-04T17:11:44.938" v="6289" actId="114"/>
        <pc:sldMkLst>
          <pc:docMk/>
          <pc:sldMk cId="3272800538" sldId="477"/>
        </pc:sldMkLst>
        <pc:spChg chg="mod">
          <ac:chgData name="Leslie N Woodard" userId="0215b3a3-2f11-4a9b-8dcf-81ec854199b6" providerId="ADAL" clId="{C7D19AA0-DF83-401A-895C-C4C08EF77020}" dt="2026-03-04T17:10:39.901" v="6270" actId="26606"/>
          <ac:spMkLst>
            <pc:docMk/>
            <pc:sldMk cId="3272800538" sldId="477"/>
            <ac:spMk id="2" creationId="{4ED9B23A-EE42-2C07-7EF0-3DBDEC301831}"/>
          </ac:spMkLst>
        </pc:spChg>
        <pc:spChg chg="mod">
          <ac:chgData name="Leslie N Woodard" userId="0215b3a3-2f11-4a9b-8dcf-81ec854199b6" providerId="ADAL" clId="{C7D19AA0-DF83-401A-895C-C4C08EF77020}" dt="2026-03-04T17:10:39.901" v="6270" actId="26606"/>
          <ac:spMkLst>
            <pc:docMk/>
            <pc:sldMk cId="3272800538" sldId="477"/>
            <ac:spMk id="4" creationId="{321054F3-FB32-E283-FFF7-F59CA1D77695}"/>
          </ac:spMkLst>
        </pc:spChg>
        <pc:spChg chg="add">
          <ac:chgData name="Leslie N Woodard" userId="0215b3a3-2f11-4a9b-8dcf-81ec854199b6" providerId="ADAL" clId="{C7D19AA0-DF83-401A-895C-C4C08EF77020}" dt="2026-03-04T17:10:39.901" v="6270" actId="26606"/>
          <ac:spMkLst>
            <pc:docMk/>
            <pc:sldMk cId="3272800538" sldId="477"/>
            <ac:spMk id="13" creationId="{6AE74EBA-D2C0-48AE-BC45-68F2A5D40999}"/>
          </ac:spMkLst>
        </pc:spChg>
        <pc:spChg chg="add">
          <ac:chgData name="Leslie N Woodard" userId="0215b3a3-2f11-4a9b-8dcf-81ec854199b6" providerId="ADAL" clId="{C7D19AA0-DF83-401A-895C-C4C08EF77020}" dt="2026-03-04T17:10:39.901" v="6270" actId="26606"/>
          <ac:spMkLst>
            <pc:docMk/>
            <pc:sldMk cId="3272800538" sldId="477"/>
            <ac:spMk id="15" creationId="{FB26DDCB-14E3-4156-835C-B9A6A4300C78}"/>
          </ac:spMkLst>
        </pc:spChg>
        <pc:spChg chg="add">
          <ac:chgData name="Leslie N Woodard" userId="0215b3a3-2f11-4a9b-8dcf-81ec854199b6" providerId="ADAL" clId="{C7D19AA0-DF83-401A-895C-C4C08EF77020}" dt="2026-03-04T17:10:39.901" v="6270" actId="26606"/>
          <ac:spMkLst>
            <pc:docMk/>
            <pc:sldMk cId="3272800538" sldId="477"/>
            <ac:spMk id="17" creationId="{83299DC6-FC4C-47A5-B9DE-DD3011E19401}"/>
          </ac:spMkLst>
        </pc:spChg>
        <pc:spChg chg="add">
          <ac:chgData name="Leslie N Woodard" userId="0215b3a3-2f11-4a9b-8dcf-81ec854199b6" providerId="ADAL" clId="{C7D19AA0-DF83-401A-895C-C4C08EF77020}" dt="2026-03-04T17:10:39.901" v="6270" actId="26606"/>
          <ac:spMkLst>
            <pc:docMk/>
            <pc:sldMk cId="3272800538" sldId="477"/>
            <ac:spMk id="22" creationId="{A455CAC4-59BE-4CCB-9569-D2A1AAA3AD65}"/>
          </ac:spMkLst>
        </pc:spChg>
        <pc:spChg chg="add mod">
          <ac:chgData name="Leslie N Woodard" userId="0215b3a3-2f11-4a9b-8dcf-81ec854199b6" providerId="ADAL" clId="{C7D19AA0-DF83-401A-895C-C4C08EF77020}" dt="2026-03-04T17:11:44.938" v="6289" actId="114"/>
          <ac:spMkLst>
            <pc:docMk/>
            <pc:sldMk cId="3272800538" sldId="477"/>
            <ac:spMk id="23" creationId="{6647DA32-290B-A324-6B75-BDB0718B2DD1}"/>
          </ac:spMkLst>
        </pc:spChg>
        <pc:graphicFrameChg chg="add mod modGraphic">
          <ac:chgData name="Leslie N Woodard" userId="0215b3a3-2f11-4a9b-8dcf-81ec854199b6" providerId="ADAL" clId="{C7D19AA0-DF83-401A-895C-C4C08EF77020}" dt="2026-03-04T17:11:12.685" v="6274" actId="1076"/>
          <ac:graphicFrameMkLst>
            <pc:docMk/>
            <pc:sldMk cId="3272800538" sldId="477"/>
            <ac:graphicFrameMk id="5" creationId="{C70FF9C6-50AB-EAA6-276A-67B4B075541A}"/>
          </ac:graphicFrameMkLst>
        </pc:graphicFrameChg>
      </pc:sldChg>
      <pc:sldChg chg="addSp delSp modSp new mod setBg">
        <pc:chgData name="Leslie N Woodard" userId="0215b3a3-2f11-4a9b-8dcf-81ec854199b6" providerId="ADAL" clId="{C7D19AA0-DF83-401A-895C-C4C08EF77020}" dt="2026-03-04T17:10:47.712" v="6271" actId="26606"/>
        <pc:sldMkLst>
          <pc:docMk/>
          <pc:sldMk cId="3992129200" sldId="478"/>
        </pc:sldMkLst>
        <pc:spChg chg="mod">
          <ac:chgData name="Leslie N Woodard" userId="0215b3a3-2f11-4a9b-8dcf-81ec854199b6" providerId="ADAL" clId="{C7D19AA0-DF83-401A-895C-C4C08EF77020}" dt="2026-03-04T17:10:47.712" v="6271" actId="26606"/>
          <ac:spMkLst>
            <pc:docMk/>
            <pc:sldMk cId="3992129200" sldId="478"/>
            <ac:spMk id="2" creationId="{79E0DDE0-DD51-1180-EAAF-8EEC5F3D6A14}"/>
          </ac:spMkLst>
        </pc:spChg>
        <pc:spChg chg="mod">
          <ac:chgData name="Leslie N Woodard" userId="0215b3a3-2f11-4a9b-8dcf-81ec854199b6" providerId="ADAL" clId="{C7D19AA0-DF83-401A-895C-C4C08EF77020}" dt="2026-03-04T17:07:27.717" v="6240" actId="26606"/>
          <ac:spMkLst>
            <pc:docMk/>
            <pc:sldMk cId="3992129200" sldId="478"/>
            <ac:spMk id="4" creationId="{EBEA057E-D81F-9331-BDDF-363F3B81515E}"/>
          </ac:spMkLst>
        </pc:spChg>
        <pc:spChg chg="add">
          <ac:chgData name="Leslie N Woodard" userId="0215b3a3-2f11-4a9b-8dcf-81ec854199b6" providerId="ADAL" clId="{C7D19AA0-DF83-401A-895C-C4C08EF77020}" dt="2026-03-04T17:10:47.712" v="6271" actId="26606"/>
          <ac:spMkLst>
            <pc:docMk/>
            <pc:sldMk cId="3992129200" sldId="478"/>
            <ac:spMk id="24" creationId="{6AE74EBA-D2C0-48AE-BC45-68F2A5D40999}"/>
          </ac:spMkLst>
        </pc:spChg>
        <pc:spChg chg="add">
          <ac:chgData name="Leslie N Woodard" userId="0215b3a3-2f11-4a9b-8dcf-81ec854199b6" providerId="ADAL" clId="{C7D19AA0-DF83-401A-895C-C4C08EF77020}" dt="2026-03-04T17:10:47.712" v="6271" actId="26606"/>
          <ac:spMkLst>
            <pc:docMk/>
            <pc:sldMk cId="3992129200" sldId="478"/>
            <ac:spMk id="26" creationId="{FB26DDCB-14E3-4156-835C-B9A6A4300C78}"/>
          </ac:spMkLst>
        </pc:spChg>
        <pc:spChg chg="add">
          <ac:chgData name="Leslie N Woodard" userId="0215b3a3-2f11-4a9b-8dcf-81ec854199b6" providerId="ADAL" clId="{C7D19AA0-DF83-401A-895C-C4C08EF77020}" dt="2026-03-04T17:10:47.712" v="6271" actId="26606"/>
          <ac:spMkLst>
            <pc:docMk/>
            <pc:sldMk cId="3992129200" sldId="478"/>
            <ac:spMk id="28" creationId="{83299DC6-FC4C-47A5-B9DE-DD3011E19401}"/>
          </ac:spMkLst>
        </pc:spChg>
        <pc:spChg chg="add">
          <ac:chgData name="Leslie N Woodard" userId="0215b3a3-2f11-4a9b-8dcf-81ec854199b6" providerId="ADAL" clId="{C7D19AA0-DF83-401A-895C-C4C08EF77020}" dt="2026-03-04T17:10:47.712" v="6271" actId="26606"/>
          <ac:spMkLst>
            <pc:docMk/>
            <pc:sldMk cId="3992129200" sldId="478"/>
            <ac:spMk id="30" creationId="{A455CAC4-59BE-4CCB-9569-D2A1AAA3AD65}"/>
          </ac:spMkLst>
        </pc:spChg>
        <pc:graphicFrameChg chg="add mod modGraphic">
          <ac:chgData name="Leslie N Woodard" userId="0215b3a3-2f11-4a9b-8dcf-81ec854199b6" providerId="ADAL" clId="{C7D19AA0-DF83-401A-895C-C4C08EF77020}" dt="2026-03-04T17:10:47.712" v="6271" actId="26606"/>
          <ac:graphicFrameMkLst>
            <pc:docMk/>
            <pc:sldMk cId="3992129200" sldId="478"/>
            <ac:graphicFrameMk id="19" creationId="{26F33666-02D0-6086-BC79-D7C22AD01C88}"/>
          </ac:graphicFrameMkLst>
        </pc:graphicFrameChg>
      </pc:sldChg>
      <pc:sldChg chg="addSp delSp modSp new mod setBg">
        <pc:chgData name="Leslie N Woodard" userId="0215b3a3-2f11-4a9b-8dcf-81ec854199b6" providerId="ADAL" clId="{C7D19AA0-DF83-401A-895C-C4C08EF77020}" dt="2026-03-04T17:11:18.919" v="6275" actId="26606"/>
        <pc:sldMkLst>
          <pc:docMk/>
          <pc:sldMk cId="2492588543" sldId="479"/>
        </pc:sldMkLst>
        <pc:spChg chg="mod">
          <ac:chgData name="Leslie N Woodard" userId="0215b3a3-2f11-4a9b-8dcf-81ec854199b6" providerId="ADAL" clId="{C7D19AA0-DF83-401A-895C-C4C08EF77020}" dt="2026-03-04T17:10:57.799" v="6272" actId="26606"/>
          <ac:spMkLst>
            <pc:docMk/>
            <pc:sldMk cId="2492588543" sldId="479"/>
            <ac:spMk id="2" creationId="{692BD1DE-C1F8-50DC-52D7-85FCA9AA2E14}"/>
          </ac:spMkLst>
        </pc:spChg>
        <pc:spChg chg="mod">
          <ac:chgData name="Leslie N Woodard" userId="0215b3a3-2f11-4a9b-8dcf-81ec854199b6" providerId="ADAL" clId="{C7D19AA0-DF83-401A-895C-C4C08EF77020}" dt="2026-03-04T17:07:42.299" v="6241" actId="26606"/>
          <ac:spMkLst>
            <pc:docMk/>
            <pc:sldMk cId="2492588543" sldId="479"/>
            <ac:spMk id="4" creationId="{4C30D699-2E54-3915-AF34-FABEC9E29347}"/>
          </ac:spMkLst>
        </pc:spChg>
        <pc:spChg chg="add">
          <ac:chgData name="Leslie N Woodard" userId="0215b3a3-2f11-4a9b-8dcf-81ec854199b6" providerId="ADAL" clId="{C7D19AA0-DF83-401A-895C-C4C08EF77020}" dt="2026-03-04T17:11:18.919" v="6275" actId="26606"/>
          <ac:spMkLst>
            <pc:docMk/>
            <pc:sldMk cId="2492588543" sldId="479"/>
            <ac:spMk id="30" creationId="{6AE74EBA-D2C0-48AE-BC45-68F2A5D40999}"/>
          </ac:spMkLst>
        </pc:spChg>
        <pc:spChg chg="add">
          <ac:chgData name="Leslie N Woodard" userId="0215b3a3-2f11-4a9b-8dcf-81ec854199b6" providerId="ADAL" clId="{C7D19AA0-DF83-401A-895C-C4C08EF77020}" dt="2026-03-04T17:11:18.919" v="6275" actId="26606"/>
          <ac:spMkLst>
            <pc:docMk/>
            <pc:sldMk cId="2492588543" sldId="479"/>
            <ac:spMk id="32" creationId="{FB26DDCB-14E3-4156-835C-B9A6A4300C78}"/>
          </ac:spMkLst>
        </pc:spChg>
        <pc:spChg chg="add">
          <ac:chgData name="Leslie N Woodard" userId="0215b3a3-2f11-4a9b-8dcf-81ec854199b6" providerId="ADAL" clId="{C7D19AA0-DF83-401A-895C-C4C08EF77020}" dt="2026-03-04T17:11:18.919" v="6275" actId="26606"/>
          <ac:spMkLst>
            <pc:docMk/>
            <pc:sldMk cId="2492588543" sldId="479"/>
            <ac:spMk id="34" creationId="{83299DC6-FC4C-47A5-B9DE-DD3011E19401}"/>
          </ac:spMkLst>
        </pc:spChg>
        <pc:spChg chg="add">
          <ac:chgData name="Leslie N Woodard" userId="0215b3a3-2f11-4a9b-8dcf-81ec854199b6" providerId="ADAL" clId="{C7D19AA0-DF83-401A-895C-C4C08EF77020}" dt="2026-03-04T17:11:18.919" v="6275" actId="26606"/>
          <ac:spMkLst>
            <pc:docMk/>
            <pc:sldMk cId="2492588543" sldId="479"/>
            <ac:spMk id="36" creationId="{A455CAC4-59BE-4CCB-9569-D2A1AAA3AD65}"/>
          </ac:spMkLst>
        </pc:spChg>
        <pc:graphicFrameChg chg="add mod modGraphic">
          <ac:chgData name="Leslie N Woodard" userId="0215b3a3-2f11-4a9b-8dcf-81ec854199b6" providerId="ADAL" clId="{C7D19AA0-DF83-401A-895C-C4C08EF77020}" dt="2026-03-04T17:11:18.919" v="6275" actId="26606"/>
          <ac:graphicFrameMkLst>
            <pc:docMk/>
            <pc:sldMk cId="2492588543" sldId="479"/>
            <ac:graphicFrameMk id="6" creationId="{44DC1DD6-642E-933B-D288-BF3B88E37FA2}"/>
          </ac:graphicFrameMkLst>
        </pc:graphicFrameChg>
      </pc:sldChg>
      <pc:sldChg chg="addSp delSp modSp new mod setBg">
        <pc:chgData name="Leslie N Woodard" userId="0215b3a3-2f11-4a9b-8dcf-81ec854199b6" providerId="ADAL" clId="{C7D19AA0-DF83-401A-895C-C4C08EF77020}" dt="2026-03-04T15:54:36.359" v="4997" actId="20577"/>
        <pc:sldMkLst>
          <pc:docMk/>
          <pc:sldMk cId="127770092" sldId="480"/>
        </pc:sldMkLst>
        <pc:spChg chg="mod">
          <ac:chgData name="Leslie N Woodard" userId="0215b3a3-2f11-4a9b-8dcf-81ec854199b6" providerId="ADAL" clId="{C7D19AA0-DF83-401A-895C-C4C08EF77020}" dt="2026-03-04T15:51:42.030" v="4889" actId="20577"/>
          <ac:spMkLst>
            <pc:docMk/>
            <pc:sldMk cId="127770092" sldId="480"/>
            <ac:spMk id="2" creationId="{F703CE18-BEE6-C463-96BA-FB9C6F952AA2}"/>
          </ac:spMkLst>
        </pc:spChg>
        <pc:spChg chg="mod">
          <ac:chgData name="Leslie N Woodard" userId="0215b3a3-2f11-4a9b-8dcf-81ec854199b6" providerId="ADAL" clId="{C7D19AA0-DF83-401A-895C-C4C08EF77020}" dt="2026-03-04T15:54:36.359" v="4997" actId="20577"/>
          <ac:spMkLst>
            <pc:docMk/>
            <pc:sldMk cId="127770092" sldId="480"/>
            <ac:spMk id="3" creationId="{6C70043E-EAB7-6B76-7507-D134A1624C6F}"/>
          </ac:spMkLst>
        </pc:spChg>
        <pc:spChg chg="mod">
          <ac:chgData name="Leslie N Woodard" userId="0215b3a3-2f11-4a9b-8dcf-81ec854199b6" providerId="ADAL" clId="{C7D19AA0-DF83-401A-895C-C4C08EF77020}" dt="2026-03-04T15:43:57.324" v="4843" actId="26606"/>
          <ac:spMkLst>
            <pc:docMk/>
            <pc:sldMk cId="127770092" sldId="480"/>
            <ac:spMk id="4" creationId="{46AC40A2-5548-A0CA-2097-4C535A88ED9E}"/>
          </ac:spMkLst>
        </pc:spChg>
        <pc:spChg chg="add">
          <ac:chgData name="Leslie N Woodard" userId="0215b3a3-2f11-4a9b-8dcf-81ec854199b6" providerId="ADAL" clId="{C7D19AA0-DF83-401A-895C-C4C08EF77020}" dt="2026-03-04T15:43:57.324" v="4843" actId="26606"/>
          <ac:spMkLst>
            <pc:docMk/>
            <pc:sldMk cId="127770092" sldId="480"/>
            <ac:spMk id="17" creationId="{8354E4A1-6024-4D18-89EA-EB7EF53D340F}"/>
          </ac:spMkLst>
        </pc:spChg>
        <pc:spChg chg="add">
          <ac:chgData name="Leslie N Woodard" userId="0215b3a3-2f11-4a9b-8dcf-81ec854199b6" providerId="ADAL" clId="{C7D19AA0-DF83-401A-895C-C4C08EF77020}" dt="2026-03-04T15:43:57.324" v="4843" actId="26606"/>
          <ac:spMkLst>
            <pc:docMk/>
            <pc:sldMk cId="127770092" sldId="480"/>
            <ac:spMk id="18" creationId="{EFA0B0F3-4BE3-414F-BF92-563F722B1FE8}"/>
          </ac:spMkLst>
        </pc:spChg>
        <pc:spChg chg="add">
          <ac:chgData name="Leslie N Woodard" userId="0215b3a3-2f11-4a9b-8dcf-81ec854199b6" providerId="ADAL" clId="{C7D19AA0-DF83-401A-895C-C4C08EF77020}" dt="2026-03-04T15:43:57.324" v="4843" actId="26606"/>
          <ac:spMkLst>
            <pc:docMk/>
            <pc:sldMk cId="127770092" sldId="480"/>
            <ac:spMk id="19" creationId="{3B544EC4-1768-4207-B2BF-E80679952803}"/>
          </ac:spMkLst>
        </pc:spChg>
      </pc:sldChg>
      <pc:sldChg chg="modSp add mod">
        <pc:chgData name="Leslie N Woodard" userId="0215b3a3-2f11-4a9b-8dcf-81ec854199b6" providerId="ADAL" clId="{C7D19AA0-DF83-401A-895C-C4C08EF77020}" dt="2026-03-04T15:55:31.376" v="5168" actId="20577"/>
        <pc:sldMkLst>
          <pc:docMk/>
          <pc:sldMk cId="2009037696" sldId="481"/>
        </pc:sldMkLst>
        <pc:spChg chg="mod">
          <ac:chgData name="Leslie N Woodard" userId="0215b3a3-2f11-4a9b-8dcf-81ec854199b6" providerId="ADAL" clId="{C7D19AA0-DF83-401A-895C-C4C08EF77020}" dt="2026-03-04T15:54:49.320" v="5012" actId="20577"/>
          <ac:spMkLst>
            <pc:docMk/>
            <pc:sldMk cId="2009037696" sldId="481"/>
            <ac:spMk id="2" creationId="{DBFC4B11-3808-9A8B-A2D6-EB2688091F9F}"/>
          </ac:spMkLst>
        </pc:spChg>
        <pc:spChg chg="mod">
          <ac:chgData name="Leslie N Woodard" userId="0215b3a3-2f11-4a9b-8dcf-81ec854199b6" providerId="ADAL" clId="{C7D19AA0-DF83-401A-895C-C4C08EF77020}" dt="2026-03-04T15:55:31.376" v="5168" actId="20577"/>
          <ac:spMkLst>
            <pc:docMk/>
            <pc:sldMk cId="2009037696" sldId="481"/>
            <ac:spMk id="3" creationId="{81339746-C577-4954-28C0-EE1FB9473CAE}"/>
          </ac:spMkLst>
        </pc:spChg>
      </pc:sldChg>
      <pc:sldChg chg="addSp delSp modSp new mod modClrScheme chgLayout">
        <pc:chgData name="Leslie N Woodard" userId="0215b3a3-2f11-4a9b-8dcf-81ec854199b6" providerId="ADAL" clId="{C7D19AA0-DF83-401A-895C-C4C08EF77020}" dt="2026-03-04T16:56:10.853" v="5701" actId="26606"/>
        <pc:sldMkLst>
          <pc:docMk/>
          <pc:sldMk cId="841356456" sldId="482"/>
        </pc:sldMkLst>
        <pc:spChg chg="mod ord">
          <ac:chgData name="Leslie N Woodard" userId="0215b3a3-2f11-4a9b-8dcf-81ec854199b6" providerId="ADAL" clId="{C7D19AA0-DF83-401A-895C-C4C08EF77020}" dt="2026-03-04T16:54:35.533" v="5420" actId="700"/>
          <ac:spMkLst>
            <pc:docMk/>
            <pc:sldMk cId="841356456" sldId="482"/>
            <ac:spMk id="2" creationId="{0DEB6026-D27B-D023-6D4C-2368751CD0B3}"/>
          </ac:spMkLst>
        </pc:spChg>
        <pc:spChg chg="mod ord">
          <ac:chgData name="Leslie N Woodard" userId="0215b3a3-2f11-4a9b-8dcf-81ec854199b6" providerId="ADAL" clId="{C7D19AA0-DF83-401A-895C-C4C08EF77020}" dt="2026-03-04T16:54:35.533" v="5420" actId="700"/>
          <ac:spMkLst>
            <pc:docMk/>
            <pc:sldMk cId="841356456" sldId="482"/>
            <ac:spMk id="4" creationId="{C00E219D-D486-1681-30C1-8F1532610EA9}"/>
          </ac:spMkLst>
        </pc:spChg>
        <pc:spChg chg="add mod ord">
          <ac:chgData name="Leslie N Woodard" userId="0215b3a3-2f11-4a9b-8dcf-81ec854199b6" providerId="ADAL" clId="{C7D19AA0-DF83-401A-895C-C4C08EF77020}" dt="2026-03-04T16:56:03.044" v="5700" actId="313"/>
          <ac:spMkLst>
            <pc:docMk/>
            <pc:sldMk cId="841356456" sldId="482"/>
            <ac:spMk id="5" creationId="{34409B1E-FA78-A344-89EE-41B1751FFF08}"/>
          </ac:spMkLst>
        </pc:spChg>
        <pc:graphicFrameChg chg="add">
          <ac:chgData name="Leslie N Woodard" userId="0215b3a3-2f11-4a9b-8dcf-81ec854199b6" providerId="ADAL" clId="{C7D19AA0-DF83-401A-895C-C4C08EF77020}" dt="2026-03-04T16:56:10.853" v="5701" actId="26606"/>
          <ac:graphicFrameMkLst>
            <pc:docMk/>
            <pc:sldMk cId="841356456" sldId="482"/>
            <ac:graphicFrameMk id="7" creationId="{03E647F3-295A-36DD-EBEC-87A378841ABC}"/>
          </ac:graphicFrameMkLst>
        </pc:graphicFrameChg>
      </pc:sldChg>
      <pc:sldChg chg="addSp modSp add mod modTransition modAnim">
        <pc:chgData name="Leslie N Woodard" userId="0215b3a3-2f11-4a9b-8dcf-81ec854199b6" providerId="ADAL" clId="{C7D19AA0-DF83-401A-895C-C4C08EF77020}" dt="2026-03-04T17:03:45.391" v="5988"/>
        <pc:sldMkLst>
          <pc:docMk/>
          <pc:sldMk cId="2811745204" sldId="483"/>
        </pc:sldMkLst>
        <pc:spChg chg="mod">
          <ac:chgData name="Leslie N Woodard" userId="0215b3a3-2f11-4a9b-8dcf-81ec854199b6" providerId="ADAL" clId="{C7D19AA0-DF83-401A-895C-C4C08EF77020}" dt="2026-03-04T16:57:37.784" v="5926" actId="1076"/>
          <ac:spMkLst>
            <pc:docMk/>
            <pc:sldMk cId="2811745204" sldId="483"/>
            <ac:spMk id="5" creationId="{BA57C736-34DA-DF81-218B-0EA20DB27747}"/>
          </ac:spMkLst>
        </pc:spChg>
        <pc:graphicFrameChg chg="mod">
          <ac:chgData name="Leslie N Woodard" userId="0215b3a3-2f11-4a9b-8dcf-81ec854199b6" providerId="ADAL" clId="{C7D19AA0-DF83-401A-895C-C4C08EF77020}" dt="2026-03-04T16:57:33.967" v="5925" actId="1076"/>
          <ac:graphicFrameMkLst>
            <pc:docMk/>
            <pc:sldMk cId="2811745204" sldId="483"/>
            <ac:graphicFrameMk id="7" creationId="{EED78236-A0A6-093F-5709-68F0FA65CD05}"/>
          </ac:graphicFrameMkLst>
        </pc:graphicFrameChg>
        <pc:picChg chg="add mod">
          <ac:chgData name="Leslie N Woodard" userId="0215b3a3-2f11-4a9b-8dcf-81ec854199b6" providerId="ADAL" clId="{C7D19AA0-DF83-401A-895C-C4C08EF77020}" dt="2026-03-04T17:03:24.503" v="5985" actId="1076"/>
          <ac:picMkLst>
            <pc:docMk/>
            <pc:sldMk cId="2811745204" sldId="483"/>
            <ac:picMk id="6" creationId="{0C74C2F9-A942-D270-17D4-258D08AC5443}"/>
          </ac:picMkLst>
        </pc:picChg>
      </pc:sldChg>
      <pc:sldChg chg="addSp delSp modSp new mod setBg">
        <pc:chgData name="Leslie N Woodard" userId="0215b3a3-2f11-4a9b-8dcf-81ec854199b6" providerId="ADAL" clId="{C7D19AA0-DF83-401A-895C-C4C08EF77020}" dt="2026-03-04T17:02:38.995" v="5983" actId="1076"/>
        <pc:sldMkLst>
          <pc:docMk/>
          <pc:sldMk cId="4122560450" sldId="484"/>
        </pc:sldMkLst>
        <pc:spChg chg="mod ord">
          <ac:chgData name="Leslie N Woodard" userId="0215b3a3-2f11-4a9b-8dcf-81ec854199b6" providerId="ADAL" clId="{C7D19AA0-DF83-401A-895C-C4C08EF77020}" dt="2026-03-04T16:58:49.418" v="5941" actId="26606"/>
          <ac:spMkLst>
            <pc:docMk/>
            <pc:sldMk cId="4122560450" sldId="484"/>
            <ac:spMk id="4" creationId="{DDC9A4BB-FA9F-223D-A0DA-6031829D8E99}"/>
          </ac:spMkLst>
        </pc:spChg>
        <pc:spChg chg="add">
          <ac:chgData name="Leslie N Woodard" userId="0215b3a3-2f11-4a9b-8dcf-81ec854199b6" providerId="ADAL" clId="{C7D19AA0-DF83-401A-895C-C4C08EF77020}" dt="2026-03-04T16:58:49.418" v="5941" actId="26606"/>
          <ac:spMkLst>
            <pc:docMk/>
            <pc:sldMk cId="4122560450" sldId="484"/>
            <ac:spMk id="39" creationId="{B4F6DD5F-8937-4B3E-911F-EB7A7D399CD3}"/>
          </ac:spMkLst>
        </pc:spChg>
        <pc:spChg chg="add">
          <ac:chgData name="Leslie N Woodard" userId="0215b3a3-2f11-4a9b-8dcf-81ec854199b6" providerId="ADAL" clId="{C7D19AA0-DF83-401A-895C-C4C08EF77020}" dt="2026-03-04T16:58:49.418" v="5941" actId="26606"/>
          <ac:spMkLst>
            <pc:docMk/>
            <pc:sldMk cId="4122560450" sldId="484"/>
            <ac:spMk id="40" creationId="{BA11144A-98D8-4F6D-AEFF-CFBAC7669454}"/>
          </ac:spMkLst>
        </pc:spChg>
        <pc:spChg chg="add">
          <ac:chgData name="Leslie N Woodard" userId="0215b3a3-2f11-4a9b-8dcf-81ec854199b6" providerId="ADAL" clId="{C7D19AA0-DF83-401A-895C-C4C08EF77020}" dt="2026-03-04T16:58:49.418" v="5941" actId="26606"/>
          <ac:spMkLst>
            <pc:docMk/>
            <pc:sldMk cId="4122560450" sldId="484"/>
            <ac:spMk id="41" creationId="{EA62355F-6041-49B6-9ADE-ADA617C2A009}"/>
          </ac:spMkLst>
        </pc:spChg>
        <pc:spChg chg="add">
          <ac:chgData name="Leslie N Woodard" userId="0215b3a3-2f11-4a9b-8dcf-81ec854199b6" providerId="ADAL" clId="{C7D19AA0-DF83-401A-895C-C4C08EF77020}" dt="2026-03-04T16:58:49.418" v="5941" actId="26606"/>
          <ac:spMkLst>
            <pc:docMk/>
            <pc:sldMk cId="4122560450" sldId="484"/>
            <ac:spMk id="42" creationId="{FA36BA93-6E64-4A0E-B2C4-34541F1750A8}"/>
          </ac:spMkLst>
        </pc:spChg>
        <pc:graphicFrameChg chg="add del mod">
          <ac:chgData name="Leslie N Woodard" userId="0215b3a3-2f11-4a9b-8dcf-81ec854199b6" providerId="ADAL" clId="{C7D19AA0-DF83-401A-895C-C4C08EF77020}" dt="2026-03-04T17:02:11.091" v="5974" actId="26606"/>
          <ac:graphicFrameMkLst>
            <pc:docMk/>
            <pc:sldMk cId="4122560450" sldId="484"/>
            <ac:graphicFrameMk id="43" creationId="{57CC0B9B-FB8B-3058-FAA5-4D111B20B83E}"/>
          </ac:graphicFrameMkLst>
        </pc:graphicFrameChg>
        <pc:picChg chg="add mod">
          <ac:chgData name="Leslie N Woodard" userId="0215b3a3-2f11-4a9b-8dcf-81ec854199b6" providerId="ADAL" clId="{C7D19AA0-DF83-401A-895C-C4C08EF77020}" dt="2026-03-04T17:02:37.469" v="5982" actId="14100"/>
          <ac:picMkLst>
            <pc:docMk/>
            <pc:sldMk cId="4122560450" sldId="484"/>
            <ac:picMk id="6" creationId="{FD37A956-B554-99D6-59D8-78985926F89F}"/>
          </ac:picMkLst>
        </pc:picChg>
        <pc:picChg chg="add mod">
          <ac:chgData name="Leslie N Woodard" userId="0215b3a3-2f11-4a9b-8dcf-81ec854199b6" providerId="ADAL" clId="{C7D19AA0-DF83-401A-895C-C4C08EF77020}" dt="2026-03-04T17:02:38.995" v="5983" actId="1076"/>
          <ac:picMkLst>
            <pc:docMk/>
            <pc:sldMk cId="4122560450" sldId="484"/>
            <ac:picMk id="10" creationId="{D623F6ED-D876-38CE-8FB0-C4660E456AEA}"/>
          </ac:picMkLst>
        </pc:picChg>
        <pc:picChg chg="add mod">
          <ac:chgData name="Leslie N Woodard" userId="0215b3a3-2f11-4a9b-8dcf-81ec854199b6" providerId="ADAL" clId="{C7D19AA0-DF83-401A-895C-C4C08EF77020}" dt="2026-03-04T17:02:29.096" v="5980" actId="1076"/>
          <ac:picMkLst>
            <pc:docMk/>
            <pc:sldMk cId="4122560450" sldId="484"/>
            <ac:picMk id="12" creationId="{6A6C64DF-C3CD-B5B9-9EED-272F6B82E353}"/>
          </ac:picMkLst>
        </pc:picChg>
      </pc:sldChg>
      <pc:sldChg chg="addSp delSp modSp new mod">
        <pc:chgData name="Leslie N Woodard" userId="0215b3a3-2f11-4a9b-8dcf-81ec854199b6" providerId="ADAL" clId="{C7D19AA0-DF83-401A-895C-C4C08EF77020}" dt="2026-03-04T17:06:21.530" v="6235" actId="26606"/>
        <pc:sldMkLst>
          <pc:docMk/>
          <pc:sldMk cId="2531421817" sldId="485"/>
        </pc:sldMkLst>
        <pc:spChg chg="mod">
          <ac:chgData name="Leslie N Woodard" userId="0215b3a3-2f11-4a9b-8dcf-81ec854199b6" providerId="ADAL" clId="{C7D19AA0-DF83-401A-895C-C4C08EF77020}" dt="2026-03-04T17:04:33.869" v="5990"/>
          <ac:spMkLst>
            <pc:docMk/>
            <pc:sldMk cId="2531421817" sldId="485"/>
            <ac:spMk id="2" creationId="{E114AE72-679F-1424-3BE8-039D50C795CF}"/>
          </ac:spMkLst>
        </pc:spChg>
        <pc:graphicFrameChg chg="add">
          <ac:chgData name="Leslie N Woodard" userId="0215b3a3-2f11-4a9b-8dcf-81ec854199b6" providerId="ADAL" clId="{C7D19AA0-DF83-401A-895C-C4C08EF77020}" dt="2026-03-04T17:06:21.530" v="6235" actId="26606"/>
          <ac:graphicFrameMkLst>
            <pc:docMk/>
            <pc:sldMk cId="2531421817" sldId="485"/>
            <ac:graphicFrameMk id="6" creationId="{4E2F7AB3-56B7-09E9-F949-58BD356AD339}"/>
          </ac:graphicFrameMkLst>
        </pc:graphicFrameChg>
      </pc:sldChg>
      <pc:sldChg chg="addSp delSp modSp new mod">
        <pc:chgData name="Leslie N Woodard" userId="0215b3a3-2f11-4a9b-8dcf-81ec854199b6" providerId="ADAL" clId="{C7D19AA0-DF83-401A-895C-C4C08EF77020}" dt="2026-03-10T13:21:32.935" v="6866" actId="26606"/>
        <pc:sldMkLst>
          <pc:docMk/>
          <pc:sldMk cId="2988047270" sldId="486"/>
        </pc:sldMkLst>
        <pc:spChg chg="mod">
          <ac:chgData name="Leslie N Woodard" userId="0215b3a3-2f11-4a9b-8dcf-81ec854199b6" providerId="ADAL" clId="{C7D19AA0-DF83-401A-895C-C4C08EF77020}" dt="2026-03-10T13:18:03.175" v="6480" actId="20577"/>
          <ac:spMkLst>
            <pc:docMk/>
            <pc:sldMk cId="2988047270" sldId="486"/>
            <ac:spMk id="2" creationId="{33819226-BC2A-E4FA-C800-AB13450DA20B}"/>
          </ac:spMkLst>
        </pc:spChg>
        <pc:graphicFrameChg chg="add">
          <ac:chgData name="Leslie N Woodard" userId="0215b3a3-2f11-4a9b-8dcf-81ec854199b6" providerId="ADAL" clId="{C7D19AA0-DF83-401A-895C-C4C08EF77020}" dt="2026-03-10T13:21:32.935" v="6866" actId="26606"/>
          <ac:graphicFrameMkLst>
            <pc:docMk/>
            <pc:sldMk cId="2988047270" sldId="486"/>
            <ac:graphicFrameMk id="6" creationId="{38F4A4CF-5FE7-30F2-F77A-388B0B7459C6}"/>
          </ac:graphicFrameMkLst>
        </pc:graphicFrameChg>
      </pc:sldChg>
      <pc:sldChg chg="addSp delSp modSp new mod">
        <pc:chgData name="Leslie N Woodard" userId="0215b3a3-2f11-4a9b-8dcf-81ec854199b6" providerId="ADAL" clId="{C7D19AA0-DF83-401A-895C-C4C08EF77020}" dt="2026-03-10T13:27:26.694" v="7271" actId="20577"/>
        <pc:sldMkLst>
          <pc:docMk/>
          <pc:sldMk cId="1587621064" sldId="487"/>
        </pc:sldMkLst>
        <pc:spChg chg="mod">
          <ac:chgData name="Leslie N Woodard" userId="0215b3a3-2f11-4a9b-8dcf-81ec854199b6" providerId="ADAL" clId="{C7D19AA0-DF83-401A-895C-C4C08EF77020}" dt="2026-03-10T13:22:00.355" v="6886" actId="20577"/>
          <ac:spMkLst>
            <pc:docMk/>
            <pc:sldMk cId="1587621064" sldId="487"/>
            <ac:spMk id="2" creationId="{355E161B-B3E5-F1A1-9385-80A714D5F13A}"/>
          </ac:spMkLst>
        </pc:spChg>
        <pc:graphicFrameChg chg="add mod modGraphic">
          <ac:chgData name="Leslie N Woodard" userId="0215b3a3-2f11-4a9b-8dcf-81ec854199b6" providerId="ADAL" clId="{C7D19AA0-DF83-401A-895C-C4C08EF77020}" dt="2026-03-10T13:27:26.694" v="7271" actId="20577"/>
          <ac:graphicFrameMkLst>
            <pc:docMk/>
            <pc:sldMk cId="1587621064" sldId="487"/>
            <ac:graphicFrameMk id="5" creationId="{B1964CDD-1799-FBBC-DC72-204B9D4E5A89}"/>
          </ac:graphicFrameMkLst>
        </pc:graphicFrameChg>
      </pc:sldChg>
      <pc:sldChg chg="addSp modSp new mod setBg">
        <pc:chgData name="Leslie N Woodard" userId="0215b3a3-2f11-4a9b-8dcf-81ec854199b6" providerId="ADAL" clId="{C7D19AA0-DF83-401A-895C-C4C08EF77020}" dt="2026-03-10T13:36:03.541" v="8097" actId="1076"/>
        <pc:sldMkLst>
          <pc:docMk/>
          <pc:sldMk cId="518520525" sldId="488"/>
        </pc:sldMkLst>
        <pc:spChg chg="mod">
          <ac:chgData name="Leslie N Woodard" userId="0215b3a3-2f11-4a9b-8dcf-81ec854199b6" providerId="ADAL" clId="{C7D19AA0-DF83-401A-895C-C4C08EF77020}" dt="2026-03-10T13:28:38.379" v="7296" actId="26606"/>
          <ac:spMkLst>
            <pc:docMk/>
            <pc:sldMk cId="518520525" sldId="488"/>
            <ac:spMk id="2" creationId="{60EB5010-980A-4C42-C7A8-EFC237F58FA0}"/>
          </ac:spMkLst>
        </pc:spChg>
        <pc:spChg chg="mod">
          <ac:chgData name="Leslie N Woodard" userId="0215b3a3-2f11-4a9b-8dcf-81ec854199b6" providerId="ADAL" clId="{C7D19AA0-DF83-401A-895C-C4C08EF77020}" dt="2026-03-10T13:30:16.528" v="7445" actId="20577"/>
          <ac:spMkLst>
            <pc:docMk/>
            <pc:sldMk cId="518520525" sldId="488"/>
            <ac:spMk id="3" creationId="{6D522B3F-5AA3-A8DB-5BEF-716B1A83EC88}"/>
          </ac:spMkLst>
        </pc:spChg>
        <pc:spChg chg="mod">
          <ac:chgData name="Leslie N Woodard" userId="0215b3a3-2f11-4a9b-8dcf-81ec854199b6" providerId="ADAL" clId="{C7D19AA0-DF83-401A-895C-C4C08EF77020}" dt="2026-03-10T13:28:38.379" v="7296" actId="26606"/>
          <ac:spMkLst>
            <pc:docMk/>
            <pc:sldMk cId="518520525" sldId="488"/>
            <ac:spMk id="4" creationId="{6CF4C735-5ED1-3BE4-B45D-7F6805444113}"/>
          </ac:spMkLst>
        </pc:spChg>
        <pc:spChg chg="add">
          <ac:chgData name="Leslie N Woodard" userId="0215b3a3-2f11-4a9b-8dcf-81ec854199b6" providerId="ADAL" clId="{C7D19AA0-DF83-401A-895C-C4C08EF77020}" dt="2026-03-10T13:28:38.379" v="7296" actId="26606"/>
          <ac:spMkLst>
            <pc:docMk/>
            <pc:sldMk cId="518520525" sldId="488"/>
            <ac:spMk id="9" creationId="{70FF25AD-0F94-41DA-B0CB-8FDC642B706A}"/>
          </ac:spMkLst>
        </pc:spChg>
        <pc:spChg chg="add">
          <ac:chgData name="Leslie N Woodard" userId="0215b3a3-2f11-4a9b-8dcf-81ec854199b6" providerId="ADAL" clId="{C7D19AA0-DF83-401A-895C-C4C08EF77020}" dt="2026-03-10T13:28:38.379" v="7296" actId="26606"/>
          <ac:spMkLst>
            <pc:docMk/>
            <pc:sldMk cId="518520525" sldId="488"/>
            <ac:spMk id="11" creationId="{D914EEE2-91CA-464B-AC64-5479DB51338C}"/>
          </ac:spMkLst>
        </pc:spChg>
        <pc:spChg chg="add">
          <ac:chgData name="Leslie N Woodard" userId="0215b3a3-2f11-4a9b-8dcf-81ec854199b6" providerId="ADAL" clId="{C7D19AA0-DF83-401A-895C-C4C08EF77020}" dt="2026-03-10T13:28:38.379" v="7296" actId="26606"/>
          <ac:spMkLst>
            <pc:docMk/>
            <pc:sldMk cId="518520525" sldId="488"/>
            <ac:spMk id="13" creationId="{6850C165-81F9-4CBC-87CA-3E6EBEA63901}"/>
          </ac:spMkLst>
        </pc:spChg>
        <pc:spChg chg="add">
          <ac:chgData name="Leslie N Woodard" userId="0215b3a3-2f11-4a9b-8dcf-81ec854199b6" providerId="ADAL" clId="{C7D19AA0-DF83-401A-895C-C4C08EF77020}" dt="2026-03-10T13:28:38.379" v="7296" actId="26606"/>
          <ac:spMkLst>
            <pc:docMk/>
            <pc:sldMk cId="518520525" sldId="488"/>
            <ac:spMk id="15" creationId="{5C1A212B-431A-4929-AA76-34A688D359DD}"/>
          </ac:spMkLst>
        </pc:spChg>
        <pc:graphicFrameChg chg="add mod modGraphic">
          <ac:chgData name="Leslie N Woodard" userId="0215b3a3-2f11-4a9b-8dcf-81ec854199b6" providerId="ADAL" clId="{C7D19AA0-DF83-401A-895C-C4C08EF77020}" dt="2026-03-10T13:34:26.802" v="8050" actId="1076"/>
          <ac:graphicFrameMkLst>
            <pc:docMk/>
            <pc:sldMk cId="518520525" sldId="488"/>
            <ac:graphicFrameMk id="5" creationId="{AF0E8C27-FE7E-C19E-D171-1AFD746E41B8}"/>
          </ac:graphicFrameMkLst>
        </pc:graphicFrameChg>
        <pc:graphicFrameChg chg="add mod modGraphic">
          <ac:chgData name="Leslie N Woodard" userId="0215b3a3-2f11-4a9b-8dcf-81ec854199b6" providerId="ADAL" clId="{C7D19AA0-DF83-401A-895C-C4C08EF77020}" dt="2026-03-10T13:36:03.541" v="8097" actId="1076"/>
          <ac:graphicFrameMkLst>
            <pc:docMk/>
            <pc:sldMk cId="518520525" sldId="488"/>
            <ac:graphicFrameMk id="6" creationId="{54627516-56CB-FE09-772E-E27B7511A4C2}"/>
          </ac:graphicFrameMkLst>
        </pc:graphicFrameChg>
      </pc:sldChg>
      <pc:sldChg chg="modSp add mod modNotesTx">
        <pc:chgData name="Leslie N Woodard" userId="0215b3a3-2f11-4a9b-8dcf-81ec854199b6" providerId="ADAL" clId="{C7D19AA0-DF83-401A-895C-C4C08EF77020}" dt="2026-03-10T13:39:23.075" v="8531" actId="20577"/>
        <pc:sldMkLst>
          <pc:docMk/>
          <pc:sldMk cId="809665466" sldId="489"/>
        </pc:sldMkLst>
        <pc:spChg chg="mod">
          <ac:chgData name="Leslie N Woodard" userId="0215b3a3-2f11-4a9b-8dcf-81ec854199b6" providerId="ADAL" clId="{C7D19AA0-DF83-401A-895C-C4C08EF77020}" dt="2026-03-10T13:38:21.436" v="8366" actId="20577"/>
          <ac:spMkLst>
            <pc:docMk/>
            <pc:sldMk cId="809665466" sldId="489"/>
            <ac:spMk id="2" creationId="{41A12C31-9EC1-0D07-FA0A-556EAEA39B78}"/>
          </ac:spMkLst>
        </pc:spChg>
        <pc:spChg chg="mod">
          <ac:chgData name="Leslie N Woodard" userId="0215b3a3-2f11-4a9b-8dcf-81ec854199b6" providerId="ADAL" clId="{C7D19AA0-DF83-401A-895C-C4C08EF77020}" dt="2026-03-10T13:37:52.617" v="8354" actId="20577"/>
          <ac:spMkLst>
            <pc:docMk/>
            <pc:sldMk cId="809665466" sldId="489"/>
            <ac:spMk id="3" creationId="{06A56C87-F411-E075-8021-5DD669CA0BAE}"/>
          </ac:spMkLst>
        </pc:spChg>
      </pc:sldChg>
      <pc:sldChg chg="addSp modSp new">
        <pc:chgData name="Leslie N Woodard" userId="0215b3a3-2f11-4a9b-8dcf-81ec854199b6" providerId="ADAL" clId="{C7D19AA0-DF83-401A-895C-C4C08EF77020}" dt="2026-03-17T15:20:30.608" v="8534"/>
        <pc:sldMkLst>
          <pc:docMk/>
          <pc:sldMk cId="2184109106" sldId="490"/>
        </pc:sldMkLst>
        <pc:picChg chg="add mod">
          <ac:chgData name="Leslie N Woodard" userId="0215b3a3-2f11-4a9b-8dcf-81ec854199b6" providerId="ADAL" clId="{C7D19AA0-DF83-401A-895C-C4C08EF77020}" dt="2026-03-17T15:20:30.608" v="8534"/>
          <ac:picMkLst>
            <pc:docMk/>
            <pc:sldMk cId="2184109106" sldId="490"/>
            <ac:picMk id="4" creationId="{ECF8197F-7F3B-4387-4977-1B2716BB77B7}"/>
          </ac:picMkLst>
        </pc:picChg>
      </pc:sldChg>
    </pc:docChg>
  </pc:docChgLst>
  <pc:docChgLst>
    <pc:chgData name="Woodard Leslie N" userId="0215b3a3-2f11-4a9b-8dcf-81ec854199b6" providerId="ADAL" clId="{C7D19AA0-DF83-401A-895C-C4C08EF77020}"/>
    <pc:docChg chg="undo redo custSel addSld delSld modSld sldOrd">
      <pc:chgData name="Woodard Leslie N" userId="0215b3a3-2f11-4a9b-8dcf-81ec854199b6" providerId="ADAL" clId="{C7D19AA0-DF83-401A-895C-C4C08EF77020}" dt="2026-02-23T21:35:16.478" v="9350" actId="47"/>
      <pc:docMkLst>
        <pc:docMk/>
      </pc:docMkLst>
      <pc:sldChg chg="addSp delSp modSp mod">
        <pc:chgData name="Woodard Leslie N" userId="0215b3a3-2f11-4a9b-8dcf-81ec854199b6" providerId="ADAL" clId="{C7D19AA0-DF83-401A-895C-C4C08EF77020}" dt="2026-02-23T18:34:47.417" v="2613" actId="26606"/>
        <pc:sldMkLst>
          <pc:docMk/>
          <pc:sldMk cId="3614617354" sldId="437"/>
        </pc:sldMkLst>
        <pc:spChg chg="mod">
          <ac:chgData name="Woodard Leslie N" userId="0215b3a3-2f11-4a9b-8dcf-81ec854199b6" providerId="ADAL" clId="{C7D19AA0-DF83-401A-895C-C4C08EF77020}" dt="2026-02-23T18:34:47.417" v="2613" actId="26606"/>
          <ac:spMkLst>
            <pc:docMk/>
            <pc:sldMk cId="3614617354" sldId="437"/>
            <ac:spMk id="5" creationId="{91B34224-E0F1-BD7C-E39D-D19B6A44DD28}"/>
          </ac:spMkLst>
        </pc:spChg>
        <pc:spChg chg="mod ord">
          <ac:chgData name="Woodard Leslie N" userId="0215b3a3-2f11-4a9b-8dcf-81ec854199b6" providerId="ADAL" clId="{C7D19AA0-DF83-401A-895C-C4C08EF77020}" dt="2026-02-23T18:34:47.417" v="2613" actId="26606"/>
          <ac:spMkLst>
            <pc:docMk/>
            <pc:sldMk cId="3614617354" sldId="437"/>
            <ac:spMk id="6" creationId="{D1C2F0DD-012C-4A77-5F64-52C10F32FE2E}"/>
          </ac:spMkLst>
        </pc:spChg>
        <pc:spChg chg="add">
          <ac:chgData name="Woodard Leslie N" userId="0215b3a3-2f11-4a9b-8dcf-81ec854199b6" providerId="ADAL" clId="{C7D19AA0-DF83-401A-895C-C4C08EF77020}" dt="2026-02-23T18:34:47.417" v="2613" actId="26606"/>
          <ac:spMkLst>
            <pc:docMk/>
            <pc:sldMk cId="3614617354" sldId="437"/>
            <ac:spMk id="2113" creationId="{D2FE1895-D723-4291-9D23-34ABCE97270C}"/>
          </ac:spMkLst>
        </pc:spChg>
        <pc:spChg chg="add">
          <ac:chgData name="Woodard Leslie N" userId="0215b3a3-2f11-4a9b-8dcf-81ec854199b6" providerId="ADAL" clId="{C7D19AA0-DF83-401A-895C-C4C08EF77020}" dt="2026-02-23T18:34:47.417" v="2613" actId="26606"/>
          <ac:spMkLst>
            <pc:docMk/>
            <pc:sldMk cId="3614617354" sldId="437"/>
            <ac:spMk id="2114" creationId="{FA0D2B71-5D5B-4887-8703-474324E0E3F8}"/>
          </ac:spMkLst>
        </pc:spChg>
        <pc:spChg chg="add">
          <ac:chgData name="Woodard Leslie N" userId="0215b3a3-2f11-4a9b-8dcf-81ec854199b6" providerId="ADAL" clId="{C7D19AA0-DF83-401A-895C-C4C08EF77020}" dt="2026-02-23T18:34:47.417" v="2613" actId="26606"/>
          <ac:spMkLst>
            <pc:docMk/>
            <pc:sldMk cId="3614617354" sldId="437"/>
            <ac:spMk id="2115" creationId="{B29C3614-2A4F-446E-99B0-D1589D99798D}"/>
          </ac:spMkLst>
        </pc:spChg>
        <pc:spChg chg="add">
          <ac:chgData name="Woodard Leslie N" userId="0215b3a3-2f11-4a9b-8dcf-81ec854199b6" providerId="ADAL" clId="{C7D19AA0-DF83-401A-895C-C4C08EF77020}" dt="2026-02-23T18:34:47.417" v="2613" actId="26606"/>
          <ac:spMkLst>
            <pc:docMk/>
            <pc:sldMk cId="3614617354" sldId="437"/>
            <ac:spMk id="2116" creationId="{1BC7C971-803E-4F15-ACE9-AE0BFA876A44}"/>
          </ac:spMkLst>
        </pc:spChg>
        <pc:picChg chg="add mod">
          <ac:chgData name="Woodard Leslie N" userId="0215b3a3-2f11-4a9b-8dcf-81ec854199b6" providerId="ADAL" clId="{C7D19AA0-DF83-401A-895C-C4C08EF77020}" dt="2026-02-23T18:34:02.550" v="2599" actId="1076"/>
          <ac:picMkLst>
            <pc:docMk/>
            <pc:sldMk cId="3614617354" sldId="437"/>
            <ac:picMk id="2056" creationId="{3444EA58-AFB2-B31D-2DE3-D5268232BDD2}"/>
          </ac:picMkLst>
        </pc:picChg>
      </pc:sldChg>
      <pc:sldChg chg="addSp delSp modSp mod addAnim delAnim modAnim">
        <pc:chgData name="Woodard Leslie N" userId="0215b3a3-2f11-4a9b-8dcf-81ec854199b6" providerId="ADAL" clId="{C7D19AA0-DF83-401A-895C-C4C08EF77020}" dt="2026-02-23T18:36:22.625" v="2618" actId="6549"/>
        <pc:sldMkLst>
          <pc:docMk/>
          <pc:sldMk cId="1889916118" sldId="438"/>
        </pc:sldMkLst>
        <pc:spChg chg="add del mod">
          <ac:chgData name="Woodard Leslie N" userId="0215b3a3-2f11-4a9b-8dcf-81ec854199b6" providerId="ADAL" clId="{C7D19AA0-DF83-401A-895C-C4C08EF77020}" dt="2026-02-23T18:36:22.120" v="2617" actId="478"/>
          <ac:spMkLst>
            <pc:docMk/>
            <pc:sldMk cId="1889916118" sldId="438"/>
            <ac:spMk id="2" creationId="{E1B6C136-8FDF-E237-AB72-B4EB64B44D35}"/>
          </ac:spMkLst>
        </pc:spChg>
      </pc:sldChg>
      <pc:sldChg chg="addSp delSp modSp add mod setBg delDesignElem">
        <pc:chgData name="Woodard Leslie N" userId="0215b3a3-2f11-4a9b-8dcf-81ec854199b6" providerId="ADAL" clId="{C7D19AA0-DF83-401A-895C-C4C08EF77020}" dt="2026-02-23T18:27:37.098" v="2586" actId="26606"/>
        <pc:sldMkLst>
          <pc:docMk/>
          <pc:sldMk cId="3799062525" sldId="439"/>
        </pc:sldMkLst>
        <pc:spChg chg="mod">
          <ac:chgData name="Woodard Leslie N" userId="0215b3a3-2f11-4a9b-8dcf-81ec854199b6" providerId="ADAL" clId="{C7D19AA0-DF83-401A-895C-C4C08EF77020}" dt="2026-02-23T18:27:37.098" v="2586" actId="26606"/>
          <ac:spMkLst>
            <pc:docMk/>
            <pc:sldMk cId="3799062525" sldId="439"/>
            <ac:spMk id="2" creationId="{08BE9C9A-22BB-2A19-0354-FE600E0E0160}"/>
          </ac:spMkLst>
        </pc:spChg>
        <pc:spChg chg="mod">
          <ac:chgData name="Woodard Leslie N" userId="0215b3a3-2f11-4a9b-8dcf-81ec854199b6" providerId="ADAL" clId="{C7D19AA0-DF83-401A-895C-C4C08EF77020}" dt="2026-02-23T18:27:37.098" v="2586" actId="26606"/>
          <ac:spMkLst>
            <pc:docMk/>
            <pc:sldMk cId="3799062525" sldId="439"/>
            <ac:spMk id="3" creationId="{B57B948B-69FD-3D6E-31DE-2926ED2DC9F8}"/>
          </ac:spMkLst>
        </pc:spChg>
        <pc:spChg chg="add">
          <ac:chgData name="Woodard Leslie N" userId="0215b3a3-2f11-4a9b-8dcf-81ec854199b6" providerId="ADAL" clId="{C7D19AA0-DF83-401A-895C-C4C08EF77020}" dt="2026-02-23T18:27:37.098" v="2586" actId="26606"/>
          <ac:spMkLst>
            <pc:docMk/>
            <pc:sldMk cId="3799062525" sldId="439"/>
            <ac:spMk id="6" creationId="{7A08E557-10DB-421A-876E-1AE58F8E07C4}"/>
          </ac:spMkLst>
        </pc:spChg>
        <pc:spChg chg="add">
          <ac:chgData name="Woodard Leslie N" userId="0215b3a3-2f11-4a9b-8dcf-81ec854199b6" providerId="ADAL" clId="{C7D19AA0-DF83-401A-895C-C4C08EF77020}" dt="2026-02-23T18:27:37.098" v="2586" actId="26606"/>
          <ac:spMkLst>
            <pc:docMk/>
            <pc:sldMk cId="3799062525" sldId="439"/>
            <ac:spMk id="7" creationId="{9B9C0EA8-1D7C-4958-8088-FCCA7A14337D}"/>
          </ac:spMkLst>
        </pc:spChg>
        <pc:spChg chg="add">
          <ac:chgData name="Woodard Leslie N" userId="0215b3a3-2f11-4a9b-8dcf-81ec854199b6" providerId="ADAL" clId="{C7D19AA0-DF83-401A-895C-C4C08EF77020}" dt="2026-02-23T18:27:37.098" v="2586" actId="26606"/>
          <ac:spMkLst>
            <pc:docMk/>
            <pc:sldMk cId="3799062525" sldId="439"/>
            <ac:spMk id="10" creationId="{5000D6DE-A23B-4C22-B47F-8F693347EFE8}"/>
          </ac:spMkLst>
        </pc:spChg>
        <pc:spChg chg="add">
          <ac:chgData name="Woodard Leslie N" userId="0215b3a3-2f11-4a9b-8dcf-81ec854199b6" providerId="ADAL" clId="{C7D19AA0-DF83-401A-895C-C4C08EF77020}" dt="2026-02-23T18:27:37.098" v="2586" actId="26606"/>
          <ac:spMkLst>
            <pc:docMk/>
            <pc:sldMk cId="3799062525" sldId="439"/>
            <ac:spMk id="12" creationId="{858504C1-2ED3-452E-978F-5A9D17113AD9}"/>
          </ac:spMkLst>
        </pc:spChg>
        <pc:spChg chg="add">
          <ac:chgData name="Woodard Leslie N" userId="0215b3a3-2f11-4a9b-8dcf-81ec854199b6" providerId="ADAL" clId="{C7D19AA0-DF83-401A-895C-C4C08EF77020}" dt="2026-02-23T18:27:37.098" v="2586" actId="26606"/>
          <ac:spMkLst>
            <pc:docMk/>
            <pc:sldMk cId="3799062525" sldId="439"/>
            <ac:spMk id="14" creationId="{6F8E3D02-F8A1-4BBF-A013-532F62366937}"/>
          </ac:spMkLst>
        </pc:spChg>
        <pc:spChg chg="add">
          <ac:chgData name="Woodard Leslie N" userId="0215b3a3-2f11-4a9b-8dcf-81ec854199b6" providerId="ADAL" clId="{C7D19AA0-DF83-401A-895C-C4C08EF77020}" dt="2026-02-23T18:27:37.098" v="2586" actId="26606"/>
          <ac:spMkLst>
            <pc:docMk/>
            <pc:sldMk cId="3799062525" sldId="439"/>
            <ac:spMk id="16" creationId="{1979A256-14ED-4FA7-B1D1-1A2D51CBDC48}"/>
          </ac:spMkLst>
        </pc:spChg>
        <pc:spChg chg="add">
          <ac:chgData name="Woodard Leslie N" userId="0215b3a3-2f11-4a9b-8dcf-81ec854199b6" providerId="ADAL" clId="{C7D19AA0-DF83-401A-895C-C4C08EF77020}" dt="2026-02-23T18:27:37.098" v="2586" actId="26606"/>
          <ac:spMkLst>
            <pc:docMk/>
            <pc:sldMk cId="3799062525" sldId="439"/>
            <ac:spMk id="23" creationId="{5EDCF3AD-D5F8-475E-A3D4-5E0D816277B7}"/>
          </ac:spMkLst>
        </pc:spChg>
        <pc:picChg chg="add">
          <ac:chgData name="Woodard Leslie N" userId="0215b3a3-2f11-4a9b-8dcf-81ec854199b6" providerId="ADAL" clId="{C7D19AA0-DF83-401A-895C-C4C08EF77020}" dt="2026-02-23T18:27:37.098" v="2586" actId="26606"/>
          <ac:picMkLst>
            <pc:docMk/>
            <pc:sldMk cId="3799062525" sldId="439"/>
            <ac:picMk id="8" creationId="{A2F810AF-7E54-1FC0-EC64-F0EBB7BD57D0}"/>
          </ac:picMkLst>
        </pc:picChg>
      </pc:sldChg>
      <pc:sldChg chg="modSp mod">
        <pc:chgData name="Woodard Leslie N" userId="0215b3a3-2f11-4a9b-8dcf-81ec854199b6" providerId="ADAL" clId="{C7D19AA0-DF83-401A-895C-C4C08EF77020}" dt="2026-02-23T19:06:51.788" v="4820" actId="20577"/>
        <pc:sldMkLst>
          <pc:docMk/>
          <pc:sldMk cId="1384352422" sldId="440"/>
        </pc:sldMkLst>
        <pc:spChg chg="mod">
          <ac:chgData name="Woodard Leslie N" userId="0215b3a3-2f11-4a9b-8dcf-81ec854199b6" providerId="ADAL" clId="{C7D19AA0-DF83-401A-895C-C4C08EF77020}" dt="2026-02-23T19:06:51.788" v="4820" actId="20577"/>
          <ac:spMkLst>
            <pc:docMk/>
            <pc:sldMk cId="1384352422" sldId="440"/>
            <ac:spMk id="2" creationId="{0305FD99-B777-D814-BCF6-430684663D0D}"/>
          </ac:spMkLst>
        </pc:spChg>
      </pc:sldChg>
      <pc:sldChg chg="addSp delSp modSp add mod setBg delDesignElem">
        <pc:chgData name="Woodard Leslie N" userId="0215b3a3-2f11-4a9b-8dcf-81ec854199b6" providerId="ADAL" clId="{C7D19AA0-DF83-401A-895C-C4C08EF77020}" dt="2026-02-23T19:43:28.273" v="7194" actId="14100"/>
        <pc:sldMkLst>
          <pc:docMk/>
          <pc:sldMk cId="2373956665" sldId="441"/>
        </pc:sldMkLst>
        <pc:spChg chg="mod">
          <ac:chgData name="Woodard Leslie N" userId="0215b3a3-2f11-4a9b-8dcf-81ec854199b6" providerId="ADAL" clId="{C7D19AA0-DF83-401A-895C-C4C08EF77020}" dt="2026-02-23T19:43:28.273" v="7194" actId="14100"/>
          <ac:spMkLst>
            <pc:docMk/>
            <pc:sldMk cId="2373956665" sldId="441"/>
            <ac:spMk id="2" creationId="{7BDD56BA-719D-4B95-51AE-75E4D396D750}"/>
          </ac:spMkLst>
        </pc:spChg>
        <pc:spChg chg="mod">
          <ac:chgData name="Woodard Leslie N" userId="0215b3a3-2f11-4a9b-8dcf-81ec854199b6" providerId="ADAL" clId="{C7D19AA0-DF83-401A-895C-C4C08EF77020}" dt="2026-02-23T18:27:46.612" v="2587" actId="26606"/>
          <ac:spMkLst>
            <pc:docMk/>
            <pc:sldMk cId="2373956665" sldId="441"/>
            <ac:spMk id="3" creationId="{54110176-4E78-054B-7B5A-498194873174}"/>
          </ac:spMkLst>
        </pc:spChg>
        <pc:spChg chg="add">
          <ac:chgData name="Woodard Leslie N" userId="0215b3a3-2f11-4a9b-8dcf-81ec854199b6" providerId="ADAL" clId="{C7D19AA0-DF83-401A-895C-C4C08EF77020}" dt="2026-02-23T18:27:46.612" v="2587" actId="26606"/>
          <ac:spMkLst>
            <pc:docMk/>
            <pc:sldMk cId="2373956665" sldId="441"/>
            <ac:spMk id="6" creationId="{7A08E557-10DB-421A-876E-1AE58F8E07C4}"/>
          </ac:spMkLst>
        </pc:spChg>
        <pc:spChg chg="add">
          <ac:chgData name="Woodard Leslie N" userId="0215b3a3-2f11-4a9b-8dcf-81ec854199b6" providerId="ADAL" clId="{C7D19AA0-DF83-401A-895C-C4C08EF77020}" dt="2026-02-23T18:27:46.612" v="2587" actId="26606"/>
          <ac:spMkLst>
            <pc:docMk/>
            <pc:sldMk cId="2373956665" sldId="441"/>
            <ac:spMk id="7" creationId="{C71F5A19-AFB8-4ED6-8F86-8FE92E25FDAA}"/>
          </ac:spMkLst>
        </pc:spChg>
        <pc:spChg chg="add">
          <ac:chgData name="Woodard Leslie N" userId="0215b3a3-2f11-4a9b-8dcf-81ec854199b6" providerId="ADAL" clId="{C7D19AA0-DF83-401A-895C-C4C08EF77020}" dt="2026-02-23T18:27:46.612" v="2587" actId="26606"/>
          <ac:spMkLst>
            <pc:docMk/>
            <pc:sldMk cId="2373956665" sldId="441"/>
            <ac:spMk id="8" creationId="{495318C9-7067-4AF3-A9BC-F2C5E2B9E01D}"/>
          </ac:spMkLst>
        </pc:spChg>
        <pc:spChg chg="add">
          <ac:chgData name="Woodard Leslie N" userId="0215b3a3-2f11-4a9b-8dcf-81ec854199b6" providerId="ADAL" clId="{C7D19AA0-DF83-401A-895C-C4C08EF77020}" dt="2026-02-23T18:27:46.612" v="2587" actId="26606"/>
          <ac:spMkLst>
            <pc:docMk/>
            <pc:sldMk cId="2373956665" sldId="441"/>
            <ac:spMk id="10" creationId="{325211A9-2F99-4D0E-8058-8131DFD2DDA7}"/>
          </ac:spMkLst>
        </pc:spChg>
        <pc:spChg chg="add">
          <ac:chgData name="Woodard Leslie N" userId="0215b3a3-2f11-4a9b-8dcf-81ec854199b6" providerId="ADAL" clId="{C7D19AA0-DF83-401A-895C-C4C08EF77020}" dt="2026-02-23T18:27:46.612" v="2587" actId="26606"/>
          <ac:spMkLst>
            <pc:docMk/>
            <pc:sldMk cId="2373956665" sldId="441"/>
            <ac:spMk id="12" creationId="{3E9D310E-D6B4-4E05-9F42-005036195666}"/>
          </ac:spMkLst>
        </pc:spChg>
      </pc:sldChg>
      <pc:sldChg chg="addSp modSp mod setBg">
        <pc:chgData name="Woodard Leslie N" userId="0215b3a3-2f11-4a9b-8dcf-81ec854199b6" providerId="ADAL" clId="{C7D19AA0-DF83-401A-895C-C4C08EF77020}" dt="2026-02-23T19:07:43.344" v="4834" actId="1076"/>
        <pc:sldMkLst>
          <pc:docMk/>
          <pc:sldMk cId="1657224993" sldId="443"/>
        </pc:sldMkLst>
        <pc:spChg chg="mod">
          <ac:chgData name="Woodard Leslie N" userId="0215b3a3-2f11-4a9b-8dcf-81ec854199b6" providerId="ADAL" clId="{C7D19AA0-DF83-401A-895C-C4C08EF77020}" dt="2026-02-23T19:07:24.457" v="4830" actId="26606"/>
          <ac:spMkLst>
            <pc:docMk/>
            <pc:sldMk cId="1657224993" sldId="443"/>
            <ac:spMk id="2" creationId="{82D113B6-A37E-602C-F7B9-03A5CDB04C88}"/>
          </ac:spMkLst>
        </pc:spChg>
        <pc:spChg chg="mod">
          <ac:chgData name="Woodard Leslie N" userId="0215b3a3-2f11-4a9b-8dcf-81ec854199b6" providerId="ADAL" clId="{C7D19AA0-DF83-401A-895C-C4C08EF77020}" dt="2026-02-23T19:07:43.344" v="4834" actId="1076"/>
          <ac:spMkLst>
            <pc:docMk/>
            <pc:sldMk cId="1657224993" sldId="443"/>
            <ac:spMk id="3" creationId="{A0A4C0F4-2B97-4481-237A-8CC391F4E7F3}"/>
          </ac:spMkLst>
        </pc:spChg>
        <pc:spChg chg="mod">
          <ac:chgData name="Woodard Leslie N" userId="0215b3a3-2f11-4a9b-8dcf-81ec854199b6" providerId="ADAL" clId="{C7D19AA0-DF83-401A-895C-C4C08EF77020}" dt="2026-02-23T19:07:24.457" v="4830" actId="26606"/>
          <ac:spMkLst>
            <pc:docMk/>
            <pc:sldMk cId="1657224993" sldId="443"/>
            <ac:spMk id="4" creationId="{FECBC94C-0D6C-E0CF-71C5-7C6AC15A0D39}"/>
          </ac:spMkLst>
        </pc:spChg>
        <pc:spChg chg="add">
          <ac:chgData name="Woodard Leslie N" userId="0215b3a3-2f11-4a9b-8dcf-81ec854199b6" providerId="ADAL" clId="{C7D19AA0-DF83-401A-895C-C4C08EF77020}" dt="2026-02-23T19:07:24.457" v="4830" actId="26606"/>
          <ac:spMkLst>
            <pc:docMk/>
            <pc:sldMk cId="1657224993" sldId="443"/>
            <ac:spMk id="9" creationId="{7A08E557-10DB-421A-876E-1AE58F8E07C4}"/>
          </ac:spMkLst>
        </pc:spChg>
        <pc:spChg chg="add">
          <ac:chgData name="Woodard Leslie N" userId="0215b3a3-2f11-4a9b-8dcf-81ec854199b6" providerId="ADAL" clId="{C7D19AA0-DF83-401A-895C-C4C08EF77020}" dt="2026-02-23T19:07:24.457" v="4830" actId="26606"/>
          <ac:spMkLst>
            <pc:docMk/>
            <pc:sldMk cId="1657224993" sldId="443"/>
            <ac:spMk id="11" creationId="{C71F5A19-AFB8-4ED6-8F86-8FE92E25FDAA}"/>
          </ac:spMkLst>
        </pc:spChg>
        <pc:spChg chg="add">
          <ac:chgData name="Woodard Leslie N" userId="0215b3a3-2f11-4a9b-8dcf-81ec854199b6" providerId="ADAL" clId="{C7D19AA0-DF83-401A-895C-C4C08EF77020}" dt="2026-02-23T19:07:24.457" v="4830" actId="26606"/>
          <ac:spMkLst>
            <pc:docMk/>
            <pc:sldMk cId="1657224993" sldId="443"/>
            <ac:spMk id="13" creationId="{495318C9-7067-4AF3-A9BC-F2C5E2B9E01D}"/>
          </ac:spMkLst>
        </pc:spChg>
        <pc:spChg chg="add">
          <ac:chgData name="Woodard Leslie N" userId="0215b3a3-2f11-4a9b-8dcf-81ec854199b6" providerId="ADAL" clId="{C7D19AA0-DF83-401A-895C-C4C08EF77020}" dt="2026-02-23T19:07:24.457" v="4830" actId="26606"/>
          <ac:spMkLst>
            <pc:docMk/>
            <pc:sldMk cId="1657224993" sldId="443"/>
            <ac:spMk id="15" creationId="{325211A9-2F99-4D0E-8058-8131DFD2DDA7}"/>
          </ac:spMkLst>
        </pc:spChg>
        <pc:spChg chg="add">
          <ac:chgData name="Woodard Leslie N" userId="0215b3a3-2f11-4a9b-8dcf-81ec854199b6" providerId="ADAL" clId="{C7D19AA0-DF83-401A-895C-C4C08EF77020}" dt="2026-02-23T19:07:24.457" v="4830" actId="26606"/>
          <ac:spMkLst>
            <pc:docMk/>
            <pc:sldMk cId="1657224993" sldId="443"/>
            <ac:spMk id="17" creationId="{3E9D310E-D6B4-4E05-9F42-005036195666}"/>
          </ac:spMkLst>
        </pc:spChg>
      </pc:sldChg>
      <pc:sldChg chg="addSp modSp new mod modClrScheme chgLayout modNotesTx">
        <pc:chgData name="Woodard Leslie N" userId="0215b3a3-2f11-4a9b-8dcf-81ec854199b6" providerId="ADAL" clId="{C7D19AA0-DF83-401A-895C-C4C08EF77020}" dt="2026-02-23T18:26:45.066" v="2581" actId="20577"/>
        <pc:sldMkLst>
          <pc:docMk/>
          <pc:sldMk cId="3572538189" sldId="445"/>
        </pc:sldMkLst>
        <pc:spChg chg="mod ord">
          <ac:chgData name="Woodard Leslie N" userId="0215b3a3-2f11-4a9b-8dcf-81ec854199b6" providerId="ADAL" clId="{C7D19AA0-DF83-401A-895C-C4C08EF77020}" dt="2026-02-23T17:58:27.297" v="637" actId="700"/>
          <ac:spMkLst>
            <pc:docMk/>
            <pc:sldMk cId="3572538189" sldId="445"/>
            <ac:spMk id="2" creationId="{C316845B-B818-CDB3-06EA-E1E1A5E1548E}"/>
          </ac:spMkLst>
        </pc:spChg>
        <pc:spChg chg="mod ord">
          <ac:chgData name="Woodard Leslie N" userId="0215b3a3-2f11-4a9b-8dcf-81ec854199b6" providerId="ADAL" clId="{C7D19AA0-DF83-401A-895C-C4C08EF77020}" dt="2026-02-23T18:01:07.457" v="1003" actId="27636"/>
          <ac:spMkLst>
            <pc:docMk/>
            <pc:sldMk cId="3572538189" sldId="445"/>
            <ac:spMk id="3" creationId="{40683B75-3CD2-B2D6-2A7E-9107A4909CCC}"/>
          </ac:spMkLst>
        </pc:spChg>
        <pc:spChg chg="mod ord">
          <ac:chgData name="Woodard Leslie N" userId="0215b3a3-2f11-4a9b-8dcf-81ec854199b6" providerId="ADAL" clId="{C7D19AA0-DF83-401A-895C-C4C08EF77020}" dt="2026-02-23T17:58:27.297" v="637" actId="700"/>
          <ac:spMkLst>
            <pc:docMk/>
            <pc:sldMk cId="3572538189" sldId="445"/>
            <ac:spMk id="4" creationId="{229C03F6-774A-31EE-267F-5613B70A91DF}"/>
          </ac:spMkLst>
        </pc:spChg>
        <pc:spChg chg="add mod ord">
          <ac:chgData name="Woodard Leslie N" userId="0215b3a3-2f11-4a9b-8dcf-81ec854199b6" providerId="ADAL" clId="{C7D19AA0-DF83-401A-895C-C4C08EF77020}" dt="2026-02-23T17:58:31.998" v="640" actId="20577"/>
          <ac:spMkLst>
            <pc:docMk/>
            <pc:sldMk cId="3572538189" sldId="445"/>
            <ac:spMk id="5" creationId="{A24C4606-0DC0-AF1B-B0B9-ABFB063284C9}"/>
          </ac:spMkLst>
        </pc:spChg>
        <pc:spChg chg="add mod ord">
          <ac:chgData name="Woodard Leslie N" userId="0215b3a3-2f11-4a9b-8dcf-81ec854199b6" providerId="ADAL" clId="{C7D19AA0-DF83-401A-895C-C4C08EF77020}" dt="2026-02-23T17:58:36.410" v="661" actId="20577"/>
          <ac:spMkLst>
            <pc:docMk/>
            <pc:sldMk cId="3572538189" sldId="445"/>
            <ac:spMk id="6" creationId="{BFDD2776-C84A-9A83-DCFF-59545D5F5317}"/>
          </ac:spMkLst>
        </pc:spChg>
        <pc:spChg chg="add mod ord">
          <ac:chgData name="Woodard Leslie N" userId="0215b3a3-2f11-4a9b-8dcf-81ec854199b6" providerId="ADAL" clId="{C7D19AA0-DF83-401A-895C-C4C08EF77020}" dt="2026-02-23T18:01:07.457" v="1004" actId="27636"/>
          <ac:spMkLst>
            <pc:docMk/>
            <pc:sldMk cId="3572538189" sldId="445"/>
            <ac:spMk id="7" creationId="{0432AD48-5AB3-E038-EABA-82AB3A415604}"/>
          </ac:spMkLst>
        </pc:spChg>
      </pc:sldChg>
      <pc:sldChg chg="addSp delSp modSp new mod setBg">
        <pc:chgData name="Woodard Leslie N" userId="0215b3a3-2f11-4a9b-8dcf-81ec854199b6" providerId="ADAL" clId="{C7D19AA0-DF83-401A-895C-C4C08EF77020}" dt="2026-02-23T18:09:18.108" v="1311" actId="403"/>
        <pc:sldMkLst>
          <pc:docMk/>
          <pc:sldMk cId="1665065874" sldId="446"/>
        </pc:sldMkLst>
        <pc:spChg chg="mod ord">
          <ac:chgData name="Woodard Leslie N" userId="0215b3a3-2f11-4a9b-8dcf-81ec854199b6" providerId="ADAL" clId="{C7D19AA0-DF83-401A-895C-C4C08EF77020}" dt="2026-02-23T18:09:09.997" v="1307" actId="14100"/>
          <ac:spMkLst>
            <pc:docMk/>
            <pc:sldMk cId="1665065874" sldId="446"/>
            <ac:spMk id="2" creationId="{5CF99883-D791-A8B4-FACC-B45563306168}"/>
          </ac:spMkLst>
        </pc:spChg>
        <pc:spChg chg="mod">
          <ac:chgData name="Woodard Leslie N" userId="0215b3a3-2f11-4a9b-8dcf-81ec854199b6" providerId="ADAL" clId="{C7D19AA0-DF83-401A-895C-C4C08EF77020}" dt="2026-02-23T18:09:18.108" v="1311" actId="403"/>
          <ac:spMkLst>
            <pc:docMk/>
            <pc:sldMk cId="1665065874" sldId="446"/>
            <ac:spMk id="3" creationId="{07949845-6074-535C-38DA-807B54C977A5}"/>
          </ac:spMkLst>
        </pc:spChg>
        <pc:spChg chg="mod ord">
          <ac:chgData name="Woodard Leslie N" userId="0215b3a3-2f11-4a9b-8dcf-81ec854199b6" providerId="ADAL" clId="{C7D19AA0-DF83-401A-895C-C4C08EF77020}" dt="2026-02-23T18:07:38.467" v="1287" actId="26606"/>
          <ac:spMkLst>
            <pc:docMk/>
            <pc:sldMk cId="1665065874" sldId="446"/>
            <ac:spMk id="4" creationId="{5D4056D0-D824-B210-2B90-83F6914981CF}"/>
          </ac:spMkLst>
        </pc:spChg>
        <pc:spChg chg="add">
          <ac:chgData name="Woodard Leslie N" userId="0215b3a3-2f11-4a9b-8dcf-81ec854199b6" providerId="ADAL" clId="{C7D19AA0-DF83-401A-895C-C4C08EF77020}" dt="2026-02-23T18:08:52.566" v="1302" actId="26606"/>
          <ac:spMkLst>
            <pc:docMk/>
            <pc:sldMk cId="1665065874" sldId="446"/>
            <ac:spMk id="1153" creationId="{7A08E557-10DB-421A-876E-1AE58F8E07C4}"/>
          </ac:spMkLst>
        </pc:spChg>
        <pc:spChg chg="add">
          <ac:chgData name="Woodard Leslie N" userId="0215b3a3-2f11-4a9b-8dcf-81ec854199b6" providerId="ADAL" clId="{C7D19AA0-DF83-401A-895C-C4C08EF77020}" dt="2026-02-23T18:08:52.566" v="1302" actId="26606"/>
          <ac:spMkLst>
            <pc:docMk/>
            <pc:sldMk cId="1665065874" sldId="446"/>
            <ac:spMk id="1154" creationId="{9BB8F2C0-5085-4286-BF3B-489C592A9C09}"/>
          </ac:spMkLst>
        </pc:spChg>
        <pc:spChg chg="add">
          <ac:chgData name="Woodard Leslie N" userId="0215b3a3-2f11-4a9b-8dcf-81ec854199b6" providerId="ADAL" clId="{C7D19AA0-DF83-401A-895C-C4C08EF77020}" dt="2026-02-23T18:08:52.566" v="1302" actId="26606"/>
          <ac:spMkLst>
            <pc:docMk/>
            <pc:sldMk cId="1665065874" sldId="446"/>
            <ac:spMk id="1155" creationId="{E705AD56-8B1B-4111-AE73-A1DEC7073985}"/>
          </ac:spMkLst>
        </pc:spChg>
        <pc:spChg chg="add">
          <ac:chgData name="Woodard Leslie N" userId="0215b3a3-2f11-4a9b-8dcf-81ec854199b6" providerId="ADAL" clId="{C7D19AA0-DF83-401A-895C-C4C08EF77020}" dt="2026-02-23T18:08:52.566" v="1302" actId="26606"/>
          <ac:spMkLst>
            <pc:docMk/>
            <pc:sldMk cId="1665065874" sldId="446"/>
            <ac:spMk id="1156" creationId="{0439D4E6-5229-413A-A17B-5910539E8BEC}"/>
          </ac:spMkLst>
        </pc:spChg>
        <pc:picChg chg="add mod">
          <ac:chgData name="Woodard Leslie N" userId="0215b3a3-2f11-4a9b-8dcf-81ec854199b6" providerId="ADAL" clId="{C7D19AA0-DF83-401A-895C-C4C08EF77020}" dt="2026-02-23T18:09:00.803" v="1304" actId="1076"/>
          <ac:picMkLst>
            <pc:docMk/>
            <pc:sldMk cId="1665065874" sldId="446"/>
            <ac:picMk id="6" creationId="{DF2D0533-50C7-A98C-DC6C-602A4165633D}"/>
          </ac:picMkLst>
        </pc:picChg>
      </pc:sldChg>
      <pc:sldChg chg="addSp delSp modSp new mod setBg">
        <pc:chgData name="Woodard Leslie N" userId="0215b3a3-2f11-4a9b-8dcf-81ec854199b6" providerId="ADAL" clId="{C7D19AA0-DF83-401A-895C-C4C08EF77020}" dt="2026-02-23T18:14:56.715" v="1997" actId="20577"/>
        <pc:sldMkLst>
          <pc:docMk/>
          <pc:sldMk cId="3334476646" sldId="447"/>
        </pc:sldMkLst>
        <pc:spChg chg="mod">
          <ac:chgData name="Woodard Leslie N" userId="0215b3a3-2f11-4a9b-8dcf-81ec854199b6" providerId="ADAL" clId="{C7D19AA0-DF83-401A-895C-C4C08EF77020}" dt="2026-02-23T18:14:28.810" v="1994" actId="26606"/>
          <ac:spMkLst>
            <pc:docMk/>
            <pc:sldMk cId="3334476646" sldId="447"/>
            <ac:spMk id="2" creationId="{3F7220F5-0D6B-DB46-1349-ADA3D200D994}"/>
          </ac:spMkLst>
        </pc:spChg>
        <pc:spChg chg="mod">
          <ac:chgData name="Woodard Leslie N" userId="0215b3a3-2f11-4a9b-8dcf-81ec854199b6" providerId="ADAL" clId="{C7D19AA0-DF83-401A-895C-C4C08EF77020}" dt="2026-02-23T18:14:56.715" v="1997" actId="20577"/>
          <ac:spMkLst>
            <pc:docMk/>
            <pc:sldMk cId="3334476646" sldId="447"/>
            <ac:spMk id="3" creationId="{E3FF7D90-57C8-C4A1-D59F-8811456CF531}"/>
          </ac:spMkLst>
        </pc:spChg>
        <pc:spChg chg="mod">
          <ac:chgData name="Woodard Leslie N" userId="0215b3a3-2f11-4a9b-8dcf-81ec854199b6" providerId="ADAL" clId="{C7D19AA0-DF83-401A-895C-C4C08EF77020}" dt="2026-02-23T18:14:28.810" v="1994" actId="26606"/>
          <ac:spMkLst>
            <pc:docMk/>
            <pc:sldMk cId="3334476646" sldId="447"/>
            <ac:spMk id="4" creationId="{AAB0B055-96D8-2804-D5C4-1CFEE69A2D9C}"/>
          </ac:spMkLst>
        </pc:spChg>
        <pc:spChg chg="add">
          <ac:chgData name="Woodard Leslie N" userId="0215b3a3-2f11-4a9b-8dcf-81ec854199b6" providerId="ADAL" clId="{C7D19AA0-DF83-401A-895C-C4C08EF77020}" dt="2026-02-23T18:14:28.810" v="1994" actId="26606"/>
          <ac:spMkLst>
            <pc:docMk/>
            <pc:sldMk cId="3334476646" sldId="447"/>
            <ac:spMk id="12" creationId="{8354E4A1-6024-4D18-89EA-EB7EF53D340F}"/>
          </ac:spMkLst>
        </pc:spChg>
        <pc:spChg chg="add">
          <ac:chgData name="Woodard Leslie N" userId="0215b3a3-2f11-4a9b-8dcf-81ec854199b6" providerId="ADAL" clId="{C7D19AA0-DF83-401A-895C-C4C08EF77020}" dt="2026-02-23T18:14:28.810" v="1994" actId="26606"/>
          <ac:spMkLst>
            <pc:docMk/>
            <pc:sldMk cId="3334476646" sldId="447"/>
            <ac:spMk id="14" creationId="{EFA0B0F3-4BE3-414F-BF92-563F722B1FE8}"/>
          </ac:spMkLst>
        </pc:spChg>
        <pc:spChg chg="add">
          <ac:chgData name="Woodard Leslie N" userId="0215b3a3-2f11-4a9b-8dcf-81ec854199b6" providerId="ADAL" clId="{C7D19AA0-DF83-401A-895C-C4C08EF77020}" dt="2026-02-23T18:14:28.810" v="1994" actId="26606"/>
          <ac:spMkLst>
            <pc:docMk/>
            <pc:sldMk cId="3334476646" sldId="447"/>
            <ac:spMk id="16" creationId="{3B544EC4-1768-4207-B2BF-E80679952803}"/>
          </ac:spMkLst>
        </pc:spChg>
      </pc:sldChg>
      <pc:sldChg chg="addSp delSp modSp new mod modClrScheme chgLayout">
        <pc:chgData name="Woodard Leslie N" userId="0215b3a3-2f11-4a9b-8dcf-81ec854199b6" providerId="ADAL" clId="{C7D19AA0-DF83-401A-895C-C4C08EF77020}" dt="2026-02-23T18:20:25.015" v="2223" actId="20577"/>
        <pc:sldMkLst>
          <pc:docMk/>
          <pc:sldMk cId="2509550202" sldId="448"/>
        </pc:sldMkLst>
        <pc:spChg chg="mod ord">
          <ac:chgData name="Woodard Leslie N" userId="0215b3a3-2f11-4a9b-8dcf-81ec854199b6" providerId="ADAL" clId="{C7D19AA0-DF83-401A-895C-C4C08EF77020}" dt="2026-02-23T18:17:43.756" v="2026" actId="700"/>
          <ac:spMkLst>
            <pc:docMk/>
            <pc:sldMk cId="2509550202" sldId="448"/>
            <ac:spMk id="2" creationId="{94514C43-D41D-8677-FCB0-55B37335DF3D}"/>
          </ac:spMkLst>
        </pc:spChg>
        <pc:spChg chg="mod ord">
          <ac:chgData name="Woodard Leslie N" userId="0215b3a3-2f11-4a9b-8dcf-81ec854199b6" providerId="ADAL" clId="{C7D19AA0-DF83-401A-895C-C4C08EF77020}" dt="2026-02-23T18:17:43.756" v="2026" actId="700"/>
          <ac:spMkLst>
            <pc:docMk/>
            <pc:sldMk cId="2509550202" sldId="448"/>
            <ac:spMk id="4" creationId="{CDED8DAD-5886-6C3F-EB87-2AF5E5C85459}"/>
          </ac:spMkLst>
        </pc:spChg>
        <pc:spChg chg="add mod ord">
          <ac:chgData name="Woodard Leslie N" userId="0215b3a3-2f11-4a9b-8dcf-81ec854199b6" providerId="ADAL" clId="{C7D19AA0-DF83-401A-895C-C4C08EF77020}" dt="2026-02-23T18:20:25.015" v="2223" actId="20577"/>
          <ac:spMkLst>
            <pc:docMk/>
            <pc:sldMk cId="2509550202" sldId="448"/>
            <ac:spMk id="5" creationId="{7D704263-11FB-C8C1-211C-6E690FED9E0F}"/>
          </ac:spMkLst>
        </pc:spChg>
        <pc:picChg chg="add mod">
          <ac:chgData name="Woodard Leslie N" userId="0215b3a3-2f11-4a9b-8dcf-81ec854199b6" providerId="ADAL" clId="{C7D19AA0-DF83-401A-895C-C4C08EF77020}" dt="2026-02-23T18:18:26.527" v="2031" actId="931"/>
          <ac:picMkLst>
            <pc:docMk/>
            <pc:sldMk cId="2509550202" sldId="448"/>
            <ac:picMk id="10" creationId="{91C35CED-D1A6-06D0-08C6-A96C45312107}"/>
          </ac:picMkLst>
        </pc:picChg>
      </pc:sldChg>
      <pc:sldChg chg="addSp delSp modSp new mod setBg">
        <pc:chgData name="Woodard Leslie N" userId="0215b3a3-2f11-4a9b-8dcf-81ec854199b6" providerId="ADAL" clId="{C7D19AA0-DF83-401A-895C-C4C08EF77020}" dt="2026-02-23T18:24:43.559" v="2389" actId="26606"/>
        <pc:sldMkLst>
          <pc:docMk/>
          <pc:sldMk cId="3435794848" sldId="449"/>
        </pc:sldMkLst>
        <pc:spChg chg="mod">
          <ac:chgData name="Woodard Leslie N" userId="0215b3a3-2f11-4a9b-8dcf-81ec854199b6" providerId="ADAL" clId="{C7D19AA0-DF83-401A-895C-C4C08EF77020}" dt="2026-02-23T18:24:43.544" v="2388" actId="26606"/>
          <ac:spMkLst>
            <pc:docMk/>
            <pc:sldMk cId="3435794848" sldId="449"/>
            <ac:spMk id="2" creationId="{22ACEB15-35DD-C966-4571-47F91CD82083}"/>
          </ac:spMkLst>
        </pc:spChg>
        <pc:spChg chg="mod">
          <ac:chgData name="Woodard Leslie N" userId="0215b3a3-2f11-4a9b-8dcf-81ec854199b6" providerId="ADAL" clId="{C7D19AA0-DF83-401A-895C-C4C08EF77020}" dt="2026-02-23T18:21:37.173" v="2245" actId="26606"/>
          <ac:spMkLst>
            <pc:docMk/>
            <pc:sldMk cId="3435794848" sldId="449"/>
            <ac:spMk id="4" creationId="{15463F0C-3E30-F324-6D74-8275BA65BBE1}"/>
          </ac:spMkLst>
        </pc:spChg>
        <pc:spChg chg="add">
          <ac:chgData name="Woodard Leslie N" userId="0215b3a3-2f11-4a9b-8dcf-81ec854199b6" providerId="ADAL" clId="{C7D19AA0-DF83-401A-895C-C4C08EF77020}" dt="2026-02-23T18:24:43.559" v="2389" actId="26606"/>
          <ac:spMkLst>
            <pc:docMk/>
            <pc:sldMk cId="3435794848" sldId="449"/>
            <ac:spMk id="38" creationId="{0FF30AE3-5A36-4C87-A232-1BB2380AE7A0}"/>
          </ac:spMkLst>
        </pc:spChg>
        <pc:spChg chg="add">
          <ac:chgData name="Woodard Leslie N" userId="0215b3a3-2f11-4a9b-8dcf-81ec854199b6" providerId="ADAL" clId="{C7D19AA0-DF83-401A-895C-C4C08EF77020}" dt="2026-02-23T18:24:43.559" v="2389" actId="26606"/>
          <ac:spMkLst>
            <pc:docMk/>
            <pc:sldMk cId="3435794848" sldId="449"/>
            <ac:spMk id="39" creationId="{E9621A52-88CD-4B49-A58B-BEF9A39CC304}"/>
          </ac:spMkLst>
        </pc:spChg>
        <pc:spChg chg="add">
          <ac:chgData name="Woodard Leslie N" userId="0215b3a3-2f11-4a9b-8dcf-81ec854199b6" providerId="ADAL" clId="{C7D19AA0-DF83-401A-895C-C4C08EF77020}" dt="2026-02-23T18:24:43.559" v="2389" actId="26606"/>
          <ac:spMkLst>
            <pc:docMk/>
            <pc:sldMk cId="3435794848" sldId="449"/>
            <ac:spMk id="40" creationId="{C1C7E7A1-91C8-4555-9917-CA8A58A8C37D}"/>
          </ac:spMkLst>
        </pc:spChg>
        <pc:spChg chg="add">
          <ac:chgData name="Woodard Leslie N" userId="0215b3a3-2f11-4a9b-8dcf-81ec854199b6" providerId="ADAL" clId="{C7D19AA0-DF83-401A-895C-C4C08EF77020}" dt="2026-02-23T18:24:43.559" v="2389" actId="26606"/>
          <ac:spMkLst>
            <pc:docMk/>
            <pc:sldMk cId="3435794848" sldId="449"/>
            <ac:spMk id="41" creationId="{BE861055-2EAB-429E-B867-4869568A11EF}"/>
          </ac:spMkLst>
        </pc:spChg>
        <pc:graphicFrameChg chg="add modGraphic">
          <ac:chgData name="Woodard Leslie N" userId="0215b3a3-2f11-4a9b-8dcf-81ec854199b6" providerId="ADAL" clId="{C7D19AA0-DF83-401A-895C-C4C08EF77020}" dt="2026-02-23T18:24:43.559" v="2389" actId="26606"/>
          <ac:graphicFrameMkLst>
            <pc:docMk/>
            <pc:sldMk cId="3435794848" sldId="449"/>
            <ac:graphicFrameMk id="25" creationId="{4C747E33-7503-7BCB-C7E6-4A9B27927187}"/>
          </ac:graphicFrameMkLst>
        </pc:graphicFrameChg>
        <pc:picChg chg="add mod">
          <ac:chgData name="Woodard Leslie N" userId="0215b3a3-2f11-4a9b-8dcf-81ec854199b6" providerId="ADAL" clId="{C7D19AA0-DF83-401A-895C-C4C08EF77020}" dt="2026-02-23T18:24:43.544" v="2388" actId="26606"/>
          <ac:picMkLst>
            <pc:docMk/>
            <pc:sldMk cId="3435794848" sldId="449"/>
            <ac:picMk id="6" creationId="{23D7ACB2-81B4-B29D-29C9-0E1111F48B45}"/>
          </ac:picMkLst>
        </pc:picChg>
      </pc:sldChg>
      <pc:sldChg chg="addSp delSp modSp new mod setBg modNotesTx">
        <pc:chgData name="Woodard Leslie N" userId="0215b3a3-2f11-4a9b-8dcf-81ec854199b6" providerId="ADAL" clId="{C7D19AA0-DF83-401A-895C-C4C08EF77020}" dt="2026-02-23T18:46:29.694" v="3152" actId="26606"/>
        <pc:sldMkLst>
          <pc:docMk/>
          <pc:sldMk cId="2246818271" sldId="450"/>
        </pc:sldMkLst>
        <pc:spChg chg="mod">
          <ac:chgData name="Woodard Leslie N" userId="0215b3a3-2f11-4a9b-8dcf-81ec854199b6" providerId="ADAL" clId="{C7D19AA0-DF83-401A-895C-C4C08EF77020}" dt="2026-02-23T18:46:29.694" v="3152" actId="26606"/>
          <ac:spMkLst>
            <pc:docMk/>
            <pc:sldMk cId="2246818271" sldId="450"/>
            <ac:spMk id="2" creationId="{7AA1E347-BB27-7A01-1797-54E62E459ECD}"/>
          </ac:spMkLst>
        </pc:spChg>
        <pc:spChg chg="mod">
          <ac:chgData name="Woodard Leslie N" userId="0215b3a3-2f11-4a9b-8dcf-81ec854199b6" providerId="ADAL" clId="{C7D19AA0-DF83-401A-895C-C4C08EF77020}" dt="2026-02-23T18:46:29.694" v="3152" actId="26606"/>
          <ac:spMkLst>
            <pc:docMk/>
            <pc:sldMk cId="2246818271" sldId="450"/>
            <ac:spMk id="4" creationId="{ADACAAAF-D9E2-FF7D-6E49-9FC7A8290FFC}"/>
          </ac:spMkLst>
        </pc:spChg>
        <pc:spChg chg="add">
          <ac:chgData name="Woodard Leslie N" userId="0215b3a3-2f11-4a9b-8dcf-81ec854199b6" providerId="ADAL" clId="{C7D19AA0-DF83-401A-895C-C4C08EF77020}" dt="2026-02-23T18:46:29.694" v="3152" actId="26606"/>
          <ac:spMkLst>
            <pc:docMk/>
            <pc:sldMk cId="2246818271" sldId="450"/>
            <ac:spMk id="10" creationId="{C4DD10E6-914E-4F17-ABD5-8F016C23EE57}"/>
          </ac:spMkLst>
        </pc:spChg>
        <pc:spChg chg="add">
          <ac:chgData name="Woodard Leslie N" userId="0215b3a3-2f11-4a9b-8dcf-81ec854199b6" providerId="ADAL" clId="{C7D19AA0-DF83-401A-895C-C4C08EF77020}" dt="2026-02-23T18:46:29.694" v="3152" actId="26606"/>
          <ac:spMkLst>
            <pc:docMk/>
            <pc:sldMk cId="2246818271" sldId="450"/>
            <ac:spMk id="12" creationId="{F9023182-6D3E-438B-8E1A-DBF47C70D73B}"/>
          </ac:spMkLst>
        </pc:spChg>
        <pc:spChg chg="add">
          <ac:chgData name="Woodard Leslie N" userId="0215b3a3-2f11-4a9b-8dcf-81ec854199b6" providerId="ADAL" clId="{C7D19AA0-DF83-401A-895C-C4C08EF77020}" dt="2026-02-23T18:46:29.694" v="3152" actId="26606"/>
          <ac:spMkLst>
            <pc:docMk/>
            <pc:sldMk cId="2246818271" sldId="450"/>
            <ac:spMk id="14" creationId="{66989A7B-378A-4C5A-83D3-92770B761BE4}"/>
          </ac:spMkLst>
        </pc:spChg>
        <pc:spChg chg="add">
          <ac:chgData name="Woodard Leslie N" userId="0215b3a3-2f11-4a9b-8dcf-81ec854199b6" providerId="ADAL" clId="{C7D19AA0-DF83-401A-895C-C4C08EF77020}" dt="2026-02-23T18:46:29.694" v="3152" actId="26606"/>
          <ac:spMkLst>
            <pc:docMk/>
            <pc:sldMk cId="2246818271" sldId="450"/>
            <ac:spMk id="16" creationId="{D493E550-6182-46EC-9D62-577FCFBA6037}"/>
          </ac:spMkLst>
        </pc:spChg>
        <pc:graphicFrameChg chg="add">
          <ac:chgData name="Woodard Leslie N" userId="0215b3a3-2f11-4a9b-8dcf-81ec854199b6" providerId="ADAL" clId="{C7D19AA0-DF83-401A-895C-C4C08EF77020}" dt="2026-02-23T18:46:29.694" v="3152" actId="26606"/>
          <ac:graphicFrameMkLst>
            <pc:docMk/>
            <pc:sldMk cId="2246818271" sldId="450"/>
            <ac:graphicFrameMk id="6" creationId="{FC51478C-FBD9-4BB3-53C6-2E80DCEAFDB0}"/>
          </ac:graphicFrameMkLst>
        </pc:graphicFrameChg>
      </pc:sldChg>
      <pc:sldChg chg="addSp delSp modSp new mod setBg">
        <pc:chgData name="Woodard Leslie N" userId="0215b3a3-2f11-4a9b-8dcf-81ec854199b6" providerId="ADAL" clId="{C7D19AA0-DF83-401A-895C-C4C08EF77020}" dt="2026-02-23T18:48:32.940" v="3268" actId="26606"/>
        <pc:sldMkLst>
          <pc:docMk/>
          <pc:sldMk cId="1355345097" sldId="451"/>
        </pc:sldMkLst>
        <pc:spChg chg="mod">
          <ac:chgData name="Woodard Leslie N" userId="0215b3a3-2f11-4a9b-8dcf-81ec854199b6" providerId="ADAL" clId="{C7D19AA0-DF83-401A-895C-C4C08EF77020}" dt="2026-02-23T18:48:32.940" v="3268" actId="26606"/>
          <ac:spMkLst>
            <pc:docMk/>
            <pc:sldMk cId="1355345097" sldId="451"/>
            <ac:spMk id="2" creationId="{4310D3AE-A1F5-3A6D-1399-F94E360B49B6}"/>
          </ac:spMkLst>
        </pc:spChg>
        <pc:spChg chg="mod">
          <ac:chgData name="Woodard Leslie N" userId="0215b3a3-2f11-4a9b-8dcf-81ec854199b6" providerId="ADAL" clId="{C7D19AA0-DF83-401A-895C-C4C08EF77020}" dt="2026-02-23T18:48:32.940" v="3268" actId="26606"/>
          <ac:spMkLst>
            <pc:docMk/>
            <pc:sldMk cId="1355345097" sldId="451"/>
            <ac:spMk id="4" creationId="{EF408B23-85F6-F147-DC10-452516ADBBED}"/>
          </ac:spMkLst>
        </pc:spChg>
        <pc:spChg chg="add">
          <ac:chgData name="Woodard Leslie N" userId="0215b3a3-2f11-4a9b-8dcf-81ec854199b6" providerId="ADAL" clId="{C7D19AA0-DF83-401A-895C-C4C08EF77020}" dt="2026-02-23T18:48:32.940" v="3268" actId="26606"/>
          <ac:spMkLst>
            <pc:docMk/>
            <pc:sldMk cId="1355345097" sldId="451"/>
            <ac:spMk id="10" creationId="{6AE74EBA-D2C0-48AE-BC45-68F2A5D40999}"/>
          </ac:spMkLst>
        </pc:spChg>
        <pc:spChg chg="add">
          <ac:chgData name="Woodard Leslie N" userId="0215b3a3-2f11-4a9b-8dcf-81ec854199b6" providerId="ADAL" clId="{C7D19AA0-DF83-401A-895C-C4C08EF77020}" dt="2026-02-23T18:48:32.940" v="3268" actId="26606"/>
          <ac:spMkLst>
            <pc:docMk/>
            <pc:sldMk cId="1355345097" sldId="451"/>
            <ac:spMk id="12" creationId="{FB26DDCB-14E3-4156-835C-B9A6A4300C78}"/>
          </ac:spMkLst>
        </pc:spChg>
        <pc:spChg chg="add">
          <ac:chgData name="Woodard Leslie N" userId="0215b3a3-2f11-4a9b-8dcf-81ec854199b6" providerId="ADAL" clId="{C7D19AA0-DF83-401A-895C-C4C08EF77020}" dt="2026-02-23T18:48:32.940" v="3268" actId="26606"/>
          <ac:spMkLst>
            <pc:docMk/>
            <pc:sldMk cId="1355345097" sldId="451"/>
            <ac:spMk id="14" creationId="{83299DC6-FC4C-47A5-B9DE-DD3011E19401}"/>
          </ac:spMkLst>
        </pc:spChg>
        <pc:spChg chg="add">
          <ac:chgData name="Woodard Leslie N" userId="0215b3a3-2f11-4a9b-8dcf-81ec854199b6" providerId="ADAL" clId="{C7D19AA0-DF83-401A-895C-C4C08EF77020}" dt="2026-02-23T18:48:32.940" v="3268" actId="26606"/>
          <ac:spMkLst>
            <pc:docMk/>
            <pc:sldMk cId="1355345097" sldId="451"/>
            <ac:spMk id="16" creationId="{A455CAC4-59BE-4CCB-9569-D2A1AAA3AD65}"/>
          </ac:spMkLst>
        </pc:spChg>
        <pc:graphicFrameChg chg="add">
          <ac:chgData name="Woodard Leslie N" userId="0215b3a3-2f11-4a9b-8dcf-81ec854199b6" providerId="ADAL" clId="{C7D19AA0-DF83-401A-895C-C4C08EF77020}" dt="2026-02-23T18:48:32.940" v="3268" actId="26606"/>
          <ac:graphicFrameMkLst>
            <pc:docMk/>
            <pc:sldMk cId="1355345097" sldId="451"/>
            <ac:graphicFrameMk id="6" creationId="{5C74B888-B87C-EE37-E391-8E163B7F722E}"/>
          </ac:graphicFrameMkLst>
        </pc:graphicFrameChg>
      </pc:sldChg>
      <pc:sldChg chg="addSp delSp modSp new mod ord setBg">
        <pc:chgData name="Woodard Leslie N" userId="0215b3a3-2f11-4a9b-8dcf-81ec854199b6" providerId="ADAL" clId="{C7D19AA0-DF83-401A-895C-C4C08EF77020}" dt="2026-02-23T18:54:45.817" v="3699" actId="26606"/>
        <pc:sldMkLst>
          <pc:docMk/>
          <pc:sldMk cId="1901989454" sldId="452"/>
        </pc:sldMkLst>
        <pc:spChg chg="mod">
          <ac:chgData name="Woodard Leslie N" userId="0215b3a3-2f11-4a9b-8dcf-81ec854199b6" providerId="ADAL" clId="{C7D19AA0-DF83-401A-895C-C4C08EF77020}" dt="2026-02-23T18:54:45.817" v="3699" actId="26606"/>
          <ac:spMkLst>
            <pc:docMk/>
            <pc:sldMk cId="1901989454" sldId="452"/>
            <ac:spMk id="2" creationId="{8F506AAD-3FF3-8B93-0262-8EA43EEDE512}"/>
          </ac:spMkLst>
        </pc:spChg>
        <pc:spChg chg="add del mod">
          <ac:chgData name="Woodard Leslie N" userId="0215b3a3-2f11-4a9b-8dcf-81ec854199b6" providerId="ADAL" clId="{C7D19AA0-DF83-401A-895C-C4C08EF77020}" dt="2026-02-23T18:54:45.817" v="3699" actId="26606"/>
          <ac:spMkLst>
            <pc:docMk/>
            <pc:sldMk cId="1901989454" sldId="452"/>
            <ac:spMk id="3" creationId="{F3E59947-A452-6ED2-172C-BEA06EF1BF3C}"/>
          </ac:spMkLst>
        </pc:spChg>
        <pc:spChg chg="mod">
          <ac:chgData name="Woodard Leslie N" userId="0215b3a3-2f11-4a9b-8dcf-81ec854199b6" providerId="ADAL" clId="{C7D19AA0-DF83-401A-895C-C4C08EF77020}" dt="2026-02-23T18:54:45.817" v="3699" actId="26606"/>
          <ac:spMkLst>
            <pc:docMk/>
            <pc:sldMk cId="1901989454" sldId="452"/>
            <ac:spMk id="4" creationId="{9A48808F-AF2D-1D33-9C2F-8DE28FDBDC3E}"/>
          </ac:spMkLst>
        </pc:spChg>
      </pc:sldChg>
      <pc:sldChg chg="add ord">
        <pc:chgData name="Woodard Leslie N" userId="0215b3a3-2f11-4a9b-8dcf-81ec854199b6" providerId="ADAL" clId="{C7D19AA0-DF83-401A-895C-C4C08EF77020}" dt="2026-02-23T19:08:04.295" v="4836"/>
        <pc:sldMkLst>
          <pc:docMk/>
          <pc:sldMk cId="2158151033" sldId="453"/>
        </pc:sldMkLst>
      </pc:sldChg>
      <pc:sldChg chg="add ord">
        <pc:chgData name="Woodard Leslie N" userId="0215b3a3-2f11-4a9b-8dcf-81ec854199b6" providerId="ADAL" clId="{C7D19AA0-DF83-401A-895C-C4C08EF77020}" dt="2026-02-23T19:08:06.189" v="4838"/>
        <pc:sldMkLst>
          <pc:docMk/>
          <pc:sldMk cId="534503147" sldId="454"/>
        </pc:sldMkLst>
      </pc:sldChg>
      <pc:sldChg chg="add">
        <pc:chgData name="Woodard Leslie N" userId="0215b3a3-2f11-4a9b-8dcf-81ec854199b6" providerId="ADAL" clId="{C7D19AA0-DF83-401A-895C-C4C08EF77020}" dt="2026-02-23T19:06:45.470" v="4812"/>
        <pc:sldMkLst>
          <pc:docMk/>
          <pc:sldMk cId="591917984" sldId="455"/>
        </pc:sldMkLst>
      </pc:sldChg>
      <pc:sldChg chg="add">
        <pc:chgData name="Woodard Leslie N" userId="0215b3a3-2f11-4a9b-8dcf-81ec854199b6" providerId="ADAL" clId="{C7D19AA0-DF83-401A-895C-C4C08EF77020}" dt="2026-02-23T19:06:45.470" v="4812"/>
        <pc:sldMkLst>
          <pc:docMk/>
          <pc:sldMk cId="3025902095" sldId="456"/>
        </pc:sldMkLst>
      </pc:sldChg>
      <pc:sldChg chg="addSp modSp new mod setBg addAnim">
        <pc:chgData name="Woodard Leslie N" userId="0215b3a3-2f11-4a9b-8dcf-81ec854199b6" providerId="ADAL" clId="{C7D19AA0-DF83-401A-895C-C4C08EF77020}" dt="2026-02-23T19:07:10.890" v="4829"/>
        <pc:sldMkLst>
          <pc:docMk/>
          <pc:sldMk cId="3889685516" sldId="457"/>
        </pc:sldMkLst>
        <pc:spChg chg="mod">
          <ac:chgData name="Woodard Leslie N" userId="0215b3a3-2f11-4a9b-8dcf-81ec854199b6" providerId="ADAL" clId="{C7D19AA0-DF83-401A-895C-C4C08EF77020}" dt="2026-02-23T19:07:10.890" v="4827" actId="26606"/>
          <ac:spMkLst>
            <pc:docMk/>
            <pc:sldMk cId="3889685516" sldId="457"/>
            <ac:spMk id="2" creationId="{42E59F30-4110-5425-A006-79BD9AEBAACA}"/>
          </ac:spMkLst>
        </pc:spChg>
        <pc:spChg chg="mod">
          <ac:chgData name="Woodard Leslie N" userId="0215b3a3-2f11-4a9b-8dcf-81ec854199b6" providerId="ADAL" clId="{C7D19AA0-DF83-401A-895C-C4C08EF77020}" dt="2026-02-23T19:07:10.890" v="4827" actId="26606"/>
          <ac:spMkLst>
            <pc:docMk/>
            <pc:sldMk cId="3889685516" sldId="457"/>
            <ac:spMk id="3" creationId="{ECBC45F0-D55F-EF9D-9AA1-C365D679FBB6}"/>
          </ac:spMkLst>
        </pc:spChg>
        <pc:spChg chg="add">
          <ac:chgData name="Woodard Leslie N" userId="0215b3a3-2f11-4a9b-8dcf-81ec854199b6" providerId="ADAL" clId="{C7D19AA0-DF83-401A-895C-C4C08EF77020}" dt="2026-02-23T19:07:10.890" v="4827" actId="26606"/>
          <ac:spMkLst>
            <pc:docMk/>
            <pc:sldMk cId="3889685516" sldId="457"/>
            <ac:spMk id="10" creationId="{7A08E557-10DB-421A-876E-1AE58F8E07C4}"/>
          </ac:spMkLst>
        </pc:spChg>
        <pc:spChg chg="add">
          <ac:chgData name="Woodard Leslie N" userId="0215b3a3-2f11-4a9b-8dcf-81ec854199b6" providerId="ADAL" clId="{C7D19AA0-DF83-401A-895C-C4C08EF77020}" dt="2026-02-23T19:07:10.890" v="4827" actId="26606"/>
          <ac:spMkLst>
            <pc:docMk/>
            <pc:sldMk cId="3889685516" sldId="457"/>
            <ac:spMk id="12" creationId="{D2FE1895-D723-4291-9D23-34ABCE97270C}"/>
          </ac:spMkLst>
        </pc:spChg>
        <pc:spChg chg="add">
          <ac:chgData name="Woodard Leslie N" userId="0215b3a3-2f11-4a9b-8dcf-81ec854199b6" providerId="ADAL" clId="{C7D19AA0-DF83-401A-895C-C4C08EF77020}" dt="2026-02-23T19:07:10.890" v="4827" actId="26606"/>
          <ac:spMkLst>
            <pc:docMk/>
            <pc:sldMk cId="3889685516" sldId="457"/>
            <ac:spMk id="14" creationId="{FA0D2B71-5D5B-4887-8703-474324E0E3F8}"/>
          </ac:spMkLst>
        </pc:spChg>
        <pc:spChg chg="add">
          <ac:chgData name="Woodard Leslie N" userId="0215b3a3-2f11-4a9b-8dcf-81ec854199b6" providerId="ADAL" clId="{C7D19AA0-DF83-401A-895C-C4C08EF77020}" dt="2026-02-23T19:07:10.890" v="4827" actId="26606"/>
          <ac:spMkLst>
            <pc:docMk/>
            <pc:sldMk cId="3889685516" sldId="457"/>
            <ac:spMk id="16" creationId="{B29C3614-2A4F-446E-99B0-D1589D99798D}"/>
          </ac:spMkLst>
        </pc:spChg>
        <pc:spChg chg="add">
          <ac:chgData name="Woodard Leslie N" userId="0215b3a3-2f11-4a9b-8dcf-81ec854199b6" providerId="ADAL" clId="{C7D19AA0-DF83-401A-895C-C4C08EF77020}" dt="2026-02-23T19:07:10.890" v="4827" actId="26606"/>
          <ac:spMkLst>
            <pc:docMk/>
            <pc:sldMk cId="3889685516" sldId="457"/>
            <ac:spMk id="18" creationId="{1BC7C971-803E-4F15-ACE9-AE0BFA876A44}"/>
          </ac:spMkLst>
        </pc:spChg>
        <pc:spChg chg="add">
          <ac:chgData name="Woodard Leslie N" userId="0215b3a3-2f11-4a9b-8dcf-81ec854199b6" providerId="ADAL" clId="{C7D19AA0-DF83-401A-895C-C4C08EF77020}" dt="2026-02-23T19:07:10.890" v="4827" actId="26606"/>
          <ac:spMkLst>
            <pc:docMk/>
            <pc:sldMk cId="3889685516" sldId="457"/>
            <ac:spMk id="20" creationId="{74319818-7012-46F7-BE23-777D5B2E6925}"/>
          </ac:spMkLst>
        </pc:spChg>
        <pc:picChg chg="add">
          <ac:chgData name="Woodard Leslie N" userId="0215b3a3-2f11-4a9b-8dcf-81ec854199b6" providerId="ADAL" clId="{C7D19AA0-DF83-401A-895C-C4C08EF77020}" dt="2026-02-23T19:07:10.890" v="4827" actId="26606"/>
          <ac:picMkLst>
            <pc:docMk/>
            <pc:sldMk cId="3889685516" sldId="457"/>
            <ac:picMk id="7" creationId="{CAC31DCE-FC1A-D089-5355-A425F2652A34}"/>
          </ac:picMkLst>
        </pc:picChg>
      </pc:sldChg>
      <pc:sldChg chg="addSp modSp add mod modAnim">
        <pc:chgData name="Woodard Leslie N" userId="0215b3a3-2f11-4a9b-8dcf-81ec854199b6" providerId="ADAL" clId="{C7D19AA0-DF83-401A-895C-C4C08EF77020}" dt="2026-02-23T19:12:41.411" v="5219"/>
        <pc:sldMkLst>
          <pc:docMk/>
          <pc:sldMk cId="349081943" sldId="459"/>
        </pc:sldMkLst>
        <pc:spChg chg="mod">
          <ac:chgData name="Woodard Leslie N" userId="0215b3a3-2f11-4a9b-8dcf-81ec854199b6" providerId="ADAL" clId="{C7D19AA0-DF83-401A-895C-C4C08EF77020}" dt="2026-02-23T19:12:28.662" v="5217" actId="1076"/>
          <ac:spMkLst>
            <pc:docMk/>
            <pc:sldMk cId="349081943" sldId="459"/>
            <ac:spMk id="2" creationId="{EA55BEC1-A989-5CFD-BBA6-3F2FDF29BF0A}"/>
          </ac:spMkLst>
        </pc:spChg>
        <pc:spChg chg="mod">
          <ac:chgData name="Woodard Leslie N" userId="0215b3a3-2f11-4a9b-8dcf-81ec854199b6" providerId="ADAL" clId="{C7D19AA0-DF83-401A-895C-C4C08EF77020}" dt="2026-02-23T19:12:26.265" v="5216" actId="1076"/>
          <ac:spMkLst>
            <pc:docMk/>
            <pc:sldMk cId="349081943" sldId="459"/>
            <ac:spMk id="3" creationId="{82C6A181-9818-E09D-F080-CCC6BC262968}"/>
          </ac:spMkLst>
        </pc:spChg>
        <pc:picChg chg="add mod">
          <ac:chgData name="Woodard Leslie N" userId="0215b3a3-2f11-4a9b-8dcf-81ec854199b6" providerId="ADAL" clId="{C7D19AA0-DF83-401A-895C-C4C08EF77020}" dt="2026-02-23T19:12:34.430" v="5218" actId="1076"/>
          <ac:picMkLst>
            <pc:docMk/>
            <pc:sldMk cId="349081943" sldId="459"/>
            <ac:picMk id="6" creationId="{1F52A315-0226-EAC3-1860-DE6A3462E728}"/>
          </ac:picMkLst>
        </pc:picChg>
      </pc:sldChg>
      <pc:sldChg chg="modSp add">
        <pc:chgData name="Woodard Leslie N" userId="0215b3a3-2f11-4a9b-8dcf-81ec854199b6" providerId="ADAL" clId="{C7D19AA0-DF83-401A-895C-C4C08EF77020}" dt="2026-02-23T19:10:32.695" v="4916"/>
        <pc:sldMkLst>
          <pc:docMk/>
          <pc:sldMk cId="1485392655" sldId="460"/>
        </pc:sldMkLst>
        <pc:spChg chg="mod">
          <ac:chgData name="Woodard Leslie N" userId="0215b3a3-2f11-4a9b-8dcf-81ec854199b6" providerId="ADAL" clId="{C7D19AA0-DF83-401A-895C-C4C08EF77020}" dt="2026-02-23T19:10:32.695" v="4916"/>
          <ac:spMkLst>
            <pc:docMk/>
            <pc:sldMk cId="1485392655" sldId="460"/>
            <ac:spMk id="3" creationId="{CDD642A0-1B25-4329-C846-BF88BB612119}"/>
          </ac:spMkLst>
        </pc:spChg>
      </pc:sldChg>
      <pc:sldChg chg="modSp new mod">
        <pc:chgData name="Woodard Leslie N" userId="0215b3a3-2f11-4a9b-8dcf-81ec854199b6" providerId="ADAL" clId="{C7D19AA0-DF83-401A-895C-C4C08EF77020}" dt="2026-02-23T19:21:56.405" v="5965" actId="20577"/>
        <pc:sldMkLst>
          <pc:docMk/>
          <pc:sldMk cId="2383502287" sldId="461"/>
        </pc:sldMkLst>
        <pc:spChg chg="mod">
          <ac:chgData name="Woodard Leslie N" userId="0215b3a3-2f11-4a9b-8dcf-81ec854199b6" providerId="ADAL" clId="{C7D19AA0-DF83-401A-895C-C4C08EF77020}" dt="2026-02-23T19:13:59.153" v="5242" actId="20577"/>
          <ac:spMkLst>
            <pc:docMk/>
            <pc:sldMk cId="2383502287" sldId="461"/>
            <ac:spMk id="2" creationId="{3D5DAA11-FEC5-21D5-C211-D00CC2A5A4A7}"/>
          </ac:spMkLst>
        </pc:spChg>
        <pc:spChg chg="mod">
          <ac:chgData name="Woodard Leslie N" userId="0215b3a3-2f11-4a9b-8dcf-81ec854199b6" providerId="ADAL" clId="{C7D19AA0-DF83-401A-895C-C4C08EF77020}" dt="2026-02-23T19:21:56.405" v="5965" actId="20577"/>
          <ac:spMkLst>
            <pc:docMk/>
            <pc:sldMk cId="2383502287" sldId="461"/>
            <ac:spMk id="3" creationId="{3E8B0633-41D7-9C14-A0FE-35241FFBA1D8}"/>
          </ac:spMkLst>
        </pc:spChg>
      </pc:sldChg>
      <pc:sldChg chg="modSp new mod modNotesTx">
        <pc:chgData name="Woodard Leslie N" userId="0215b3a3-2f11-4a9b-8dcf-81ec854199b6" providerId="ADAL" clId="{C7D19AA0-DF83-401A-895C-C4C08EF77020}" dt="2026-02-23T19:35:36.790" v="6731" actId="20577"/>
        <pc:sldMkLst>
          <pc:docMk/>
          <pc:sldMk cId="948134501" sldId="462"/>
        </pc:sldMkLst>
        <pc:spChg chg="mod">
          <ac:chgData name="Woodard Leslie N" userId="0215b3a3-2f11-4a9b-8dcf-81ec854199b6" providerId="ADAL" clId="{C7D19AA0-DF83-401A-895C-C4C08EF77020}" dt="2026-02-23T19:31:13.907" v="5991" actId="20577"/>
          <ac:spMkLst>
            <pc:docMk/>
            <pc:sldMk cId="948134501" sldId="462"/>
            <ac:spMk id="2" creationId="{92558B70-70AB-6B71-A93C-9C1684553D7C}"/>
          </ac:spMkLst>
        </pc:spChg>
        <pc:spChg chg="mod">
          <ac:chgData name="Woodard Leslie N" userId="0215b3a3-2f11-4a9b-8dcf-81ec854199b6" providerId="ADAL" clId="{C7D19AA0-DF83-401A-895C-C4C08EF77020}" dt="2026-02-23T19:35:06.438" v="6592" actId="20577"/>
          <ac:spMkLst>
            <pc:docMk/>
            <pc:sldMk cId="948134501" sldId="462"/>
            <ac:spMk id="3" creationId="{9770F556-0D48-7B1B-275A-F09689710AB2}"/>
          </ac:spMkLst>
        </pc:spChg>
      </pc:sldChg>
      <pc:sldChg chg="addSp modSp new mod">
        <pc:chgData name="Woodard Leslie N" userId="0215b3a3-2f11-4a9b-8dcf-81ec854199b6" providerId="ADAL" clId="{C7D19AA0-DF83-401A-895C-C4C08EF77020}" dt="2026-02-23T19:40:10.941" v="7115" actId="14100"/>
        <pc:sldMkLst>
          <pc:docMk/>
          <pc:sldMk cId="3106846719" sldId="463"/>
        </pc:sldMkLst>
        <pc:spChg chg="mod">
          <ac:chgData name="Woodard Leslie N" userId="0215b3a3-2f11-4a9b-8dcf-81ec854199b6" providerId="ADAL" clId="{C7D19AA0-DF83-401A-895C-C4C08EF77020}" dt="2026-02-23T19:36:40.598" v="6737" actId="20577"/>
          <ac:spMkLst>
            <pc:docMk/>
            <pc:sldMk cId="3106846719" sldId="463"/>
            <ac:spMk id="2" creationId="{C5F02214-5548-86AE-1EFC-F804A26D0EEE}"/>
          </ac:spMkLst>
        </pc:spChg>
        <pc:spChg chg="mod">
          <ac:chgData name="Woodard Leslie N" userId="0215b3a3-2f11-4a9b-8dcf-81ec854199b6" providerId="ADAL" clId="{C7D19AA0-DF83-401A-895C-C4C08EF77020}" dt="2026-02-23T19:40:02.432" v="7113" actId="20577"/>
          <ac:spMkLst>
            <pc:docMk/>
            <pc:sldMk cId="3106846719" sldId="463"/>
            <ac:spMk id="3" creationId="{02D83F12-3546-4101-A3D5-763871D0707E}"/>
          </ac:spMkLst>
        </pc:spChg>
        <pc:picChg chg="add mod">
          <ac:chgData name="Woodard Leslie N" userId="0215b3a3-2f11-4a9b-8dcf-81ec854199b6" providerId="ADAL" clId="{C7D19AA0-DF83-401A-895C-C4C08EF77020}" dt="2026-02-23T19:40:10.941" v="7115" actId="14100"/>
          <ac:picMkLst>
            <pc:docMk/>
            <pc:sldMk cId="3106846719" sldId="463"/>
            <ac:picMk id="6" creationId="{0D7C50A2-4138-21CF-FA50-38DF423707A5}"/>
          </ac:picMkLst>
        </pc:picChg>
      </pc:sldChg>
      <pc:sldChg chg="modSp new mod">
        <pc:chgData name="Woodard Leslie N" userId="0215b3a3-2f11-4a9b-8dcf-81ec854199b6" providerId="ADAL" clId="{C7D19AA0-DF83-401A-895C-C4C08EF77020}" dt="2026-02-23T20:03:46.817" v="7985" actId="207"/>
        <pc:sldMkLst>
          <pc:docMk/>
          <pc:sldMk cId="685538995" sldId="464"/>
        </pc:sldMkLst>
        <pc:spChg chg="mod">
          <ac:chgData name="Woodard Leslie N" userId="0215b3a3-2f11-4a9b-8dcf-81ec854199b6" providerId="ADAL" clId="{C7D19AA0-DF83-401A-895C-C4C08EF77020}" dt="2026-02-23T19:42:56.064" v="7158" actId="20577"/>
          <ac:spMkLst>
            <pc:docMk/>
            <pc:sldMk cId="685538995" sldId="464"/>
            <ac:spMk id="2" creationId="{3B27F271-B3C3-673C-803F-5B541F08E703}"/>
          </ac:spMkLst>
        </pc:spChg>
        <pc:spChg chg="mod">
          <ac:chgData name="Woodard Leslie N" userId="0215b3a3-2f11-4a9b-8dcf-81ec854199b6" providerId="ADAL" clId="{C7D19AA0-DF83-401A-895C-C4C08EF77020}" dt="2026-02-23T20:03:46.817" v="7985" actId="207"/>
          <ac:spMkLst>
            <pc:docMk/>
            <pc:sldMk cId="685538995" sldId="464"/>
            <ac:spMk id="3" creationId="{5C01A1A5-B7C4-D0D2-0C4A-5037058E97D6}"/>
          </ac:spMkLst>
        </pc:spChg>
      </pc:sldChg>
      <pc:sldChg chg="addSp delSp modSp new mod setBg modClrScheme delDesignElem chgLayout">
        <pc:chgData name="Woodard Leslie N" userId="0215b3a3-2f11-4a9b-8dcf-81ec854199b6" providerId="ADAL" clId="{C7D19AA0-DF83-401A-895C-C4C08EF77020}" dt="2026-02-23T20:06:39.118" v="8031" actId="1076"/>
        <pc:sldMkLst>
          <pc:docMk/>
          <pc:sldMk cId="3317730303" sldId="465"/>
        </pc:sldMkLst>
        <pc:spChg chg="mod ord">
          <ac:chgData name="Woodard Leslie N" userId="0215b3a3-2f11-4a9b-8dcf-81ec854199b6" providerId="ADAL" clId="{C7D19AA0-DF83-401A-895C-C4C08EF77020}" dt="2026-02-23T20:05:58.916" v="8024" actId="108"/>
          <ac:spMkLst>
            <pc:docMk/>
            <pc:sldMk cId="3317730303" sldId="465"/>
            <ac:spMk id="2" creationId="{044D0E44-AC00-9D83-8199-A26FE549B81E}"/>
          </ac:spMkLst>
        </pc:spChg>
        <pc:spChg chg="mod ord">
          <ac:chgData name="Woodard Leslie N" userId="0215b3a3-2f11-4a9b-8dcf-81ec854199b6" providerId="ADAL" clId="{C7D19AA0-DF83-401A-895C-C4C08EF77020}" dt="2026-02-23T20:01:49.197" v="7864" actId="700"/>
          <ac:spMkLst>
            <pc:docMk/>
            <pc:sldMk cId="3317730303" sldId="465"/>
            <ac:spMk id="4" creationId="{7BCAEA3A-3630-5022-5264-852025EF210C}"/>
          </ac:spMkLst>
        </pc:spChg>
        <pc:spChg chg="add mod ord">
          <ac:chgData name="Woodard Leslie N" userId="0215b3a3-2f11-4a9b-8dcf-81ec854199b6" providerId="ADAL" clId="{C7D19AA0-DF83-401A-895C-C4C08EF77020}" dt="2026-02-23T20:01:53.955" v="7866"/>
          <ac:spMkLst>
            <pc:docMk/>
            <pc:sldMk cId="3317730303" sldId="465"/>
            <ac:spMk id="7" creationId="{8C062473-061A-5472-BD93-3F6E4CD61FBD}"/>
          </ac:spMkLst>
        </pc:spChg>
        <pc:spChg chg="add mod">
          <ac:chgData name="Woodard Leslie N" userId="0215b3a3-2f11-4a9b-8dcf-81ec854199b6" providerId="ADAL" clId="{C7D19AA0-DF83-401A-895C-C4C08EF77020}" dt="2026-02-23T20:06:39.118" v="8031" actId="1076"/>
          <ac:spMkLst>
            <pc:docMk/>
            <pc:sldMk cId="3317730303" sldId="465"/>
            <ac:spMk id="12" creationId="{423D117B-03B0-32E2-EF11-06950253B02B}"/>
          </ac:spMkLst>
        </pc:spChg>
        <pc:graphicFrameChg chg="add mod modGraphic">
          <ac:chgData name="Woodard Leslie N" userId="0215b3a3-2f11-4a9b-8dcf-81ec854199b6" providerId="ADAL" clId="{C7D19AA0-DF83-401A-895C-C4C08EF77020}" dt="2026-02-23T20:06:09.047" v="8025" actId="1076"/>
          <ac:graphicFrameMkLst>
            <pc:docMk/>
            <pc:sldMk cId="3317730303" sldId="465"/>
            <ac:graphicFrameMk id="9" creationId="{5EC3E78B-EA2D-A521-1BF2-600A5F14325D}"/>
          </ac:graphicFrameMkLst>
        </pc:graphicFrameChg>
        <pc:picChg chg="add mod">
          <ac:chgData name="Woodard Leslie N" userId="0215b3a3-2f11-4a9b-8dcf-81ec854199b6" providerId="ADAL" clId="{C7D19AA0-DF83-401A-895C-C4C08EF77020}" dt="2026-02-23T20:04:46.829" v="7991" actId="1076"/>
          <ac:picMkLst>
            <pc:docMk/>
            <pc:sldMk cId="3317730303" sldId="465"/>
            <ac:picMk id="8" creationId="{F80B17E7-D6E2-2BBD-4F41-34F51EA3080E}"/>
          </ac:picMkLst>
        </pc:picChg>
      </pc:sldChg>
      <pc:sldChg chg="addSp modSp new mod">
        <pc:chgData name="Woodard Leslie N" userId="0215b3a3-2f11-4a9b-8dcf-81ec854199b6" providerId="ADAL" clId="{C7D19AA0-DF83-401A-895C-C4C08EF77020}" dt="2026-02-23T20:17:42.365" v="8329" actId="20577"/>
        <pc:sldMkLst>
          <pc:docMk/>
          <pc:sldMk cId="782976871" sldId="466"/>
        </pc:sldMkLst>
        <pc:spChg chg="mod">
          <ac:chgData name="Woodard Leslie N" userId="0215b3a3-2f11-4a9b-8dcf-81ec854199b6" providerId="ADAL" clId="{C7D19AA0-DF83-401A-895C-C4C08EF77020}" dt="2026-02-23T20:13:37.239" v="8153" actId="20577"/>
          <ac:spMkLst>
            <pc:docMk/>
            <pc:sldMk cId="782976871" sldId="466"/>
            <ac:spMk id="2" creationId="{ECEF68AD-B665-00E1-89E6-6C025E4BDDBC}"/>
          </ac:spMkLst>
        </pc:spChg>
        <pc:spChg chg="mod">
          <ac:chgData name="Woodard Leslie N" userId="0215b3a3-2f11-4a9b-8dcf-81ec854199b6" providerId="ADAL" clId="{C7D19AA0-DF83-401A-895C-C4C08EF77020}" dt="2026-02-23T20:17:42.365" v="8329" actId="20577"/>
          <ac:spMkLst>
            <pc:docMk/>
            <pc:sldMk cId="782976871" sldId="466"/>
            <ac:spMk id="3" creationId="{0866BA8E-0088-25D1-439D-0CD3C156A507}"/>
          </ac:spMkLst>
        </pc:spChg>
        <pc:picChg chg="add mod">
          <ac:chgData name="Woodard Leslie N" userId="0215b3a3-2f11-4a9b-8dcf-81ec854199b6" providerId="ADAL" clId="{C7D19AA0-DF83-401A-895C-C4C08EF77020}" dt="2026-02-23T20:14:03.524" v="8244" actId="1076"/>
          <ac:picMkLst>
            <pc:docMk/>
            <pc:sldMk cId="782976871" sldId="466"/>
            <ac:picMk id="6" creationId="{9434B31E-6F87-7E7E-757F-89FB7EC63876}"/>
          </ac:picMkLst>
        </pc:picChg>
      </pc:sldChg>
      <pc:sldChg chg="addSp modSp new mod">
        <pc:chgData name="Woodard Leslie N" userId="0215b3a3-2f11-4a9b-8dcf-81ec854199b6" providerId="ADAL" clId="{C7D19AA0-DF83-401A-895C-C4C08EF77020}" dt="2026-02-23T20:22:36.806" v="8661" actId="1076"/>
        <pc:sldMkLst>
          <pc:docMk/>
          <pc:sldMk cId="3536602071" sldId="467"/>
        </pc:sldMkLst>
        <pc:spChg chg="mod">
          <ac:chgData name="Woodard Leslie N" userId="0215b3a3-2f11-4a9b-8dcf-81ec854199b6" providerId="ADAL" clId="{C7D19AA0-DF83-401A-895C-C4C08EF77020}" dt="2026-02-23T20:17:31.699" v="8312" actId="404"/>
          <ac:spMkLst>
            <pc:docMk/>
            <pc:sldMk cId="3536602071" sldId="467"/>
            <ac:spMk id="2" creationId="{2B15AA84-FAB1-E66C-99C2-26F6FB40B951}"/>
          </ac:spMkLst>
        </pc:spChg>
        <pc:spChg chg="mod">
          <ac:chgData name="Woodard Leslie N" userId="0215b3a3-2f11-4a9b-8dcf-81ec854199b6" providerId="ADAL" clId="{C7D19AA0-DF83-401A-895C-C4C08EF77020}" dt="2026-02-23T20:22:15.567" v="8659" actId="20577"/>
          <ac:spMkLst>
            <pc:docMk/>
            <pc:sldMk cId="3536602071" sldId="467"/>
            <ac:spMk id="3" creationId="{91B5D793-9B74-FC80-A7F9-6D16BB7205A7}"/>
          </ac:spMkLst>
        </pc:spChg>
        <pc:picChg chg="add mod">
          <ac:chgData name="Woodard Leslie N" userId="0215b3a3-2f11-4a9b-8dcf-81ec854199b6" providerId="ADAL" clId="{C7D19AA0-DF83-401A-895C-C4C08EF77020}" dt="2026-02-23T20:22:36.806" v="8661" actId="1076"/>
          <ac:picMkLst>
            <pc:docMk/>
            <pc:sldMk cId="3536602071" sldId="467"/>
            <ac:picMk id="6" creationId="{868F0FC2-61C6-055D-141D-1CC2E0E8B946}"/>
          </ac:picMkLst>
        </pc:picChg>
      </pc:sldChg>
      <pc:sldChg chg="addSp delSp modSp add mod">
        <pc:chgData name="Woodard Leslie N" userId="0215b3a3-2f11-4a9b-8dcf-81ec854199b6" providerId="ADAL" clId="{C7D19AA0-DF83-401A-895C-C4C08EF77020}" dt="2026-02-23T20:24:16.279" v="8799" actId="1076"/>
        <pc:sldMkLst>
          <pc:docMk/>
          <pc:sldMk cId="3212545515" sldId="468"/>
        </pc:sldMkLst>
        <pc:spChg chg="mod">
          <ac:chgData name="Woodard Leslie N" userId="0215b3a3-2f11-4a9b-8dcf-81ec854199b6" providerId="ADAL" clId="{C7D19AA0-DF83-401A-895C-C4C08EF77020}" dt="2026-02-23T20:23:25.598" v="8796" actId="15"/>
          <ac:spMkLst>
            <pc:docMk/>
            <pc:sldMk cId="3212545515" sldId="468"/>
            <ac:spMk id="3" creationId="{F74CFD3A-FF25-E93A-6371-026FA73BD0ED}"/>
          </ac:spMkLst>
        </pc:spChg>
        <pc:picChg chg="add mod">
          <ac:chgData name="Woodard Leslie N" userId="0215b3a3-2f11-4a9b-8dcf-81ec854199b6" providerId="ADAL" clId="{C7D19AA0-DF83-401A-895C-C4C08EF77020}" dt="2026-02-23T20:24:16.279" v="8799" actId="1076"/>
          <ac:picMkLst>
            <pc:docMk/>
            <pc:sldMk cId="3212545515" sldId="468"/>
            <ac:picMk id="7" creationId="{13C4CED6-C691-F5B9-1AE7-1111F940BE6F}"/>
          </ac:picMkLst>
        </pc:picChg>
      </pc:sldChg>
      <pc:sldChg chg="modSp new mod">
        <pc:chgData name="Woodard Leslie N" userId="0215b3a3-2f11-4a9b-8dcf-81ec854199b6" providerId="ADAL" clId="{C7D19AA0-DF83-401A-895C-C4C08EF77020}" dt="2026-02-23T20:30:58.155" v="8857" actId="20577"/>
        <pc:sldMkLst>
          <pc:docMk/>
          <pc:sldMk cId="2192959111" sldId="469"/>
        </pc:sldMkLst>
        <pc:spChg chg="mod">
          <ac:chgData name="Woodard Leslie N" userId="0215b3a3-2f11-4a9b-8dcf-81ec854199b6" providerId="ADAL" clId="{C7D19AA0-DF83-401A-895C-C4C08EF77020}" dt="2026-02-23T20:30:58.155" v="8857" actId="20577"/>
          <ac:spMkLst>
            <pc:docMk/>
            <pc:sldMk cId="2192959111" sldId="469"/>
            <ac:spMk id="3" creationId="{9A0C6605-90D4-9843-8831-D8893762A814}"/>
          </ac:spMkLst>
        </pc:spChg>
      </pc:sldChg>
      <pc:sldChg chg="modSp add mod">
        <pc:chgData name="Woodard Leslie N" userId="0215b3a3-2f11-4a9b-8dcf-81ec854199b6" providerId="ADAL" clId="{C7D19AA0-DF83-401A-895C-C4C08EF77020}" dt="2026-02-23T20:47:14.803" v="9339" actId="20577"/>
        <pc:sldMkLst>
          <pc:docMk/>
          <pc:sldMk cId="1695321013" sldId="471"/>
        </pc:sldMkLst>
        <pc:spChg chg="mod">
          <ac:chgData name="Woodard Leslie N" userId="0215b3a3-2f11-4a9b-8dcf-81ec854199b6" providerId="ADAL" clId="{C7D19AA0-DF83-401A-895C-C4C08EF77020}" dt="2026-02-23T20:47:14.803" v="9339" actId="20577"/>
          <ac:spMkLst>
            <pc:docMk/>
            <pc:sldMk cId="1695321013" sldId="471"/>
            <ac:spMk id="3" creationId="{773C13BB-70C1-558B-592A-E5A080E117BD}"/>
          </ac:spMkLst>
        </pc:spChg>
      </pc:sldChg>
      <pc:sldChg chg="modSp add mod">
        <pc:chgData name="Woodard Leslie N" userId="0215b3a3-2f11-4a9b-8dcf-81ec854199b6" providerId="ADAL" clId="{C7D19AA0-DF83-401A-895C-C4C08EF77020}" dt="2026-02-23T20:47:27.106" v="9345" actId="6549"/>
        <pc:sldMkLst>
          <pc:docMk/>
          <pc:sldMk cId="1374423986" sldId="472"/>
        </pc:sldMkLst>
        <pc:spChg chg="mod">
          <ac:chgData name="Woodard Leslie N" userId="0215b3a3-2f11-4a9b-8dcf-81ec854199b6" providerId="ADAL" clId="{C7D19AA0-DF83-401A-895C-C4C08EF77020}" dt="2026-02-23T20:47:24.821" v="9344" actId="20577"/>
          <ac:spMkLst>
            <pc:docMk/>
            <pc:sldMk cId="1374423986" sldId="472"/>
            <ac:spMk id="2" creationId="{7FC70564-C620-548B-3B60-E83F31BCAF07}"/>
          </ac:spMkLst>
        </pc:spChg>
        <pc:spChg chg="mod">
          <ac:chgData name="Woodard Leslie N" userId="0215b3a3-2f11-4a9b-8dcf-81ec854199b6" providerId="ADAL" clId="{C7D19AA0-DF83-401A-895C-C4C08EF77020}" dt="2026-02-23T20:47:27.106" v="9345" actId="6549"/>
          <ac:spMkLst>
            <pc:docMk/>
            <pc:sldMk cId="1374423986" sldId="472"/>
            <ac:spMk id="3" creationId="{B362408C-9E20-2945-F6F5-792D762731F6}"/>
          </ac:spMkLst>
        </pc:spChg>
      </pc:sld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ata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6C5447-6604-4915-AC9E-5541DA90ADE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1DB8629-A563-4854-82F3-D6064B10AC6F}">
      <dgm:prSet/>
      <dgm:spPr/>
      <dgm:t>
        <a:bodyPr/>
        <a:lstStyle/>
        <a:p>
          <a:r>
            <a:rPr lang="en-US"/>
            <a:t>Section updated with lots of examples</a:t>
          </a:r>
        </a:p>
      </dgm:t>
    </dgm:pt>
    <dgm:pt modelId="{B5F56F65-60EB-45F1-810E-014E71D3F861}" type="parTrans" cxnId="{B3216492-A092-494E-B59A-5C763D02553E}">
      <dgm:prSet/>
      <dgm:spPr/>
      <dgm:t>
        <a:bodyPr/>
        <a:lstStyle/>
        <a:p>
          <a:endParaRPr lang="en-US"/>
        </a:p>
      </dgm:t>
    </dgm:pt>
    <dgm:pt modelId="{CAD1E16C-3F2E-4B27-94AE-608875D841DB}" type="sibTrans" cxnId="{B3216492-A092-494E-B59A-5C763D02553E}">
      <dgm:prSet/>
      <dgm:spPr/>
      <dgm:t>
        <a:bodyPr/>
        <a:lstStyle/>
        <a:p>
          <a:endParaRPr lang="en-US"/>
        </a:p>
      </dgm:t>
    </dgm:pt>
    <dgm:pt modelId="{D69A80CA-8F16-4E0A-8BD4-AA2DEAB10AB9}">
      <dgm:prSet/>
      <dgm:spPr/>
      <dgm:t>
        <a:bodyPr/>
        <a:lstStyle/>
        <a:p>
          <a:r>
            <a:rPr lang="en-US" dirty="0"/>
            <a:t>Chronic = listed under transformations from</a:t>
          </a:r>
        </a:p>
      </dgm:t>
    </dgm:pt>
    <dgm:pt modelId="{6E2805D3-B1A3-4269-8A69-F81EFE3CD092}" type="parTrans" cxnId="{92AC0DE1-F569-42C5-ABA0-5D6875A146AA}">
      <dgm:prSet/>
      <dgm:spPr/>
      <dgm:t>
        <a:bodyPr/>
        <a:lstStyle/>
        <a:p>
          <a:endParaRPr lang="en-US"/>
        </a:p>
      </dgm:t>
    </dgm:pt>
    <dgm:pt modelId="{EC78CF50-C91C-4484-B03F-6D1A31373E20}" type="sibTrans" cxnId="{92AC0DE1-F569-42C5-ABA0-5D6875A146AA}">
      <dgm:prSet/>
      <dgm:spPr/>
      <dgm:t>
        <a:bodyPr/>
        <a:lstStyle/>
        <a:p>
          <a:endParaRPr lang="en-US"/>
        </a:p>
      </dgm:t>
    </dgm:pt>
    <dgm:pt modelId="{B19F15E5-C8C6-4BC0-A130-85DFE4B41D35}">
      <dgm:prSet/>
      <dgm:spPr/>
      <dgm:t>
        <a:bodyPr/>
        <a:lstStyle/>
        <a:p>
          <a:r>
            <a:rPr lang="en-US" dirty="0"/>
            <a:t>Acute = listed under transformations to </a:t>
          </a:r>
        </a:p>
      </dgm:t>
    </dgm:pt>
    <dgm:pt modelId="{341572F4-29E2-4940-8A38-CBDE56412972}" type="parTrans" cxnId="{F6E15E50-1362-416F-8E71-0D68E648CCF7}">
      <dgm:prSet/>
      <dgm:spPr/>
      <dgm:t>
        <a:bodyPr/>
        <a:lstStyle/>
        <a:p>
          <a:endParaRPr lang="en-US"/>
        </a:p>
      </dgm:t>
    </dgm:pt>
    <dgm:pt modelId="{3A06DFF2-A9A5-4250-9A79-1B9DABE9CDC4}" type="sibTrans" cxnId="{F6E15E50-1362-416F-8E71-0D68E648CCF7}">
      <dgm:prSet/>
      <dgm:spPr/>
      <dgm:t>
        <a:bodyPr/>
        <a:lstStyle/>
        <a:p>
          <a:endParaRPr lang="en-US"/>
        </a:p>
      </dgm:t>
    </dgm:pt>
    <dgm:pt modelId="{36D78052-7815-4107-898C-1AB7EA0B369A}" type="pres">
      <dgm:prSet presAssocID="{CF6C5447-6604-4915-AC9E-5541DA90ADE9}" presName="vert0" presStyleCnt="0">
        <dgm:presLayoutVars>
          <dgm:dir/>
          <dgm:animOne val="branch"/>
          <dgm:animLvl val="lvl"/>
        </dgm:presLayoutVars>
      </dgm:prSet>
      <dgm:spPr/>
    </dgm:pt>
    <dgm:pt modelId="{F2653086-96A1-4952-A768-5CF988FCA3C9}" type="pres">
      <dgm:prSet presAssocID="{41DB8629-A563-4854-82F3-D6064B10AC6F}" presName="thickLine" presStyleLbl="alignNode1" presStyleIdx="0" presStyleCnt="3"/>
      <dgm:spPr/>
    </dgm:pt>
    <dgm:pt modelId="{D48FDB53-D086-46C1-9683-97F6F422F8F2}" type="pres">
      <dgm:prSet presAssocID="{41DB8629-A563-4854-82F3-D6064B10AC6F}" presName="horz1" presStyleCnt="0"/>
      <dgm:spPr/>
    </dgm:pt>
    <dgm:pt modelId="{BC1152B9-39EA-4580-8E4F-D8C088E07D70}" type="pres">
      <dgm:prSet presAssocID="{41DB8629-A563-4854-82F3-D6064B10AC6F}" presName="tx1" presStyleLbl="revTx" presStyleIdx="0" presStyleCnt="3"/>
      <dgm:spPr/>
    </dgm:pt>
    <dgm:pt modelId="{1B076C6D-2E77-4F4E-8A73-E8648558B80F}" type="pres">
      <dgm:prSet presAssocID="{41DB8629-A563-4854-82F3-D6064B10AC6F}" presName="vert1" presStyleCnt="0"/>
      <dgm:spPr/>
    </dgm:pt>
    <dgm:pt modelId="{339A0AFB-F7F6-43DF-B9F7-F070EE57EF78}" type="pres">
      <dgm:prSet presAssocID="{D69A80CA-8F16-4E0A-8BD4-AA2DEAB10AB9}" presName="thickLine" presStyleLbl="alignNode1" presStyleIdx="1" presStyleCnt="3"/>
      <dgm:spPr/>
    </dgm:pt>
    <dgm:pt modelId="{81D81E6C-E3B8-4277-A487-76DB4A88F8F0}" type="pres">
      <dgm:prSet presAssocID="{D69A80CA-8F16-4E0A-8BD4-AA2DEAB10AB9}" presName="horz1" presStyleCnt="0"/>
      <dgm:spPr/>
    </dgm:pt>
    <dgm:pt modelId="{830E2DEC-91FA-4CE0-AECC-CE875E68F13F}" type="pres">
      <dgm:prSet presAssocID="{D69A80CA-8F16-4E0A-8BD4-AA2DEAB10AB9}" presName="tx1" presStyleLbl="revTx" presStyleIdx="1" presStyleCnt="3"/>
      <dgm:spPr/>
    </dgm:pt>
    <dgm:pt modelId="{CDE9ACAC-8132-4448-A151-3797252928FF}" type="pres">
      <dgm:prSet presAssocID="{D69A80CA-8F16-4E0A-8BD4-AA2DEAB10AB9}" presName="vert1" presStyleCnt="0"/>
      <dgm:spPr/>
    </dgm:pt>
    <dgm:pt modelId="{075093D8-7764-4BEF-8758-618D178A2637}" type="pres">
      <dgm:prSet presAssocID="{B19F15E5-C8C6-4BC0-A130-85DFE4B41D35}" presName="thickLine" presStyleLbl="alignNode1" presStyleIdx="2" presStyleCnt="3"/>
      <dgm:spPr/>
    </dgm:pt>
    <dgm:pt modelId="{B441EB78-D49B-4FD9-B2F4-9C6868A0E696}" type="pres">
      <dgm:prSet presAssocID="{B19F15E5-C8C6-4BC0-A130-85DFE4B41D35}" presName="horz1" presStyleCnt="0"/>
      <dgm:spPr/>
    </dgm:pt>
    <dgm:pt modelId="{607FF156-5CEE-48D6-AC0E-6BF35983ABA0}" type="pres">
      <dgm:prSet presAssocID="{B19F15E5-C8C6-4BC0-A130-85DFE4B41D35}" presName="tx1" presStyleLbl="revTx" presStyleIdx="2" presStyleCnt="3"/>
      <dgm:spPr/>
    </dgm:pt>
    <dgm:pt modelId="{43BC398C-3A88-46A1-AAB0-1DFFEA835EC2}" type="pres">
      <dgm:prSet presAssocID="{B19F15E5-C8C6-4BC0-A130-85DFE4B41D35}" presName="vert1" presStyleCnt="0"/>
      <dgm:spPr/>
    </dgm:pt>
  </dgm:ptLst>
  <dgm:cxnLst>
    <dgm:cxn modelId="{0FE63B62-F206-4D93-AFFF-1AC238BAE354}" type="presOf" srcId="{D69A80CA-8F16-4E0A-8BD4-AA2DEAB10AB9}" destId="{830E2DEC-91FA-4CE0-AECC-CE875E68F13F}" srcOrd="0" destOrd="0" presId="urn:microsoft.com/office/officeart/2008/layout/LinedList"/>
    <dgm:cxn modelId="{F6E15E50-1362-416F-8E71-0D68E648CCF7}" srcId="{CF6C5447-6604-4915-AC9E-5541DA90ADE9}" destId="{B19F15E5-C8C6-4BC0-A130-85DFE4B41D35}" srcOrd="2" destOrd="0" parTransId="{341572F4-29E2-4940-8A38-CBDE56412972}" sibTransId="{3A06DFF2-A9A5-4250-9A79-1B9DABE9CDC4}"/>
    <dgm:cxn modelId="{58BEA58B-085A-4040-A53F-77A616F9A8AF}" type="presOf" srcId="{B19F15E5-C8C6-4BC0-A130-85DFE4B41D35}" destId="{607FF156-5CEE-48D6-AC0E-6BF35983ABA0}" srcOrd="0" destOrd="0" presId="urn:microsoft.com/office/officeart/2008/layout/LinedList"/>
    <dgm:cxn modelId="{EF938B90-01BA-4F78-969A-535007A60F45}" type="presOf" srcId="{CF6C5447-6604-4915-AC9E-5541DA90ADE9}" destId="{36D78052-7815-4107-898C-1AB7EA0B369A}" srcOrd="0" destOrd="0" presId="urn:microsoft.com/office/officeart/2008/layout/LinedList"/>
    <dgm:cxn modelId="{B3216492-A092-494E-B59A-5C763D02553E}" srcId="{CF6C5447-6604-4915-AC9E-5541DA90ADE9}" destId="{41DB8629-A563-4854-82F3-D6064B10AC6F}" srcOrd="0" destOrd="0" parTransId="{B5F56F65-60EB-45F1-810E-014E71D3F861}" sibTransId="{CAD1E16C-3F2E-4B27-94AE-608875D841DB}"/>
    <dgm:cxn modelId="{CAC577B1-0876-4FB4-9FB8-FB73715983AC}" type="presOf" srcId="{41DB8629-A563-4854-82F3-D6064B10AC6F}" destId="{BC1152B9-39EA-4580-8E4F-D8C088E07D70}" srcOrd="0" destOrd="0" presId="urn:microsoft.com/office/officeart/2008/layout/LinedList"/>
    <dgm:cxn modelId="{92AC0DE1-F569-42C5-ABA0-5D6875A146AA}" srcId="{CF6C5447-6604-4915-AC9E-5541DA90ADE9}" destId="{D69A80CA-8F16-4E0A-8BD4-AA2DEAB10AB9}" srcOrd="1" destOrd="0" parTransId="{6E2805D3-B1A3-4269-8A69-F81EFE3CD092}" sibTransId="{EC78CF50-C91C-4484-B03F-6D1A31373E20}"/>
    <dgm:cxn modelId="{24CE196F-D5E6-43C0-87A6-D1E38DF9DFB1}" type="presParOf" srcId="{36D78052-7815-4107-898C-1AB7EA0B369A}" destId="{F2653086-96A1-4952-A768-5CF988FCA3C9}" srcOrd="0" destOrd="0" presId="urn:microsoft.com/office/officeart/2008/layout/LinedList"/>
    <dgm:cxn modelId="{94F1FCB9-BE00-44E1-8530-FBC86FA00068}" type="presParOf" srcId="{36D78052-7815-4107-898C-1AB7EA0B369A}" destId="{D48FDB53-D086-46C1-9683-97F6F422F8F2}" srcOrd="1" destOrd="0" presId="urn:microsoft.com/office/officeart/2008/layout/LinedList"/>
    <dgm:cxn modelId="{D3174394-083C-4F9D-8D55-4829ABEA119E}" type="presParOf" srcId="{D48FDB53-D086-46C1-9683-97F6F422F8F2}" destId="{BC1152B9-39EA-4580-8E4F-D8C088E07D70}" srcOrd="0" destOrd="0" presId="urn:microsoft.com/office/officeart/2008/layout/LinedList"/>
    <dgm:cxn modelId="{CC4C3432-AF96-435D-9948-3430BB58B2B8}" type="presParOf" srcId="{D48FDB53-D086-46C1-9683-97F6F422F8F2}" destId="{1B076C6D-2E77-4F4E-8A73-E8648558B80F}" srcOrd="1" destOrd="0" presId="urn:microsoft.com/office/officeart/2008/layout/LinedList"/>
    <dgm:cxn modelId="{51C48945-5679-4C3D-9F31-6BA41409660C}" type="presParOf" srcId="{36D78052-7815-4107-898C-1AB7EA0B369A}" destId="{339A0AFB-F7F6-43DF-B9F7-F070EE57EF78}" srcOrd="2" destOrd="0" presId="urn:microsoft.com/office/officeart/2008/layout/LinedList"/>
    <dgm:cxn modelId="{962C97B5-C1A6-4296-BC20-DDCFDE1FFCAE}" type="presParOf" srcId="{36D78052-7815-4107-898C-1AB7EA0B369A}" destId="{81D81E6C-E3B8-4277-A487-76DB4A88F8F0}" srcOrd="3" destOrd="0" presId="urn:microsoft.com/office/officeart/2008/layout/LinedList"/>
    <dgm:cxn modelId="{D10CDA78-D678-474E-A4D9-4E0A6A1A911F}" type="presParOf" srcId="{81D81E6C-E3B8-4277-A487-76DB4A88F8F0}" destId="{830E2DEC-91FA-4CE0-AECC-CE875E68F13F}" srcOrd="0" destOrd="0" presId="urn:microsoft.com/office/officeart/2008/layout/LinedList"/>
    <dgm:cxn modelId="{875D3413-2B5D-4F68-9E59-2AD29DC9983F}" type="presParOf" srcId="{81D81E6C-E3B8-4277-A487-76DB4A88F8F0}" destId="{CDE9ACAC-8132-4448-A151-3797252928FF}" srcOrd="1" destOrd="0" presId="urn:microsoft.com/office/officeart/2008/layout/LinedList"/>
    <dgm:cxn modelId="{9C24AECA-9AF8-4694-9D22-DE2C790E91F7}" type="presParOf" srcId="{36D78052-7815-4107-898C-1AB7EA0B369A}" destId="{075093D8-7764-4BEF-8758-618D178A2637}" srcOrd="4" destOrd="0" presId="urn:microsoft.com/office/officeart/2008/layout/LinedList"/>
    <dgm:cxn modelId="{11AA66AF-E786-47AB-9FD9-FB9061FF5F93}" type="presParOf" srcId="{36D78052-7815-4107-898C-1AB7EA0B369A}" destId="{B441EB78-D49B-4FD9-B2F4-9C6868A0E696}" srcOrd="5" destOrd="0" presId="urn:microsoft.com/office/officeart/2008/layout/LinedList"/>
    <dgm:cxn modelId="{78D8CF15-D224-43C3-8F1F-CD8A692F1A6F}" type="presParOf" srcId="{B441EB78-D49B-4FD9-B2F4-9C6868A0E696}" destId="{607FF156-5CEE-48D6-AC0E-6BF35983ABA0}" srcOrd="0" destOrd="0" presId="urn:microsoft.com/office/officeart/2008/layout/LinedList"/>
    <dgm:cxn modelId="{385CB658-3010-415A-B208-3D7F507FAEF6}" type="presParOf" srcId="{B441EB78-D49B-4FD9-B2F4-9C6868A0E696}" destId="{43BC398C-3A88-46A1-AAB0-1DFFEA835EC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0DE2898-3AD1-446A-A002-2A60CF3FE10F}"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73817C77-FA0E-4F29-B414-5C79DCC72FD6}">
      <dgm:prSet/>
      <dgm:spPr/>
      <dgm:t>
        <a:bodyPr/>
        <a:lstStyle/>
        <a:p>
          <a:r>
            <a:rPr lang="en-US"/>
            <a:t>Per rule M7, single primary</a:t>
          </a:r>
        </a:p>
      </dgm:t>
    </dgm:pt>
    <dgm:pt modelId="{55278D1A-0EA9-4511-AF97-1F27C55A2873}" type="parTrans" cxnId="{0DB7C995-EBCA-4F9C-A0E9-3EF2A37A3F08}">
      <dgm:prSet/>
      <dgm:spPr/>
      <dgm:t>
        <a:bodyPr/>
        <a:lstStyle/>
        <a:p>
          <a:endParaRPr lang="en-US"/>
        </a:p>
      </dgm:t>
    </dgm:pt>
    <dgm:pt modelId="{1A1EDC3A-D276-4D42-8737-6EAAEDC144EE}" type="sibTrans" cxnId="{0DB7C995-EBCA-4F9C-A0E9-3EF2A37A3F08}">
      <dgm:prSet/>
      <dgm:spPr/>
      <dgm:t>
        <a:bodyPr/>
        <a:lstStyle/>
        <a:p>
          <a:endParaRPr lang="en-US"/>
        </a:p>
      </dgm:t>
    </dgm:pt>
    <dgm:pt modelId="{5D5DDE13-AE91-4AED-85C6-06D349C8030B}">
      <dgm:prSet/>
      <dgm:spPr/>
      <dgm:t>
        <a:bodyPr/>
        <a:lstStyle/>
        <a:p>
          <a:r>
            <a:rPr lang="en-US"/>
            <a:t>In 2023, this would have been abstracted as a MPN, NOS 9975/3</a:t>
          </a:r>
        </a:p>
      </dgm:t>
    </dgm:pt>
    <dgm:pt modelId="{34840953-6927-4FC3-A7ED-B56D5C0142DB}" type="parTrans" cxnId="{EDF7DCB6-8E8F-47BD-AA13-EB239C42E0CB}">
      <dgm:prSet/>
      <dgm:spPr/>
      <dgm:t>
        <a:bodyPr/>
        <a:lstStyle/>
        <a:p>
          <a:endParaRPr lang="en-US"/>
        </a:p>
      </dgm:t>
    </dgm:pt>
    <dgm:pt modelId="{30C727C0-9B86-4DC0-9E26-FE614245B4AD}" type="sibTrans" cxnId="{EDF7DCB6-8E8F-47BD-AA13-EB239C42E0CB}">
      <dgm:prSet/>
      <dgm:spPr/>
      <dgm:t>
        <a:bodyPr/>
        <a:lstStyle/>
        <a:p>
          <a:endParaRPr lang="en-US"/>
        </a:p>
      </dgm:t>
    </dgm:pt>
    <dgm:pt modelId="{84231B41-820C-47AF-B598-04B860411DFD}">
      <dgm:prSet/>
      <dgm:spPr/>
      <dgm:t>
        <a:bodyPr/>
        <a:lstStyle/>
        <a:p>
          <a:r>
            <a:rPr lang="en-US"/>
            <a:t>Come 2026, update the histology code to 9945/3 </a:t>
          </a:r>
        </a:p>
      </dgm:t>
    </dgm:pt>
    <dgm:pt modelId="{A6D0FE82-F4A7-4A9B-8252-33E9833DBAC3}" type="parTrans" cxnId="{6E79CE34-5ECA-42A9-8EB2-C9E45E3C77DD}">
      <dgm:prSet/>
      <dgm:spPr/>
      <dgm:t>
        <a:bodyPr/>
        <a:lstStyle/>
        <a:p>
          <a:endParaRPr lang="en-US"/>
        </a:p>
      </dgm:t>
    </dgm:pt>
    <dgm:pt modelId="{FBD7CDD5-64B2-464D-ABC0-AD3440990E3A}" type="sibTrans" cxnId="{6E79CE34-5ECA-42A9-8EB2-C9E45E3C77DD}">
      <dgm:prSet/>
      <dgm:spPr/>
      <dgm:t>
        <a:bodyPr/>
        <a:lstStyle/>
        <a:p>
          <a:endParaRPr lang="en-US"/>
        </a:p>
      </dgm:t>
    </dgm:pt>
    <dgm:pt modelId="{D5A0A176-0745-4306-BA88-9AE6CE4737DE}">
      <dgm:prSet/>
      <dgm:spPr/>
      <dgm:t>
        <a:bodyPr/>
        <a:lstStyle/>
        <a:p>
          <a:r>
            <a:rPr lang="en-US"/>
            <a:t>Per the abstractor notes in the hematopoietic database AND the notes under rule M7</a:t>
          </a:r>
        </a:p>
      </dgm:t>
    </dgm:pt>
    <dgm:pt modelId="{693D3230-86A2-4027-9FAD-9185AF32729C}" type="parTrans" cxnId="{A47D792C-C1C6-4B6B-91DB-BE55EC8133A2}">
      <dgm:prSet/>
      <dgm:spPr/>
      <dgm:t>
        <a:bodyPr/>
        <a:lstStyle/>
        <a:p>
          <a:endParaRPr lang="en-US"/>
        </a:p>
      </dgm:t>
    </dgm:pt>
    <dgm:pt modelId="{DDB95967-C43E-41EE-A7EC-4A77A75A6F25}" type="sibTrans" cxnId="{A47D792C-C1C6-4B6B-91DB-BE55EC8133A2}">
      <dgm:prSet/>
      <dgm:spPr/>
      <dgm:t>
        <a:bodyPr/>
        <a:lstStyle/>
        <a:p>
          <a:endParaRPr lang="en-US"/>
        </a:p>
      </dgm:t>
    </dgm:pt>
    <dgm:pt modelId="{DC422C1D-C8A7-4669-9546-4FE0DDB64C4B}" type="pres">
      <dgm:prSet presAssocID="{80DE2898-3AD1-446A-A002-2A60CF3FE10F}" presName="outerComposite" presStyleCnt="0">
        <dgm:presLayoutVars>
          <dgm:chMax val="5"/>
          <dgm:dir/>
          <dgm:resizeHandles val="exact"/>
        </dgm:presLayoutVars>
      </dgm:prSet>
      <dgm:spPr/>
    </dgm:pt>
    <dgm:pt modelId="{126CAEDB-0BD8-468F-96F9-71FDF1EE820A}" type="pres">
      <dgm:prSet presAssocID="{80DE2898-3AD1-446A-A002-2A60CF3FE10F}" presName="dummyMaxCanvas" presStyleCnt="0">
        <dgm:presLayoutVars/>
      </dgm:prSet>
      <dgm:spPr/>
    </dgm:pt>
    <dgm:pt modelId="{291CEE61-E849-4354-94C1-D880C8B0B967}" type="pres">
      <dgm:prSet presAssocID="{80DE2898-3AD1-446A-A002-2A60CF3FE10F}" presName="ThreeNodes_1" presStyleLbl="node1" presStyleIdx="0" presStyleCnt="3">
        <dgm:presLayoutVars>
          <dgm:bulletEnabled val="1"/>
        </dgm:presLayoutVars>
      </dgm:prSet>
      <dgm:spPr/>
    </dgm:pt>
    <dgm:pt modelId="{38BFCB56-6802-4F9C-9E17-81513630603B}" type="pres">
      <dgm:prSet presAssocID="{80DE2898-3AD1-446A-A002-2A60CF3FE10F}" presName="ThreeNodes_2" presStyleLbl="node1" presStyleIdx="1" presStyleCnt="3">
        <dgm:presLayoutVars>
          <dgm:bulletEnabled val="1"/>
        </dgm:presLayoutVars>
      </dgm:prSet>
      <dgm:spPr/>
    </dgm:pt>
    <dgm:pt modelId="{504CCC81-3913-459F-92D3-0DEA832DC2AF}" type="pres">
      <dgm:prSet presAssocID="{80DE2898-3AD1-446A-A002-2A60CF3FE10F}" presName="ThreeNodes_3" presStyleLbl="node1" presStyleIdx="2" presStyleCnt="3">
        <dgm:presLayoutVars>
          <dgm:bulletEnabled val="1"/>
        </dgm:presLayoutVars>
      </dgm:prSet>
      <dgm:spPr/>
    </dgm:pt>
    <dgm:pt modelId="{3A72D732-3BD1-4A77-B6A7-DD44A76CC82C}" type="pres">
      <dgm:prSet presAssocID="{80DE2898-3AD1-446A-A002-2A60CF3FE10F}" presName="ThreeConn_1-2" presStyleLbl="fgAccFollowNode1" presStyleIdx="0" presStyleCnt="2">
        <dgm:presLayoutVars>
          <dgm:bulletEnabled val="1"/>
        </dgm:presLayoutVars>
      </dgm:prSet>
      <dgm:spPr/>
    </dgm:pt>
    <dgm:pt modelId="{15F95208-6D0A-45D7-9DC9-B2EDAA476F4D}" type="pres">
      <dgm:prSet presAssocID="{80DE2898-3AD1-446A-A002-2A60CF3FE10F}" presName="ThreeConn_2-3" presStyleLbl="fgAccFollowNode1" presStyleIdx="1" presStyleCnt="2">
        <dgm:presLayoutVars>
          <dgm:bulletEnabled val="1"/>
        </dgm:presLayoutVars>
      </dgm:prSet>
      <dgm:spPr/>
    </dgm:pt>
    <dgm:pt modelId="{A08B3B57-B3E1-45CA-8C1E-CE190355B73A}" type="pres">
      <dgm:prSet presAssocID="{80DE2898-3AD1-446A-A002-2A60CF3FE10F}" presName="ThreeNodes_1_text" presStyleLbl="node1" presStyleIdx="2" presStyleCnt="3">
        <dgm:presLayoutVars>
          <dgm:bulletEnabled val="1"/>
        </dgm:presLayoutVars>
      </dgm:prSet>
      <dgm:spPr/>
    </dgm:pt>
    <dgm:pt modelId="{5BAD90A9-553C-418E-BC42-F7138C766724}" type="pres">
      <dgm:prSet presAssocID="{80DE2898-3AD1-446A-A002-2A60CF3FE10F}" presName="ThreeNodes_2_text" presStyleLbl="node1" presStyleIdx="2" presStyleCnt="3">
        <dgm:presLayoutVars>
          <dgm:bulletEnabled val="1"/>
        </dgm:presLayoutVars>
      </dgm:prSet>
      <dgm:spPr/>
    </dgm:pt>
    <dgm:pt modelId="{A2B728AF-4DDC-4A7B-8AAB-C94F68112C57}" type="pres">
      <dgm:prSet presAssocID="{80DE2898-3AD1-446A-A002-2A60CF3FE10F}" presName="ThreeNodes_3_text" presStyleLbl="node1" presStyleIdx="2" presStyleCnt="3">
        <dgm:presLayoutVars>
          <dgm:bulletEnabled val="1"/>
        </dgm:presLayoutVars>
      </dgm:prSet>
      <dgm:spPr/>
    </dgm:pt>
  </dgm:ptLst>
  <dgm:cxnLst>
    <dgm:cxn modelId="{71B0490B-3DB6-42C5-8CAD-4FE835D3577C}" type="presOf" srcId="{73817C77-FA0E-4F29-B414-5C79DCC72FD6}" destId="{291CEE61-E849-4354-94C1-D880C8B0B967}" srcOrd="0" destOrd="0" presId="urn:microsoft.com/office/officeart/2005/8/layout/vProcess5"/>
    <dgm:cxn modelId="{A47D792C-C1C6-4B6B-91DB-BE55EC8133A2}" srcId="{84231B41-820C-47AF-B598-04B860411DFD}" destId="{D5A0A176-0745-4306-BA88-9AE6CE4737DE}" srcOrd="0" destOrd="0" parTransId="{693D3230-86A2-4027-9FAD-9185AF32729C}" sibTransId="{DDB95967-C43E-41EE-A7EC-4A77A75A6F25}"/>
    <dgm:cxn modelId="{979EFF2E-B91D-456E-9B2C-93390FE59FC2}" type="presOf" srcId="{D5A0A176-0745-4306-BA88-9AE6CE4737DE}" destId="{A2B728AF-4DDC-4A7B-8AAB-C94F68112C57}" srcOrd="1" destOrd="1" presId="urn:microsoft.com/office/officeart/2005/8/layout/vProcess5"/>
    <dgm:cxn modelId="{6E79CE34-5ECA-42A9-8EB2-C9E45E3C77DD}" srcId="{80DE2898-3AD1-446A-A002-2A60CF3FE10F}" destId="{84231B41-820C-47AF-B598-04B860411DFD}" srcOrd="2" destOrd="0" parTransId="{A6D0FE82-F4A7-4A9B-8252-33E9833DBAC3}" sibTransId="{FBD7CDD5-64B2-464D-ABC0-AD3440990E3A}"/>
    <dgm:cxn modelId="{9A836B3B-A69C-4A18-8753-DE2940CCFC92}" type="presOf" srcId="{84231B41-820C-47AF-B598-04B860411DFD}" destId="{504CCC81-3913-459F-92D3-0DEA832DC2AF}" srcOrd="0" destOrd="0" presId="urn:microsoft.com/office/officeart/2005/8/layout/vProcess5"/>
    <dgm:cxn modelId="{E23A5C67-C458-4C1E-9C13-0A9E6DCFEE54}" type="presOf" srcId="{D5A0A176-0745-4306-BA88-9AE6CE4737DE}" destId="{504CCC81-3913-459F-92D3-0DEA832DC2AF}" srcOrd="0" destOrd="1" presId="urn:microsoft.com/office/officeart/2005/8/layout/vProcess5"/>
    <dgm:cxn modelId="{B2C83149-2909-438E-BC5E-6CF2AC5B2829}" type="presOf" srcId="{73817C77-FA0E-4F29-B414-5C79DCC72FD6}" destId="{A08B3B57-B3E1-45CA-8C1E-CE190355B73A}" srcOrd="1" destOrd="0" presId="urn:microsoft.com/office/officeart/2005/8/layout/vProcess5"/>
    <dgm:cxn modelId="{1EB0F549-D7CC-408B-9D9C-AB8F8715CA05}" type="presOf" srcId="{30C727C0-9B86-4DC0-9E26-FE614245B4AD}" destId="{15F95208-6D0A-45D7-9DC9-B2EDAA476F4D}" srcOrd="0" destOrd="0" presId="urn:microsoft.com/office/officeart/2005/8/layout/vProcess5"/>
    <dgm:cxn modelId="{0DB7C995-EBCA-4F9C-A0E9-3EF2A37A3F08}" srcId="{80DE2898-3AD1-446A-A002-2A60CF3FE10F}" destId="{73817C77-FA0E-4F29-B414-5C79DCC72FD6}" srcOrd="0" destOrd="0" parTransId="{55278D1A-0EA9-4511-AF97-1F27C55A2873}" sibTransId="{1A1EDC3A-D276-4D42-8737-6EAAEDC144EE}"/>
    <dgm:cxn modelId="{CAD238B3-3DFA-43F4-B2E2-18150A0E1B7E}" type="presOf" srcId="{80DE2898-3AD1-446A-A002-2A60CF3FE10F}" destId="{DC422C1D-C8A7-4669-9546-4FE0DDB64C4B}" srcOrd="0" destOrd="0" presId="urn:microsoft.com/office/officeart/2005/8/layout/vProcess5"/>
    <dgm:cxn modelId="{EDF7DCB6-8E8F-47BD-AA13-EB239C42E0CB}" srcId="{80DE2898-3AD1-446A-A002-2A60CF3FE10F}" destId="{5D5DDE13-AE91-4AED-85C6-06D349C8030B}" srcOrd="1" destOrd="0" parTransId="{34840953-6927-4FC3-A7ED-B56D5C0142DB}" sibTransId="{30C727C0-9B86-4DC0-9E26-FE614245B4AD}"/>
    <dgm:cxn modelId="{34E787CE-3FB0-4574-9DC1-F56FAE7B731C}" type="presOf" srcId="{1A1EDC3A-D276-4D42-8737-6EAAEDC144EE}" destId="{3A72D732-3BD1-4A77-B6A7-DD44A76CC82C}" srcOrd="0" destOrd="0" presId="urn:microsoft.com/office/officeart/2005/8/layout/vProcess5"/>
    <dgm:cxn modelId="{C70AE6E0-2B17-4CC0-B483-FECD7E3C5484}" type="presOf" srcId="{5D5DDE13-AE91-4AED-85C6-06D349C8030B}" destId="{5BAD90A9-553C-418E-BC42-F7138C766724}" srcOrd="1" destOrd="0" presId="urn:microsoft.com/office/officeart/2005/8/layout/vProcess5"/>
    <dgm:cxn modelId="{EF5737F8-8610-4627-93FF-A34783CABDC3}" type="presOf" srcId="{5D5DDE13-AE91-4AED-85C6-06D349C8030B}" destId="{38BFCB56-6802-4F9C-9E17-81513630603B}" srcOrd="0" destOrd="0" presId="urn:microsoft.com/office/officeart/2005/8/layout/vProcess5"/>
    <dgm:cxn modelId="{4362C5FE-192C-40C5-AE7C-969CD4C50AB6}" type="presOf" srcId="{84231B41-820C-47AF-B598-04B860411DFD}" destId="{A2B728AF-4DDC-4A7B-8AAB-C94F68112C57}" srcOrd="1" destOrd="0" presId="urn:microsoft.com/office/officeart/2005/8/layout/vProcess5"/>
    <dgm:cxn modelId="{B9645439-B5D9-4F17-AE75-E3A8123DAC11}" type="presParOf" srcId="{DC422C1D-C8A7-4669-9546-4FE0DDB64C4B}" destId="{126CAEDB-0BD8-468F-96F9-71FDF1EE820A}" srcOrd="0" destOrd="0" presId="urn:microsoft.com/office/officeart/2005/8/layout/vProcess5"/>
    <dgm:cxn modelId="{74BDE8D5-F889-4766-982D-2451C247214E}" type="presParOf" srcId="{DC422C1D-C8A7-4669-9546-4FE0DDB64C4B}" destId="{291CEE61-E849-4354-94C1-D880C8B0B967}" srcOrd="1" destOrd="0" presId="urn:microsoft.com/office/officeart/2005/8/layout/vProcess5"/>
    <dgm:cxn modelId="{E8ACE149-13C1-4116-87A9-2827AC2AEFCD}" type="presParOf" srcId="{DC422C1D-C8A7-4669-9546-4FE0DDB64C4B}" destId="{38BFCB56-6802-4F9C-9E17-81513630603B}" srcOrd="2" destOrd="0" presId="urn:microsoft.com/office/officeart/2005/8/layout/vProcess5"/>
    <dgm:cxn modelId="{FF4CBC74-398B-472D-BADD-682BAEC17DB5}" type="presParOf" srcId="{DC422C1D-C8A7-4669-9546-4FE0DDB64C4B}" destId="{504CCC81-3913-459F-92D3-0DEA832DC2AF}" srcOrd="3" destOrd="0" presId="urn:microsoft.com/office/officeart/2005/8/layout/vProcess5"/>
    <dgm:cxn modelId="{07272E4C-246C-4921-A535-405EB31FA6CF}" type="presParOf" srcId="{DC422C1D-C8A7-4669-9546-4FE0DDB64C4B}" destId="{3A72D732-3BD1-4A77-B6A7-DD44A76CC82C}" srcOrd="4" destOrd="0" presId="urn:microsoft.com/office/officeart/2005/8/layout/vProcess5"/>
    <dgm:cxn modelId="{292B231E-37AC-4AD4-8BCB-7E664E82FF3D}" type="presParOf" srcId="{DC422C1D-C8A7-4669-9546-4FE0DDB64C4B}" destId="{15F95208-6D0A-45D7-9DC9-B2EDAA476F4D}" srcOrd="5" destOrd="0" presId="urn:microsoft.com/office/officeart/2005/8/layout/vProcess5"/>
    <dgm:cxn modelId="{543A851C-6B07-4117-BDC6-B6E3045002A0}" type="presParOf" srcId="{DC422C1D-C8A7-4669-9546-4FE0DDB64C4B}" destId="{A08B3B57-B3E1-45CA-8C1E-CE190355B73A}" srcOrd="6" destOrd="0" presId="urn:microsoft.com/office/officeart/2005/8/layout/vProcess5"/>
    <dgm:cxn modelId="{4366BB64-36DE-4CD5-A3C9-1AC57C7E6D7E}" type="presParOf" srcId="{DC422C1D-C8A7-4669-9546-4FE0DDB64C4B}" destId="{5BAD90A9-553C-418E-BC42-F7138C766724}" srcOrd="7" destOrd="0" presId="urn:microsoft.com/office/officeart/2005/8/layout/vProcess5"/>
    <dgm:cxn modelId="{29484340-8C70-4DE6-AC79-A4172EA392F2}" type="presParOf" srcId="{DC422C1D-C8A7-4669-9546-4FE0DDB64C4B}" destId="{A2B728AF-4DDC-4A7B-8AAB-C94F68112C5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17285F0-2C37-4BCD-9D49-947AF015772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1EEE89D4-2AA9-426E-B0D3-AF6A54B84614}">
      <dgm:prSet/>
      <dgm:spPr/>
      <dgm:t>
        <a:bodyPr/>
        <a:lstStyle/>
        <a:p>
          <a:r>
            <a:rPr lang="en-US"/>
            <a:t>If there is a single organ involved (excluding spleen)</a:t>
          </a:r>
          <a:endParaRPr lang="en-US" dirty="0"/>
        </a:p>
      </dgm:t>
    </dgm:pt>
    <dgm:pt modelId="{144E9078-3D90-410E-AF87-87C34E365A75}" type="parTrans" cxnId="{E064C4A8-21D6-463A-A151-AA1B87CDE363}">
      <dgm:prSet/>
      <dgm:spPr/>
      <dgm:t>
        <a:bodyPr/>
        <a:lstStyle/>
        <a:p>
          <a:endParaRPr lang="en-US"/>
        </a:p>
      </dgm:t>
    </dgm:pt>
    <dgm:pt modelId="{26D0CC43-8D75-4BDF-A745-D6F2A02091CD}" type="sibTrans" cxnId="{E064C4A8-21D6-463A-A151-AA1B87CDE363}">
      <dgm:prSet/>
      <dgm:spPr/>
      <dgm:t>
        <a:bodyPr/>
        <a:lstStyle/>
        <a:p>
          <a:endParaRPr lang="en-US"/>
        </a:p>
      </dgm:t>
    </dgm:pt>
    <dgm:pt modelId="{6794BAB8-C3E3-4F31-933F-031A9B15A5FC}">
      <dgm:prSet/>
      <dgm:spPr/>
      <dgm:t>
        <a:bodyPr/>
        <a:lstStyle/>
        <a:p>
          <a:r>
            <a:rPr lang="en-US"/>
            <a:t>See if there are any </a:t>
          </a:r>
          <a:r>
            <a:rPr lang="en-US" b="1"/>
            <a:t>regional</a:t>
          </a:r>
          <a:r>
            <a:rPr lang="en-US"/>
            <a:t> nodes for that organ</a:t>
          </a:r>
          <a:endParaRPr lang="en-US" dirty="0"/>
        </a:p>
      </dgm:t>
    </dgm:pt>
    <dgm:pt modelId="{EAA31849-060F-45DD-900C-DA8910EE727A}" type="parTrans" cxnId="{EC3E4B1E-440E-4731-BB68-7A6A09168427}">
      <dgm:prSet/>
      <dgm:spPr/>
      <dgm:t>
        <a:bodyPr/>
        <a:lstStyle/>
        <a:p>
          <a:endParaRPr lang="en-US"/>
        </a:p>
      </dgm:t>
    </dgm:pt>
    <dgm:pt modelId="{A746E6D0-B8BF-4C99-80BB-ECABBC49E040}" type="sibTrans" cxnId="{EC3E4B1E-440E-4731-BB68-7A6A09168427}">
      <dgm:prSet/>
      <dgm:spPr/>
      <dgm:t>
        <a:bodyPr/>
        <a:lstStyle/>
        <a:p>
          <a:endParaRPr lang="en-US"/>
        </a:p>
      </dgm:t>
    </dgm:pt>
    <dgm:pt modelId="{231C2DD8-7F94-4E30-9C5F-93C17899313A}">
      <dgm:prSet/>
      <dgm:spPr/>
      <dgm:t>
        <a:bodyPr/>
        <a:lstStyle/>
        <a:p>
          <a:r>
            <a:rPr lang="en-US"/>
            <a:t>If there are multiple non-metastatic organs involved</a:t>
          </a:r>
          <a:endParaRPr lang="en-US" dirty="0"/>
        </a:p>
      </dgm:t>
    </dgm:pt>
    <dgm:pt modelId="{1FCD8E52-B494-4A3C-B62C-C6EA7BC1D2BA}" type="parTrans" cxnId="{41890E3F-6F33-4A19-8F89-184E28D1A369}">
      <dgm:prSet/>
      <dgm:spPr/>
      <dgm:t>
        <a:bodyPr/>
        <a:lstStyle/>
        <a:p>
          <a:endParaRPr lang="en-US"/>
        </a:p>
      </dgm:t>
    </dgm:pt>
    <dgm:pt modelId="{34846F31-3C69-45FE-BEAC-2909B005D57A}" type="sibTrans" cxnId="{41890E3F-6F33-4A19-8F89-184E28D1A369}">
      <dgm:prSet/>
      <dgm:spPr/>
      <dgm:t>
        <a:bodyPr/>
        <a:lstStyle/>
        <a:p>
          <a:endParaRPr lang="en-US"/>
        </a:p>
      </dgm:t>
    </dgm:pt>
    <dgm:pt modelId="{F33630F1-0CE4-4013-AA02-91E131355F00}">
      <dgm:prSet/>
      <dgm:spPr/>
      <dgm:t>
        <a:bodyPr/>
        <a:lstStyle/>
        <a:p>
          <a:r>
            <a:rPr lang="en-US"/>
            <a:t>With lymph node involvement, code to C779</a:t>
          </a:r>
          <a:endParaRPr lang="en-US" dirty="0"/>
        </a:p>
      </dgm:t>
    </dgm:pt>
    <dgm:pt modelId="{CD1CF7E3-E076-4930-BF40-A520A7548294}" type="parTrans" cxnId="{BD92E979-A8F8-49E2-BB32-8FFE385FC603}">
      <dgm:prSet/>
      <dgm:spPr/>
      <dgm:t>
        <a:bodyPr/>
        <a:lstStyle/>
        <a:p>
          <a:endParaRPr lang="en-US"/>
        </a:p>
      </dgm:t>
    </dgm:pt>
    <dgm:pt modelId="{836BBE0F-3DE3-46C4-B159-D7BB85FBD090}" type="sibTrans" cxnId="{BD92E979-A8F8-49E2-BB32-8FFE385FC603}">
      <dgm:prSet/>
      <dgm:spPr/>
      <dgm:t>
        <a:bodyPr/>
        <a:lstStyle/>
        <a:p>
          <a:endParaRPr lang="en-US"/>
        </a:p>
      </dgm:t>
    </dgm:pt>
    <dgm:pt modelId="{6ABD8C89-D965-4910-A69F-E17E421D7B05}">
      <dgm:prSet/>
      <dgm:spPr/>
      <dgm:t>
        <a:bodyPr/>
        <a:lstStyle/>
        <a:p>
          <a:r>
            <a:rPr lang="en-US"/>
            <a:t>Go to rule PH24 or PH25</a:t>
          </a:r>
          <a:endParaRPr lang="en-US" dirty="0"/>
        </a:p>
      </dgm:t>
    </dgm:pt>
    <dgm:pt modelId="{39415728-6719-415B-B521-C93372C210DA}" type="parTrans" cxnId="{9BF2EFB1-FD59-4E0A-A5D1-1F5F825DAF52}">
      <dgm:prSet/>
      <dgm:spPr/>
      <dgm:t>
        <a:bodyPr/>
        <a:lstStyle/>
        <a:p>
          <a:endParaRPr lang="en-US"/>
        </a:p>
      </dgm:t>
    </dgm:pt>
    <dgm:pt modelId="{CD795DDA-8E7B-4EDB-A00F-19F560898774}" type="sibTrans" cxnId="{9BF2EFB1-FD59-4E0A-A5D1-1F5F825DAF52}">
      <dgm:prSet/>
      <dgm:spPr/>
      <dgm:t>
        <a:bodyPr/>
        <a:lstStyle/>
        <a:p>
          <a:endParaRPr lang="en-US"/>
        </a:p>
      </dgm:t>
    </dgm:pt>
    <dgm:pt modelId="{AEE8579B-01EC-4F85-A383-1FB3C82A9454}">
      <dgm:prSet/>
      <dgm:spPr/>
      <dgm:t>
        <a:bodyPr/>
        <a:lstStyle/>
        <a:p>
          <a:r>
            <a:rPr lang="en-US" dirty="0"/>
            <a:t>Distant nodes may be involved, but they are ignored when assigning primary site and accounted for in staging only.</a:t>
          </a:r>
        </a:p>
      </dgm:t>
    </dgm:pt>
    <dgm:pt modelId="{8C8DF609-635C-4552-994E-11512CA3139F}" type="parTrans" cxnId="{DC5496D6-9171-409D-B65A-6BBAA935E3D9}">
      <dgm:prSet/>
      <dgm:spPr/>
      <dgm:t>
        <a:bodyPr/>
        <a:lstStyle/>
        <a:p>
          <a:endParaRPr lang="en-US"/>
        </a:p>
      </dgm:t>
    </dgm:pt>
    <dgm:pt modelId="{79839643-3C6D-411B-9A61-5170203151DB}" type="sibTrans" cxnId="{DC5496D6-9171-409D-B65A-6BBAA935E3D9}">
      <dgm:prSet/>
      <dgm:spPr/>
      <dgm:t>
        <a:bodyPr/>
        <a:lstStyle/>
        <a:p>
          <a:endParaRPr lang="en-US"/>
        </a:p>
      </dgm:t>
    </dgm:pt>
    <dgm:pt modelId="{50A96845-B407-40F6-A1B9-3A93F446ABCC}">
      <dgm:prSet/>
      <dgm:spPr/>
      <dgm:t>
        <a:bodyPr/>
        <a:lstStyle/>
        <a:p>
          <a:r>
            <a:rPr lang="en-US"/>
            <a:t>Without lymph node involvement, you may end up at C809</a:t>
          </a:r>
          <a:endParaRPr lang="en-US" dirty="0"/>
        </a:p>
      </dgm:t>
    </dgm:pt>
    <dgm:pt modelId="{69B50265-BA7A-47A4-AD1F-657AA343DA3B}" type="parTrans" cxnId="{2DEE464C-7A72-4AAA-BC5A-4FAF5E610972}">
      <dgm:prSet/>
      <dgm:spPr/>
      <dgm:t>
        <a:bodyPr/>
        <a:lstStyle/>
        <a:p>
          <a:endParaRPr lang="en-US"/>
        </a:p>
      </dgm:t>
    </dgm:pt>
    <dgm:pt modelId="{8B29C5A5-A155-45B0-94D0-B7DF3CC22D2E}" type="sibTrans" cxnId="{2DEE464C-7A72-4AAA-BC5A-4FAF5E610972}">
      <dgm:prSet/>
      <dgm:spPr/>
      <dgm:t>
        <a:bodyPr/>
        <a:lstStyle/>
        <a:p>
          <a:endParaRPr lang="en-US"/>
        </a:p>
      </dgm:t>
    </dgm:pt>
    <dgm:pt modelId="{67B3A561-E4F3-46A6-B38B-06D82758FCF7}">
      <dgm:prSet/>
      <dgm:spPr/>
      <dgm:t>
        <a:bodyPr/>
        <a:lstStyle/>
        <a:p>
          <a:r>
            <a:rPr lang="en-US" dirty="0"/>
            <a:t>If the organs involved are in the same system, use the NOS code (GI Tract, NOS, Female Genital System, NOS)</a:t>
          </a:r>
        </a:p>
      </dgm:t>
    </dgm:pt>
    <dgm:pt modelId="{B3951E43-B248-432A-9E0A-B74FDABF1794}" type="parTrans" cxnId="{33DCF4F3-538F-4D37-8AFB-62F88F334D3A}">
      <dgm:prSet/>
      <dgm:spPr/>
      <dgm:t>
        <a:bodyPr/>
        <a:lstStyle/>
        <a:p>
          <a:endParaRPr lang="en-US"/>
        </a:p>
      </dgm:t>
    </dgm:pt>
    <dgm:pt modelId="{568CCF84-CB96-40E1-92E7-BB3F2BD934C1}" type="sibTrans" cxnId="{33DCF4F3-538F-4D37-8AFB-62F88F334D3A}">
      <dgm:prSet/>
      <dgm:spPr/>
      <dgm:t>
        <a:bodyPr/>
        <a:lstStyle/>
        <a:p>
          <a:endParaRPr lang="en-US"/>
        </a:p>
      </dgm:t>
    </dgm:pt>
    <dgm:pt modelId="{BC296BBF-2CBE-4D66-8B9F-C2BD9C8DF5B6}" type="pres">
      <dgm:prSet presAssocID="{917285F0-2C37-4BCD-9D49-947AF0157727}" presName="linear" presStyleCnt="0">
        <dgm:presLayoutVars>
          <dgm:dir/>
          <dgm:animLvl val="lvl"/>
          <dgm:resizeHandles val="exact"/>
        </dgm:presLayoutVars>
      </dgm:prSet>
      <dgm:spPr/>
    </dgm:pt>
    <dgm:pt modelId="{8B516A79-D7DA-4701-B656-65DE431952DB}" type="pres">
      <dgm:prSet presAssocID="{1EEE89D4-2AA9-426E-B0D3-AF6A54B84614}" presName="parentLin" presStyleCnt="0"/>
      <dgm:spPr/>
    </dgm:pt>
    <dgm:pt modelId="{E77CB469-DBE9-4932-B91F-DB844588D1A1}" type="pres">
      <dgm:prSet presAssocID="{1EEE89D4-2AA9-426E-B0D3-AF6A54B84614}" presName="parentLeftMargin" presStyleLbl="node1" presStyleIdx="0" presStyleCnt="2"/>
      <dgm:spPr/>
    </dgm:pt>
    <dgm:pt modelId="{4FBA4442-6583-44D4-873E-C116880698AA}" type="pres">
      <dgm:prSet presAssocID="{1EEE89D4-2AA9-426E-B0D3-AF6A54B84614}" presName="parentText" presStyleLbl="node1" presStyleIdx="0" presStyleCnt="2">
        <dgm:presLayoutVars>
          <dgm:chMax val="0"/>
          <dgm:bulletEnabled val="1"/>
        </dgm:presLayoutVars>
      </dgm:prSet>
      <dgm:spPr/>
    </dgm:pt>
    <dgm:pt modelId="{60A03C58-127A-4BE6-BC5E-0FFF2729DE23}" type="pres">
      <dgm:prSet presAssocID="{1EEE89D4-2AA9-426E-B0D3-AF6A54B84614}" presName="negativeSpace" presStyleCnt="0"/>
      <dgm:spPr/>
    </dgm:pt>
    <dgm:pt modelId="{8AC9FB59-44A9-4004-A0DB-500BBBB5F181}" type="pres">
      <dgm:prSet presAssocID="{1EEE89D4-2AA9-426E-B0D3-AF6A54B84614}" presName="childText" presStyleLbl="conFgAcc1" presStyleIdx="0" presStyleCnt="2">
        <dgm:presLayoutVars>
          <dgm:bulletEnabled val="1"/>
        </dgm:presLayoutVars>
      </dgm:prSet>
      <dgm:spPr/>
    </dgm:pt>
    <dgm:pt modelId="{034F4039-81EE-4934-AB24-FAB83EB442BF}" type="pres">
      <dgm:prSet presAssocID="{26D0CC43-8D75-4BDF-A745-D6F2A02091CD}" presName="spaceBetweenRectangles" presStyleCnt="0"/>
      <dgm:spPr/>
    </dgm:pt>
    <dgm:pt modelId="{74676C3B-CC8F-461A-84E1-F9F4E68AB55D}" type="pres">
      <dgm:prSet presAssocID="{231C2DD8-7F94-4E30-9C5F-93C17899313A}" presName="parentLin" presStyleCnt="0"/>
      <dgm:spPr/>
    </dgm:pt>
    <dgm:pt modelId="{B4F090FB-C0A8-47AD-ACC5-8D0D05CE8AE8}" type="pres">
      <dgm:prSet presAssocID="{231C2DD8-7F94-4E30-9C5F-93C17899313A}" presName="parentLeftMargin" presStyleLbl="node1" presStyleIdx="0" presStyleCnt="2"/>
      <dgm:spPr/>
    </dgm:pt>
    <dgm:pt modelId="{F4D23CA2-AFB4-47F2-9DE4-945250C61839}" type="pres">
      <dgm:prSet presAssocID="{231C2DD8-7F94-4E30-9C5F-93C17899313A}" presName="parentText" presStyleLbl="node1" presStyleIdx="1" presStyleCnt="2">
        <dgm:presLayoutVars>
          <dgm:chMax val="0"/>
          <dgm:bulletEnabled val="1"/>
        </dgm:presLayoutVars>
      </dgm:prSet>
      <dgm:spPr/>
    </dgm:pt>
    <dgm:pt modelId="{F056E80C-5D80-4A38-B732-F0E0990F798A}" type="pres">
      <dgm:prSet presAssocID="{231C2DD8-7F94-4E30-9C5F-93C17899313A}" presName="negativeSpace" presStyleCnt="0"/>
      <dgm:spPr/>
    </dgm:pt>
    <dgm:pt modelId="{2D4E3214-4A08-4D4D-A8FC-64D6C3D04304}" type="pres">
      <dgm:prSet presAssocID="{231C2DD8-7F94-4E30-9C5F-93C17899313A}" presName="childText" presStyleLbl="conFgAcc1" presStyleIdx="1" presStyleCnt="2">
        <dgm:presLayoutVars>
          <dgm:bulletEnabled val="1"/>
        </dgm:presLayoutVars>
      </dgm:prSet>
      <dgm:spPr/>
    </dgm:pt>
  </dgm:ptLst>
  <dgm:cxnLst>
    <dgm:cxn modelId="{1E3C1610-CE6F-41D7-835C-309032613044}" type="presOf" srcId="{6ABD8C89-D965-4910-A69F-E17E421D7B05}" destId="{8AC9FB59-44A9-4004-A0DB-500BBBB5F181}" srcOrd="0" destOrd="1" presId="urn:microsoft.com/office/officeart/2005/8/layout/list1"/>
    <dgm:cxn modelId="{F8974218-818D-4187-8CC1-C0EEA98C496C}" type="presOf" srcId="{231C2DD8-7F94-4E30-9C5F-93C17899313A}" destId="{B4F090FB-C0A8-47AD-ACC5-8D0D05CE8AE8}" srcOrd="0" destOrd="0" presId="urn:microsoft.com/office/officeart/2005/8/layout/list1"/>
    <dgm:cxn modelId="{EC3E4B1E-440E-4731-BB68-7A6A09168427}" srcId="{1EEE89D4-2AA9-426E-B0D3-AF6A54B84614}" destId="{6794BAB8-C3E3-4F31-933F-031A9B15A5FC}" srcOrd="0" destOrd="0" parTransId="{EAA31849-060F-45DD-900C-DA8910EE727A}" sibTransId="{A746E6D0-B8BF-4C99-80BB-ECABBC49E040}"/>
    <dgm:cxn modelId="{5C3B333D-4A2B-4DCC-A55C-A46746B3241D}" type="presOf" srcId="{50A96845-B407-40F6-A1B9-3A93F446ABCC}" destId="{2D4E3214-4A08-4D4D-A8FC-64D6C3D04304}" srcOrd="0" destOrd="1" presId="urn:microsoft.com/office/officeart/2005/8/layout/list1"/>
    <dgm:cxn modelId="{41890E3F-6F33-4A19-8F89-184E28D1A369}" srcId="{917285F0-2C37-4BCD-9D49-947AF0157727}" destId="{231C2DD8-7F94-4E30-9C5F-93C17899313A}" srcOrd="1" destOrd="0" parTransId="{1FCD8E52-B494-4A3C-B62C-C6EA7BC1D2BA}" sibTransId="{34846F31-3C69-45FE-BEAC-2909B005D57A}"/>
    <dgm:cxn modelId="{2DEE464C-7A72-4AAA-BC5A-4FAF5E610972}" srcId="{231C2DD8-7F94-4E30-9C5F-93C17899313A}" destId="{50A96845-B407-40F6-A1B9-3A93F446ABCC}" srcOrd="1" destOrd="0" parTransId="{69B50265-BA7A-47A4-AD1F-657AA343DA3B}" sibTransId="{8B29C5A5-A155-45B0-94D0-B7DF3CC22D2E}"/>
    <dgm:cxn modelId="{F956786E-2AE6-4D73-BA13-DF231A7D59B9}" type="presOf" srcId="{1EEE89D4-2AA9-426E-B0D3-AF6A54B84614}" destId="{E77CB469-DBE9-4932-B91F-DB844588D1A1}" srcOrd="0" destOrd="0" presId="urn:microsoft.com/office/officeart/2005/8/layout/list1"/>
    <dgm:cxn modelId="{F9653751-E2AE-4CCA-B2C5-DEF6C8559ACE}" type="presOf" srcId="{231C2DD8-7F94-4E30-9C5F-93C17899313A}" destId="{F4D23CA2-AFB4-47F2-9DE4-945250C61839}" srcOrd="1" destOrd="0" presId="urn:microsoft.com/office/officeart/2005/8/layout/list1"/>
    <dgm:cxn modelId="{BD92E979-A8F8-49E2-BB32-8FFE385FC603}" srcId="{231C2DD8-7F94-4E30-9C5F-93C17899313A}" destId="{F33630F1-0CE4-4013-AA02-91E131355F00}" srcOrd="0" destOrd="0" parTransId="{CD1CF7E3-E076-4930-BF40-A520A7548294}" sibTransId="{836BBE0F-3DE3-46C4-B159-D7BB85FBD090}"/>
    <dgm:cxn modelId="{43355383-CBF5-4C07-B5CF-0A9AF929797F}" type="presOf" srcId="{F33630F1-0CE4-4013-AA02-91E131355F00}" destId="{2D4E3214-4A08-4D4D-A8FC-64D6C3D04304}" srcOrd="0" destOrd="0" presId="urn:microsoft.com/office/officeart/2005/8/layout/list1"/>
    <dgm:cxn modelId="{5AD85B92-5996-4FF4-AAAF-5EA7501B616F}" type="presOf" srcId="{6794BAB8-C3E3-4F31-933F-031A9B15A5FC}" destId="{8AC9FB59-44A9-4004-A0DB-500BBBB5F181}" srcOrd="0" destOrd="0" presId="urn:microsoft.com/office/officeart/2005/8/layout/list1"/>
    <dgm:cxn modelId="{5FC54096-F0D6-46EF-A852-E95C3B1F4CD8}" type="presOf" srcId="{67B3A561-E4F3-46A6-B38B-06D82758FCF7}" destId="{2D4E3214-4A08-4D4D-A8FC-64D6C3D04304}" srcOrd="0" destOrd="2" presId="urn:microsoft.com/office/officeart/2005/8/layout/list1"/>
    <dgm:cxn modelId="{22B833A5-59C0-4B11-8E65-42968A548FE7}" type="presOf" srcId="{AEE8579B-01EC-4F85-A383-1FB3C82A9454}" destId="{8AC9FB59-44A9-4004-A0DB-500BBBB5F181}" srcOrd="0" destOrd="2" presId="urn:microsoft.com/office/officeart/2005/8/layout/list1"/>
    <dgm:cxn modelId="{E064C4A8-21D6-463A-A151-AA1B87CDE363}" srcId="{917285F0-2C37-4BCD-9D49-947AF0157727}" destId="{1EEE89D4-2AA9-426E-B0D3-AF6A54B84614}" srcOrd="0" destOrd="0" parTransId="{144E9078-3D90-410E-AF87-87C34E365A75}" sibTransId="{26D0CC43-8D75-4BDF-A745-D6F2A02091CD}"/>
    <dgm:cxn modelId="{9BF2EFB1-FD59-4E0A-A5D1-1F5F825DAF52}" srcId="{1EEE89D4-2AA9-426E-B0D3-AF6A54B84614}" destId="{6ABD8C89-D965-4910-A69F-E17E421D7B05}" srcOrd="1" destOrd="0" parTransId="{39415728-6719-415B-B521-C93372C210DA}" sibTransId="{CD795DDA-8E7B-4EDB-A00F-19F560898774}"/>
    <dgm:cxn modelId="{352065BF-2868-487B-B165-39F86AFCD8A9}" type="presOf" srcId="{917285F0-2C37-4BCD-9D49-947AF0157727}" destId="{BC296BBF-2CBE-4D66-8B9F-C2BD9C8DF5B6}" srcOrd="0" destOrd="0" presId="urn:microsoft.com/office/officeart/2005/8/layout/list1"/>
    <dgm:cxn modelId="{67ABFECC-6DAA-41D7-9149-E70D31F25648}" type="presOf" srcId="{1EEE89D4-2AA9-426E-B0D3-AF6A54B84614}" destId="{4FBA4442-6583-44D4-873E-C116880698AA}" srcOrd="1" destOrd="0" presId="urn:microsoft.com/office/officeart/2005/8/layout/list1"/>
    <dgm:cxn modelId="{DC5496D6-9171-409D-B65A-6BBAA935E3D9}" srcId="{6ABD8C89-D965-4910-A69F-E17E421D7B05}" destId="{AEE8579B-01EC-4F85-A383-1FB3C82A9454}" srcOrd="0" destOrd="0" parTransId="{8C8DF609-635C-4552-994E-11512CA3139F}" sibTransId="{79839643-3C6D-411B-9A61-5170203151DB}"/>
    <dgm:cxn modelId="{33DCF4F3-538F-4D37-8AFB-62F88F334D3A}" srcId="{50A96845-B407-40F6-A1B9-3A93F446ABCC}" destId="{67B3A561-E4F3-46A6-B38B-06D82758FCF7}" srcOrd="0" destOrd="0" parTransId="{B3951E43-B248-432A-9E0A-B74FDABF1794}" sibTransId="{568CCF84-CB96-40E1-92E7-BB3F2BD934C1}"/>
    <dgm:cxn modelId="{A591CC68-12FF-41D1-BE41-FF59874B5172}" type="presParOf" srcId="{BC296BBF-2CBE-4D66-8B9F-C2BD9C8DF5B6}" destId="{8B516A79-D7DA-4701-B656-65DE431952DB}" srcOrd="0" destOrd="0" presId="urn:microsoft.com/office/officeart/2005/8/layout/list1"/>
    <dgm:cxn modelId="{3AC7DDBA-9D80-4042-AFDE-F0B3453CA257}" type="presParOf" srcId="{8B516A79-D7DA-4701-B656-65DE431952DB}" destId="{E77CB469-DBE9-4932-B91F-DB844588D1A1}" srcOrd="0" destOrd="0" presId="urn:microsoft.com/office/officeart/2005/8/layout/list1"/>
    <dgm:cxn modelId="{F1C45E52-AF99-4100-ACBB-916BC851D2A9}" type="presParOf" srcId="{8B516A79-D7DA-4701-B656-65DE431952DB}" destId="{4FBA4442-6583-44D4-873E-C116880698AA}" srcOrd="1" destOrd="0" presId="urn:microsoft.com/office/officeart/2005/8/layout/list1"/>
    <dgm:cxn modelId="{EE4B3B48-8ABB-4597-84C0-FE949A1B01EA}" type="presParOf" srcId="{BC296BBF-2CBE-4D66-8B9F-C2BD9C8DF5B6}" destId="{60A03C58-127A-4BE6-BC5E-0FFF2729DE23}" srcOrd="1" destOrd="0" presId="urn:microsoft.com/office/officeart/2005/8/layout/list1"/>
    <dgm:cxn modelId="{7E2EBFFD-2520-456C-B375-3B1516E515EF}" type="presParOf" srcId="{BC296BBF-2CBE-4D66-8B9F-C2BD9C8DF5B6}" destId="{8AC9FB59-44A9-4004-A0DB-500BBBB5F181}" srcOrd="2" destOrd="0" presId="urn:microsoft.com/office/officeart/2005/8/layout/list1"/>
    <dgm:cxn modelId="{8B3732A7-ADC3-42CF-A88B-2C945629261B}" type="presParOf" srcId="{BC296BBF-2CBE-4D66-8B9F-C2BD9C8DF5B6}" destId="{034F4039-81EE-4934-AB24-FAB83EB442BF}" srcOrd="3" destOrd="0" presId="urn:microsoft.com/office/officeart/2005/8/layout/list1"/>
    <dgm:cxn modelId="{4CE2AB83-339E-4DD9-B436-6887301F905C}" type="presParOf" srcId="{BC296BBF-2CBE-4D66-8B9F-C2BD9C8DF5B6}" destId="{74676C3B-CC8F-461A-84E1-F9F4E68AB55D}" srcOrd="4" destOrd="0" presId="urn:microsoft.com/office/officeart/2005/8/layout/list1"/>
    <dgm:cxn modelId="{DE4D31DB-A8B9-4E4E-BD4E-E624018A6194}" type="presParOf" srcId="{74676C3B-CC8F-461A-84E1-F9F4E68AB55D}" destId="{B4F090FB-C0A8-47AD-ACC5-8D0D05CE8AE8}" srcOrd="0" destOrd="0" presId="urn:microsoft.com/office/officeart/2005/8/layout/list1"/>
    <dgm:cxn modelId="{9132A94F-C2C5-4625-987C-EFA1BF59B23F}" type="presParOf" srcId="{74676C3B-CC8F-461A-84E1-F9F4E68AB55D}" destId="{F4D23CA2-AFB4-47F2-9DE4-945250C61839}" srcOrd="1" destOrd="0" presId="urn:microsoft.com/office/officeart/2005/8/layout/list1"/>
    <dgm:cxn modelId="{F488680C-39E3-4D46-B280-B41F29119DAF}" type="presParOf" srcId="{BC296BBF-2CBE-4D66-8B9F-C2BD9C8DF5B6}" destId="{F056E80C-5D80-4A38-B732-F0E0990F798A}" srcOrd="5" destOrd="0" presId="urn:microsoft.com/office/officeart/2005/8/layout/list1"/>
    <dgm:cxn modelId="{3851347A-8680-4E53-9726-4924E7E37013}" type="presParOf" srcId="{BC296BBF-2CBE-4D66-8B9F-C2BD9C8DF5B6}" destId="{2D4E3214-4A08-4D4D-A8FC-64D6C3D0430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17285F0-2C37-4BCD-9D49-947AF0157727}"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1EEE89D4-2AA9-426E-B0D3-AF6A54B84614}">
      <dgm:prSet/>
      <dgm:spPr/>
      <dgm:t>
        <a:bodyPr/>
        <a:lstStyle/>
        <a:p>
          <a:r>
            <a:rPr lang="en-US" dirty="0"/>
            <a:t>Lymph nodes on both sides of the diaphragm</a:t>
          </a:r>
        </a:p>
      </dgm:t>
    </dgm:pt>
    <dgm:pt modelId="{144E9078-3D90-410E-AF87-87C34E365A75}" type="parTrans" cxnId="{E064C4A8-21D6-463A-A151-AA1B87CDE363}">
      <dgm:prSet/>
      <dgm:spPr/>
      <dgm:t>
        <a:bodyPr/>
        <a:lstStyle/>
        <a:p>
          <a:endParaRPr lang="en-US"/>
        </a:p>
      </dgm:t>
    </dgm:pt>
    <dgm:pt modelId="{26D0CC43-8D75-4BDF-A745-D6F2A02091CD}" type="sibTrans" cxnId="{E064C4A8-21D6-463A-A151-AA1B87CDE363}">
      <dgm:prSet/>
      <dgm:spPr/>
      <dgm:t>
        <a:bodyPr/>
        <a:lstStyle/>
        <a:p>
          <a:endParaRPr lang="en-US"/>
        </a:p>
      </dgm:t>
    </dgm:pt>
    <dgm:pt modelId="{6794BAB8-C3E3-4F31-933F-031A9B15A5FC}">
      <dgm:prSet/>
      <dgm:spPr/>
      <dgm:t>
        <a:bodyPr/>
        <a:lstStyle/>
        <a:p>
          <a:r>
            <a:rPr lang="en-US"/>
            <a:t>Could be C778</a:t>
          </a:r>
        </a:p>
      </dgm:t>
    </dgm:pt>
    <dgm:pt modelId="{EAA31849-060F-45DD-900C-DA8910EE727A}" type="parTrans" cxnId="{EC3E4B1E-440E-4731-BB68-7A6A09168427}">
      <dgm:prSet/>
      <dgm:spPr/>
      <dgm:t>
        <a:bodyPr/>
        <a:lstStyle/>
        <a:p>
          <a:endParaRPr lang="en-US"/>
        </a:p>
      </dgm:t>
    </dgm:pt>
    <dgm:pt modelId="{A746E6D0-B8BF-4C99-80BB-ECABBC49E040}" type="sibTrans" cxnId="{EC3E4B1E-440E-4731-BB68-7A6A09168427}">
      <dgm:prSet/>
      <dgm:spPr/>
      <dgm:t>
        <a:bodyPr/>
        <a:lstStyle/>
        <a:p>
          <a:endParaRPr lang="en-US"/>
        </a:p>
      </dgm:t>
    </dgm:pt>
    <dgm:pt modelId="{7B84E944-59CC-4796-AAEC-28F214195FDD}">
      <dgm:prSet/>
      <dgm:spPr/>
      <dgm:t>
        <a:bodyPr/>
        <a:lstStyle/>
        <a:p>
          <a:r>
            <a:rPr lang="en-US"/>
            <a:t>First rule out if there is an organ and its regional nodes involved</a:t>
          </a:r>
        </a:p>
      </dgm:t>
    </dgm:pt>
    <dgm:pt modelId="{39CD49CE-9B44-4EA8-A8C4-5EFB8738A859}" type="parTrans" cxnId="{AACED0B0-7FB0-4A1E-9565-8DA079E18432}">
      <dgm:prSet/>
      <dgm:spPr/>
      <dgm:t>
        <a:bodyPr/>
        <a:lstStyle/>
        <a:p>
          <a:endParaRPr lang="en-US"/>
        </a:p>
      </dgm:t>
    </dgm:pt>
    <dgm:pt modelId="{55FE2ECE-3D75-4841-A72B-16D474D37C1D}" type="sibTrans" cxnId="{AACED0B0-7FB0-4A1E-9565-8DA079E18432}">
      <dgm:prSet/>
      <dgm:spPr/>
      <dgm:t>
        <a:bodyPr/>
        <a:lstStyle/>
        <a:p>
          <a:endParaRPr lang="en-US"/>
        </a:p>
      </dgm:t>
    </dgm:pt>
    <dgm:pt modelId="{A5DCD947-01B2-47F0-B0E3-47A9B484279C}">
      <dgm:prSet/>
      <dgm:spPr/>
      <dgm:t>
        <a:bodyPr/>
        <a:lstStyle/>
        <a:p>
          <a:r>
            <a:rPr lang="en-US"/>
            <a:t>Any other involvement would be recorded in stage</a:t>
          </a:r>
        </a:p>
      </dgm:t>
    </dgm:pt>
    <dgm:pt modelId="{82AB05C4-801B-4E58-B3FF-880D630C7732}" type="parTrans" cxnId="{F9CF84AF-D250-42A3-B035-675AE659552B}">
      <dgm:prSet/>
      <dgm:spPr/>
      <dgm:t>
        <a:bodyPr/>
        <a:lstStyle/>
        <a:p>
          <a:endParaRPr lang="en-US"/>
        </a:p>
      </dgm:t>
    </dgm:pt>
    <dgm:pt modelId="{EE89A926-108E-4858-BC2F-026E5ACADACE}" type="sibTrans" cxnId="{F9CF84AF-D250-42A3-B035-675AE659552B}">
      <dgm:prSet/>
      <dgm:spPr/>
      <dgm:t>
        <a:bodyPr/>
        <a:lstStyle/>
        <a:p>
          <a:endParaRPr lang="en-US"/>
        </a:p>
      </dgm:t>
    </dgm:pt>
    <dgm:pt modelId="{231C2DD8-7F94-4E30-9C5F-93C17899313A}">
      <dgm:prSet/>
      <dgm:spPr/>
      <dgm:t>
        <a:bodyPr/>
        <a:lstStyle/>
        <a:p>
          <a:r>
            <a:rPr lang="en-US"/>
            <a:t>Unable to determine if organ involvement is metastatic disease?</a:t>
          </a:r>
        </a:p>
      </dgm:t>
    </dgm:pt>
    <dgm:pt modelId="{1FCD8E52-B494-4A3C-B62C-C6EA7BC1D2BA}" type="parTrans" cxnId="{41890E3F-6F33-4A19-8F89-184E28D1A369}">
      <dgm:prSet/>
      <dgm:spPr/>
      <dgm:t>
        <a:bodyPr/>
        <a:lstStyle/>
        <a:p>
          <a:endParaRPr lang="en-US"/>
        </a:p>
      </dgm:t>
    </dgm:pt>
    <dgm:pt modelId="{34846F31-3C69-45FE-BEAC-2909B005D57A}" type="sibTrans" cxnId="{41890E3F-6F33-4A19-8F89-184E28D1A369}">
      <dgm:prSet/>
      <dgm:spPr/>
      <dgm:t>
        <a:bodyPr/>
        <a:lstStyle/>
        <a:p>
          <a:endParaRPr lang="en-US"/>
        </a:p>
      </dgm:t>
    </dgm:pt>
    <dgm:pt modelId="{F33630F1-0CE4-4013-AA02-91E131355F00}">
      <dgm:prSet/>
      <dgm:spPr/>
      <dgm:t>
        <a:bodyPr/>
        <a:lstStyle/>
        <a:p>
          <a:r>
            <a:rPr lang="en-US"/>
            <a:t>C778 when there are multiple lymph nodes/chains involved</a:t>
          </a:r>
        </a:p>
      </dgm:t>
    </dgm:pt>
    <dgm:pt modelId="{CD1CF7E3-E076-4930-BF40-A520A7548294}" type="parTrans" cxnId="{BD92E979-A8F8-49E2-BB32-8FFE385FC603}">
      <dgm:prSet/>
      <dgm:spPr/>
      <dgm:t>
        <a:bodyPr/>
        <a:lstStyle/>
        <a:p>
          <a:endParaRPr lang="en-US"/>
        </a:p>
      </dgm:t>
    </dgm:pt>
    <dgm:pt modelId="{836BBE0F-3DE3-46C4-B159-D7BB85FBD090}" type="sibTrans" cxnId="{BD92E979-A8F8-49E2-BB32-8FFE385FC603}">
      <dgm:prSet/>
      <dgm:spPr/>
      <dgm:t>
        <a:bodyPr/>
        <a:lstStyle/>
        <a:p>
          <a:endParaRPr lang="en-US"/>
        </a:p>
      </dgm:t>
    </dgm:pt>
    <dgm:pt modelId="{E97E8959-1A09-4AA4-9B5C-58907FFCF153}">
      <dgm:prSet/>
      <dgm:spPr/>
      <dgm:t>
        <a:bodyPr/>
        <a:lstStyle/>
        <a:p>
          <a:r>
            <a:rPr lang="en-US"/>
            <a:t>C779 when there is nodal involvement, but unknown if multiple chains</a:t>
          </a:r>
        </a:p>
      </dgm:t>
    </dgm:pt>
    <dgm:pt modelId="{469FD5C3-7849-4D68-BC44-97027A839A58}" type="parTrans" cxnId="{3A767C2C-B229-4353-80C3-FD1E3A15CE24}">
      <dgm:prSet/>
      <dgm:spPr/>
      <dgm:t>
        <a:bodyPr/>
        <a:lstStyle/>
        <a:p>
          <a:endParaRPr lang="en-US"/>
        </a:p>
      </dgm:t>
    </dgm:pt>
    <dgm:pt modelId="{606B7F24-F8E3-46FA-B38B-818B25F3100A}" type="sibTrans" cxnId="{3A767C2C-B229-4353-80C3-FD1E3A15CE24}">
      <dgm:prSet/>
      <dgm:spPr/>
      <dgm:t>
        <a:bodyPr/>
        <a:lstStyle/>
        <a:p>
          <a:endParaRPr lang="en-US"/>
        </a:p>
      </dgm:t>
    </dgm:pt>
    <dgm:pt modelId="{06A3ECD9-E6F2-41DE-BC76-9648E76C3DA1}">
      <dgm:prSet/>
      <dgm:spPr/>
      <dgm:t>
        <a:bodyPr/>
        <a:lstStyle/>
        <a:p>
          <a:r>
            <a:rPr lang="en-US"/>
            <a:t>C809 if there is no lymph node involvement</a:t>
          </a:r>
        </a:p>
      </dgm:t>
    </dgm:pt>
    <dgm:pt modelId="{7ED00C97-E79C-4E23-A9EA-6AEF79BB8001}" type="parTrans" cxnId="{ECEC55D1-7D89-4197-89E6-72906F8E1D1C}">
      <dgm:prSet/>
      <dgm:spPr/>
      <dgm:t>
        <a:bodyPr/>
        <a:lstStyle/>
        <a:p>
          <a:endParaRPr lang="en-US"/>
        </a:p>
      </dgm:t>
    </dgm:pt>
    <dgm:pt modelId="{0DDFA465-7533-4359-96CC-7354223DC02E}" type="sibTrans" cxnId="{ECEC55D1-7D89-4197-89E6-72906F8E1D1C}">
      <dgm:prSet/>
      <dgm:spPr/>
      <dgm:t>
        <a:bodyPr/>
        <a:lstStyle/>
        <a:p>
          <a:endParaRPr lang="en-US"/>
        </a:p>
      </dgm:t>
    </dgm:pt>
    <dgm:pt modelId="{970B3812-027F-4B4D-BAF3-528A0E0B8033}" type="pres">
      <dgm:prSet presAssocID="{917285F0-2C37-4BCD-9D49-947AF0157727}" presName="linear" presStyleCnt="0">
        <dgm:presLayoutVars>
          <dgm:dir/>
          <dgm:animLvl val="lvl"/>
          <dgm:resizeHandles val="exact"/>
        </dgm:presLayoutVars>
      </dgm:prSet>
      <dgm:spPr/>
    </dgm:pt>
    <dgm:pt modelId="{504CDCE1-1EAD-47F3-9DA5-95AD1DB8DABC}" type="pres">
      <dgm:prSet presAssocID="{1EEE89D4-2AA9-426E-B0D3-AF6A54B84614}" presName="parentLin" presStyleCnt="0"/>
      <dgm:spPr/>
    </dgm:pt>
    <dgm:pt modelId="{FD627939-D031-41DB-ADDA-5EB5DFF5D2CB}" type="pres">
      <dgm:prSet presAssocID="{1EEE89D4-2AA9-426E-B0D3-AF6A54B84614}" presName="parentLeftMargin" presStyleLbl="node1" presStyleIdx="0" presStyleCnt="2"/>
      <dgm:spPr/>
    </dgm:pt>
    <dgm:pt modelId="{CFD778C2-74FF-4400-A92F-5374E2333359}" type="pres">
      <dgm:prSet presAssocID="{1EEE89D4-2AA9-426E-B0D3-AF6A54B84614}" presName="parentText" presStyleLbl="node1" presStyleIdx="0" presStyleCnt="2">
        <dgm:presLayoutVars>
          <dgm:chMax val="0"/>
          <dgm:bulletEnabled val="1"/>
        </dgm:presLayoutVars>
      </dgm:prSet>
      <dgm:spPr/>
    </dgm:pt>
    <dgm:pt modelId="{A92DA8EB-C2DF-46BA-945B-049E539F3F80}" type="pres">
      <dgm:prSet presAssocID="{1EEE89D4-2AA9-426E-B0D3-AF6A54B84614}" presName="negativeSpace" presStyleCnt="0"/>
      <dgm:spPr/>
    </dgm:pt>
    <dgm:pt modelId="{40BE8D97-3E33-46BF-BD2F-1485AA546904}" type="pres">
      <dgm:prSet presAssocID="{1EEE89D4-2AA9-426E-B0D3-AF6A54B84614}" presName="childText" presStyleLbl="conFgAcc1" presStyleIdx="0" presStyleCnt="2">
        <dgm:presLayoutVars>
          <dgm:bulletEnabled val="1"/>
        </dgm:presLayoutVars>
      </dgm:prSet>
      <dgm:spPr/>
    </dgm:pt>
    <dgm:pt modelId="{79CAD500-BD65-4DD4-8511-41A2589826ED}" type="pres">
      <dgm:prSet presAssocID="{26D0CC43-8D75-4BDF-A745-D6F2A02091CD}" presName="spaceBetweenRectangles" presStyleCnt="0"/>
      <dgm:spPr/>
    </dgm:pt>
    <dgm:pt modelId="{D4AD3982-8127-4236-802E-7B7F1F45004A}" type="pres">
      <dgm:prSet presAssocID="{231C2DD8-7F94-4E30-9C5F-93C17899313A}" presName="parentLin" presStyleCnt="0"/>
      <dgm:spPr/>
    </dgm:pt>
    <dgm:pt modelId="{310502B9-ED6E-4299-8DF2-E4BE933587C0}" type="pres">
      <dgm:prSet presAssocID="{231C2DD8-7F94-4E30-9C5F-93C17899313A}" presName="parentLeftMargin" presStyleLbl="node1" presStyleIdx="0" presStyleCnt="2"/>
      <dgm:spPr/>
    </dgm:pt>
    <dgm:pt modelId="{BF87BDE1-7760-4744-ACCE-67055DD53B85}" type="pres">
      <dgm:prSet presAssocID="{231C2DD8-7F94-4E30-9C5F-93C17899313A}" presName="parentText" presStyleLbl="node1" presStyleIdx="1" presStyleCnt="2">
        <dgm:presLayoutVars>
          <dgm:chMax val="0"/>
          <dgm:bulletEnabled val="1"/>
        </dgm:presLayoutVars>
      </dgm:prSet>
      <dgm:spPr/>
    </dgm:pt>
    <dgm:pt modelId="{08C12482-3998-453A-8E27-3173F31F1E4E}" type="pres">
      <dgm:prSet presAssocID="{231C2DD8-7F94-4E30-9C5F-93C17899313A}" presName="negativeSpace" presStyleCnt="0"/>
      <dgm:spPr/>
    </dgm:pt>
    <dgm:pt modelId="{AAAF28F0-5283-48CB-B423-CB118DB17E3D}" type="pres">
      <dgm:prSet presAssocID="{231C2DD8-7F94-4E30-9C5F-93C17899313A}" presName="childText" presStyleLbl="conFgAcc1" presStyleIdx="1" presStyleCnt="2">
        <dgm:presLayoutVars>
          <dgm:bulletEnabled val="1"/>
        </dgm:presLayoutVars>
      </dgm:prSet>
      <dgm:spPr/>
    </dgm:pt>
  </dgm:ptLst>
  <dgm:cxnLst>
    <dgm:cxn modelId="{3143AB01-19E7-47D8-9178-469D0254F290}" type="presOf" srcId="{231C2DD8-7F94-4E30-9C5F-93C17899313A}" destId="{BF87BDE1-7760-4744-ACCE-67055DD53B85}" srcOrd="1" destOrd="0" presId="urn:microsoft.com/office/officeart/2005/8/layout/list1"/>
    <dgm:cxn modelId="{0A4AC11A-7875-4ACC-AA80-C0AE914F8A45}" type="presOf" srcId="{1EEE89D4-2AA9-426E-B0D3-AF6A54B84614}" destId="{CFD778C2-74FF-4400-A92F-5374E2333359}" srcOrd="1" destOrd="0" presId="urn:microsoft.com/office/officeart/2005/8/layout/list1"/>
    <dgm:cxn modelId="{EC3E4B1E-440E-4731-BB68-7A6A09168427}" srcId="{1EEE89D4-2AA9-426E-B0D3-AF6A54B84614}" destId="{6794BAB8-C3E3-4F31-933F-031A9B15A5FC}" srcOrd="0" destOrd="0" parTransId="{EAA31849-060F-45DD-900C-DA8910EE727A}" sibTransId="{A746E6D0-B8BF-4C99-80BB-ECABBC49E040}"/>
    <dgm:cxn modelId="{3A767C2C-B229-4353-80C3-FD1E3A15CE24}" srcId="{231C2DD8-7F94-4E30-9C5F-93C17899313A}" destId="{E97E8959-1A09-4AA4-9B5C-58907FFCF153}" srcOrd="1" destOrd="0" parTransId="{469FD5C3-7849-4D68-BC44-97027A839A58}" sibTransId="{606B7F24-F8E3-46FA-B38B-818B25F3100A}"/>
    <dgm:cxn modelId="{41890E3F-6F33-4A19-8F89-184E28D1A369}" srcId="{917285F0-2C37-4BCD-9D49-947AF0157727}" destId="{231C2DD8-7F94-4E30-9C5F-93C17899313A}" srcOrd="1" destOrd="0" parTransId="{1FCD8E52-B494-4A3C-B62C-C6EA7BC1D2BA}" sibTransId="{34846F31-3C69-45FE-BEAC-2909B005D57A}"/>
    <dgm:cxn modelId="{A4A82641-1AA2-4A5C-9D7A-917178C1558D}" type="presOf" srcId="{1EEE89D4-2AA9-426E-B0D3-AF6A54B84614}" destId="{FD627939-D031-41DB-ADDA-5EB5DFF5D2CB}" srcOrd="0" destOrd="0" presId="urn:microsoft.com/office/officeart/2005/8/layout/list1"/>
    <dgm:cxn modelId="{DF279858-A755-4331-A7AD-7F3B2757D194}" type="presOf" srcId="{F33630F1-0CE4-4013-AA02-91E131355F00}" destId="{AAAF28F0-5283-48CB-B423-CB118DB17E3D}" srcOrd="0" destOrd="0" presId="urn:microsoft.com/office/officeart/2005/8/layout/list1"/>
    <dgm:cxn modelId="{BD92E979-A8F8-49E2-BB32-8FFE385FC603}" srcId="{231C2DD8-7F94-4E30-9C5F-93C17899313A}" destId="{F33630F1-0CE4-4013-AA02-91E131355F00}" srcOrd="0" destOrd="0" parTransId="{CD1CF7E3-E076-4930-BF40-A520A7548294}" sibTransId="{836BBE0F-3DE3-46C4-B159-D7BB85FBD090}"/>
    <dgm:cxn modelId="{4DFB8689-A247-4CB9-BD00-D7FD17370A6B}" type="presOf" srcId="{6794BAB8-C3E3-4F31-933F-031A9B15A5FC}" destId="{40BE8D97-3E33-46BF-BD2F-1485AA546904}" srcOrd="0" destOrd="0" presId="urn:microsoft.com/office/officeart/2005/8/layout/list1"/>
    <dgm:cxn modelId="{D8028F8A-65B1-42E0-A71F-9CBD418BCA51}" type="presOf" srcId="{917285F0-2C37-4BCD-9D49-947AF0157727}" destId="{970B3812-027F-4B4D-BAF3-528A0E0B8033}" srcOrd="0" destOrd="0" presId="urn:microsoft.com/office/officeart/2005/8/layout/list1"/>
    <dgm:cxn modelId="{6607328C-3B1C-4DCD-8268-2D1CF9D05B74}" type="presOf" srcId="{A5DCD947-01B2-47F0-B0E3-47A9B484279C}" destId="{40BE8D97-3E33-46BF-BD2F-1485AA546904}" srcOrd="0" destOrd="2" presId="urn:microsoft.com/office/officeart/2005/8/layout/list1"/>
    <dgm:cxn modelId="{1E4941A4-D742-43A3-B9E1-38D6611DAC35}" type="presOf" srcId="{231C2DD8-7F94-4E30-9C5F-93C17899313A}" destId="{310502B9-ED6E-4299-8DF2-E4BE933587C0}" srcOrd="0" destOrd="0" presId="urn:microsoft.com/office/officeart/2005/8/layout/list1"/>
    <dgm:cxn modelId="{E064C4A8-21D6-463A-A151-AA1B87CDE363}" srcId="{917285F0-2C37-4BCD-9D49-947AF0157727}" destId="{1EEE89D4-2AA9-426E-B0D3-AF6A54B84614}" srcOrd="0" destOrd="0" parTransId="{144E9078-3D90-410E-AF87-87C34E365A75}" sibTransId="{26D0CC43-8D75-4BDF-A745-D6F2A02091CD}"/>
    <dgm:cxn modelId="{F9CF84AF-D250-42A3-B035-675AE659552B}" srcId="{6794BAB8-C3E3-4F31-933F-031A9B15A5FC}" destId="{A5DCD947-01B2-47F0-B0E3-47A9B484279C}" srcOrd="1" destOrd="0" parTransId="{82AB05C4-801B-4E58-B3FF-880D630C7732}" sibTransId="{EE89A926-108E-4858-BC2F-026E5ACADACE}"/>
    <dgm:cxn modelId="{AACED0B0-7FB0-4A1E-9565-8DA079E18432}" srcId="{6794BAB8-C3E3-4F31-933F-031A9B15A5FC}" destId="{7B84E944-59CC-4796-AAEC-28F214195FDD}" srcOrd="0" destOrd="0" parTransId="{39CD49CE-9B44-4EA8-A8C4-5EFB8738A859}" sibTransId="{55FE2ECE-3D75-4841-A72B-16D474D37C1D}"/>
    <dgm:cxn modelId="{ECEC55D1-7D89-4197-89E6-72906F8E1D1C}" srcId="{231C2DD8-7F94-4E30-9C5F-93C17899313A}" destId="{06A3ECD9-E6F2-41DE-BC76-9648E76C3DA1}" srcOrd="2" destOrd="0" parTransId="{7ED00C97-E79C-4E23-A9EA-6AEF79BB8001}" sibTransId="{0DDFA465-7533-4359-96CC-7354223DC02E}"/>
    <dgm:cxn modelId="{5D1146D8-6924-4774-B599-BF80E3DA7237}" type="presOf" srcId="{7B84E944-59CC-4796-AAEC-28F214195FDD}" destId="{40BE8D97-3E33-46BF-BD2F-1485AA546904}" srcOrd="0" destOrd="1" presId="urn:microsoft.com/office/officeart/2005/8/layout/list1"/>
    <dgm:cxn modelId="{36C974E0-C831-49BC-8C8A-2F1DFF2F1511}" type="presOf" srcId="{E97E8959-1A09-4AA4-9B5C-58907FFCF153}" destId="{AAAF28F0-5283-48CB-B423-CB118DB17E3D}" srcOrd="0" destOrd="1" presId="urn:microsoft.com/office/officeart/2005/8/layout/list1"/>
    <dgm:cxn modelId="{1BDFC5F8-6752-4997-8F35-3E130BAA2721}" type="presOf" srcId="{06A3ECD9-E6F2-41DE-BC76-9648E76C3DA1}" destId="{AAAF28F0-5283-48CB-B423-CB118DB17E3D}" srcOrd="0" destOrd="2" presId="urn:microsoft.com/office/officeart/2005/8/layout/list1"/>
    <dgm:cxn modelId="{78F21157-5D79-4F77-9119-E39E30899C4B}" type="presParOf" srcId="{970B3812-027F-4B4D-BAF3-528A0E0B8033}" destId="{504CDCE1-1EAD-47F3-9DA5-95AD1DB8DABC}" srcOrd="0" destOrd="0" presId="urn:microsoft.com/office/officeart/2005/8/layout/list1"/>
    <dgm:cxn modelId="{D2162B0A-EF96-4B90-A184-9EF2430509F5}" type="presParOf" srcId="{504CDCE1-1EAD-47F3-9DA5-95AD1DB8DABC}" destId="{FD627939-D031-41DB-ADDA-5EB5DFF5D2CB}" srcOrd="0" destOrd="0" presId="urn:microsoft.com/office/officeart/2005/8/layout/list1"/>
    <dgm:cxn modelId="{C5C0C0AA-1A2A-49F5-B192-44DF5D1F4050}" type="presParOf" srcId="{504CDCE1-1EAD-47F3-9DA5-95AD1DB8DABC}" destId="{CFD778C2-74FF-4400-A92F-5374E2333359}" srcOrd="1" destOrd="0" presId="urn:microsoft.com/office/officeart/2005/8/layout/list1"/>
    <dgm:cxn modelId="{3FDFFB90-D527-4C74-881A-31B1CA0E60D1}" type="presParOf" srcId="{970B3812-027F-4B4D-BAF3-528A0E0B8033}" destId="{A92DA8EB-C2DF-46BA-945B-049E539F3F80}" srcOrd="1" destOrd="0" presId="urn:microsoft.com/office/officeart/2005/8/layout/list1"/>
    <dgm:cxn modelId="{67E3DE2A-B34B-4844-9A90-B5A14983CA98}" type="presParOf" srcId="{970B3812-027F-4B4D-BAF3-528A0E0B8033}" destId="{40BE8D97-3E33-46BF-BD2F-1485AA546904}" srcOrd="2" destOrd="0" presId="urn:microsoft.com/office/officeart/2005/8/layout/list1"/>
    <dgm:cxn modelId="{238A5B9B-0AC8-43B2-95E9-A4BBD17D26A0}" type="presParOf" srcId="{970B3812-027F-4B4D-BAF3-528A0E0B8033}" destId="{79CAD500-BD65-4DD4-8511-41A2589826ED}" srcOrd="3" destOrd="0" presId="urn:microsoft.com/office/officeart/2005/8/layout/list1"/>
    <dgm:cxn modelId="{1169D3C6-98F9-401C-81E9-D6B8909C762E}" type="presParOf" srcId="{970B3812-027F-4B4D-BAF3-528A0E0B8033}" destId="{D4AD3982-8127-4236-802E-7B7F1F45004A}" srcOrd="4" destOrd="0" presId="urn:microsoft.com/office/officeart/2005/8/layout/list1"/>
    <dgm:cxn modelId="{0F05EDE2-8D6D-4A7B-90DF-C515F35A845B}" type="presParOf" srcId="{D4AD3982-8127-4236-802E-7B7F1F45004A}" destId="{310502B9-ED6E-4299-8DF2-E4BE933587C0}" srcOrd="0" destOrd="0" presId="urn:microsoft.com/office/officeart/2005/8/layout/list1"/>
    <dgm:cxn modelId="{C32C5C80-22EE-4ECD-B1BF-0FD177522F4F}" type="presParOf" srcId="{D4AD3982-8127-4236-802E-7B7F1F45004A}" destId="{BF87BDE1-7760-4744-ACCE-67055DD53B85}" srcOrd="1" destOrd="0" presId="urn:microsoft.com/office/officeart/2005/8/layout/list1"/>
    <dgm:cxn modelId="{F32EFB7D-62A5-481C-AE13-A7143A325EA9}" type="presParOf" srcId="{970B3812-027F-4B4D-BAF3-528A0E0B8033}" destId="{08C12482-3998-453A-8E27-3173F31F1E4E}" srcOrd="5" destOrd="0" presId="urn:microsoft.com/office/officeart/2005/8/layout/list1"/>
    <dgm:cxn modelId="{549DA38D-2FCB-433B-A315-A0B0F149A082}" type="presParOf" srcId="{970B3812-027F-4B4D-BAF3-528A0E0B8033}" destId="{AAAF28F0-5283-48CB-B423-CB118DB17E3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6770E67-0F15-4A23-8C5E-65788D909C2A}"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4642EABA-7508-4CE3-9F01-A5281BB95661}">
      <dgm:prSet/>
      <dgm:spPr/>
      <dgm:t>
        <a:bodyPr/>
        <a:lstStyle/>
        <a:p>
          <a:r>
            <a:rPr lang="en-US"/>
            <a:t>Spleen involvement</a:t>
          </a:r>
        </a:p>
      </dgm:t>
    </dgm:pt>
    <dgm:pt modelId="{6BAABC78-5EEB-4054-A240-8C7BF2836E9D}" type="parTrans" cxnId="{CB65737D-EDC8-4998-9D55-F5ECD8292987}">
      <dgm:prSet/>
      <dgm:spPr/>
      <dgm:t>
        <a:bodyPr/>
        <a:lstStyle/>
        <a:p>
          <a:endParaRPr lang="en-US"/>
        </a:p>
      </dgm:t>
    </dgm:pt>
    <dgm:pt modelId="{76ACA205-392E-43B5-9E55-64416FA3B766}" type="sibTrans" cxnId="{CB65737D-EDC8-4998-9D55-F5ECD8292987}">
      <dgm:prSet/>
      <dgm:spPr/>
      <dgm:t>
        <a:bodyPr/>
        <a:lstStyle/>
        <a:p>
          <a:endParaRPr lang="en-US"/>
        </a:p>
      </dgm:t>
    </dgm:pt>
    <dgm:pt modelId="{8C51D5BA-93DF-41FB-92CA-3E97C9A92FA1}">
      <dgm:prSet/>
      <dgm:spPr/>
      <dgm:t>
        <a:bodyPr/>
        <a:lstStyle/>
        <a:p>
          <a:r>
            <a:rPr lang="en-US"/>
            <a:t>Rare to have spleen as primary site, almost always recorded in stage</a:t>
          </a:r>
        </a:p>
      </dgm:t>
    </dgm:pt>
    <dgm:pt modelId="{AAFC573E-9E2F-45A3-8BBF-EBEC115CCDF0}" type="parTrans" cxnId="{70873508-B73F-412B-A04A-34723C82377C}">
      <dgm:prSet/>
      <dgm:spPr/>
      <dgm:t>
        <a:bodyPr/>
        <a:lstStyle/>
        <a:p>
          <a:endParaRPr lang="en-US"/>
        </a:p>
      </dgm:t>
    </dgm:pt>
    <dgm:pt modelId="{6436B3FA-1525-4963-837D-573381535913}" type="sibTrans" cxnId="{70873508-B73F-412B-A04A-34723C82377C}">
      <dgm:prSet/>
      <dgm:spPr/>
      <dgm:t>
        <a:bodyPr/>
        <a:lstStyle/>
        <a:p>
          <a:endParaRPr lang="en-US"/>
        </a:p>
      </dgm:t>
    </dgm:pt>
    <dgm:pt modelId="{3E98384E-E1C0-461C-9920-3C1F9586DA6E}">
      <dgm:prSet/>
      <dgm:spPr/>
      <dgm:t>
        <a:bodyPr/>
        <a:lstStyle/>
        <a:p>
          <a:r>
            <a:rPr lang="en-US"/>
            <a:t>These histologies allow for spleen to be primary: 9689 (splenic marginal zone lymphoma), 9716 (hepatosplenic T-cell lymphoma), 9680 (DLBCL)</a:t>
          </a:r>
        </a:p>
      </dgm:t>
    </dgm:pt>
    <dgm:pt modelId="{B3FBF003-57E2-4C0A-BFD0-DB3883DE5EDA}" type="parTrans" cxnId="{B89F0F1C-6B0F-469D-B028-27476EC994B9}">
      <dgm:prSet/>
      <dgm:spPr/>
      <dgm:t>
        <a:bodyPr/>
        <a:lstStyle/>
        <a:p>
          <a:endParaRPr lang="en-US"/>
        </a:p>
      </dgm:t>
    </dgm:pt>
    <dgm:pt modelId="{A6365E53-23DB-43DB-83F1-4A5CD693BF73}" type="sibTrans" cxnId="{B89F0F1C-6B0F-469D-B028-27476EC994B9}">
      <dgm:prSet/>
      <dgm:spPr/>
      <dgm:t>
        <a:bodyPr/>
        <a:lstStyle/>
        <a:p>
          <a:endParaRPr lang="en-US"/>
        </a:p>
      </dgm:t>
    </dgm:pt>
    <dgm:pt modelId="{5C56E6AE-E8F1-433F-8ACF-7079E2243FFC}">
      <dgm:prSet/>
      <dgm:spPr/>
      <dgm:t>
        <a:bodyPr/>
        <a:lstStyle/>
        <a:p>
          <a:r>
            <a:rPr lang="en-US"/>
            <a:t>Bone marrow involvement</a:t>
          </a:r>
        </a:p>
      </dgm:t>
    </dgm:pt>
    <dgm:pt modelId="{B7930AA8-804F-4B54-BD53-B8F73CFDC7EB}" type="parTrans" cxnId="{D9CA5E33-2F7A-4C63-866B-904013897A32}">
      <dgm:prSet/>
      <dgm:spPr/>
      <dgm:t>
        <a:bodyPr/>
        <a:lstStyle/>
        <a:p>
          <a:endParaRPr lang="en-US"/>
        </a:p>
      </dgm:t>
    </dgm:pt>
    <dgm:pt modelId="{D641265E-C879-49E9-8D99-BB8674A87737}" type="sibTrans" cxnId="{D9CA5E33-2F7A-4C63-866B-904013897A32}">
      <dgm:prSet/>
      <dgm:spPr/>
      <dgm:t>
        <a:bodyPr/>
        <a:lstStyle/>
        <a:p>
          <a:endParaRPr lang="en-US"/>
        </a:p>
      </dgm:t>
    </dgm:pt>
    <dgm:pt modelId="{FFFF1EDE-0D63-47C6-A803-33FA3BA29EB2}">
      <dgm:prSet/>
      <dgm:spPr/>
      <dgm:t>
        <a:bodyPr/>
        <a:lstStyle/>
        <a:p>
          <a:r>
            <a:rPr lang="en-US"/>
            <a:t>If it is the ONLY site involved, code to C421</a:t>
          </a:r>
        </a:p>
      </dgm:t>
    </dgm:pt>
    <dgm:pt modelId="{EE313526-5EA5-4E58-997E-63BEE6E3F70D}" type="parTrans" cxnId="{3DD88F9D-F7EC-4A37-9820-A40F2B8CA3E5}">
      <dgm:prSet/>
      <dgm:spPr/>
      <dgm:t>
        <a:bodyPr/>
        <a:lstStyle/>
        <a:p>
          <a:endParaRPr lang="en-US"/>
        </a:p>
      </dgm:t>
    </dgm:pt>
    <dgm:pt modelId="{A0729460-F7AB-4D91-99D1-9EB5C2053761}" type="sibTrans" cxnId="{3DD88F9D-F7EC-4A37-9820-A40F2B8CA3E5}">
      <dgm:prSet/>
      <dgm:spPr/>
      <dgm:t>
        <a:bodyPr/>
        <a:lstStyle/>
        <a:p>
          <a:endParaRPr lang="en-US"/>
        </a:p>
      </dgm:t>
    </dgm:pt>
    <dgm:pt modelId="{7DF60A47-2634-4ED2-A92A-7E92863465D1}">
      <dgm:prSet/>
      <dgm:spPr/>
      <dgm:t>
        <a:bodyPr/>
        <a:lstStyle/>
        <a:p>
          <a:r>
            <a:rPr lang="en-US"/>
            <a:t>If other organs and/or lymph nodes involved, it is recorded in stage only</a:t>
          </a:r>
        </a:p>
      </dgm:t>
    </dgm:pt>
    <dgm:pt modelId="{63A549B7-F781-4D7A-A920-A73678D2E448}" type="parTrans" cxnId="{F0F9ED0A-6327-4F12-B7D9-41D69A2DDF01}">
      <dgm:prSet/>
      <dgm:spPr/>
      <dgm:t>
        <a:bodyPr/>
        <a:lstStyle/>
        <a:p>
          <a:endParaRPr lang="en-US"/>
        </a:p>
      </dgm:t>
    </dgm:pt>
    <dgm:pt modelId="{DB11972A-DF73-49DA-93D7-8B9C625FE0BD}" type="sibTrans" cxnId="{F0F9ED0A-6327-4F12-B7D9-41D69A2DDF01}">
      <dgm:prSet/>
      <dgm:spPr/>
      <dgm:t>
        <a:bodyPr/>
        <a:lstStyle/>
        <a:p>
          <a:endParaRPr lang="en-US"/>
        </a:p>
      </dgm:t>
    </dgm:pt>
    <dgm:pt modelId="{E649EACD-1C37-42B1-BFD7-3E9782D901B5}" type="pres">
      <dgm:prSet presAssocID="{E6770E67-0F15-4A23-8C5E-65788D909C2A}" presName="linear" presStyleCnt="0">
        <dgm:presLayoutVars>
          <dgm:dir/>
          <dgm:animLvl val="lvl"/>
          <dgm:resizeHandles val="exact"/>
        </dgm:presLayoutVars>
      </dgm:prSet>
      <dgm:spPr/>
    </dgm:pt>
    <dgm:pt modelId="{DFBDF1EF-12B8-43EC-A62D-57E3914D692B}" type="pres">
      <dgm:prSet presAssocID="{4642EABA-7508-4CE3-9F01-A5281BB95661}" presName="parentLin" presStyleCnt="0"/>
      <dgm:spPr/>
    </dgm:pt>
    <dgm:pt modelId="{269401BF-1FB2-4181-8092-41AEBEC778E0}" type="pres">
      <dgm:prSet presAssocID="{4642EABA-7508-4CE3-9F01-A5281BB95661}" presName="parentLeftMargin" presStyleLbl="node1" presStyleIdx="0" presStyleCnt="2"/>
      <dgm:spPr/>
    </dgm:pt>
    <dgm:pt modelId="{07429E5C-62FF-43E2-9BFF-E1254240226A}" type="pres">
      <dgm:prSet presAssocID="{4642EABA-7508-4CE3-9F01-A5281BB95661}" presName="parentText" presStyleLbl="node1" presStyleIdx="0" presStyleCnt="2">
        <dgm:presLayoutVars>
          <dgm:chMax val="0"/>
          <dgm:bulletEnabled val="1"/>
        </dgm:presLayoutVars>
      </dgm:prSet>
      <dgm:spPr/>
    </dgm:pt>
    <dgm:pt modelId="{C3FDA4A1-64FC-4F5A-87CF-FA1517D8E582}" type="pres">
      <dgm:prSet presAssocID="{4642EABA-7508-4CE3-9F01-A5281BB95661}" presName="negativeSpace" presStyleCnt="0"/>
      <dgm:spPr/>
    </dgm:pt>
    <dgm:pt modelId="{72812811-5ED6-4756-AD3D-5844EC71A22D}" type="pres">
      <dgm:prSet presAssocID="{4642EABA-7508-4CE3-9F01-A5281BB95661}" presName="childText" presStyleLbl="conFgAcc1" presStyleIdx="0" presStyleCnt="2">
        <dgm:presLayoutVars>
          <dgm:bulletEnabled val="1"/>
        </dgm:presLayoutVars>
      </dgm:prSet>
      <dgm:spPr/>
    </dgm:pt>
    <dgm:pt modelId="{EC5816C8-3EEA-4E63-9150-A077261E109D}" type="pres">
      <dgm:prSet presAssocID="{76ACA205-392E-43B5-9E55-64416FA3B766}" presName="spaceBetweenRectangles" presStyleCnt="0"/>
      <dgm:spPr/>
    </dgm:pt>
    <dgm:pt modelId="{726F3734-D4ED-43A5-91A2-78F1655FDE14}" type="pres">
      <dgm:prSet presAssocID="{5C56E6AE-E8F1-433F-8ACF-7079E2243FFC}" presName="parentLin" presStyleCnt="0"/>
      <dgm:spPr/>
    </dgm:pt>
    <dgm:pt modelId="{CAA8D090-B857-470C-8202-70998D695210}" type="pres">
      <dgm:prSet presAssocID="{5C56E6AE-E8F1-433F-8ACF-7079E2243FFC}" presName="parentLeftMargin" presStyleLbl="node1" presStyleIdx="0" presStyleCnt="2"/>
      <dgm:spPr/>
    </dgm:pt>
    <dgm:pt modelId="{960BF045-73FC-4EDC-B039-8717738197EF}" type="pres">
      <dgm:prSet presAssocID="{5C56E6AE-E8F1-433F-8ACF-7079E2243FFC}" presName="parentText" presStyleLbl="node1" presStyleIdx="1" presStyleCnt="2">
        <dgm:presLayoutVars>
          <dgm:chMax val="0"/>
          <dgm:bulletEnabled val="1"/>
        </dgm:presLayoutVars>
      </dgm:prSet>
      <dgm:spPr/>
    </dgm:pt>
    <dgm:pt modelId="{52FC8600-7DC8-49AF-9C53-83DC580A8BB7}" type="pres">
      <dgm:prSet presAssocID="{5C56E6AE-E8F1-433F-8ACF-7079E2243FFC}" presName="negativeSpace" presStyleCnt="0"/>
      <dgm:spPr/>
    </dgm:pt>
    <dgm:pt modelId="{0552243D-F043-4D51-9F6D-5E6897FF6344}" type="pres">
      <dgm:prSet presAssocID="{5C56E6AE-E8F1-433F-8ACF-7079E2243FFC}" presName="childText" presStyleLbl="conFgAcc1" presStyleIdx="1" presStyleCnt="2">
        <dgm:presLayoutVars>
          <dgm:bulletEnabled val="1"/>
        </dgm:presLayoutVars>
      </dgm:prSet>
      <dgm:spPr/>
    </dgm:pt>
  </dgm:ptLst>
  <dgm:cxnLst>
    <dgm:cxn modelId="{DC669604-EDB9-4204-9568-A2DFA8F1BBEC}" type="presOf" srcId="{5C56E6AE-E8F1-433F-8ACF-7079E2243FFC}" destId="{960BF045-73FC-4EDC-B039-8717738197EF}" srcOrd="1" destOrd="0" presId="urn:microsoft.com/office/officeart/2005/8/layout/list1"/>
    <dgm:cxn modelId="{70873508-B73F-412B-A04A-34723C82377C}" srcId="{4642EABA-7508-4CE3-9F01-A5281BB95661}" destId="{8C51D5BA-93DF-41FB-92CA-3E97C9A92FA1}" srcOrd="0" destOrd="0" parTransId="{AAFC573E-9E2F-45A3-8BBF-EBEC115CCDF0}" sibTransId="{6436B3FA-1525-4963-837D-573381535913}"/>
    <dgm:cxn modelId="{F0F9ED0A-6327-4F12-B7D9-41D69A2DDF01}" srcId="{5C56E6AE-E8F1-433F-8ACF-7079E2243FFC}" destId="{7DF60A47-2634-4ED2-A92A-7E92863465D1}" srcOrd="1" destOrd="0" parTransId="{63A549B7-F781-4D7A-A920-A73678D2E448}" sibTransId="{DB11972A-DF73-49DA-93D7-8B9C625FE0BD}"/>
    <dgm:cxn modelId="{8614130E-3AAE-4A65-ADE9-8F12C5F3D7C9}" type="presOf" srcId="{7DF60A47-2634-4ED2-A92A-7E92863465D1}" destId="{0552243D-F043-4D51-9F6D-5E6897FF6344}" srcOrd="0" destOrd="1" presId="urn:microsoft.com/office/officeart/2005/8/layout/list1"/>
    <dgm:cxn modelId="{B89F0F1C-6B0F-469D-B028-27476EC994B9}" srcId="{4642EABA-7508-4CE3-9F01-A5281BB95661}" destId="{3E98384E-E1C0-461C-9920-3C1F9586DA6E}" srcOrd="1" destOrd="0" parTransId="{B3FBF003-57E2-4C0A-BFD0-DB3883DE5EDA}" sibTransId="{A6365E53-23DB-43DB-83F1-4A5CD693BF73}"/>
    <dgm:cxn modelId="{D9CA5E33-2F7A-4C63-866B-904013897A32}" srcId="{E6770E67-0F15-4A23-8C5E-65788D909C2A}" destId="{5C56E6AE-E8F1-433F-8ACF-7079E2243FFC}" srcOrd="1" destOrd="0" parTransId="{B7930AA8-804F-4B54-BD53-B8F73CFDC7EB}" sibTransId="{D641265E-C879-49E9-8D99-BB8674A87737}"/>
    <dgm:cxn modelId="{5BA90B5C-7209-41FE-82C7-F256C461EC39}" type="presOf" srcId="{4642EABA-7508-4CE3-9F01-A5281BB95661}" destId="{269401BF-1FB2-4181-8092-41AEBEC778E0}" srcOrd="0" destOrd="0" presId="urn:microsoft.com/office/officeart/2005/8/layout/list1"/>
    <dgm:cxn modelId="{CB65737D-EDC8-4998-9D55-F5ECD8292987}" srcId="{E6770E67-0F15-4A23-8C5E-65788D909C2A}" destId="{4642EABA-7508-4CE3-9F01-A5281BB95661}" srcOrd="0" destOrd="0" parTransId="{6BAABC78-5EEB-4054-A240-8C7BF2836E9D}" sibTransId="{76ACA205-392E-43B5-9E55-64416FA3B766}"/>
    <dgm:cxn modelId="{43533E7E-B1C9-4656-8B1B-8F56A07D5A16}" type="presOf" srcId="{FFFF1EDE-0D63-47C6-A803-33FA3BA29EB2}" destId="{0552243D-F043-4D51-9F6D-5E6897FF6344}" srcOrd="0" destOrd="0" presId="urn:microsoft.com/office/officeart/2005/8/layout/list1"/>
    <dgm:cxn modelId="{19BA7389-BECD-472C-99EF-2AF978365645}" type="presOf" srcId="{5C56E6AE-E8F1-433F-8ACF-7079E2243FFC}" destId="{CAA8D090-B857-470C-8202-70998D695210}" srcOrd="0" destOrd="0" presId="urn:microsoft.com/office/officeart/2005/8/layout/list1"/>
    <dgm:cxn modelId="{AD10BC98-FBF5-47B9-B0F3-CF8B20423532}" type="presOf" srcId="{8C51D5BA-93DF-41FB-92CA-3E97C9A92FA1}" destId="{72812811-5ED6-4756-AD3D-5844EC71A22D}" srcOrd="0" destOrd="0" presId="urn:microsoft.com/office/officeart/2005/8/layout/list1"/>
    <dgm:cxn modelId="{3DD88F9D-F7EC-4A37-9820-A40F2B8CA3E5}" srcId="{5C56E6AE-E8F1-433F-8ACF-7079E2243FFC}" destId="{FFFF1EDE-0D63-47C6-A803-33FA3BA29EB2}" srcOrd="0" destOrd="0" parTransId="{EE313526-5EA5-4E58-997E-63BEE6E3F70D}" sibTransId="{A0729460-F7AB-4D91-99D1-9EB5C2053761}"/>
    <dgm:cxn modelId="{9DD4E69E-1A52-4708-84C7-463FCABBC7C4}" type="presOf" srcId="{E6770E67-0F15-4A23-8C5E-65788D909C2A}" destId="{E649EACD-1C37-42B1-BFD7-3E9782D901B5}" srcOrd="0" destOrd="0" presId="urn:microsoft.com/office/officeart/2005/8/layout/list1"/>
    <dgm:cxn modelId="{03F7A6AF-8F40-46FF-8D4D-DAD9E82BF0B0}" type="presOf" srcId="{3E98384E-E1C0-461C-9920-3C1F9586DA6E}" destId="{72812811-5ED6-4756-AD3D-5844EC71A22D}" srcOrd="0" destOrd="1" presId="urn:microsoft.com/office/officeart/2005/8/layout/list1"/>
    <dgm:cxn modelId="{D60E39DD-627A-46B9-B34D-1897837FAF9F}" type="presOf" srcId="{4642EABA-7508-4CE3-9F01-A5281BB95661}" destId="{07429E5C-62FF-43E2-9BFF-E1254240226A}" srcOrd="1" destOrd="0" presId="urn:microsoft.com/office/officeart/2005/8/layout/list1"/>
    <dgm:cxn modelId="{203A6667-9BE7-4292-81EE-CB755A63B385}" type="presParOf" srcId="{E649EACD-1C37-42B1-BFD7-3E9782D901B5}" destId="{DFBDF1EF-12B8-43EC-A62D-57E3914D692B}" srcOrd="0" destOrd="0" presId="urn:microsoft.com/office/officeart/2005/8/layout/list1"/>
    <dgm:cxn modelId="{F6059600-C723-4714-9F46-E31E86D05335}" type="presParOf" srcId="{DFBDF1EF-12B8-43EC-A62D-57E3914D692B}" destId="{269401BF-1FB2-4181-8092-41AEBEC778E0}" srcOrd="0" destOrd="0" presId="urn:microsoft.com/office/officeart/2005/8/layout/list1"/>
    <dgm:cxn modelId="{A0B18F40-70E4-421A-9F5A-A674522BA1A1}" type="presParOf" srcId="{DFBDF1EF-12B8-43EC-A62D-57E3914D692B}" destId="{07429E5C-62FF-43E2-9BFF-E1254240226A}" srcOrd="1" destOrd="0" presId="urn:microsoft.com/office/officeart/2005/8/layout/list1"/>
    <dgm:cxn modelId="{04926AF1-A3F8-4FD7-A276-45858FEED1D8}" type="presParOf" srcId="{E649EACD-1C37-42B1-BFD7-3E9782D901B5}" destId="{C3FDA4A1-64FC-4F5A-87CF-FA1517D8E582}" srcOrd="1" destOrd="0" presId="urn:microsoft.com/office/officeart/2005/8/layout/list1"/>
    <dgm:cxn modelId="{8599FBC1-AB33-4218-9295-7A1CECAB810B}" type="presParOf" srcId="{E649EACD-1C37-42B1-BFD7-3E9782D901B5}" destId="{72812811-5ED6-4756-AD3D-5844EC71A22D}" srcOrd="2" destOrd="0" presId="urn:microsoft.com/office/officeart/2005/8/layout/list1"/>
    <dgm:cxn modelId="{8CF8C7E8-1BDC-496D-8384-8D793C925BE6}" type="presParOf" srcId="{E649EACD-1C37-42B1-BFD7-3E9782D901B5}" destId="{EC5816C8-3EEA-4E63-9150-A077261E109D}" srcOrd="3" destOrd="0" presId="urn:microsoft.com/office/officeart/2005/8/layout/list1"/>
    <dgm:cxn modelId="{5E4590FC-FB2E-4F9B-895F-72F42F5147CD}" type="presParOf" srcId="{E649EACD-1C37-42B1-BFD7-3E9782D901B5}" destId="{726F3734-D4ED-43A5-91A2-78F1655FDE14}" srcOrd="4" destOrd="0" presId="urn:microsoft.com/office/officeart/2005/8/layout/list1"/>
    <dgm:cxn modelId="{4D91BC50-C629-4777-BA46-B702DFD62831}" type="presParOf" srcId="{726F3734-D4ED-43A5-91A2-78F1655FDE14}" destId="{CAA8D090-B857-470C-8202-70998D695210}" srcOrd="0" destOrd="0" presId="urn:microsoft.com/office/officeart/2005/8/layout/list1"/>
    <dgm:cxn modelId="{871C3946-5FD3-4BB2-8BA4-C924CA60DF10}" type="presParOf" srcId="{726F3734-D4ED-43A5-91A2-78F1655FDE14}" destId="{960BF045-73FC-4EDC-B039-8717738197EF}" srcOrd="1" destOrd="0" presId="urn:microsoft.com/office/officeart/2005/8/layout/list1"/>
    <dgm:cxn modelId="{03D3D5A0-54E8-4D1A-9640-B88110103FBE}" type="presParOf" srcId="{E649EACD-1C37-42B1-BFD7-3E9782D901B5}" destId="{52FC8600-7DC8-49AF-9C53-83DC580A8BB7}" srcOrd="5" destOrd="0" presId="urn:microsoft.com/office/officeart/2005/8/layout/list1"/>
    <dgm:cxn modelId="{39E66C6E-0DCA-4A5B-AB36-B36C6194B23F}" type="presParOf" srcId="{E649EACD-1C37-42B1-BFD7-3E9782D901B5}" destId="{0552243D-F043-4D51-9F6D-5E6897FF634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0C3C4FB-5DE0-4F13-AE14-B2062E2A0D8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D79A748-B36F-4E5B-9713-6AEABCA09BD3}">
      <dgm:prSet/>
      <dgm:spPr/>
      <dgm:t>
        <a:bodyPr/>
        <a:lstStyle/>
        <a:p>
          <a:r>
            <a:rPr lang="en-US"/>
            <a:t>Single mass reported on imaging = code to that lymph node region</a:t>
          </a:r>
        </a:p>
      </dgm:t>
    </dgm:pt>
    <dgm:pt modelId="{8647FDAB-F0C3-416E-872E-8AC630FAB8DB}" type="parTrans" cxnId="{06774C05-9AC8-4BE7-A26D-B6E4FF435F8D}">
      <dgm:prSet/>
      <dgm:spPr/>
      <dgm:t>
        <a:bodyPr/>
        <a:lstStyle/>
        <a:p>
          <a:endParaRPr lang="en-US"/>
        </a:p>
      </dgm:t>
    </dgm:pt>
    <dgm:pt modelId="{1B0B340E-97CA-4D72-BCB3-DD2D5809D802}" type="sibTrans" cxnId="{06774C05-9AC8-4BE7-A26D-B6E4FF435F8D}">
      <dgm:prSet/>
      <dgm:spPr/>
      <dgm:t>
        <a:bodyPr/>
        <a:lstStyle/>
        <a:p>
          <a:endParaRPr lang="en-US"/>
        </a:p>
      </dgm:t>
    </dgm:pt>
    <dgm:pt modelId="{9CE7DA9A-7F7E-4711-807F-DE34C027E211}">
      <dgm:prSet/>
      <dgm:spPr/>
      <dgm:t>
        <a:bodyPr/>
        <a:lstStyle/>
        <a:p>
          <a:r>
            <a:rPr lang="en-US"/>
            <a:t>Such as neck mass (C770), pelvic mass (C775), etc.</a:t>
          </a:r>
        </a:p>
      </dgm:t>
    </dgm:pt>
    <dgm:pt modelId="{D8EE980E-16BF-48C3-AD94-9AEEA8B962E8}" type="parTrans" cxnId="{C9774A55-65BA-4BFF-99D2-4347AE490DC5}">
      <dgm:prSet/>
      <dgm:spPr/>
      <dgm:t>
        <a:bodyPr/>
        <a:lstStyle/>
        <a:p>
          <a:endParaRPr lang="en-US"/>
        </a:p>
      </dgm:t>
    </dgm:pt>
    <dgm:pt modelId="{5FC128B4-4811-42C7-B7E9-F25419A37DF4}" type="sibTrans" cxnId="{C9774A55-65BA-4BFF-99D2-4347AE490DC5}">
      <dgm:prSet/>
      <dgm:spPr/>
      <dgm:t>
        <a:bodyPr/>
        <a:lstStyle/>
        <a:p>
          <a:endParaRPr lang="en-US"/>
        </a:p>
      </dgm:t>
    </dgm:pt>
    <dgm:pt modelId="{E99FF846-DC13-44FB-992D-13C5415F1C9E}">
      <dgm:prSet/>
      <dgm:spPr/>
      <dgm:t>
        <a:bodyPr/>
        <a:lstStyle/>
        <a:p>
          <a:r>
            <a:rPr lang="en-US"/>
            <a:t>A single lymph node chain or region involved = code to that lymph node region</a:t>
          </a:r>
        </a:p>
      </dgm:t>
    </dgm:pt>
    <dgm:pt modelId="{6A4FF557-6E98-4F27-8589-57883B1AECB2}" type="parTrans" cxnId="{319AC06F-1345-429C-B5EB-7A35C460D70D}">
      <dgm:prSet/>
      <dgm:spPr/>
      <dgm:t>
        <a:bodyPr/>
        <a:lstStyle/>
        <a:p>
          <a:endParaRPr lang="en-US"/>
        </a:p>
      </dgm:t>
    </dgm:pt>
    <dgm:pt modelId="{93174D5E-B068-46C5-A437-AAD5DA58C569}" type="sibTrans" cxnId="{319AC06F-1345-429C-B5EB-7A35C460D70D}">
      <dgm:prSet/>
      <dgm:spPr/>
      <dgm:t>
        <a:bodyPr/>
        <a:lstStyle/>
        <a:p>
          <a:endParaRPr lang="en-US"/>
        </a:p>
      </dgm:t>
    </dgm:pt>
    <dgm:pt modelId="{CBFC3C90-B287-4745-BCF2-4E36EED40124}">
      <dgm:prSet/>
      <dgm:spPr/>
      <dgm:t>
        <a:bodyPr/>
        <a:lstStyle/>
        <a:p>
          <a:r>
            <a:rPr lang="en-US"/>
            <a:t>Supraclavicular nodes, or neck nodes C770</a:t>
          </a:r>
        </a:p>
      </dgm:t>
    </dgm:pt>
    <dgm:pt modelId="{070D6A48-5AF5-4708-AB59-9ACE864EA268}" type="parTrans" cxnId="{F20201E6-FEC7-478D-9ADF-D364306E37D4}">
      <dgm:prSet/>
      <dgm:spPr/>
      <dgm:t>
        <a:bodyPr/>
        <a:lstStyle/>
        <a:p>
          <a:endParaRPr lang="en-US"/>
        </a:p>
      </dgm:t>
    </dgm:pt>
    <dgm:pt modelId="{12ECCEF3-D175-42AF-91EF-30E666143345}" type="sibTrans" cxnId="{F20201E6-FEC7-478D-9ADF-D364306E37D4}">
      <dgm:prSet/>
      <dgm:spPr/>
      <dgm:t>
        <a:bodyPr/>
        <a:lstStyle/>
        <a:p>
          <a:endParaRPr lang="en-US"/>
        </a:p>
      </dgm:t>
    </dgm:pt>
    <dgm:pt modelId="{ED76AE5E-1109-42B9-A9A3-F72F3C4535B9}">
      <dgm:prSet/>
      <dgm:spPr/>
      <dgm:t>
        <a:bodyPr/>
        <a:lstStyle/>
        <a:p>
          <a:r>
            <a:rPr lang="en-US"/>
            <a:t>Multiple lymph node chains in the same region = code to that lymph node region</a:t>
          </a:r>
        </a:p>
      </dgm:t>
    </dgm:pt>
    <dgm:pt modelId="{945CF8BB-C1B0-48C9-8BD2-20E68A1FF988}" type="parTrans" cxnId="{1DE37A4B-BD7E-4AF7-AAE0-E27E784ADDEE}">
      <dgm:prSet/>
      <dgm:spPr/>
      <dgm:t>
        <a:bodyPr/>
        <a:lstStyle/>
        <a:p>
          <a:endParaRPr lang="en-US"/>
        </a:p>
      </dgm:t>
    </dgm:pt>
    <dgm:pt modelId="{EC8545B0-B509-4681-B097-B3D26323C0E1}" type="sibTrans" cxnId="{1DE37A4B-BD7E-4AF7-AAE0-E27E784ADDEE}">
      <dgm:prSet/>
      <dgm:spPr/>
      <dgm:t>
        <a:bodyPr/>
        <a:lstStyle/>
        <a:p>
          <a:endParaRPr lang="en-US"/>
        </a:p>
      </dgm:t>
    </dgm:pt>
    <dgm:pt modelId="{718D922F-DF83-49D9-A8B0-25053BB1FA77}">
      <dgm:prSet/>
      <dgm:spPr/>
      <dgm:t>
        <a:bodyPr/>
        <a:lstStyle/>
        <a:p>
          <a:r>
            <a:rPr lang="en-US"/>
            <a:t>Axillary and intramammary nodal chains involved, C773</a:t>
          </a:r>
        </a:p>
      </dgm:t>
    </dgm:pt>
    <dgm:pt modelId="{009354A9-6C69-43B4-927D-2CDFFBD8E5E3}" type="parTrans" cxnId="{EE6FC40F-D575-44FA-BD41-DD5A63EB8A08}">
      <dgm:prSet/>
      <dgm:spPr/>
      <dgm:t>
        <a:bodyPr/>
        <a:lstStyle/>
        <a:p>
          <a:endParaRPr lang="en-US"/>
        </a:p>
      </dgm:t>
    </dgm:pt>
    <dgm:pt modelId="{88060CA0-AB4F-48D9-9D40-266B3A128EA9}" type="sibTrans" cxnId="{EE6FC40F-D575-44FA-BD41-DD5A63EB8A08}">
      <dgm:prSet/>
      <dgm:spPr/>
      <dgm:t>
        <a:bodyPr/>
        <a:lstStyle/>
        <a:p>
          <a:endParaRPr lang="en-US"/>
        </a:p>
      </dgm:t>
    </dgm:pt>
    <dgm:pt modelId="{D810E6F8-681B-4DDC-B1F2-7758397C3759}">
      <dgm:prSet/>
      <dgm:spPr/>
      <dgm:t>
        <a:bodyPr/>
        <a:lstStyle/>
        <a:p>
          <a:r>
            <a:rPr lang="en-US"/>
            <a:t>Multiple lymph node regions = C778</a:t>
          </a:r>
        </a:p>
      </dgm:t>
    </dgm:pt>
    <dgm:pt modelId="{EB5B3ACF-20BB-448E-BEB9-0EAB9FD13C38}" type="parTrans" cxnId="{60137B46-6611-4C3F-B9E7-53F3B00FB884}">
      <dgm:prSet/>
      <dgm:spPr/>
      <dgm:t>
        <a:bodyPr/>
        <a:lstStyle/>
        <a:p>
          <a:endParaRPr lang="en-US"/>
        </a:p>
      </dgm:t>
    </dgm:pt>
    <dgm:pt modelId="{2A397A53-4A88-4755-94CF-CF2F135756B8}" type="sibTrans" cxnId="{60137B46-6611-4C3F-B9E7-53F3B00FB884}">
      <dgm:prSet/>
      <dgm:spPr/>
      <dgm:t>
        <a:bodyPr/>
        <a:lstStyle/>
        <a:p>
          <a:endParaRPr lang="en-US"/>
        </a:p>
      </dgm:t>
    </dgm:pt>
    <dgm:pt modelId="{475BCA02-E0DE-4B1F-9E76-E6551C36ECA4}">
      <dgm:prSet/>
      <dgm:spPr/>
      <dgm:t>
        <a:bodyPr/>
        <a:lstStyle/>
        <a:p>
          <a:r>
            <a:rPr lang="en-US"/>
            <a:t>Remember to ignore metastatic sites (bone, lung, liver, brain, bone marrow)</a:t>
          </a:r>
        </a:p>
      </dgm:t>
    </dgm:pt>
    <dgm:pt modelId="{09D0CD74-E349-4E9D-BB54-AA95362DC1DE}" type="parTrans" cxnId="{1153FB36-6691-4FB9-A3F6-57DE8F3225C3}">
      <dgm:prSet/>
      <dgm:spPr/>
      <dgm:t>
        <a:bodyPr/>
        <a:lstStyle/>
        <a:p>
          <a:endParaRPr lang="en-US"/>
        </a:p>
      </dgm:t>
    </dgm:pt>
    <dgm:pt modelId="{7B766AB8-BABF-41BD-83BE-0DD6BDF0CE95}" type="sibTrans" cxnId="{1153FB36-6691-4FB9-A3F6-57DE8F3225C3}">
      <dgm:prSet/>
      <dgm:spPr/>
      <dgm:t>
        <a:bodyPr/>
        <a:lstStyle/>
        <a:p>
          <a:endParaRPr lang="en-US"/>
        </a:p>
      </dgm:t>
    </dgm:pt>
    <dgm:pt modelId="{474D1C07-5C81-431C-A00C-D21F2D9A3F67}">
      <dgm:prSet/>
      <dgm:spPr/>
      <dgm:t>
        <a:bodyPr/>
        <a:lstStyle/>
        <a:p>
          <a:r>
            <a:rPr lang="en-US"/>
            <a:t>Neck, pelvic, and inguinal nodes with positive bone marrow, C778</a:t>
          </a:r>
        </a:p>
      </dgm:t>
    </dgm:pt>
    <dgm:pt modelId="{AB2EC104-4FA6-48D4-8332-0577E0FB6C02}" type="parTrans" cxnId="{424A509A-35F7-4E25-B99F-3493976B4067}">
      <dgm:prSet/>
      <dgm:spPr/>
      <dgm:t>
        <a:bodyPr/>
        <a:lstStyle/>
        <a:p>
          <a:endParaRPr lang="en-US"/>
        </a:p>
      </dgm:t>
    </dgm:pt>
    <dgm:pt modelId="{15F8E4F5-04C0-4784-830D-B80A55A73535}" type="sibTrans" cxnId="{424A509A-35F7-4E25-B99F-3493976B4067}">
      <dgm:prSet/>
      <dgm:spPr/>
      <dgm:t>
        <a:bodyPr/>
        <a:lstStyle/>
        <a:p>
          <a:endParaRPr lang="en-US"/>
        </a:p>
      </dgm:t>
    </dgm:pt>
    <dgm:pt modelId="{6AAAF31C-D917-47EE-A928-25DB5FE4C137}">
      <dgm:prSet/>
      <dgm:spPr/>
      <dgm:t>
        <a:bodyPr/>
        <a:lstStyle/>
        <a:p>
          <a:r>
            <a:rPr lang="en-US"/>
            <a:t>Single organ and distant nodes OR multiple organs and nodes = C779</a:t>
          </a:r>
        </a:p>
      </dgm:t>
    </dgm:pt>
    <dgm:pt modelId="{29E1016A-B345-4121-BA31-C7CA0FF703DD}" type="parTrans" cxnId="{3CF6A714-4F04-4AA5-AF24-842553F3F11F}">
      <dgm:prSet/>
      <dgm:spPr/>
      <dgm:t>
        <a:bodyPr/>
        <a:lstStyle/>
        <a:p>
          <a:endParaRPr lang="en-US"/>
        </a:p>
      </dgm:t>
    </dgm:pt>
    <dgm:pt modelId="{159235A7-BC07-4203-98FF-D9F3BFE53D08}" type="sibTrans" cxnId="{3CF6A714-4F04-4AA5-AF24-842553F3F11F}">
      <dgm:prSet/>
      <dgm:spPr/>
      <dgm:t>
        <a:bodyPr/>
        <a:lstStyle/>
        <a:p>
          <a:endParaRPr lang="en-US"/>
        </a:p>
      </dgm:t>
    </dgm:pt>
    <dgm:pt modelId="{541104BC-2EE0-4C96-8585-7519DD640776}">
      <dgm:prSet/>
      <dgm:spPr/>
      <dgm:t>
        <a:bodyPr/>
        <a:lstStyle/>
        <a:p>
          <a:r>
            <a:rPr lang="en-US"/>
            <a:t>Again, ignoring the common metastatic sites</a:t>
          </a:r>
        </a:p>
      </dgm:t>
    </dgm:pt>
    <dgm:pt modelId="{947E8C95-8DF3-4715-9DF3-9CC1FBF1FB8D}" type="parTrans" cxnId="{68777D65-DD8C-40FD-9162-CF98274D6B8C}">
      <dgm:prSet/>
      <dgm:spPr/>
      <dgm:t>
        <a:bodyPr/>
        <a:lstStyle/>
        <a:p>
          <a:endParaRPr lang="en-US"/>
        </a:p>
      </dgm:t>
    </dgm:pt>
    <dgm:pt modelId="{8C4213A6-A0EC-46AF-82CE-8F64D6162F2E}" type="sibTrans" cxnId="{68777D65-DD8C-40FD-9162-CF98274D6B8C}">
      <dgm:prSet/>
      <dgm:spPr/>
      <dgm:t>
        <a:bodyPr/>
        <a:lstStyle/>
        <a:p>
          <a:endParaRPr lang="en-US"/>
        </a:p>
      </dgm:t>
    </dgm:pt>
    <dgm:pt modelId="{B264759F-6269-40F2-AB36-D1B7C62D6185}">
      <dgm:prSet/>
      <dgm:spPr/>
      <dgm:t>
        <a:bodyPr/>
        <a:lstStyle/>
        <a:p>
          <a:r>
            <a:rPr lang="en-US"/>
            <a:t>Breast with pelvic nodes, C779</a:t>
          </a:r>
        </a:p>
      </dgm:t>
    </dgm:pt>
    <dgm:pt modelId="{D5D3E529-F53E-4E32-AA68-AC29D5D4A366}" type="parTrans" cxnId="{68B27185-B311-4C6A-A9BA-F6973151B889}">
      <dgm:prSet/>
      <dgm:spPr/>
      <dgm:t>
        <a:bodyPr/>
        <a:lstStyle/>
        <a:p>
          <a:endParaRPr lang="en-US"/>
        </a:p>
      </dgm:t>
    </dgm:pt>
    <dgm:pt modelId="{2F66FC0E-930B-4220-B9A8-CABBCF5E0185}" type="sibTrans" cxnId="{68B27185-B311-4C6A-A9BA-F6973151B889}">
      <dgm:prSet/>
      <dgm:spPr/>
      <dgm:t>
        <a:bodyPr/>
        <a:lstStyle/>
        <a:p>
          <a:endParaRPr lang="en-US"/>
        </a:p>
      </dgm:t>
    </dgm:pt>
    <dgm:pt modelId="{0594B2BA-0011-4A85-91A6-BB32813F22D0}">
      <dgm:prSet/>
      <dgm:spPr/>
      <dgm:t>
        <a:bodyPr/>
        <a:lstStyle/>
        <a:p>
          <a:r>
            <a:rPr lang="en-US"/>
            <a:t>Breast and axillary nodes, plus thyroid and neck nodes, C779</a:t>
          </a:r>
        </a:p>
      </dgm:t>
    </dgm:pt>
    <dgm:pt modelId="{416DEC98-23DD-4F80-AEB1-0A4F39E6F7A1}" type="parTrans" cxnId="{C7FD4951-DFA4-4A43-8F64-5E62546990C0}">
      <dgm:prSet/>
      <dgm:spPr/>
      <dgm:t>
        <a:bodyPr/>
        <a:lstStyle/>
        <a:p>
          <a:endParaRPr lang="en-US"/>
        </a:p>
      </dgm:t>
    </dgm:pt>
    <dgm:pt modelId="{D0B33060-7D92-4063-B330-C4892BB96F53}" type="sibTrans" cxnId="{C7FD4951-DFA4-4A43-8F64-5E62546990C0}">
      <dgm:prSet/>
      <dgm:spPr/>
      <dgm:t>
        <a:bodyPr/>
        <a:lstStyle/>
        <a:p>
          <a:endParaRPr lang="en-US"/>
        </a:p>
      </dgm:t>
    </dgm:pt>
    <dgm:pt modelId="{60480B10-FC9E-4C11-9EBA-5E40BFC3CCE7}" type="pres">
      <dgm:prSet presAssocID="{30C3C4FB-5DE0-4F13-AE14-B2062E2A0D86}" presName="linear" presStyleCnt="0">
        <dgm:presLayoutVars>
          <dgm:animLvl val="lvl"/>
          <dgm:resizeHandles val="exact"/>
        </dgm:presLayoutVars>
      </dgm:prSet>
      <dgm:spPr/>
    </dgm:pt>
    <dgm:pt modelId="{B9A92135-32D7-44DC-8C1C-933FFB315D51}" type="pres">
      <dgm:prSet presAssocID="{7D79A748-B36F-4E5B-9713-6AEABCA09BD3}" presName="parentText" presStyleLbl="node1" presStyleIdx="0" presStyleCnt="5">
        <dgm:presLayoutVars>
          <dgm:chMax val="0"/>
          <dgm:bulletEnabled val="1"/>
        </dgm:presLayoutVars>
      </dgm:prSet>
      <dgm:spPr/>
    </dgm:pt>
    <dgm:pt modelId="{BA026645-8ADA-4931-87DC-73A776D62AA8}" type="pres">
      <dgm:prSet presAssocID="{7D79A748-B36F-4E5B-9713-6AEABCA09BD3}" presName="childText" presStyleLbl="revTx" presStyleIdx="0" presStyleCnt="5">
        <dgm:presLayoutVars>
          <dgm:bulletEnabled val="1"/>
        </dgm:presLayoutVars>
      </dgm:prSet>
      <dgm:spPr/>
    </dgm:pt>
    <dgm:pt modelId="{9CBE3E85-3617-429A-B305-BF84A077F9EA}" type="pres">
      <dgm:prSet presAssocID="{E99FF846-DC13-44FB-992D-13C5415F1C9E}" presName="parentText" presStyleLbl="node1" presStyleIdx="1" presStyleCnt="5">
        <dgm:presLayoutVars>
          <dgm:chMax val="0"/>
          <dgm:bulletEnabled val="1"/>
        </dgm:presLayoutVars>
      </dgm:prSet>
      <dgm:spPr/>
    </dgm:pt>
    <dgm:pt modelId="{B906293F-B00D-4F5F-92EF-BE8FD9BD1DB1}" type="pres">
      <dgm:prSet presAssocID="{E99FF846-DC13-44FB-992D-13C5415F1C9E}" presName="childText" presStyleLbl="revTx" presStyleIdx="1" presStyleCnt="5">
        <dgm:presLayoutVars>
          <dgm:bulletEnabled val="1"/>
        </dgm:presLayoutVars>
      </dgm:prSet>
      <dgm:spPr/>
    </dgm:pt>
    <dgm:pt modelId="{1254268B-B253-4D85-8606-751D4BDBF209}" type="pres">
      <dgm:prSet presAssocID="{ED76AE5E-1109-42B9-A9A3-F72F3C4535B9}" presName="parentText" presStyleLbl="node1" presStyleIdx="2" presStyleCnt="5">
        <dgm:presLayoutVars>
          <dgm:chMax val="0"/>
          <dgm:bulletEnabled val="1"/>
        </dgm:presLayoutVars>
      </dgm:prSet>
      <dgm:spPr/>
    </dgm:pt>
    <dgm:pt modelId="{BD899111-7488-4228-9AEB-F8E018D1CBC7}" type="pres">
      <dgm:prSet presAssocID="{ED76AE5E-1109-42B9-A9A3-F72F3C4535B9}" presName="childText" presStyleLbl="revTx" presStyleIdx="2" presStyleCnt="5">
        <dgm:presLayoutVars>
          <dgm:bulletEnabled val="1"/>
        </dgm:presLayoutVars>
      </dgm:prSet>
      <dgm:spPr/>
    </dgm:pt>
    <dgm:pt modelId="{B414BC96-A989-48AA-9158-B9A8FDD9DC0F}" type="pres">
      <dgm:prSet presAssocID="{D810E6F8-681B-4DDC-B1F2-7758397C3759}" presName="parentText" presStyleLbl="node1" presStyleIdx="3" presStyleCnt="5">
        <dgm:presLayoutVars>
          <dgm:chMax val="0"/>
          <dgm:bulletEnabled val="1"/>
        </dgm:presLayoutVars>
      </dgm:prSet>
      <dgm:spPr/>
    </dgm:pt>
    <dgm:pt modelId="{5324E740-3312-43E9-9B8B-0F415EC448E7}" type="pres">
      <dgm:prSet presAssocID="{D810E6F8-681B-4DDC-B1F2-7758397C3759}" presName="childText" presStyleLbl="revTx" presStyleIdx="3" presStyleCnt="5">
        <dgm:presLayoutVars>
          <dgm:bulletEnabled val="1"/>
        </dgm:presLayoutVars>
      </dgm:prSet>
      <dgm:spPr/>
    </dgm:pt>
    <dgm:pt modelId="{4D30699E-6932-473B-901D-691EB0F4CC23}" type="pres">
      <dgm:prSet presAssocID="{6AAAF31C-D917-47EE-A928-25DB5FE4C137}" presName="parentText" presStyleLbl="node1" presStyleIdx="4" presStyleCnt="5">
        <dgm:presLayoutVars>
          <dgm:chMax val="0"/>
          <dgm:bulletEnabled val="1"/>
        </dgm:presLayoutVars>
      </dgm:prSet>
      <dgm:spPr/>
    </dgm:pt>
    <dgm:pt modelId="{7C2F48CD-DBE0-4415-8A22-59EBC48279D3}" type="pres">
      <dgm:prSet presAssocID="{6AAAF31C-D917-47EE-A928-25DB5FE4C137}" presName="childText" presStyleLbl="revTx" presStyleIdx="4" presStyleCnt="5">
        <dgm:presLayoutVars>
          <dgm:bulletEnabled val="1"/>
        </dgm:presLayoutVars>
      </dgm:prSet>
      <dgm:spPr/>
    </dgm:pt>
  </dgm:ptLst>
  <dgm:cxnLst>
    <dgm:cxn modelId="{06774C05-9AC8-4BE7-A26D-B6E4FF435F8D}" srcId="{30C3C4FB-5DE0-4F13-AE14-B2062E2A0D86}" destId="{7D79A748-B36F-4E5B-9713-6AEABCA09BD3}" srcOrd="0" destOrd="0" parTransId="{8647FDAB-F0C3-416E-872E-8AC630FAB8DB}" sibTransId="{1B0B340E-97CA-4D72-BCB3-DD2D5809D802}"/>
    <dgm:cxn modelId="{EE6FC40F-D575-44FA-BD41-DD5A63EB8A08}" srcId="{ED76AE5E-1109-42B9-A9A3-F72F3C4535B9}" destId="{718D922F-DF83-49D9-A8B0-25053BB1FA77}" srcOrd="0" destOrd="0" parTransId="{009354A9-6C69-43B4-927D-2CDFFBD8E5E3}" sibTransId="{88060CA0-AB4F-48D9-9D40-266B3A128EA9}"/>
    <dgm:cxn modelId="{3CF6A714-4F04-4AA5-AF24-842553F3F11F}" srcId="{30C3C4FB-5DE0-4F13-AE14-B2062E2A0D86}" destId="{6AAAF31C-D917-47EE-A928-25DB5FE4C137}" srcOrd="4" destOrd="0" parTransId="{29E1016A-B345-4121-BA31-C7CA0FF703DD}" sibTransId="{159235A7-BC07-4203-98FF-D9F3BFE53D08}"/>
    <dgm:cxn modelId="{096E9233-157F-487F-8A44-B7F1A8EB2564}" type="presOf" srcId="{475BCA02-E0DE-4B1F-9E76-E6551C36ECA4}" destId="{5324E740-3312-43E9-9B8B-0F415EC448E7}" srcOrd="0" destOrd="0" presId="urn:microsoft.com/office/officeart/2005/8/layout/vList2"/>
    <dgm:cxn modelId="{1153FB36-6691-4FB9-A3F6-57DE8F3225C3}" srcId="{D810E6F8-681B-4DDC-B1F2-7758397C3759}" destId="{475BCA02-E0DE-4B1F-9E76-E6551C36ECA4}" srcOrd="0" destOrd="0" parTransId="{09D0CD74-E349-4E9D-BB54-AA95362DC1DE}" sibTransId="{7B766AB8-BABF-41BD-83BE-0DD6BDF0CE95}"/>
    <dgm:cxn modelId="{68777D65-DD8C-40FD-9162-CF98274D6B8C}" srcId="{6AAAF31C-D917-47EE-A928-25DB5FE4C137}" destId="{541104BC-2EE0-4C96-8585-7519DD640776}" srcOrd="0" destOrd="0" parTransId="{947E8C95-8DF3-4715-9DF3-9CC1FBF1FB8D}" sibTransId="{8C4213A6-A0EC-46AF-82CE-8F64D6162F2E}"/>
    <dgm:cxn modelId="{60137B46-6611-4C3F-B9E7-53F3B00FB884}" srcId="{30C3C4FB-5DE0-4F13-AE14-B2062E2A0D86}" destId="{D810E6F8-681B-4DDC-B1F2-7758397C3759}" srcOrd="3" destOrd="0" parTransId="{EB5B3ACF-20BB-448E-BEB9-0EAB9FD13C38}" sibTransId="{2A397A53-4A88-4755-94CF-CF2F135756B8}"/>
    <dgm:cxn modelId="{3ECED266-5452-4735-A5E4-7BD3F379F358}" type="presOf" srcId="{9CE7DA9A-7F7E-4711-807F-DE34C027E211}" destId="{BA026645-8ADA-4931-87DC-73A776D62AA8}" srcOrd="0" destOrd="0" presId="urn:microsoft.com/office/officeart/2005/8/layout/vList2"/>
    <dgm:cxn modelId="{1DE37A4B-BD7E-4AF7-AAE0-E27E784ADDEE}" srcId="{30C3C4FB-5DE0-4F13-AE14-B2062E2A0D86}" destId="{ED76AE5E-1109-42B9-A9A3-F72F3C4535B9}" srcOrd="2" destOrd="0" parTransId="{945CF8BB-C1B0-48C9-8BD2-20E68A1FF988}" sibTransId="{EC8545B0-B509-4681-B097-B3D26323C0E1}"/>
    <dgm:cxn modelId="{D2645B6D-0FA4-49D3-A4A4-292478ED7034}" type="presOf" srcId="{D810E6F8-681B-4DDC-B1F2-7758397C3759}" destId="{B414BC96-A989-48AA-9158-B9A8FDD9DC0F}" srcOrd="0" destOrd="0" presId="urn:microsoft.com/office/officeart/2005/8/layout/vList2"/>
    <dgm:cxn modelId="{319AC06F-1345-429C-B5EB-7A35C460D70D}" srcId="{30C3C4FB-5DE0-4F13-AE14-B2062E2A0D86}" destId="{E99FF846-DC13-44FB-992D-13C5415F1C9E}" srcOrd="1" destOrd="0" parTransId="{6A4FF557-6E98-4F27-8589-57883B1AECB2}" sibTransId="{93174D5E-B068-46C5-A437-AAD5DA58C569}"/>
    <dgm:cxn modelId="{C7FD4951-DFA4-4A43-8F64-5E62546990C0}" srcId="{541104BC-2EE0-4C96-8585-7519DD640776}" destId="{0594B2BA-0011-4A85-91A6-BB32813F22D0}" srcOrd="1" destOrd="0" parTransId="{416DEC98-23DD-4F80-AEB1-0A4F39E6F7A1}" sibTransId="{D0B33060-7D92-4063-B330-C4892BB96F53}"/>
    <dgm:cxn modelId="{2E7D5372-FA36-49B8-A9E6-529595D1F7F7}" type="presOf" srcId="{474D1C07-5C81-431C-A00C-D21F2D9A3F67}" destId="{5324E740-3312-43E9-9B8B-0F415EC448E7}" srcOrd="0" destOrd="1" presId="urn:microsoft.com/office/officeart/2005/8/layout/vList2"/>
    <dgm:cxn modelId="{97F66555-6D03-440A-B2AF-5315002CFA75}" type="presOf" srcId="{B264759F-6269-40F2-AB36-D1B7C62D6185}" destId="{7C2F48CD-DBE0-4415-8A22-59EBC48279D3}" srcOrd="0" destOrd="1" presId="urn:microsoft.com/office/officeart/2005/8/layout/vList2"/>
    <dgm:cxn modelId="{C9774A55-65BA-4BFF-99D2-4347AE490DC5}" srcId="{7D79A748-B36F-4E5B-9713-6AEABCA09BD3}" destId="{9CE7DA9A-7F7E-4711-807F-DE34C027E211}" srcOrd="0" destOrd="0" parTransId="{D8EE980E-16BF-48C3-AD94-9AEEA8B962E8}" sibTransId="{5FC128B4-4811-42C7-B7E9-F25419A37DF4}"/>
    <dgm:cxn modelId="{68B27185-B311-4C6A-A9BA-F6973151B889}" srcId="{541104BC-2EE0-4C96-8585-7519DD640776}" destId="{B264759F-6269-40F2-AB36-D1B7C62D6185}" srcOrd="0" destOrd="0" parTransId="{D5D3E529-F53E-4E32-AA68-AC29D5D4A366}" sibTransId="{2F66FC0E-930B-4220-B9A8-CABBCF5E0185}"/>
    <dgm:cxn modelId="{72764E91-CDDB-4D4A-8C36-C98606477784}" type="presOf" srcId="{541104BC-2EE0-4C96-8585-7519DD640776}" destId="{7C2F48CD-DBE0-4415-8A22-59EBC48279D3}" srcOrd="0" destOrd="0" presId="urn:microsoft.com/office/officeart/2005/8/layout/vList2"/>
    <dgm:cxn modelId="{2CC95592-2E57-4A7C-B283-3528423EAF5C}" type="presOf" srcId="{6AAAF31C-D917-47EE-A928-25DB5FE4C137}" destId="{4D30699E-6932-473B-901D-691EB0F4CC23}" srcOrd="0" destOrd="0" presId="urn:microsoft.com/office/officeart/2005/8/layout/vList2"/>
    <dgm:cxn modelId="{D2F7AE95-B7BD-4162-8E47-E9E85B112CB5}" type="presOf" srcId="{718D922F-DF83-49D9-A8B0-25053BB1FA77}" destId="{BD899111-7488-4228-9AEB-F8E018D1CBC7}" srcOrd="0" destOrd="0" presId="urn:microsoft.com/office/officeart/2005/8/layout/vList2"/>
    <dgm:cxn modelId="{424A509A-35F7-4E25-B99F-3493976B4067}" srcId="{475BCA02-E0DE-4B1F-9E76-E6551C36ECA4}" destId="{474D1C07-5C81-431C-A00C-D21F2D9A3F67}" srcOrd="0" destOrd="0" parTransId="{AB2EC104-4FA6-48D4-8332-0577E0FB6C02}" sibTransId="{15F8E4F5-04C0-4784-830D-B80A55A73535}"/>
    <dgm:cxn modelId="{370062A6-F678-4F57-84BF-A194D0A07E9D}" type="presOf" srcId="{30C3C4FB-5DE0-4F13-AE14-B2062E2A0D86}" destId="{60480B10-FC9E-4C11-9EBA-5E40BFC3CCE7}" srcOrd="0" destOrd="0" presId="urn:microsoft.com/office/officeart/2005/8/layout/vList2"/>
    <dgm:cxn modelId="{8B144EC1-2CBE-4034-9E1D-31B94FDD80C3}" type="presOf" srcId="{E99FF846-DC13-44FB-992D-13C5415F1C9E}" destId="{9CBE3E85-3617-429A-B305-BF84A077F9EA}" srcOrd="0" destOrd="0" presId="urn:microsoft.com/office/officeart/2005/8/layout/vList2"/>
    <dgm:cxn modelId="{050FEBC1-506D-44F7-BF4D-9B3CD7BC270A}" type="presOf" srcId="{ED76AE5E-1109-42B9-A9A3-F72F3C4535B9}" destId="{1254268B-B253-4D85-8606-751D4BDBF209}" srcOrd="0" destOrd="0" presId="urn:microsoft.com/office/officeart/2005/8/layout/vList2"/>
    <dgm:cxn modelId="{37F41FC6-1CE3-4915-A37C-743BFE88D1A4}" type="presOf" srcId="{0594B2BA-0011-4A85-91A6-BB32813F22D0}" destId="{7C2F48CD-DBE0-4415-8A22-59EBC48279D3}" srcOrd="0" destOrd="2" presId="urn:microsoft.com/office/officeart/2005/8/layout/vList2"/>
    <dgm:cxn modelId="{568151E0-2AA7-4C8A-9F4F-8D1B123B4CF5}" type="presOf" srcId="{CBFC3C90-B287-4745-BCF2-4E36EED40124}" destId="{B906293F-B00D-4F5F-92EF-BE8FD9BD1DB1}" srcOrd="0" destOrd="0" presId="urn:microsoft.com/office/officeart/2005/8/layout/vList2"/>
    <dgm:cxn modelId="{F20201E6-FEC7-478D-9ADF-D364306E37D4}" srcId="{E99FF846-DC13-44FB-992D-13C5415F1C9E}" destId="{CBFC3C90-B287-4745-BCF2-4E36EED40124}" srcOrd="0" destOrd="0" parTransId="{070D6A48-5AF5-4708-AB59-9ACE864EA268}" sibTransId="{12ECCEF3-D175-42AF-91EF-30E666143345}"/>
    <dgm:cxn modelId="{58DD68F6-376D-4C21-8DFD-A196861A581C}" type="presOf" srcId="{7D79A748-B36F-4E5B-9713-6AEABCA09BD3}" destId="{B9A92135-32D7-44DC-8C1C-933FFB315D51}" srcOrd="0" destOrd="0" presId="urn:microsoft.com/office/officeart/2005/8/layout/vList2"/>
    <dgm:cxn modelId="{BE0FF23E-0E8D-49EF-83F0-DC31E66F8374}" type="presParOf" srcId="{60480B10-FC9E-4C11-9EBA-5E40BFC3CCE7}" destId="{B9A92135-32D7-44DC-8C1C-933FFB315D51}" srcOrd="0" destOrd="0" presId="urn:microsoft.com/office/officeart/2005/8/layout/vList2"/>
    <dgm:cxn modelId="{28C1BDE4-C749-4580-9560-72B8F3AF3279}" type="presParOf" srcId="{60480B10-FC9E-4C11-9EBA-5E40BFC3CCE7}" destId="{BA026645-8ADA-4931-87DC-73A776D62AA8}" srcOrd="1" destOrd="0" presId="urn:microsoft.com/office/officeart/2005/8/layout/vList2"/>
    <dgm:cxn modelId="{9926078C-3E20-4698-8D83-766FF2FA9269}" type="presParOf" srcId="{60480B10-FC9E-4C11-9EBA-5E40BFC3CCE7}" destId="{9CBE3E85-3617-429A-B305-BF84A077F9EA}" srcOrd="2" destOrd="0" presId="urn:microsoft.com/office/officeart/2005/8/layout/vList2"/>
    <dgm:cxn modelId="{64DBCD1A-2B02-46F7-A83B-468CC21F3052}" type="presParOf" srcId="{60480B10-FC9E-4C11-9EBA-5E40BFC3CCE7}" destId="{B906293F-B00D-4F5F-92EF-BE8FD9BD1DB1}" srcOrd="3" destOrd="0" presId="urn:microsoft.com/office/officeart/2005/8/layout/vList2"/>
    <dgm:cxn modelId="{CFC96969-326E-4739-853B-F7D769FE13B9}" type="presParOf" srcId="{60480B10-FC9E-4C11-9EBA-5E40BFC3CCE7}" destId="{1254268B-B253-4D85-8606-751D4BDBF209}" srcOrd="4" destOrd="0" presId="urn:microsoft.com/office/officeart/2005/8/layout/vList2"/>
    <dgm:cxn modelId="{4C8F4DFA-ECBB-4E4E-9C41-B50C62DE0855}" type="presParOf" srcId="{60480B10-FC9E-4C11-9EBA-5E40BFC3CCE7}" destId="{BD899111-7488-4228-9AEB-F8E018D1CBC7}" srcOrd="5" destOrd="0" presId="urn:microsoft.com/office/officeart/2005/8/layout/vList2"/>
    <dgm:cxn modelId="{9909635C-79D0-4E94-8637-39A49A27D021}" type="presParOf" srcId="{60480B10-FC9E-4C11-9EBA-5E40BFC3CCE7}" destId="{B414BC96-A989-48AA-9158-B9A8FDD9DC0F}" srcOrd="6" destOrd="0" presId="urn:microsoft.com/office/officeart/2005/8/layout/vList2"/>
    <dgm:cxn modelId="{898FEDF3-A235-4849-A1A8-9AE66459F068}" type="presParOf" srcId="{60480B10-FC9E-4C11-9EBA-5E40BFC3CCE7}" destId="{5324E740-3312-43E9-9B8B-0F415EC448E7}" srcOrd="7" destOrd="0" presId="urn:microsoft.com/office/officeart/2005/8/layout/vList2"/>
    <dgm:cxn modelId="{1B234955-272C-4B67-A268-9713943A0AEB}" type="presParOf" srcId="{60480B10-FC9E-4C11-9EBA-5E40BFC3CCE7}" destId="{4D30699E-6932-473B-901D-691EB0F4CC23}" srcOrd="8" destOrd="0" presId="urn:microsoft.com/office/officeart/2005/8/layout/vList2"/>
    <dgm:cxn modelId="{3ABACA90-F92C-406B-A342-3CDA2E10E8BE}" type="presParOf" srcId="{60480B10-FC9E-4C11-9EBA-5E40BFC3CCE7}" destId="{7C2F48CD-DBE0-4415-8A22-59EBC48279D3}"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3EC37E0-8024-44BC-92EF-22ADDF12F18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50FE3BC-5FBD-4304-956E-C2E9444E7E98}">
      <dgm:prSet/>
      <dgm:spPr/>
      <dgm:t>
        <a:bodyPr/>
        <a:lstStyle/>
        <a:p>
          <a:r>
            <a:rPr lang="en-US"/>
            <a:t>Extension from nodes into an organ = code to lymph node region</a:t>
          </a:r>
        </a:p>
      </dgm:t>
    </dgm:pt>
    <dgm:pt modelId="{AC369064-C75C-4584-9D4F-395C31FDB9B1}" type="parTrans" cxnId="{623657F6-8109-4A1C-AC47-B74372849D33}">
      <dgm:prSet/>
      <dgm:spPr/>
      <dgm:t>
        <a:bodyPr/>
        <a:lstStyle/>
        <a:p>
          <a:endParaRPr lang="en-US"/>
        </a:p>
      </dgm:t>
    </dgm:pt>
    <dgm:pt modelId="{31389B1C-FC50-43F1-9271-92E2EAB77CA8}" type="sibTrans" cxnId="{623657F6-8109-4A1C-AC47-B74372849D33}">
      <dgm:prSet/>
      <dgm:spPr/>
      <dgm:t>
        <a:bodyPr/>
        <a:lstStyle/>
        <a:p>
          <a:endParaRPr lang="en-US"/>
        </a:p>
      </dgm:t>
    </dgm:pt>
    <dgm:pt modelId="{1BCA374D-43AA-4D09-8623-BF935347326A}">
      <dgm:prSet/>
      <dgm:spPr/>
      <dgm:t>
        <a:bodyPr/>
        <a:lstStyle/>
        <a:p>
          <a:r>
            <a:rPr lang="en-US"/>
            <a:t>Mediastinal nodal mass invading the lung, C771</a:t>
          </a:r>
        </a:p>
      </dgm:t>
    </dgm:pt>
    <dgm:pt modelId="{20574256-0D1B-4285-88EC-AD5B1882C5D2}" type="parTrans" cxnId="{6BFE1F73-EBEE-46D1-BC3F-B924DCD04074}">
      <dgm:prSet/>
      <dgm:spPr/>
      <dgm:t>
        <a:bodyPr/>
        <a:lstStyle/>
        <a:p>
          <a:endParaRPr lang="en-US"/>
        </a:p>
      </dgm:t>
    </dgm:pt>
    <dgm:pt modelId="{F280373A-846C-45D7-8864-DD49B6F14E7E}" type="sibTrans" cxnId="{6BFE1F73-EBEE-46D1-BC3F-B924DCD04074}">
      <dgm:prSet/>
      <dgm:spPr/>
      <dgm:t>
        <a:bodyPr/>
        <a:lstStyle/>
        <a:p>
          <a:endParaRPr lang="en-US"/>
        </a:p>
      </dgm:t>
    </dgm:pt>
    <dgm:pt modelId="{6058A9C2-824A-484C-ABD2-7CDECDCF733A}">
      <dgm:prSet/>
      <dgm:spPr/>
      <dgm:t>
        <a:bodyPr/>
        <a:lstStyle/>
        <a:p>
          <a:r>
            <a:rPr lang="en-US"/>
            <a:t>Organ only = code to that organ</a:t>
          </a:r>
        </a:p>
      </dgm:t>
    </dgm:pt>
    <dgm:pt modelId="{61880EDC-CE6A-4CE1-A22C-A15BB099A834}" type="parTrans" cxnId="{1D1646C3-38AC-4CBD-BFD1-B71C9F93E01F}">
      <dgm:prSet/>
      <dgm:spPr/>
      <dgm:t>
        <a:bodyPr/>
        <a:lstStyle/>
        <a:p>
          <a:endParaRPr lang="en-US"/>
        </a:p>
      </dgm:t>
    </dgm:pt>
    <dgm:pt modelId="{9209ACC8-52E1-4781-8600-8532AB634099}" type="sibTrans" cxnId="{1D1646C3-38AC-4CBD-BFD1-B71C9F93E01F}">
      <dgm:prSet/>
      <dgm:spPr/>
      <dgm:t>
        <a:bodyPr/>
        <a:lstStyle/>
        <a:p>
          <a:endParaRPr lang="en-US"/>
        </a:p>
      </dgm:t>
    </dgm:pt>
    <dgm:pt modelId="{FD7FB563-8F45-4153-BBA1-CFF5CA97B6FF}">
      <dgm:prSet/>
      <dgm:spPr/>
      <dgm:t>
        <a:bodyPr/>
        <a:lstStyle/>
        <a:p>
          <a:r>
            <a:rPr lang="en-US"/>
            <a:t>Make sure to rule out metastatic sites</a:t>
          </a:r>
        </a:p>
      </dgm:t>
    </dgm:pt>
    <dgm:pt modelId="{B882DF3A-5741-4C5C-8100-EFA6F9AB1083}" type="parTrans" cxnId="{483F8B00-3248-455C-BABF-66FABB07B608}">
      <dgm:prSet/>
      <dgm:spPr/>
      <dgm:t>
        <a:bodyPr/>
        <a:lstStyle/>
        <a:p>
          <a:endParaRPr lang="en-US"/>
        </a:p>
      </dgm:t>
    </dgm:pt>
    <dgm:pt modelId="{35438BF5-3A4B-41A1-A101-6A9D61A4AC68}" type="sibTrans" cxnId="{483F8B00-3248-455C-BABF-66FABB07B608}">
      <dgm:prSet/>
      <dgm:spPr/>
      <dgm:t>
        <a:bodyPr/>
        <a:lstStyle/>
        <a:p>
          <a:endParaRPr lang="en-US"/>
        </a:p>
      </dgm:t>
    </dgm:pt>
    <dgm:pt modelId="{5C2D1A46-506A-44B4-BD7D-8A291993A411}">
      <dgm:prSet/>
      <dgm:spPr/>
      <dgm:t>
        <a:bodyPr/>
        <a:lstStyle/>
        <a:p>
          <a:r>
            <a:rPr lang="en-US"/>
            <a:t>Sigmoid colon with no other involvement, C187</a:t>
          </a:r>
        </a:p>
      </dgm:t>
    </dgm:pt>
    <dgm:pt modelId="{D9797697-13F8-498C-A808-89CBFB3B4C57}" type="parTrans" cxnId="{C96C33EE-662A-4194-83DF-444C07DDF01F}">
      <dgm:prSet/>
      <dgm:spPr/>
      <dgm:t>
        <a:bodyPr/>
        <a:lstStyle/>
        <a:p>
          <a:endParaRPr lang="en-US"/>
        </a:p>
      </dgm:t>
    </dgm:pt>
    <dgm:pt modelId="{7986DA6B-89A5-43CB-A0B6-5815E67CB083}" type="sibTrans" cxnId="{C96C33EE-662A-4194-83DF-444C07DDF01F}">
      <dgm:prSet/>
      <dgm:spPr/>
      <dgm:t>
        <a:bodyPr/>
        <a:lstStyle/>
        <a:p>
          <a:endParaRPr lang="en-US"/>
        </a:p>
      </dgm:t>
    </dgm:pt>
    <dgm:pt modelId="{DDD4F5D9-AB44-4309-BBED-0DB804374C5D}">
      <dgm:prSet/>
      <dgm:spPr/>
      <dgm:t>
        <a:bodyPr/>
        <a:lstStyle/>
        <a:p>
          <a:r>
            <a:rPr lang="en-US"/>
            <a:t>Sigmoid colon, bone marrow and lung involvement, C187</a:t>
          </a:r>
        </a:p>
      </dgm:t>
    </dgm:pt>
    <dgm:pt modelId="{FA2C3EB5-AB05-4FDB-8FFC-55003A07B494}" type="parTrans" cxnId="{74BE4D50-5FFC-4239-B9CC-7D619DFA4639}">
      <dgm:prSet/>
      <dgm:spPr/>
      <dgm:t>
        <a:bodyPr/>
        <a:lstStyle/>
        <a:p>
          <a:endParaRPr lang="en-US"/>
        </a:p>
      </dgm:t>
    </dgm:pt>
    <dgm:pt modelId="{66B1A11F-E828-4E3D-AF85-9DA4A3961CD3}" type="sibTrans" cxnId="{74BE4D50-5FFC-4239-B9CC-7D619DFA4639}">
      <dgm:prSet/>
      <dgm:spPr/>
      <dgm:t>
        <a:bodyPr/>
        <a:lstStyle/>
        <a:p>
          <a:endParaRPr lang="en-US"/>
        </a:p>
      </dgm:t>
    </dgm:pt>
    <dgm:pt modelId="{6B095B06-AB7B-4EEA-9397-604B69D12879}">
      <dgm:prSet/>
      <dgm:spPr/>
      <dgm:t>
        <a:bodyPr/>
        <a:lstStyle/>
        <a:p>
          <a:r>
            <a:rPr lang="en-US"/>
            <a:t>Organ + its regional nodes = code to that organ</a:t>
          </a:r>
        </a:p>
      </dgm:t>
    </dgm:pt>
    <dgm:pt modelId="{8BA652E4-D5B8-410B-9AC5-5203546AC504}" type="parTrans" cxnId="{7808ACDA-D62E-4078-92D1-644D0F73F14A}">
      <dgm:prSet/>
      <dgm:spPr/>
      <dgm:t>
        <a:bodyPr/>
        <a:lstStyle/>
        <a:p>
          <a:endParaRPr lang="en-US"/>
        </a:p>
      </dgm:t>
    </dgm:pt>
    <dgm:pt modelId="{016EC3EE-C8CB-4EAD-9BDB-B1BFD7CB7585}" type="sibTrans" cxnId="{7808ACDA-D62E-4078-92D1-644D0F73F14A}">
      <dgm:prSet/>
      <dgm:spPr/>
      <dgm:t>
        <a:bodyPr/>
        <a:lstStyle/>
        <a:p>
          <a:endParaRPr lang="en-US"/>
        </a:p>
      </dgm:t>
    </dgm:pt>
    <dgm:pt modelId="{5A11D103-1469-4FB4-9DF9-C1168FC8FC4E}">
      <dgm:prSet/>
      <dgm:spPr/>
      <dgm:t>
        <a:bodyPr/>
        <a:lstStyle/>
        <a:p>
          <a:r>
            <a:rPr lang="en-US"/>
            <a:t>Ignore the common metastatic sites when their regional nodes aren’t involved</a:t>
          </a:r>
        </a:p>
      </dgm:t>
    </dgm:pt>
    <dgm:pt modelId="{0F528C1E-4C65-4930-9A4F-7EE7339E655F}" type="parTrans" cxnId="{4797C8F6-1229-4B23-AA5F-AFB974428854}">
      <dgm:prSet/>
      <dgm:spPr/>
      <dgm:t>
        <a:bodyPr/>
        <a:lstStyle/>
        <a:p>
          <a:endParaRPr lang="en-US"/>
        </a:p>
      </dgm:t>
    </dgm:pt>
    <dgm:pt modelId="{150E67B4-8F4E-4A1C-85C5-C67169969533}" type="sibTrans" cxnId="{4797C8F6-1229-4B23-AA5F-AFB974428854}">
      <dgm:prSet/>
      <dgm:spPr/>
      <dgm:t>
        <a:bodyPr/>
        <a:lstStyle/>
        <a:p>
          <a:endParaRPr lang="en-US"/>
        </a:p>
      </dgm:t>
    </dgm:pt>
    <dgm:pt modelId="{905E4C25-B375-4B0B-8ECC-46DF74D6DC14}">
      <dgm:prSet/>
      <dgm:spPr/>
      <dgm:t>
        <a:bodyPr/>
        <a:lstStyle/>
        <a:p>
          <a:r>
            <a:rPr lang="en-US"/>
            <a:t>UOQ breast and axillary nodes, C504</a:t>
          </a:r>
        </a:p>
      </dgm:t>
    </dgm:pt>
    <dgm:pt modelId="{7715E42A-360B-49EA-9D3E-6046214707B0}" type="parTrans" cxnId="{19F37232-89AD-4C41-9A98-509C0B91DD22}">
      <dgm:prSet/>
      <dgm:spPr/>
      <dgm:t>
        <a:bodyPr/>
        <a:lstStyle/>
        <a:p>
          <a:endParaRPr lang="en-US"/>
        </a:p>
      </dgm:t>
    </dgm:pt>
    <dgm:pt modelId="{A25BAB02-090D-4C02-9906-51C4C9BDCD10}" type="sibTrans" cxnId="{19F37232-89AD-4C41-9A98-509C0B91DD22}">
      <dgm:prSet/>
      <dgm:spPr/>
      <dgm:t>
        <a:bodyPr/>
        <a:lstStyle/>
        <a:p>
          <a:endParaRPr lang="en-US"/>
        </a:p>
      </dgm:t>
    </dgm:pt>
    <dgm:pt modelId="{F18231AF-CB53-4DB5-ABA3-CDCA02EB8E9F}">
      <dgm:prSet/>
      <dgm:spPr/>
      <dgm:t>
        <a:bodyPr/>
        <a:lstStyle/>
        <a:p>
          <a:r>
            <a:rPr lang="en-US"/>
            <a:t>LUL lung and hilar nodes plus liver, C341</a:t>
          </a:r>
        </a:p>
      </dgm:t>
    </dgm:pt>
    <dgm:pt modelId="{E065BB34-5A2E-4E5D-ABFE-143BD62FE1FD}" type="parTrans" cxnId="{EB1EE845-31A1-47E1-8E9E-C31B40784401}">
      <dgm:prSet/>
      <dgm:spPr/>
      <dgm:t>
        <a:bodyPr/>
        <a:lstStyle/>
        <a:p>
          <a:endParaRPr lang="en-US"/>
        </a:p>
      </dgm:t>
    </dgm:pt>
    <dgm:pt modelId="{3A82B645-92F3-4B68-A976-A0C55A9FDA54}" type="sibTrans" cxnId="{EB1EE845-31A1-47E1-8E9E-C31B40784401}">
      <dgm:prSet/>
      <dgm:spPr/>
      <dgm:t>
        <a:bodyPr/>
        <a:lstStyle/>
        <a:p>
          <a:endParaRPr lang="en-US"/>
        </a:p>
      </dgm:t>
    </dgm:pt>
    <dgm:pt modelId="{70026759-E89F-49B2-B5B4-19C33B605AD7}">
      <dgm:prSet/>
      <dgm:spPr/>
      <dgm:t>
        <a:bodyPr/>
        <a:lstStyle/>
        <a:p>
          <a:r>
            <a:rPr lang="en-US"/>
            <a:t>Only bone marrow and/or peripheral blood = C421</a:t>
          </a:r>
        </a:p>
      </dgm:t>
    </dgm:pt>
    <dgm:pt modelId="{35497E6E-A86F-4C9C-8C74-A9387A01912F}" type="parTrans" cxnId="{F32E4E7D-4058-437A-B1CC-FF34E0FAE905}">
      <dgm:prSet/>
      <dgm:spPr/>
      <dgm:t>
        <a:bodyPr/>
        <a:lstStyle/>
        <a:p>
          <a:endParaRPr lang="en-US"/>
        </a:p>
      </dgm:t>
    </dgm:pt>
    <dgm:pt modelId="{2EDE2D7A-44E1-484C-A8F8-B9DA6804D4E0}" type="sibTrans" cxnId="{F32E4E7D-4058-437A-B1CC-FF34E0FAE905}">
      <dgm:prSet/>
      <dgm:spPr/>
      <dgm:t>
        <a:bodyPr/>
        <a:lstStyle/>
        <a:p>
          <a:endParaRPr lang="en-US"/>
        </a:p>
      </dgm:t>
    </dgm:pt>
    <dgm:pt modelId="{C66F1882-9121-4388-96A7-7A465BF3E7AD}">
      <dgm:prSet/>
      <dgm:spPr/>
      <dgm:t>
        <a:bodyPr/>
        <a:lstStyle/>
        <a:p>
          <a:r>
            <a:rPr lang="en-US"/>
            <a:t>CBC reveals NHL. PET shows no involvement anywhere, C421</a:t>
          </a:r>
        </a:p>
      </dgm:t>
    </dgm:pt>
    <dgm:pt modelId="{7E0237B6-1CDB-482A-BE48-8B91B19DE4CA}" type="parTrans" cxnId="{D84E2614-BDF9-485D-80A2-7094A9459719}">
      <dgm:prSet/>
      <dgm:spPr/>
      <dgm:t>
        <a:bodyPr/>
        <a:lstStyle/>
        <a:p>
          <a:endParaRPr lang="en-US"/>
        </a:p>
      </dgm:t>
    </dgm:pt>
    <dgm:pt modelId="{2B2AEDBA-B289-4E41-B5D3-51DDA0DE0BF6}" type="sibTrans" cxnId="{D84E2614-BDF9-485D-80A2-7094A9459719}">
      <dgm:prSet/>
      <dgm:spPr/>
      <dgm:t>
        <a:bodyPr/>
        <a:lstStyle/>
        <a:p>
          <a:endParaRPr lang="en-US"/>
        </a:p>
      </dgm:t>
    </dgm:pt>
    <dgm:pt modelId="{8606FA1C-8A46-4DCD-BA91-A1D6EB3071F9}">
      <dgm:prSet/>
      <dgm:spPr/>
      <dgm:t>
        <a:bodyPr/>
        <a:lstStyle/>
        <a:p>
          <a:r>
            <a:rPr lang="en-US"/>
            <a:t>Multiple organs without nodal involvement = C809 OR the site group NOS code</a:t>
          </a:r>
        </a:p>
      </dgm:t>
    </dgm:pt>
    <dgm:pt modelId="{61E6E346-30A7-477B-9EA5-3EDB95C608F7}" type="parTrans" cxnId="{5C1B4FB8-71FA-4DE6-9D1A-E0D2B2873DC7}">
      <dgm:prSet/>
      <dgm:spPr/>
      <dgm:t>
        <a:bodyPr/>
        <a:lstStyle/>
        <a:p>
          <a:endParaRPr lang="en-US"/>
        </a:p>
      </dgm:t>
    </dgm:pt>
    <dgm:pt modelId="{851F8814-E544-4866-9DEA-7830BF2B602C}" type="sibTrans" cxnId="{5C1B4FB8-71FA-4DE6-9D1A-E0D2B2873DC7}">
      <dgm:prSet/>
      <dgm:spPr/>
      <dgm:t>
        <a:bodyPr/>
        <a:lstStyle/>
        <a:p>
          <a:endParaRPr lang="en-US"/>
        </a:p>
      </dgm:t>
    </dgm:pt>
    <dgm:pt modelId="{8E1B75EC-C3EC-4278-9C98-1E5EE81D8824}">
      <dgm:prSet/>
      <dgm:spPr/>
      <dgm:t>
        <a:bodyPr/>
        <a:lstStyle/>
        <a:p>
          <a:r>
            <a:rPr lang="en-US"/>
            <a:t>Ignoring the common metastatic sites</a:t>
          </a:r>
        </a:p>
      </dgm:t>
    </dgm:pt>
    <dgm:pt modelId="{7754A71D-9D4F-4D47-AD5B-E5D00AC017CF}" type="parTrans" cxnId="{20B242A8-4BA5-4DC9-8B79-5780D2B3BEFA}">
      <dgm:prSet/>
      <dgm:spPr/>
      <dgm:t>
        <a:bodyPr/>
        <a:lstStyle/>
        <a:p>
          <a:endParaRPr lang="en-US"/>
        </a:p>
      </dgm:t>
    </dgm:pt>
    <dgm:pt modelId="{03840C90-BD1A-46E0-AD4C-89203AB641DE}" type="sibTrans" cxnId="{20B242A8-4BA5-4DC9-8B79-5780D2B3BEFA}">
      <dgm:prSet/>
      <dgm:spPr/>
      <dgm:t>
        <a:bodyPr/>
        <a:lstStyle/>
        <a:p>
          <a:endParaRPr lang="en-US"/>
        </a:p>
      </dgm:t>
    </dgm:pt>
    <dgm:pt modelId="{B70FB380-55D0-4EC5-A088-88CD3E96CD4C}">
      <dgm:prSet/>
      <dgm:spPr/>
      <dgm:t>
        <a:bodyPr/>
        <a:lstStyle/>
        <a:p>
          <a:r>
            <a:rPr lang="en-US"/>
            <a:t>Colon, stomach, lung, and liver involved, C269</a:t>
          </a:r>
        </a:p>
      </dgm:t>
    </dgm:pt>
    <dgm:pt modelId="{00CB0FEE-5E15-4593-8438-99688FE7D0E7}" type="parTrans" cxnId="{35612A7D-1ED2-4DE5-8EBC-060CE4A2ED01}">
      <dgm:prSet/>
      <dgm:spPr/>
      <dgm:t>
        <a:bodyPr/>
        <a:lstStyle/>
        <a:p>
          <a:endParaRPr lang="en-US"/>
        </a:p>
      </dgm:t>
    </dgm:pt>
    <dgm:pt modelId="{9B787C6B-1305-4AF4-A72F-6645AF07DB84}" type="sibTrans" cxnId="{35612A7D-1ED2-4DE5-8EBC-060CE4A2ED01}">
      <dgm:prSet/>
      <dgm:spPr/>
      <dgm:t>
        <a:bodyPr/>
        <a:lstStyle/>
        <a:p>
          <a:endParaRPr lang="en-US"/>
        </a:p>
      </dgm:t>
    </dgm:pt>
    <dgm:pt modelId="{A0180046-651C-4136-8976-B8852F5BA816}">
      <dgm:prSet/>
      <dgm:spPr/>
      <dgm:t>
        <a:bodyPr/>
        <a:lstStyle/>
        <a:p>
          <a:r>
            <a:rPr lang="en-US"/>
            <a:t>Colon and breast, C809</a:t>
          </a:r>
        </a:p>
      </dgm:t>
    </dgm:pt>
    <dgm:pt modelId="{3F7D2F8E-9CE4-49A6-BCDC-E27CE2989D95}" type="parTrans" cxnId="{43AFB339-E57F-40C4-A8F7-6C375E5D45F3}">
      <dgm:prSet/>
      <dgm:spPr/>
      <dgm:t>
        <a:bodyPr/>
        <a:lstStyle/>
        <a:p>
          <a:endParaRPr lang="en-US"/>
        </a:p>
      </dgm:t>
    </dgm:pt>
    <dgm:pt modelId="{41E5945A-474C-43F0-8CEA-DBA6A5F1955B}" type="sibTrans" cxnId="{43AFB339-E57F-40C4-A8F7-6C375E5D45F3}">
      <dgm:prSet/>
      <dgm:spPr/>
      <dgm:t>
        <a:bodyPr/>
        <a:lstStyle/>
        <a:p>
          <a:endParaRPr lang="en-US"/>
        </a:p>
      </dgm:t>
    </dgm:pt>
    <dgm:pt modelId="{D1AD58AE-F732-4B9C-941F-0795D0E33A6F}">
      <dgm:prSet/>
      <dgm:spPr/>
      <dgm:t>
        <a:bodyPr/>
        <a:lstStyle/>
        <a:p>
          <a:r>
            <a:rPr lang="en-US"/>
            <a:t>Bladder and kidney, C688</a:t>
          </a:r>
        </a:p>
      </dgm:t>
    </dgm:pt>
    <dgm:pt modelId="{CA632497-6CC4-4CD1-BCB2-7ECCBF633BA4}" type="parTrans" cxnId="{C4B9DAF5-9864-485C-AB83-B07DA2715A6B}">
      <dgm:prSet/>
      <dgm:spPr/>
      <dgm:t>
        <a:bodyPr/>
        <a:lstStyle/>
        <a:p>
          <a:endParaRPr lang="en-US"/>
        </a:p>
      </dgm:t>
    </dgm:pt>
    <dgm:pt modelId="{AF6B5FBF-E520-46D3-AB25-BD1CC3D4AF4F}" type="sibTrans" cxnId="{C4B9DAF5-9864-485C-AB83-B07DA2715A6B}">
      <dgm:prSet/>
      <dgm:spPr/>
      <dgm:t>
        <a:bodyPr/>
        <a:lstStyle/>
        <a:p>
          <a:endParaRPr lang="en-US"/>
        </a:p>
      </dgm:t>
    </dgm:pt>
    <dgm:pt modelId="{98876BA6-34DB-4422-887B-19CEA8B96CFF}" type="pres">
      <dgm:prSet presAssocID="{13EC37E0-8024-44BC-92EF-22ADDF12F18A}" presName="linear" presStyleCnt="0">
        <dgm:presLayoutVars>
          <dgm:animLvl val="lvl"/>
          <dgm:resizeHandles val="exact"/>
        </dgm:presLayoutVars>
      </dgm:prSet>
      <dgm:spPr/>
    </dgm:pt>
    <dgm:pt modelId="{BF7CE9BA-5C5B-4E5A-A820-07DAFA0F1647}" type="pres">
      <dgm:prSet presAssocID="{A50FE3BC-5FBD-4304-956E-C2E9444E7E98}" presName="parentText" presStyleLbl="node1" presStyleIdx="0" presStyleCnt="5">
        <dgm:presLayoutVars>
          <dgm:chMax val="0"/>
          <dgm:bulletEnabled val="1"/>
        </dgm:presLayoutVars>
      </dgm:prSet>
      <dgm:spPr/>
    </dgm:pt>
    <dgm:pt modelId="{E065B78D-D87A-4F04-8B0C-A98C6FC78264}" type="pres">
      <dgm:prSet presAssocID="{A50FE3BC-5FBD-4304-956E-C2E9444E7E98}" presName="childText" presStyleLbl="revTx" presStyleIdx="0" presStyleCnt="5">
        <dgm:presLayoutVars>
          <dgm:bulletEnabled val="1"/>
        </dgm:presLayoutVars>
      </dgm:prSet>
      <dgm:spPr/>
    </dgm:pt>
    <dgm:pt modelId="{277F42CB-ED6F-4FF6-9834-DEFCC8760439}" type="pres">
      <dgm:prSet presAssocID="{6058A9C2-824A-484C-ABD2-7CDECDCF733A}" presName="parentText" presStyleLbl="node1" presStyleIdx="1" presStyleCnt="5">
        <dgm:presLayoutVars>
          <dgm:chMax val="0"/>
          <dgm:bulletEnabled val="1"/>
        </dgm:presLayoutVars>
      </dgm:prSet>
      <dgm:spPr/>
    </dgm:pt>
    <dgm:pt modelId="{64ADAC6A-C566-4CA4-9CBB-1539DD2E554F}" type="pres">
      <dgm:prSet presAssocID="{6058A9C2-824A-484C-ABD2-7CDECDCF733A}" presName="childText" presStyleLbl="revTx" presStyleIdx="1" presStyleCnt="5">
        <dgm:presLayoutVars>
          <dgm:bulletEnabled val="1"/>
        </dgm:presLayoutVars>
      </dgm:prSet>
      <dgm:spPr/>
    </dgm:pt>
    <dgm:pt modelId="{CDB9B304-F790-4FD6-92C6-894942222579}" type="pres">
      <dgm:prSet presAssocID="{6B095B06-AB7B-4EEA-9397-604B69D12879}" presName="parentText" presStyleLbl="node1" presStyleIdx="2" presStyleCnt="5">
        <dgm:presLayoutVars>
          <dgm:chMax val="0"/>
          <dgm:bulletEnabled val="1"/>
        </dgm:presLayoutVars>
      </dgm:prSet>
      <dgm:spPr/>
    </dgm:pt>
    <dgm:pt modelId="{D5E03CF0-D30A-4B82-8E7B-B84A899D962B}" type="pres">
      <dgm:prSet presAssocID="{6B095B06-AB7B-4EEA-9397-604B69D12879}" presName="childText" presStyleLbl="revTx" presStyleIdx="2" presStyleCnt="5">
        <dgm:presLayoutVars>
          <dgm:bulletEnabled val="1"/>
        </dgm:presLayoutVars>
      </dgm:prSet>
      <dgm:spPr/>
    </dgm:pt>
    <dgm:pt modelId="{7A547C65-2122-4862-890F-516F25D08D0A}" type="pres">
      <dgm:prSet presAssocID="{70026759-E89F-49B2-B5B4-19C33B605AD7}" presName="parentText" presStyleLbl="node1" presStyleIdx="3" presStyleCnt="5">
        <dgm:presLayoutVars>
          <dgm:chMax val="0"/>
          <dgm:bulletEnabled val="1"/>
        </dgm:presLayoutVars>
      </dgm:prSet>
      <dgm:spPr/>
    </dgm:pt>
    <dgm:pt modelId="{BF7A1EB1-6D60-4255-A4E8-F2C0E614DABF}" type="pres">
      <dgm:prSet presAssocID="{70026759-E89F-49B2-B5B4-19C33B605AD7}" presName="childText" presStyleLbl="revTx" presStyleIdx="3" presStyleCnt="5">
        <dgm:presLayoutVars>
          <dgm:bulletEnabled val="1"/>
        </dgm:presLayoutVars>
      </dgm:prSet>
      <dgm:spPr/>
    </dgm:pt>
    <dgm:pt modelId="{0064FF3C-9F7E-4A03-BD9F-4CA9BC85D60E}" type="pres">
      <dgm:prSet presAssocID="{8606FA1C-8A46-4DCD-BA91-A1D6EB3071F9}" presName="parentText" presStyleLbl="node1" presStyleIdx="4" presStyleCnt="5">
        <dgm:presLayoutVars>
          <dgm:chMax val="0"/>
          <dgm:bulletEnabled val="1"/>
        </dgm:presLayoutVars>
      </dgm:prSet>
      <dgm:spPr/>
    </dgm:pt>
    <dgm:pt modelId="{BCBB36BC-731E-42B0-AE54-9B695C27D481}" type="pres">
      <dgm:prSet presAssocID="{8606FA1C-8A46-4DCD-BA91-A1D6EB3071F9}" presName="childText" presStyleLbl="revTx" presStyleIdx="4" presStyleCnt="5">
        <dgm:presLayoutVars>
          <dgm:bulletEnabled val="1"/>
        </dgm:presLayoutVars>
      </dgm:prSet>
      <dgm:spPr/>
    </dgm:pt>
  </dgm:ptLst>
  <dgm:cxnLst>
    <dgm:cxn modelId="{483F8B00-3248-455C-BABF-66FABB07B608}" srcId="{6058A9C2-824A-484C-ABD2-7CDECDCF733A}" destId="{FD7FB563-8F45-4153-BBA1-CFF5CA97B6FF}" srcOrd="0" destOrd="0" parTransId="{B882DF3A-5741-4C5C-8100-EFA6F9AB1083}" sibTransId="{35438BF5-3A4B-41A1-A101-6A9D61A4AC68}"/>
    <dgm:cxn modelId="{56FC4B05-47C8-4506-A792-9E559802CC94}" type="presOf" srcId="{1BCA374D-43AA-4D09-8623-BF935347326A}" destId="{E065B78D-D87A-4F04-8B0C-A98C6FC78264}" srcOrd="0" destOrd="0" presId="urn:microsoft.com/office/officeart/2005/8/layout/vList2"/>
    <dgm:cxn modelId="{D84E2614-BDF9-485D-80A2-7094A9459719}" srcId="{70026759-E89F-49B2-B5B4-19C33B605AD7}" destId="{C66F1882-9121-4388-96A7-7A465BF3E7AD}" srcOrd="0" destOrd="0" parTransId="{7E0237B6-1CDB-482A-BE48-8B91B19DE4CA}" sibTransId="{2B2AEDBA-B289-4E41-B5D3-51DDA0DE0BF6}"/>
    <dgm:cxn modelId="{DC35C01E-3B49-435D-A6AE-537CBFF004A0}" type="presOf" srcId="{C66F1882-9121-4388-96A7-7A465BF3E7AD}" destId="{BF7A1EB1-6D60-4255-A4E8-F2C0E614DABF}" srcOrd="0" destOrd="0" presId="urn:microsoft.com/office/officeart/2005/8/layout/vList2"/>
    <dgm:cxn modelId="{9773281F-5F9E-4B0A-B515-C3AB615BE1CE}" type="presOf" srcId="{D1AD58AE-F732-4B9C-941F-0795D0E33A6F}" destId="{BCBB36BC-731E-42B0-AE54-9B695C27D481}" srcOrd="0" destOrd="3" presId="urn:microsoft.com/office/officeart/2005/8/layout/vList2"/>
    <dgm:cxn modelId="{D1FDE62E-DF7F-4D79-9775-E653F5A9898F}" type="presOf" srcId="{B70FB380-55D0-4EC5-A088-88CD3E96CD4C}" destId="{BCBB36BC-731E-42B0-AE54-9B695C27D481}" srcOrd="0" destOrd="1" presId="urn:microsoft.com/office/officeart/2005/8/layout/vList2"/>
    <dgm:cxn modelId="{19F37232-89AD-4C41-9A98-509C0B91DD22}" srcId="{5A11D103-1469-4FB4-9DF9-C1168FC8FC4E}" destId="{905E4C25-B375-4B0B-8ECC-46DF74D6DC14}" srcOrd="0" destOrd="0" parTransId="{7715E42A-360B-49EA-9D3E-6046214707B0}" sibTransId="{A25BAB02-090D-4C02-9906-51C4C9BDCD10}"/>
    <dgm:cxn modelId="{43AFB339-E57F-40C4-A8F7-6C375E5D45F3}" srcId="{8E1B75EC-C3EC-4278-9C98-1E5EE81D8824}" destId="{A0180046-651C-4136-8976-B8852F5BA816}" srcOrd="1" destOrd="0" parTransId="{3F7D2F8E-9CE4-49A6-BCDC-E27CE2989D95}" sibTransId="{41E5945A-474C-43F0-8CEA-DBA6A5F1955B}"/>
    <dgm:cxn modelId="{EB1EE845-31A1-47E1-8E9E-C31B40784401}" srcId="{5A11D103-1469-4FB4-9DF9-C1168FC8FC4E}" destId="{F18231AF-CB53-4DB5-ABA3-CDCA02EB8E9F}" srcOrd="1" destOrd="0" parTransId="{E065BB34-5A2E-4E5D-ABFE-143BD62FE1FD}" sibTransId="{3A82B645-92F3-4B68-A976-A0C55A9FDA54}"/>
    <dgm:cxn modelId="{B1CAC769-1F19-476A-ADDB-14AA17D9F3E4}" type="presOf" srcId="{F18231AF-CB53-4DB5-ABA3-CDCA02EB8E9F}" destId="{D5E03CF0-D30A-4B82-8E7B-B84A899D962B}" srcOrd="0" destOrd="2" presId="urn:microsoft.com/office/officeart/2005/8/layout/vList2"/>
    <dgm:cxn modelId="{74BE4D50-5FFC-4239-B9CC-7D619DFA4639}" srcId="{FD7FB563-8F45-4153-BBA1-CFF5CA97B6FF}" destId="{DDD4F5D9-AB44-4309-BBED-0DB804374C5D}" srcOrd="1" destOrd="0" parTransId="{FA2C3EB5-AB05-4FDB-8FFC-55003A07B494}" sibTransId="{66B1A11F-E828-4E3D-AF85-9DA4A3961CD3}"/>
    <dgm:cxn modelId="{6BFE1F73-EBEE-46D1-BC3F-B924DCD04074}" srcId="{A50FE3BC-5FBD-4304-956E-C2E9444E7E98}" destId="{1BCA374D-43AA-4D09-8623-BF935347326A}" srcOrd="0" destOrd="0" parTransId="{20574256-0D1B-4285-88EC-AD5B1882C5D2}" sibTransId="{F280373A-846C-45D7-8864-DD49B6F14E7E}"/>
    <dgm:cxn modelId="{7482F853-0B66-4C79-B3B3-AAC8C272F159}" type="presOf" srcId="{A50FE3BC-5FBD-4304-956E-C2E9444E7E98}" destId="{BF7CE9BA-5C5B-4E5A-A820-07DAFA0F1647}" srcOrd="0" destOrd="0" presId="urn:microsoft.com/office/officeart/2005/8/layout/vList2"/>
    <dgm:cxn modelId="{44A30977-69E8-4310-A5E5-C22871711747}" type="presOf" srcId="{13EC37E0-8024-44BC-92EF-22ADDF12F18A}" destId="{98876BA6-34DB-4422-887B-19CEA8B96CFF}" srcOrd="0" destOrd="0" presId="urn:microsoft.com/office/officeart/2005/8/layout/vList2"/>
    <dgm:cxn modelId="{35612A7D-1ED2-4DE5-8EBC-060CE4A2ED01}" srcId="{8E1B75EC-C3EC-4278-9C98-1E5EE81D8824}" destId="{B70FB380-55D0-4EC5-A088-88CD3E96CD4C}" srcOrd="0" destOrd="0" parTransId="{00CB0FEE-5E15-4593-8438-99688FE7D0E7}" sibTransId="{9B787C6B-1305-4AF4-A72F-6645AF07DB84}"/>
    <dgm:cxn modelId="{F32E4E7D-4058-437A-B1CC-FF34E0FAE905}" srcId="{13EC37E0-8024-44BC-92EF-22ADDF12F18A}" destId="{70026759-E89F-49B2-B5B4-19C33B605AD7}" srcOrd="3" destOrd="0" parTransId="{35497E6E-A86F-4C9C-8C74-A9387A01912F}" sibTransId="{2EDE2D7A-44E1-484C-A8F8-B9DA6804D4E0}"/>
    <dgm:cxn modelId="{D6D43AA1-A6C2-4C6C-B9C9-3EA55F54908B}" type="presOf" srcId="{70026759-E89F-49B2-B5B4-19C33B605AD7}" destId="{7A547C65-2122-4862-890F-516F25D08D0A}" srcOrd="0" destOrd="0" presId="urn:microsoft.com/office/officeart/2005/8/layout/vList2"/>
    <dgm:cxn modelId="{CC7ECFA1-A7E6-42B5-AFDC-C483F5B7B5A8}" type="presOf" srcId="{905E4C25-B375-4B0B-8ECC-46DF74D6DC14}" destId="{D5E03CF0-D30A-4B82-8E7B-B84A899D962B}" srcOrd="0" destOrd="1" presId="urn:microsoft.com/office/officeart/2005/8/layout/vList2"/>
    <dgm:cxn modelId="{20B242A8-4BA5-4DC9-8B79-5780D2B3BEFA}" srcId="{8606FA1C-8A46-4DCD-BA91-A1D6EB3071F9}" destId="{8E1B75EC-C3EC-4278-9C98-1E5EE81D8824}" srcOrd="0" destOrd="0" parTransId="{7754A71D-9D4F-4D47-AD5B-E5D00AC017CF}" sibTransId="{03840C90-BD1A-46E0-AD4C-89203AB641DE}"/>
    <dgm:cxn modelId="{7B96A5AD-B314-40DB-823C-76BDB4618F71}" type="presOf" srcId="{A0180046-651C-4136-8976-B8852F5BA816}" destId="{BCBB36BC-731E-42B0-AE54-9B695C27D481}" srcOrd="0" destOrd="2" presId="urn:microsoft.com/office/officeart/2005/8/layout/vList2"/>
    <dgm:cxn modelId="{05D2F5AD-D7C2-45DF-8B4F-5144DADA0988}" type="presOf" srcId="{5C2D1A46-506A-44B4-BD7D-8A291993A411}" destId="{64ADAC6A-C566-4CA4-9CBB-1539DD2E554F}" srcOrd="0" destOrd="1" presId="urn:microsoft.com/office/officeart/2005/8/layout/vList2"/>
    <dgm:cxn modelId="{5C1B4FB8-71FA-4DE6-9D1A-E0D2B2873DC7}" srcId="{13EC37E0-8024-44BC-92EF-22ADDF12F18A}" destId="{8606FA1C-8A46-4DCD-BA91-A1D6EB3071F9}" srcOrd="4" destOrd="0" parTransId="{61E6E346-30A7-477B-9EA5-3EDB95C608F7}" sibTransId="{851F8814-E544-4866-9DEA-7830BF2B602C}"/>
    <dgm:cxn modelId="{AD8D9FB9-B785-454B-8DDC-759A6488EDC9}" type="presOf" srcId="{DDD4F5D9-AB44-4309-BBED-0DB804374C5D}" destId="{64ADAC6A-C566-4CA4-9CBB-1539DD2E554F}" srcOrd="0" destOrd="2" presId="urn:microsoft.com/office/officeart/2005/8/layout/vList2"/>
    <dgm:cxn modelId="{939EB8BF-9916-45BF-9DE6-38BBA5F12D94}" type="presOf" srcId="{8E1B75EC-C3EC-4278-9C98-1E5EE81D8824}" destId="{BCBB36BC-731E-42B0-AE54-9B695C27D481}" srcOrd="0" destOrd="0" presId="urn:microsoft.com/office/officeart/2005/8/layout/vList2"/>
    <dgm:cxn modelId="{1D1646C3-38AC-4CBD-BFD1-B71C9F93E01F}" srcId="{13EC37E0-8024-44BC-92EF-22ADDF12F18A}" destId="{6058A9C2-824A-484C-ABD2-7CDECDCF733A}" srcOrd="1" destOrd="0" parTransId="{61880EDC-CE6A-4CE1-A22C-A15BB099A834}" sibTransId="{9209ACC8-52E1-4781-8600-8532AB634099}"/>
    <dgm:cxn modelId="{53EC78C8-81D8-4B1D-B3D6-703394C86501}" type="presOf" srcId="{5A11D103-1469-4FB4-9DF9-C1168FC8FC4E}" destId="{D5E03CF0-D30A-4B82-8E7B-B84A899D962B}" srcOrd="0" destOrd="0" presId="urn:microsoft.com/office/officeart/2005/8/layout/vList2"/>
    <dgm:cxn modelId="{7808ACDA-D62E-4078-92D1-644D0F73F14A}" srcId="{13EC37E0-8024-44BC-92EF-22ADDF12F18A}" destId="{6B095B06-AB7B-4EEA-9397-604B69D12879}" srcOrd="2" destOrd="0" parTransId="{8BA652E4-D5B8-410B-9AC5-5203546AC504}" sibTransId="{016EC3EE-C8CB-4EAD-9BDB-B1BFD7CB7585}"/>
    <dgm:cxn modelId="{593216DD-F606-46AB-9FEC-BEEB9204311E}" type="presOf" srcId="{6B095B06-AB7B-4EEA-9397-604B69D12879}" destId="{CDB9B304-F790-4FD6-92C6-894942222579}" srcOrd="0" destOrd="0" presId="urn:microsoft.com/office/officeart/2005/8/layout/vList2"/>
    <dgm:cxn modelId="{55FD4FE4-AC8A-48B0-8871-552F1784ECAF}" type="presOf" srcId="{8606FA1C-8A46-4DCD-BA91-A1D6EB3071F9}" destId="{0064FF3C-9F7E-4A03-BD9F-4CA9BC85D60E}" srcOrd="0" destOrd="0" presId="urn:microsoft.com/office/officeart/2005/8/layout/vList2"/>
    <dgm:cxn modelId="{C96C33EE-662A-4194-83DF-444C07DDF01F}" srcId="{FD7FB563-8F45-4153-BBA1-CFF5CA97B6FF}" destId="{5C2D1A46-506A-44B4-BD7D-8A291993A411}" srcOrd="0" destOrd="0" parTransId="{D9797697-13F8-498C-A808-89CBFB3B4C57}" sibTransId="{7986DA6B-89A5-43CB-A0B6-5815E67CB083}"/>
    <dgm:cxn modelId="{8273CEF5-E006-45E5-931D-754573C64B7F}" type="presOf" srcId="{6058A9C2-824A-484C-ABD2-7CDECDCF733A}" destId="{277F42CB-ED6F-4FF6-9834-DEFCC8760439}" srcOrd="0" destOrd="0" presId="urn:microsoft.com/office/officeart/2005/8/layout/vList2"/>
    <dgm:cxn modelId="{C4B9DAF5-9864-485C-AB83-B07DA2715A6B}" srcId="{8E1B75EC-C3EC-4278-9C98-1E5EE81D8824}" destId="{D1AD58AE-F732-4B9C-941F-0795D0E33A6F}" srcOrd="2" destOrd="0" parTransId="{CA632497-6CC4-4CD1-BCB2-7ECCBF633BA4}" sibTransId="{AF6B5FBF-E520-46D3-AB25-BD1CC3D4AF4F}"/>
    <dgm:cxn modelId="{623657F6-8109-4A1C-AC47-B74372849D33}" srcId="{13EC37E0-8024-44BC-92EF-22ADDF12F18A}" destId="{A50FE3BC-5FBD-4304-956E-C2E9444E7E98}" srcOrd="0" destOrd="0" parTransId="{AC369064-C75C-4584-9D4F-395C31FDB9B1}" sibTransId="{31389B1C-FC50-43F1-9271-92E2EAB77CA8}"/>
    <dgm:cxn modelId="{4797C8F6-1229-4B23-AA5F-AFB974428854}" srcId="{6B095B06-AB7B-4EEA-9397-604B69D12879}" destId="{5A11D103-1469-4FB4-9DF9-C1168FC8FC4E}" srcOrd="0" destOrd="0" parTransId="{0F528C1E-4C65-4930-9A4F-7EE7339E655F}" sibTransId="{150E67B4-8F4E-4A1C-85C5-C67169969533}"/>
    <dgm:cxn modelId="{39ABFBF6-4BBF-4688-BDB5-A878544E632C}" type="presOf" srcId="{FD7FB563-8F45-4153-BBA1-CFF5CA97B6FF}" destId="{64ADAC6A-C566-4CA4-9CBB-1539DD2E554F}" srcOrd="0" destOrd="0" presId="urn:microsoft.com/office/officeart/2005/8/layout/vList2"/>
    <dgm:cxn modelId="{7D83995A-457E-431B-9369-7B9118AA4CFA}" type="presParOf" srcId="{98876BA6-34DB-4422-887B-19CEA8B96CFF}" destId="{BF7CE9BA-5C5B-4E5A-A820-07DAFA0F1647}" srcOrd="0" destOrd="0" presId="urn:microsoft.com/office/officeart/2005/8/layout/vList2"/>
    <dgm:cxn modelId="{E076BAB3-53D9-443F-84C4-D01C30765835}" type="presParOf" srcId="{98876BA6-34DB-4422-887B-19CEA8B96CFF}" destId="{E065B78D-D87A-4F04-8B0C-A98C6FC78264}" srcOrd="1" destOrd="0" presId="urn:microsoft.com/office/officeart/2005/8/layout/vList2"/>
    <dgm:cxn modelId="{5C0E06E5-1CB6-45EC-AD86-B171C93C7FCA}" type="presParOf" srcId="{98876BA6-34DB-4422-887B-19CEA8B96CFF}" destId="{277F42CB-ED6F-4FF6-9834-DEFCC8760439}" srcOrd="2" destOrd="0" presId="urn:microsoft.com/office/officeart/2005/8/layout/vList2"/>
    <dgm:cxn modelId="{3D29564A-E7F5-4285-8599-7955DAFCBEF7}" type="presParOf" srcId="{98876BA6-34DB-4422-887B-19CEA8B96CFF}" destId="{64ADAC6A-C566-4CA4-9CBB-1539DD2E554F}" srcOrd="3" destOrd="0" presId="urn:microsoft.com/office/officeart/2005/8/layout/vList2"/>
    <dgm:cxn modelId="{1C1ECAA8-2321-45AC-A77E-D1EEB2C81CF5}" type="presParOf" srcId="{98876BA6-34DB-4422-887B-19CEA8B96CFF}" destId="{CDB9B304-F790-4FD6-92C6-894942222579}" srcOrd="4" destOrd="0" presId="urn:microsoft.com/office/officeart/2005/8/layout/vList2"/>
    <dgm:cxn modelId="{E41C8070-C9F2-4BFE-A552-E8498A708EB0}" type="presParOf" srcId="{98876BA6-34DB-4422-887B-19CEA8B96CFF}" destId="{D5E03CF0-D30A-4B82-8E7B-B84A899D962B}" srcOrd="5" destOrd="0" presId="urn:microsoft.com/office/officeart/2005/8/layout/vList2"/>
    <dgm:cxn modelId="{C608578D-A94E-4F9D-966E-9AEF61B6429E}" type="presParOf" srcId="{98876BA6-34DB-4422-887B-19CEA8B96CFF}" destId="{7A547C65-2122-4862-890F-516F25D08D0A}" srcOrd="6" destOrd="0" presId="urn:microsoft.com/office/officeart/2005/8/layout/vList2"/>
    <dgm:cxn modelId="{9521D708-F0E6-47BC-BD16-71DC1E055300}" type="presParOf" srcId="{98876BA6-34DB-4422-887B-19CEA8B96CFF}" destId="{BF7A1EB1-6D60-4255-A4E8-F2C0E614DABF}" srcOrd="7" destOrd="0" presId="urn:microsoft.com/office/officeart/2005/8/layout/vList2"/>
    <dgm:cxn modelId="{95EF5F64-FA5A-44EB-8F55-188346376D04}" type="presParOf" srcId="{98876BA6-34DB-4422-887B-19CEA8B96CFF}" destId="{0064FF3C-9F7E-4A03-BD9F-4CA9BC85D60E}" srcOrd="8" destOrd="0" presId="urn:microsoft.com/office/officeart/2005/8/layout/vList2"/>
    <dgm:cxn modelId="{BF33E503-1DE8-4AFE-8AE7-41227DF77428}" type="presParOf" srcId="{98876BA6-34DB-4422-887B-19CEA8B96CFF}" destId="{BCBB36BC-731E-42B0-AE54-9B695C27D481}"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C65A6A4-10CC-411D-81F2-73F867A9ADE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BA60BE3-CE1C-4B67-ABE4-F46E6BB47F61}">
      <dgm:prSet phldrT="[Text]" phldr="0" custT="1"/>
      <dgm:spPr/>
      <dgm:t>
        <a:bodyPr/>
        <a:lstStyle/>
        <a:p>
          <a:r>
            <a:rPr lang="en-US" sz="1600" dirty="0"/>
            <a:t>Chronic</a:t>
          </a:r>
        </a:p>
      </dgm:t>
    </dgm:pt>
    <dgm:pt modelId="{7186C7D2-70E2-471B-9E07-26D7E5FC8A76}" type="parTrans" cxnId="{8A0578B9-AFE4-4B70-A622-3812A4C2FD57}">
      <dgm:prSet/>
      <dgm:spPr/>
      <dgm:t>
        <a:bodyPr/>
        <a:lstStyle/>
        <a:p>
          <a:endParaRPr lang="en-US" sz="1050"/>
        </a:p>
      </dgm:t>
    </dgm:pt>
    <dgm:pt modelId="{CB613BC8-A9D7-4FC4-859C-BBEE6E6EBA21}" type="sibTrans" cxnId="{8A0578B9-AFE4-4B70-A622-3812A4C2FD57}">
      <dgm:prSet/>
      <dgm:spPr/>
      <dgm:t>
        <a:bodyPr/>
        <a:lstStyle/>
        <a:p>
          <a:endParaRPr lang="en-US" sz="1050"/>
        </a:p>
      </dgm:t>
    </dgm:pt>
    <dgm:pt modelId="{0C650297-B11E-4CB1-8904-17C9780BF3FD}">
      <dgm:prSet phldrT="[Text]" phldr="0" custT="1"/>
      <dgm:spPr/>
      <dgm:t>
        <a:bodyPr/>
        <a:lstStyle/>
        <a:p>
          <a:r>
            <a:rPr lang="en-US" sz="1200" dirty="0"/>
            <a:t>Plasmacytoma</a:t>
          </a:r>
        </a:p>
      </dgm:t>
    </dgm:pt>
    <dgm:pt modelId="{0E1A5FFC-EF00-485D-BC3C-E0D0E655212F}" type="parTrans" cxnId="{982FF2FA-C3A4-4800-B02B-7A39323022D9}">
      <dgm:prSet/>
      <dgm:spPr/>
      <dgm:t>
        <a:bodyPr/>
        <a:lstStyle/>
        <a:p>
          <a:endParaRPr lang="en-US" sz="1050"/>
        </a:p>
      </dgm:t>
    </dgm:pt>
    <dgm:pt modelId="{F2BF6189-E7F7-4658-9770-1B259EA0C624}" type="sibTrans" cxnId="{982FF2FA-C3A4-4800-B02B-7A39323022D9}">
      <dgm:prSet/>
      <dgm:spPr/>
      <dgm:t>
        <a:bodyPr/>
        <a:lstStyle/>
        <a:p>
          <a:endParaRPr lang="en-US" sz="1050"/>
        </a:p>
      </dgm:t>
    </dgm:pt>
    <dgm:pt modelId="{76A5DD35-DA35-4B33-AA2C-22B70BB7EE45}">
      <dgm:prSet phldrT="[Text]" phldr="0" custT="1"/>
      <dgm:spPr/>
      <dgm:t>
        <a:bodyPr/>
        <a:lstStyle/>
        <a:p>
          <a:r>
            <a:rPr lang="en-US" sz="1600" dirty="0"/>
            <a:t>Acute</a:t>
          </a:r>
        </a:p>
      </dgm:t>
    </dgm:pt>
    <dgm:pt modelId="{22F01ACB-2CD2-4310-B212-A7D6A3C1C60F}" type="parTrans" cxnId="{834FB06A-17F2-450F-A6F2-32D01BF6B2B4}">
      <dgm:prSet/>
      <dgm:spPr/>
      <dgm:t>
        <a:bodyPr/>
        <a:lstStyle/>
        <a:p>
          <a:endParaRPr lang="en-US" sz="1050"/>
        </a:p>
      </dgm:t>
    </dgm:pt>
    <dgm:pt modelId="{2BFC6236-FAAF-402A-ADF6-3D0587B47A70}" type="sibTrans" cxnId="{834FB06A-17F2-450F-A6F2-32D01BF6B2B4}">
      <dgm:prSet/>
      <dgm:spPr/>
      <dgm:t>
        <a:bodyPr/>
        <a:lstStyle/>
        <a:p>
          <a:endParaRPr lang="en-US" sz="1050"/>
        </a:p>
      </dgm:t>
    </dgm:pt>
    <dgm:pt modelId="{5828CA24-DD5C-4C9F-BE05-6819AF820FFF}">
      <dgm:prSet phldrT="[Text]" phldr="0" custT="1"/>
      <dgm:spPr/>
      <dgm:t>
        <a:bodyPr/>
        <a:lstStyle/>
        <a:p>
          <a:r>
            <a:rPr lang="en-US" sz="1200" dirty="0"/>
            <a:t>Myeloma</a:t>
          </a:r>
        </a:p>
      </dgm:t>
    </dgm:pt>
    <dgm:pt modelId="{0BCA1EA8-0887-45DD-BBBB-028285E0E134}" type="parTrans" cxnId="{2B0BA09E-4B5F-4C12-8C10-ABFCC5EF36D9}">
      <dgm:prSet/>
      <dgm:spPr/>
      <dgm:t>
        <a:bodyPr/>
        <a:lstStyle/>
        <a:p>
          <a:endParaRPr lang="en-US" sz="1050"/>
        </a:p>
      </dgm:t>
    </dgm:pt>
    <dgm:pt modelId="{30852AA6-8243-4F26-A99C-D6A317994B77}" type="sibTrans" cxnId="{2B0BA09E-4B5F-4C12-8C10-ABFCC5EF36D9}">
      <dgm:prSet/>
      <dgm:spPr/>
      <dgm:t>
        <a:bodyPr/>
        <a:lstStyle/>
        <a:p>
          <a:endParaRPr lang="en-US" sz="1050"/>
        </a:p>
      </dgm:t>
    </dgm:pt>
    <dgm:pt modelId="{04B64A2E-45B0-4945-B530-BD4BD06786D3}" type="pres">
      <dgm:prSet presAssocID="{8C65A6A4-10CC-411D-81F2-73F867A9ADE3}" presName="linear" presStyleCnt="0">
        <dgm:presLayoutVars>
          <dgm:animLvl val="lvl"/>
          <dgm:resizeHandles val="exact"/>
        </dgm:presLayoutVars>
      </dgm:prSet>
      <dgm:spPr/>
    </dgm:pt>
    <dgm:pt modelId="{3FD9F618-D4E3-4DBA-B24E-56A84024187A}" type="pres">
      <dgm:prSet presAssocID="{4BA60BE3-CE1C-4B67-ABE4-F46E6BB47F61}" presName="parentText" presStyleLbl="node1" presStyleIdx="0" presStyleCnt="2">
        <dgm:presLayoutVars>
          <dgm:chMax val="0"/>
          <dgm:bulletEnabled val="1"/>
        </dgm:presLayoutVars>
      </dgm:prSet>
      <dgm:spPr/>
    </dgm:pt>
    <dgm:pt modelId="{0A00D15B-DFC2-4D0A-9990-9193AF6F23BA}" type="pres">
      <dgm:prSet presAssocID="{4BA60BE3-CE1C-4B67-ABE4-F46E6BB47F61}" presName="childText" presStyleLbl="revTx" presStyleIdx="0" presStyleCnt="2">
        <dgm:presLayoutVars>
          <dgm:bulletEnabled val="1"/>
        </dgm:presLayoutVars>
      </dgm:prSet>
      <dgm:spPr/>
    </dgm:pt>
    <dgm:pt modelId="{F86C8B44-EEE1-4B93-85B6-B8ED4BF79C26}" type="pres">
      <dgm:prSet presAssocID="{76A5DD35-DA35-4B33-AA2C-22B70BB7EE45}" presName="parentText" presStyleLbl="node1" presStyleIdx="1" presStyleCnt="2">
        <dgm:presLayoutVars>
          <dgm:chMax val="0"/>
          <dgm:bulletEnabled val="1"/>
        </dgm:presLayoutVars>
      </dgm:prSet>
      <dgm:spPr/>
    </dgm:pt>
    <dgm:pt modelId="{4FA8674A-768E-439E-B2D2-7E629827CA22}" type="pres">
      <dgm:prSet presAssocID="{76A5DD35-DA35-4B33-AA2C-22B70BB7EE45}" presName="childText" presStyleLbl="revTx" presStyleIdx="1" presStyleCnt="2">
        <dgm:presLayoutVars>
          <dgm:bulletEnabled val="1"/>
        </dgm:presLayoutVars>
      </dgm:prSet>
      <dgm:spPr/>
    </dgm:pt>
  </dgm:ptLst>
  <dgm:cxnLst>
    <dgm:cxn modelId="{5297795E-0B2F-495F-8F6D-CC850470E0AE}" type="presOf" srcId="{4BA60BE3-CE1C-4B67-ABE4-F46E6BB47F61}" destId="{3FD9F618-D4E3-4DBA-B24E-56A84024187A}" srcOrd="0" destOrd="0" presId="urn:microsoft.com/office/officeart/2005/8/layout/vList2"/>
    <dgm:cxn modelId="{267B3562-D920-4191-9419-63B29BC22323}" type="presOf" srcId="{8C65A6A4-10CC-411D-81F2-73F867A9ADE3}" destId="{04B64A2E-45B0-4945-B530-BD4BD06786D3}" srcOrd="0" destOrd="0" presId="urn:microsoft.com/office/officeart/2005/8/layout/vList2"/>
    <dgm:cxn modelId="{834FB06A-17F2-450F-A6F2-32D01BF6B2B4}" srcId="{8C65A6A4-10CC-411D-81F2-73F867A9ADE3}" destId="{76A5DD35-DA35-4B33-AA2C-22B70BB7EE45}" srcOrd="1" destOrd="0" parTransId="{22F01ACB-2CD2-4310-B212-A7D6A3C1C60F}" sibTransId="{2BFC6236-FAAF-402A-ADF6-3D0587B47A70}"/>
    <dgm:cxn modelId="{8D648F6C-4CCB-4C9C-A019-BCB50D2C617E}" type="presOf" srcId="{76A5DD35-DA35-4B33-AA2C-22B70BB7EE45}" destId="{F86C8B44-EEE1-4B93-85B6-B8ED4BF79C26}" srcOrd="0" destOrd="0" presId="urn:microsoft.com/office/officeart/2005/8/layout/vList2"/>
    <dgm:cxn modelId="{F3408B72-1E89-42D3-A9B8-730C06310D96}" type="presOf" srcId="{5828CA24-DD5C-4C9F-BE05-6819AF820FFF}" destId="{4FA8674A-768E-439E-B2D2-7E629827CA22}" srcOrd="0" destOrd="0" presId="urn:microsoft.com/office/officeart/2005/8/layout/vList2"/>
    <dgm:cxn modelId="{80F2167F-A014-4468-9C06-E305CA797FE1}" type="presOf" srcId="{0C650297-B11E-4CB1-8904-17C9780BF3FD}" destId="{0A00D15B-DFC2-4D0A-9990-9193AF6F23BA}" srcOrd="0" destOrd="0" presId="urn:microsoft.com/office/officeart/2005/8/layout/vList2"/>
    <dgm:cxn modelId="{2B0BA09E-4B5F-4C12-8C10-ABFCC5EF36D9}" srcId="{76A5DD35-DA35-4B33-AA2C-22B70BB7EE45}" destId="{5828CA24-DD5C-4C9F-BE05-6819AF820FFF}" srcOrd="0" destOrd="0" parTransId="{0BCA1EA8-0887-45DD-BBBB-028285E0E134}" sibTransId="{30852AA6-8243-4F26-A99C-D6A317994B77}"/>
    <dgm:cxn modelId="{8A0578B9-AFE4-4B70-A622-3812A4C2FD57}" srcId="{8C65A6A4-10CC-411D-81F2-73F867A9ADE3}" destId="{4BA60BE3-CE1C-4B67-ABE4-F46E6BB47F61}" srcOrd="0" destOrd="0" parTransId="{7186C7D2-70E2-471B-9E07-26D7E5FC8A76}" sibTransId="{CB613BC8-A9D7-4FC4-859C-BBEE6E6EBA21}"/>
    <dgm:cxn modelId="{982FF2FA-C3A4-4800-B02B-7A39323022D9}" srcId="{4BA60BE3-CE1C-4B67-ABE4-F46E6BB47F61}" destId="{0C650297-B11E-4CB1-8904-17C9780BF3FD}" srcOrd="0" destOrd="0" parTransId="{0E1A5FFC-EF00-485D-BC3C-E0D0E655212F}" sibTransId="{F2BF6189-E7F7-4658-9770-1B259EA0C624}"/>
    <dgm:cxn modelId="{E5CEF604-71CD-4AD9-AD4B-357AAE913E7D}" type="presParOf" srcId="{04B64A2E-45B0-4945-B530-BD4BD06786D3}" destId="{3FD9F618-D4E3-4DBA-B24E-56A84024187A}" srcOrd="0" destOrd="0" presId="urn:microsoft.com/office/officeart/2005/8/layout/vList2"/>
    <dgm:cxn modelId="{9139885C-25AF-4AC8-8193-DD64734ECE27}" type="presParOf" srcId="{04B64A2E-45B0-4945-B530-BD4BD06786D3}" destId="{0A00D15B-DFC2-4D0A-9990-9193AF6F23BA}" srcOrd="1" destOrd="0" presId="urn:microsoft.com/office/officeart/2005/8/layout/vList2"/>
    <dgm:cxn modelId="{3B932DBD-70AF-4522-8C21-CBA49E6249E6}" type="presParOf" srcId="{04B64A2E-45B0-4945-B530-BD4BD06786D3}" destId="{F86C8B44-EEE1-4B93-85B6-B8ED4BF79C26}" srcOrd="2" destOrd="0" presId="urn:microsoft.com/office/officeart/2005/8/layout/vList2"/>
    <dgm:cxn modelId="{CF2E385C-AA11-4374-8912-740ACB869B7D}" type="presParOf" srcId="{04B64A2E-45B0-4945-B530-BD4BD06786D3}" destId="{4FA8674A-768E-439E-B2D2-7E629827CA2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B8029E-7D9D-4806-BE4A-454FF5D0B1EC}"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D01DE8FA-B0C7-4109-93D7-B9792603A5DA}">
      <dgm:prSet/>
      <dgm:spPr/>
      <dgm:t>
        <a:bodyPr/>
        <a:lstStyle/>
        <a:p>
          <a:r>
            <a:rPr lang="en-US"/>
            <a:t>Primary site C421 = code 8 for all fields</a:t>
          </a:r>
        </a:p>
      </dgm:t>
    </dgm:pt>
    <dgm:pt modelId="{29E2F763-E901-4A63-B746-75C5B19BC08F}" type="parTrans" cxnId="{98188E06-C7CF-4063-9958-D8DD6EAAC685}">
      <dgm:prSet/>
      <dgm:spPr/>
      <dgm:t>
        <a:bodyPr/>
        <a:lstStyle/>
        <a:p>
          <a:endParaRPr lang="en-US"/>
        </a:p>
      </dgm:t>
    </dgm:pt>
    <dgm:pt modelId="{89ECB6BC-01F4-4075-872F-FBA7EF16F3C1}" type="sibTrans" cxnId="{98188E06-C7CF-4063-9958-D8DD6EAAC685}">
      <dgm:prSet/>
      <dgm:spPr/>
      <dgm:t>
        <a:bodyPr/>
        <a:lstStyle/>
        <a:p>
          <a:endParaRPr lang="en-US"/>
        </a:p>
      </dgm:t>
    </dgm:pt>
    <dgm:pt modelId="{364F07BB-5153-46BD-89AF-AE9AE90D51A5}">
      <dgm:prSet/>
      <dgm:spPr/>
      <dgm:t>
        <a:bodyPr/>
        <a:lstStyle/>
        <a:p>
          <a:r>
            <a:rPr lang="en-US"/>
            <a:t>Primary site C77 = code 8 only for distant lymph nodes</a:t>
          </a:r>
        </a:p>
      </dgm:t>
    </dgm:pt>
    <dgm:pt modelId="{C906A1E4-BE9C-4010-A068-891B9198F0A9}" type="parTrans" cxnId="{6DA4428A-DA5E-47CD-8233-501704B88539}">
      <dgm:prSet/>
      <dgm:spPr/>
      <dgm:t>
        <a:bodyPr/>
        <a:lstStyle/>
        <a:p>
          <a:endParaRPr lang="en-US"/>
        </a:p>
      </dgm:t>
    </dgm:pt>
    <dgm:pt modelId="{2E9CB8C6-253C-4E16-BCFB-5909A3C29537}" type="sibTrans" cxnId="{6DA4428A-DA5E-47CD-8233-501704B88539}">
      <dgm:prSet/>
      <dgm:spPr/>
      <dgm:t>
        <a:bodyPr/>
        <a:lstStyle/>
        <a:p>
          <a:endParaRPr lang="en-US"/>
        </a:p>
      </dgm:t>
    </dgm:pt>
    <dgm:pt modelId="{DF489285-2011-4EA1-AA98-02E6543A537B}" type="pres">
      <dgm:prSet presAssocID="{71B8029E-7D9D-4806-BE4A-454FF5D0B1EC}" presName="hierChild1" presStyleCnt="0">
        <dgm:presLayoutVars>
          <dgm:chPref val="1"/>
          <dgm:dir/>
          <dgm:animOne val="branch"/>
          <dgm:animLvl val="lvl"/>
          <dgm:resizeHandles/>
        </dgm:presLayoutVars>
      </dgm:prSet>
      <dgm:spPr/>
    </dgm:pt>
    <dgm:pt modelId="{6B0EAC84-16F2-4352-AA56-C2D5E63F9638}" type="pres">
      <dgm:prSet presAssocID="{D01DE8FA-B0C7-4109-93D7-B9792603A5DA}" presName="hierRoot1" presStyleCnt="0"/>
      <dgm:spPr/>
    </dgm:pt>
    <dgm:pt modelId="{842E28CF-E64A-4252-8647-E62EBA879DDF}" type="pres">
      <dgm:prSet presAssocID="{D01DE8FA-B0C7-4109-93D7-B9792603A5DA}" presName="composite" presStyleCnt="0"/>
      <dgm:spPr/>
    </dgm:pt>
    <dgm:pt modelId="{3E1217F0-EF1F-466B-AAC1-AA3EFC2B674B}" type="pres">
      <dgm:prSet presAssocID="{D01DE8FA-B0C7-4109-93D7-B9792603A5DA}" presName="background" presStyleLbl="node0" presStyleIdx="0" presStyleCnt="2"/>
      <dgm:spPr/>
    </dgm:pt>
    <dgm:pt modelId="{F74E3980-84DA-41B9-B0A4-5844954F75AB}" type="pres">
      <dgm:prSet presAssocID="{D01DE8FA-B0C7-4109-93D7-B9792603A5DA}" presName="text" presStyleLbl="fgAcc0" presStyleIdx="0" presStyleCnt="2">
        <dgm:presLayoutVars>
          <dgm:chPref val="3"/>
        </dgm:presLayoutVars>
      </dgm:prSet>
      <dgm:spPr/>
    </dgm:pt>
    <dgm:pt modelId="{3FB3C5A7-8388-4239-A406-26BA8731FD1F}" type="pres">
      <dgm:prSet presAssocID="{D01DE8FA-B0C7-4109-93D7-B9792603A5DA}" presName="hierChild2" presStyleCnt="0"/>
      <dgm:spPr/>
    </dgm:pt>
    <dgm:pt modelId="{D774854D-195F-4DE3-A871-4D3096FAB421}" type="pres">
      <dgm:prSet presAssocID="{364F07BB-5153-46BD-89AF-AE9AE90D51A5}" presName="hierRoot1" presStyleCnt="0"/>
      <dgm:spPr/>
    </dgm:pt>
    <dgm:pt modelId="{56D082E3-F395-4329-A91C-538FDFFB1747}" type="pres">
      <dgm:prSet presAssocID="{364F07BB-5153-46BD-89AF-AE9AE90D51A5}" presName="composite" presStyleCnt="0"/>
      <dgm:spPr/>
    </dgm:pt>
    <dgm:pt modelId="{BAA818C0-773A-48E6-AACF-853E884D018A}" type="pres">
      <dgm:prSet presAssocID="{364F07BB-5153-46BD-89AF-AE9AE90D51A5}" presName="background" presStyleLbl="node0" presStyleIdx="1" presStyleCnt="2"/>
      <dgm:spPr/>
    </dgm:pt>
    <dgm:pt modelId="{629A0F7C-89E5-408F-AA2C-403C208D0711}" type="pres">
      <dgm:prSet presAssocID="{364F07BB-5153-46BD-89AF-AE9AE90D51A5}" presName="text" presStyleLbl="fgAcc0" presStyleIdx="1" presStyleCnt="2">
        <dgm:presLayoutVars>
          <dgm:chPref val="3"/>
        </dgm:presLayoutVars>
      </dgm:prSet>
      <dgm:spPr/>
    </dgm:pt>
    <dgm:pt modelId="{FCD44E38-088E-4DCD-AAE6-D6005AC07E85}" type="pres">
      <dgm:prSet presAssocID="{364F07BB-5153-46BD-89AF-AE9AE90D51A5}" presName="hierChild2" presStyleCnt="0"/>
      <dgm:spPr/>
    </dgm:pt>
  </dgm:ptLst>
  <dgm:cxnLst>
    <dgm:cxn modelId="{98188E06-C7CF-4063-9958-D8DD6EAAC685}" srcId="{71B8029E-7D9D-4806-BE4A-454FF5D0B1EC}" destId="{D01DE8FA-B0C7-4109-93D7-B9792603A5DA}" srcOrd="0" destOrd="0" parTransId="{29E2F763-E901-4A63-B746-75C5B19BC08F}" sibTransId="{89ECB6BC-01F4-4075-872F-FBA7EF16F3C1}"/>
    <dgm:cxn modelId="{EE8F1821-ABC8-4C3C-A0C4-34C1B00D30BF}" type="presOf" srcId="{71B8029E-7D9D-4806-BE4A-454FF5D0B1EC}" destId="{DF489285-2011-4EA1-AA98-02E6543A537B}" srcOrd="0" destOrd="0" presId="urn:microsoft.com/office/officeart/2005/8/layout/hierarchy1"/>
    <dgm:cxn modelId="{0582DA35-B1F5-4E1C-B748-1EDB2C553B1D}" type="presOf" srcId="{D01DE8FA-B0C7-4109-93D7-B9792603A5DA}" destId="{F74E3980-84DA-41B9-B0A4-5844954F75AB}" srcOrd="0" destOrd="0" presId="urn:microsoft.com/office/officeart/2005/8/layout/hierarchy1"/>
    <dgm:cxn modelId="{A0BCEB85-A5F5-445E-8484-73464F86CA3D}" type="presOf" srcId="{364F07BB-5153-46BD-89AF-AE9AE90D51A5}" destId="{629A0F7C-89E5-408F-AA2C-403C208D0711}" srcOrd="0" destOrd="0" presId="urn:microsoft.com/office/officeart/2005/8/layout/hierarchy1"/>
    <dgm:cxn modelId="{6DA4428A-DA5E-47CD-8233-501704B88539}" srcId="{71B8029E-7D9D-4806-BE4A-454FF5D0B1EC}" destId="{364F07BB-5153-46BD-89AF-AE9AE90D51A5}" srcOrd="1" destOrd="0" parTransId="{C906A1E4-BE9C-4010-A068-891B9198F0A9}" sibTransId="{2E9CB8C6-253C-4E16-BCFB-5909A3C29537}"/>
    <dgm:cxn modelId="{EE59E023-36B1-48EB-AAB8-B3489A6B0FCD}" type="presParOf" srcId="{DF489285-2011-4EA1-AA98-02E6543A537B}" destId="{6B0EAC84-16F2-4352-AA56-C2D5E63F9638}" srcOrd="0" destOrd="0" presId="urn:microsoft.com/office/officeart/2005/8/layout/hierarchy1"/>
    <dgm:cxn modelId="{DB5AADF8-094F-4527-9004-ED99F478DA4C}" type="presParOf" srcId="{6B0EAC84-16F2-4352-AA56-C2D5E63F9638}" destId="{842E28CF-E64A-4252-8647-E62EBA879DDF}" srcOrd="0" destOrd="0" presId="urn:microsoft.com/office/officeart/2005/8/layout/hierarchy1"/>
    <dgm:cxn modelId="{25E66030-7D08-4E06-836A-0D8A7253A753}" type="presParOf" srcId="{842E28CF-E64A-4252-8647-E62EBA879DDF}" destId="{3E1217F0-EF1F-466B-AAC1-AA3EFC2B674B}" srcOrd="0" destOrd="0" presId="urn:microsoft.com/office/officeart/2005/8/layout/hierarchy1"/>
    <dgm:cxn modelId="{9F0BED50-47EE-4F2A-B679-B5CCE8DC24A8}" type="presParOf" srcId="{842E28CF-E64A-4252-8647-E62EBA879DDF}" destId="{F74E3980-84DA-41B9-B0A4-5844954F75AB}" srcOrd="1" destOrd="0" presId="urn:microsoft.com/office/officeart/2005/8/layout/hierarchy1"/>
    <dgm:cxn modelId="{CFD41536-7766-4107-B911-D99098A1137A}" type="presParOf" srcId="{6B0EAC84-16F2-4352-AA56-C2D5E63F9638}" destId="{3FB3C5A7-8388-4239-A406-26BA8731FD1F}" srcOrd="1" destOrd="0" presId="urn:microsoft.com/office/officeart/2005/8/layout/hierarchy1"/>
    <dgm:cxn modelId="{F64DF643-BBAB-44B1-B5BF-2C4A62EA3076}" type="presParOf" srcId="{DF489285-2011-4EA1-AA98-02E6543A537B}" destId="{D774854D-195F-4DE3-A871-4D3096FAB421}" srcOrd="1" destOrd="0" presId="urn:microsoft.com/office/officeart/2005/8/layout/hierarchy1"/>
    <dgm:cxn modelId="{D81388F1-4F57-472F-BDF7-CE70A62CB061}" type="presParOf" srcId="{D774854D-195F-4DE3-A871-4D3096FAB421}" destId="{56D082E3-F395-4329-A91C-538FDFFB1747}" srcOrd="0" destOrd="0" presId="urn:microsoft.com/office/officeart/2005/8/layout/hierarchy1"/>
    <dgm:cxn modelId="{A864CA6C-2276-4F73-9D2F-15E1D18E21E2}" type="presParOf" srcId="{56D082E3-F395-4329-A91C-538FDFFB1747}" destId="{BAA818C0-773A-48E6-AACF-853E884D018A}" srcOrd="0" destOrd="0" presId="urn:microsoft.com/office/officeart/2005/8/layout/hierarchy1"/>
    <dgm:cxn modelId="{80B873E4-7694-4BFB-8E11-C62854EE0404}" type="presParOf" srcId="{56D082E3-F395-4329-A91C-538FDFFB1747}" destId="{629A0F7C-89E5-408F-AA2C-403C208D0711}" srcOrd="1" destOrd="0" presId="urn:microsoft.com/office/officeart/2005/8/layout/hierarchy1"/>
    <dgm:cxn modelId="{16CFCDDA-ED6C-4468-8736-CD41D0052139}" type="presParOf" srcId="{D774854D-195F-4DE3-A871-4D3096FAB421}" destId="{FCD44E38-088E-4DCD-AAE6-D6005AC07E8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5C5B4D-C9A2-4BF1-8E5D-A35BAFE570A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41EB2F6-480E-4635-BB0F-39F10F050438}">
      <dgm:prSet/>
      <dgm:spPr/>
      <dgm:t>
        <a:bodyPr/>
        <a:lstStyle/>
        <a:p>
          <a:r>
            <a:rPr lang="en-US"/>
            <a:t>For all heme cases, always start with a working histology and go to the database FIRST</a:t>
          </a:r>
        </a:p>
      </dgm:t>
    </dgm:pt>
    <dgm:pt modelId="{CF8EE83D-C4E1-4E9A-A8B2-BCAB49BB6885}" type="parTrans" cxnId="{D2EDA66E-2291-40E0-9838-B5F0744B7366}">
      <dgm:prSet/>
      <dgm:spPr/>
      <dgm:t>
        <a:bodyPr/>
        <a:lstStyle/>
        <a:p>
          <a:endParaRPr lang="en-US"/>
        </a:p>
      </dgm:t>
    </dgm:pt>
    <dgm:pt modelId="{40D395F0-71B4-44ED-86B9-F3890C215959}" type="sibTrans" cxnId="{D2EDA66E-2291-40E0-9838-B5F0744B7366}">
      <dgm:prSet/>
      <dgm:spPr/>
      <dgm:t>
        <a:bodyPr/>
        <a:lstStyle/>
        <a:p>
          <a:endParaRPr lang="en-US"/>
        </a:p>
      </dgm:t>
    </dgm:pt>
    <dgm:pt modelId="{A9816130-AF2A-4829-9AAE-629C2FDC19FA}">
      <dgm:prSet/>
      <dgm:spPr/>
      <dgm:t>
        <a:bodyPr/>
        <a:lstStyle/>
        <a:p>
          <a:r>
            <a:rPr lang="en-US"/>
            <a:t>Registrars are not to assign a more specific histology code based off immunophenotyping or genetics without a physician calling it a specific histology</a:t>
          </a:r>
        </a:p>
      </dgm:t>
    </dgm:pt>
    <dgm:pt modelId="{6D929DED-CC86-42F6-986A-0910669D787A}" type="parTrans" cxnId="{B01BA6F7-7682-4750-9199-AB4C6F5466C1}">
      <dgm:prSet/>
      <dgm:spPr/>
      <dgm:t>
        <a:bodyPr/>
        <a:lstStyle/>
        <a:p>
          <a:endParaRPr lang="en-US"/>
        </a:p>
      </dgm:t>
    </dgm:pt>
    <dgm:pt modelId="{482A5C6E-505B-4487-B431-BC2516C83E20}" type="sibTrans" cxnId="{B01BA6F7-7682-4750-9199-AB4C6F5466C1}">
      <dgm:prSet/>
      <dgm:spPr/>
      <dgm:t>
        <a:bodyPr/>
        <a:lstStyle/>
        <a:p>
          <a:endParaRPr lang="en-US"/>
        </a:p>
      </dgm:t>
    </dgm:pt>
    <dgm:pt modelId="{0185352F-B4CC-4A69-9D46-73497051CD8B}">
      <dgm:prSet/>
      <dgm:spPr/>
      <dgm:t>
        <a:bodyPr/>
        <a:lstStyle/>
        <a:p>
          <a:r>
            <a:rPr lang="en-US"/>
            <a:t>Just like solid tumors, there are now terms that are no longer considered ambiguous for definitive histology coding</a:t>
          </a:r>
        </a:p>
      </dgm:t>
    </dgm:pt>
    <dgm:pt modelId="{F5ED9266-27BE-4154-A3E1-63361126EF73}" type="parTrans" cxnId="{CB2A53C2-9603-4DF1-887F-C136EB579623}">
      <dgm:prSet/>
      <dgm:spPr/>
      <dgm:t>
        <a:bodyPr/>
        <a:lstStyle/>
        <a:p>
          <a:endParaRPr lang="en-US"/>
        </a:p>
      </dgm:t>
    </dgm:pt>
    <dgm:pt modelId="{6B580E96-E558-4504-8D88-AFB390C4A15C}" type="sibTrans" cxnId="{CB2A53C2-9603-4DF1-887F-C136EB579623}">
      <dgm:prSet/>
      <dgm:spPr/>
      <dgm:t>
        <a:bodyPr/>
        <a:lstStyle/>
        <a:p>
          <a:endParaRPr lang="en-US"/>
        </a:p>
      </dgm:t>
    </dgm:pt>
    <dgm:pt modelId="{B4CB3AE0-F576-4A35-A07A-6C16436596C9}" type="pres">
      <dgm:prSet presAssocID="{F85C5B4D-C9A2-4BF1-8E5D-A35BAFE570AD}" presName="linear" presStyleCnt="0">
        <dgm:presLayoutVars>
          <dgm:animLvl val="lvl"/>
          <dgm:resizeHandles val="exact"/>
        </dgm:presLayoutVars>
      </dgm:prSet>
      <dgm:spPr/>
    </dgm:pt>
    <dgm:pt modelId="{BD188668-A4CA-4CD1-A844-B753DA53931B}" type="pres">
      <dgm:prSet presAssocID="{C41EB2F6-480E-4635-BB0F-39F10F050438}" presName="parentText" presStyleLbl="node1" presStyleIdx="0" presStyleCnt="3">
        <dgm:presLayoutVars>
          <dgm:chMax val="0"/>
          <dgm:bulletEnabled val="1"/>
        </dgm:presLayoutVars>
      </dgm:prSet>
      <dgm:spPr/>
    </dgm:pt>
    <dgm:pt modelId="{E483F32B-A332-435B-9D2A-FA9A4EACC28B}" type="pres">
      <dgm:prSet presAssocID="{40D395F0-71B4-44ED-86B9-F3890C215959}" presName="spacer" presStyleCnt="0"/>
      <dgm:spPr/>
    </dgm:pt>
    <dgm:pt modelId="{8FACD26F-2739-4833-8019-1CAEABE9EF48}" type="pres">
      <dgm:prSet presAssocID="{A9816130-AF2A-4829-9AAE-629C2FDC19FA}" presName="parentText" presStyleLbl="node1" presStyleIdx="1" presStyleCnt="3">
        <dgm:presLayoutVars>
          <dgm:chMax val="0"/>
          <dgm:bulletEnabled val="1"/>
        </dgm:presLayoutVars>
      </dgm:prSet>
      <dgm:spPr/>
    </dgm:pt>
    <dgm:pt modelId="{CCD87A0A-553A-45BD-99BC-5B2537020A08}" type="pres">
      <dgm:prSet presAssocID="{482A5C6E-505B-4487-B431-BC2516C83E20}" presName="spacer" presStyleCnt="0"/>
      <dgm:spPr/>
    </dgm:pt>
    <dgm:pt modelId="{2D4B353E-9B75-4BBF-9FBA-734AC67059D6}" type="pres">
      <dgm:prSet presAssocID="{0185352F-B4CC-4A69-9D46-73497051CD8B}" presName="parentText" presStyleLbl="node1" presStyleIdx="2" presStyleCnt="3">
        <dgm:presLayoutVars>
          <dgm:chMax val="0"/>
          <dgm:bulletEnabled val="1"/>
        </dgm:presLayoutVars>
      </dgm:prSet>
      <dgm:spPr/>
    </dgm:pt>
  </dgm:ptLst>
  <dgm:cxnLst>
    <dgm:cxn modelId="{8584F330-BD8C-4B94-A609-8719DAF1E538}" type="presOf" srcId="{A9816130-AF2A-4829-9AAE-629C2FDC19FA}" destId="{8FACD26F-2739-4833-8019-1CAEABE9EF48}" srcOrd="0" destOrd="0" presId="urn:microsoft.com/office/officeart/2005/8/layout/vList2"/>
    <dgm:cxn modelId="{D2EDA66E-2291-40E0-9838-B5F0744B7366}" srcId="{F85C5B4D-C9A2-4BF1-8E5D-A35BAFE570AD}" destId="{C41EB2F6-480E-4635-BB0F-39F10F050438}" srcOrd="0" destOrd="0" parTransId="{CF8EE83D-C4E1-4E9A-A8B2-BCAB49BB6885}" sibTransId="{40D395F0-71B4-44ED-86B9-F3890C215959}"/>
    <dgm:cxn modelId="{011C0BB0-EFF3-4E85-8165-9DCE60165ED8}" type="presOf" srcId="{F85C5B4D-C9A2-4BF1-8E5D-A35BAFE570AD}" destId="{B4CB3AE0-F576-4A35-A07A-6C16436596C9}" srcOrd="0" destOrd="0" presId="urn:microsoft.com/office/officeart/2005/8/layout/vList2"/>
    <dgm:cxn modelId="{9DC024BF-F70A-493C-9112-3262ACDC0527}" type="presOf" srcId="{C41EB2F6-480E-4635-BB0F-39F10F050438}" destId="{BD188668-A4CA-4CD1-A844-B753DA53931B}" srcOrd="0" destOrd="0" presId="urn:microsoft.com/office/officeart/2005/8/layout/vList2"/>
    <dgm:cxn modelId="{CB2A53C2-9603-4DF1-887F-C136EB579623}" srcId="{F85C5B4D-C9A2-4BF1-8E5D-A35BAFE570AD}" destId="{0185352F-B4CC-4A69-9D46-73497051CD8B}" srcOrd="2" destOrd="0" parTransId="{F5ED9266-27BE-4154-A3E1-63361126EF73}" sibTransId="{6B580E96-E558-4504-8D88-AFB390C4A15C}"/>
    <dgm:cxn modelId="{3F4B64D2-77DF-42CE-BCD6-25CCF2695D68}" type="presOf" srcId="{0185352F-B4CC-4A69-9D46-73497051CD8B}" destId="{2D4B353E-9B75-4BBF-9FBA-734AC67059D6}" srcOrd="0" destOrd="0" presId="urn:microsoft.com/office/officeart/2005/8/layout/vList2"/>
    <dgm:cxn modelId="{B01BA6F7-7682-4750-9199-AB4C6F5466C1}" srcId="{F85C5B4D-C9A2-4BF1-8E5D-A35BAFE570AD}" destId="{A9816130-AF2A-4829-9AAE-629C2FDC19FA}" srcOrd="1" destOrd="0" parTransId="{6D929DED-CC86-42F6-986A-0910669D787A}" sibTransId="{482A5C6E-505B-4487-B431-BC2516C83E20}"/>
    <dgm:cxn modelId="{289BA49C-C682-47AE-B533-3ADA2F22C184}" type="presParOf" srcId="{B4CB3AE0-F576-4A35-A07A-6C16436596C9}" destId="{BD188668-A4CA-4CD1-A844-B753DA53931B}" srcOrd="0" destOrd="0" presId="urn:microsoft.com/office/officeart/2005/8/layout/vList2"/>
    <dgm:cxn modelId="{BB6CBD48-F09F-4A77-842D-59DFFC4D3A94}" type="presParOf" srcId="{B4CB3AE0-F576-4A35-A07A-6C16436596C9}" destId="{E483F32B-A332-435B-9D2A-FA9A4EACC28B}" srcOrd="1" destOrd="0" presId="urn:microsoft.com/office/officeart/2005/8/layout/vList2"/>
    <dgm:cxn modelId="{39BF1125-3B1D-49E8-8F93-8FA8D77DC46F}" type="presParOf" srcId="{B4CB3AE0-F576-4A35-A07A-6C16436596C9}" destId="{8FACD26F-2739-4833-8019-1CAEABE9EF48}" srcOrd="2" destOrd="0" presId="urn:microsoft.com/office/officeart/2005/8/layout/vList2"/>
    <dgm:cxn modelId="{0D931D3F-843C-4469-A60B-F5A193760417}" type="presParOf" srcId="{B4CB3AE0-F576-4A35-A07A-6C16436596C9}" destId="{CCD87A0A-553A-45BD-99BC-5B2537020A08}" srcOrd="3" destOrd="0" presId="urn:microsoft.com/office/officeart/2005/8/layout/vList2"/>
    <dgm:cxn modelId="{800E84DB-CA4C-4A8B-B765-825CE5F4354B}" type="presParOf" srcId="{B4CB3AE0-F576-4A35-A07A-6C16436596C9}" destId="{2D4B353E-9B75-4BBF-9FBA-734AC67059D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8F2B83-CAF5-408D-946B-054A767498A6}" type="doc">
      <dgm:prSet loTypeId="urn:microsoft.com/office/officeart/2017/3/layout/DropPinTimeline" loCatId="process" qsTypeId="urn:microsoft.com/office/officeart/2005/8/quickstyle/simple1" qsCatId="simple" csTypeId="urn:microsoft.com/office/officeart/2005/8/colors/accent1_2" csCatId="accent1" phldr="1"/>
      <dgm:spPr/>
      <dgm:t>
        <a:bodyPr/>
        <a:lstStyle/>
        <a:p>
          <a:endParaRPr lang="en-US"/>
        </a:p>
      </dgm:t>
    </dgm:pt>
    <dgm:pt modelId="{22C60D75-5248-47F5-95A9-1FDE3D8CD658}">
      <dgm:prSet/>
      <dgm:spPr/>
      <dgm:t>
        <a:bodyPr/>
        <a:lstStyle/>
        <a:p>
          <a:pPr>
            <a:defRPr b="1"/>
          </a:pPr>
          <a:r>
            <a:rPr lang="en-US"/>
            <a:t>2021</a:t>
          </a:r>
        </a:p>
      </dgm:t>
    </dgm:pt>
    <dgm:pt modelId="{19E4FF70-D7AC-4F1B-B3CB-38001D1E6611}" type="parTrans" cxnId="{67A0B66F-10B7-4EA8-B28B-A47B56AB604D}">
      <dgm:prSet/>
      <dgm:spPr/>
      <dgm:t>
        <a:bodyPr/>
        <a:lstStyle/>
        <a:p>
          <a:endParaRPr lang="en-US"/>
        </a:p>
      </dgm:t>
    </dgm:pt>
    <dgm:pt modelId="{38DAD85E-21A3-47F2-A86E-FEA2CEDEF544}" type="sibTrans" cxnId="{67A0B66F-10B7-4EA8-B28B-A47B56AB604D}">
      <dgm:prSet/>
      <dgm:spPr/>
      <dgm:t>
        <a:bodyPr/>
        <a:lstStyle/>
        <a:p>
          <a:endParaRPr lang="en-US"/>
        </a:p>
      </dgm:t>
    </dgm:pt>
    <dgm:pt modelId="{6C7F0C1C-A769-4921-A5B8-0812B2550E6B}">
      <dgm:prSet/>
      <dgm:spPr/>
      <dgm:t>
        <a:bodyPr/>
        <a:lstStyle/>
        <a:p>
          <a:r>
            <a:rPr lang="en-US" dirty="0"/>
            <a:t>Diagnosed and treated for AML with MDS related changes (9895/3)</a:t>
          </a:r>
        </a:p>
      </dgm:t>
    </dgm:pt>
    <dgm:pt modelId="{85E2F51B-F83A-4E7C-8389-E7D2FCEC1D7A}" type="parTrans" cxnId="{39D4283A-9567-42C6-99E5-4457A10928F2}">
      <dgm:prSet/>
      <dgm:spPr/>
      <dgm:t>
        <a:bodyPr/>
        <a:lstStyle/>
        <a:p>
          <a:endParaRPr lang="en-US"/>
        </a:p>
      </dgm:t>
    </dgm:pt>
    <dgm:pt modelId="{3B253663-1B67-4C96-AA11-BD8459768C50}" type="sibTrans" cxnId="{39D4283A-9567-42C6-99E5-4457A10928F2}">
      <dgm:prSet/>
      <dgm:spPr/>
      <dgm:t>
        <a:bodyPr/>
        <a:lstStyle/>
        <a:p>
          <a:endParaRPr lang="en-US"/>
        </a:p>
      </dgm:t>
    </dgm:pt>
    <dgm:pt modelId="{D41BE74C-661E-43FF-ADE3-8AD53291D31A}">
      <dgm:prSet/>
      <dgm:spPr/>
      <dgm:t>
        <a:bodyPr/>
        <a:lstStyle/>
        <a:p>
          <a:pPr>
            <a:defRPr b="1"/>
          </a:pPr>
          <a:r>
            <a:rPr lang="en-US"/>
            <a:t>2025</a:t>
          </a:r>
        </a:p>
      </dgm:t>
    </dgm:pt>
    <dgm:pt modelId="{F5B1CD72-B2A9-4668-9E08-FD83C2C6394C}" type="parTrans" cxnId="{78C9C03B-3DF2-40F8-AB03-2C27D088D380}">
      <dgm:prSet/>
      <dgm:spPr/>
      <dgm:t>
        <a:bodyPr/>
        <a:lstStyle/>
        <a:p>
          <a:endParaRPr lang="en-US"/>
        </a:p>
      </dgm:t>
    </dgm:pt>
    <dgm:pt modelId="{D5DC1F08-A4AF-499F-9A81-4ED1180CD575}" type="sibTrans" cxnId="{78C9C03B-3DF2-40F8-AB03-2C27D088D380}">
      <dgm:prSet/>
      <dgm:spPr/>
      <dgm:t>
        <a:bodyPr/>
        <a:lstStyle/>
        <a:p>
          <a:endParaRPr lang="en-US"/>
        </a:p>
      </dgm:t>
    </dgm:pt>
    <dgm:pt modelId="{C140D734-44CE-4426-BF95-DB4F84297F59}">
      <dgm:prSet/>
      <dgm:spPr/>
      <dgm:t>
        <a:bodyPr/>
        <a:lstStyle/>
        <a:p>
          <a:r>
            <a:rPr lang="en-US" dirty="0"/>
            <a:t>Bone marrow biopsy = MDS with excess blasts (9983/3)</a:t>
          </a:r>
        </a:p>
      </dgm:t>
    </dgm:pt>
    <dgm:pt modelId="{A521FF3A-FDCF-420D-B908-BC74A26554B2}" type="parTrans" cxnId="{318D1D2C-D857-45FF-AE7A-BAF789A4D149}">
      <dgm:prSet/>
      <dgm:spPr/>
      <dgm:t>
        <a:bodyPr/>
        <a:lstStyle/>
        <a:p>
          <a:endParaRPr lang="en-US"/>
        </a:p>
      </dgm:t>
    </dgm:pt>
    <dgm:pt modelId="{5C5518A9-EAEB-48CB-994F-77A9BCFD5830}" type="sibTrans" cxnId="{318D1D2C-D857-45FF-AE7A-BAF789A4D149}">
      <dgm:prSet/>
      <dgm:spPr/>
      <dgm:t>
        <a:bodyPr/>
        <a:lstStyle/>
        <a:p>
          <a:endParaRPr lang="en-US"/>
        </a:p>
      </dgm:t>
    </dgm:pt>
    <dgm:pt modelId="{B58275B7-5BF4-4EE6-AD82-0CD1FAF8AD87}" type="pres">
      <dgm:prSet presAssocID="{118F2B83-CAF5-408D-946B-054A767498A6}" presName="root" presStyleCnt="0">
        <dgm:presLayoutVars>
          <dgm:chMax/>
          <dgm:chPref/>
          <dgm:animLvl val="lvl"/>
        </dgm:presLayoutVars>
      </dgm:prSet>
      <dgm:spPr/>
    </dgm:pt>
    <dgm:pt modelId="{F14E4962-375D-4E76-93F0-78702641B1C8}" type="pres">
      <dgm:prSet presAssocID="{118F2B83-CAF5-408D-946B-054A767498A6}" presName="divider" presStyleLbl="fgAcc1" presStyleIdx="0" presStyleCnt="3"/>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A30438FC-CF2B-489A-8085-AB611F293E18}" type="pres">
      <dgm:prSet presAssocID="{118F2B83-CAF5-408D-946B-054A767498A6}" presName="nodes" presStyleCnt="0">
        <dgm:presLayoutVars>
          <dgm:chMax/>
          <dgm:chPref/>
          <dgm:animLvl val="lvl"/>
        </dgm:presLayoutVars>
      </dgm:prSet>
      <dgm:spPr/>
    </dgm:pt>
    <dgm:pt modelId="{A08893A5-F9A1-4899-9773-2794EC537160}" type="pres">
      <dgm:prSet presAssocID="{22C60D75-5248-47F5-95A9-1FDE3D8CD658}" presName="composite1" presStyleCnt="0"/>
      <dgm:spPr/>
    </dgm:pt>
    <dgm:pt modelId="{FD41957B-D2D1-44BD-8CA5-06A97AFBF8CD}" type="pres">
      <dgm:prSet presAssocID="{22C60D75-5248-47F5-95A9-1FDE3D8CD658}" presName="ConnectorPoint1" presStyleLbl="lnNode1" presStyleIdx="0" presStyleCnt="2"/>
      <dgm:spPr/>
    </dgm:pt>
    <dgm:pt modelId="{C0DEF34F-C873-48A0-BE42-54F22F4E13BC}" type="pres">
      <dgm:prSet presAssocID="{22C60D75-5248-47F5-95A9-1FDE3D8CD658}" presName="DropPinPlaceHolder1" presStyleCnt="0"/>
      <dgm:spPr/>
    </dgm:pt>
    <dgm:pt modelId="{B335DA38-598E-44AE-A6CA-4B97BA1392B1}" type="pres">
      <dgm:prSet presAssocID="{22C60D75-5248-47F5-95A9-1FDE3D8CD658}" presName="DropPin1" presStyleLbl="alignNode1" presStyleIdx="0" presStyleCnt="2"/>
      <dgm:spPr/>
    </dgm:pt>
    <dgm:pt modelId="{D13BD48A-5503-45F0-91F8-3CB18F16F758}" type="pres">
      <dgm:prSet presAssocID="{22C60D75-5248-47F5-95A9-1FDE3D8CD658}" presName="Ellipse1" presStyleLbl="fgAcc1" presStyleIdx="1" presStyleCnt="3"/>
      <dgm:spPr>
        <a:solidFill>
          <a:schemeClr val="lt1">
            <a:alpha val="90000"/>
            <a:hueOff val="0"/>
            <a:satOff val="0"/>
            <a:lumOff val="0"/>
            <a:alphaOff val="0"/>
          </a:schemeClr>
        </a:solidFill>
        <a:ln w="12700" cap="flat" cmpd="sng" algn="ctr">
          <a:noFill/>
          <a:prstDash val="solid"/>
          <a:miter lim="800000"/>
        </a:ln>
        <a:effectLst/>
      </dgm:spPr>
    </dgm:pt>
    <dgm:pt modelId="{E03EC23B-EEBD-4984-ADDD-C0E6088D5CF4}" type="pres">
      <dgm:prSet presAssocID="{22C60D75-5248-47F5-95A9-1FDE3D8CD658}" presName="L2TextContainer1" presStyleLbl="revTx" presStyleIdx="0" presStyleCnt="4">
        <dgm:presLayoutVars>
          <dgm:bulletEnabled val="1"/>
        </dgm:presLayoutVars>
      </dgm:prSet>
      <dgm:spPr/>
    </dgm:pt>
    <dgm:pt modelId="{49CB2726-6FE3-43C1-9E00-1C028D7AF4C2}" type="pres">
      <dgm:prSet presAssocID="{22C60D75-5248-47F5-95A9-1FDE3D8CD658}" presName="L1TextContainer1" presStyleLbl="revTx" presStyleIdx="1" presStyleCnt="4">
        <dgm:presLayoutVars>
          <dgm:chMax val="1"/>
          <dgm:chPref val="1"/>
          <dgm:bulletEnabled val="1"/>
        </dgm:presLayoutVars>
      </dgm:prSet>
      <dgm:spPr/>
    </dgm:pt>
    <dgm:pt modelId="{EA479FC8-B94D-4AC8-A3E2-CF44CC3FC744}" type="pres">
      <dgm:prSet presAssocID="{22C60D75-5248-47F5-95A9-1FDE3D8CD658}" presName="ConnectLine1" presStyleLbl="sibTrans1D1" presStyleIdx="0" presStyleCnt="2"/>
      <dgm:spPr>
        <a:noFill/>
        <a:ln w="12700" cap="flat" cmpd="sng" algn="ctr">
          <a:solidFill>
            <a:schemeClr val="accent1">
              <a:hueOff val="0"/>
              <a:satOff val="0"/>
              <a:lumOff val="0"/>
              <a:alphaOff val="0"/>
            </a:schemeClr>
          </a:solidFill>
          <a:prstDash val="dash"/>
          <a:miter lim="800000"/>
        </a:ln>
        <a:effectLst/>
      </dgm:spPr>
    </dgm:pt>
    <dgm:pt modelId="{89FB0FC2-9042-4526-BD7B-DB1A1E062EC1}" type="pres">
      <dgm:prSet presAssocID="{22C60D75-5248-47F5-95A9-1FDE3D8CD658}" presName="EmptyPlaceHolder1" presStyleCnt="0"/>
      <dgm:spPr/>
    </dgm:pt>
    <dgm:pt modelId="{F96183AA-1AD6-4336-B261-EE228AB9B84F}" type="pres">
      <dgm:prSet presAssocID="{38DAD85E-21A3-47F2-A86E-FEA2CEDEF544}" presName="spaceBetweenRectangles1" presStyleCnt="0"/>
      <dgm:spPr/>
    </dgm:pt>
    <dgm:pt modelId="{1D504265-D719-4B4D-ACE8-C7485692DBD7}" type="pres">
      <dgm:prSet presAssocID="{D41BE74C-661E-43FF-ADE3-8AD53291D31A}" presName="composite1" presStyleCnt="0"/>
      <dgm:spPr/>
    </dgm:pt>
    <dgm:pt modelId="{80E4DB9C-4913-4A5B-8635-93B4236D3F14}" type="pres">
      <dgm:prSet presAssocID="{D41BE74C-661E-43FF-ADE3-8AD53291D31A}" presName="ConnectorPoint1" presStyleLbl="lnNode1" presStyleIdx="1" presStyleCnt="2"/>
      <dgm:spPr/>
    </dgm:pt>
    <dgm:pt modelId="{9F3E23F1-BB20-4048-A813-034691898C5E}" type="pres">
      <dgm:prSet presAssocID="{D41BE74C-661E-43FF-ADE3-8AD53291D31A}" presName="DropPinPlaceHolder1" presStyleCnt="0"/>
      <dgm:spPr/>
    </dgm:pt>
    <dgm:pt modelId="{A427E3F3-EEEC-44C5-8831-5368A2A4A3C9}" type="pres">
      <dgm:prSet presAssocID="{D41BE74C-661E-43FF-ADE3-8AD53291D31A}" presName="DropPin1" presStyleLbl="alignNode1" presStyleIdx="1" presStyleCnt="2"/>
      <dgm:spPr/>
    </dgm:pt>
    <dgm:pt modelId="{FE6DC879-71AD-4156-BDED-3AB2733630D4}" type="pres">
      <dgm:prSet presAssocID="{D41BE74C-661E-43FF-ADE3-8AD53291D31A}" presName="Ellipse1" presStyleLbl="fgAcc1" presStyleIdx="2" presStyleCnt="3"/>
      <dgm:spPr>
        <a:solidFill>
          <a:schemeClr val="lt1">
            <a:alpha val="90000"/>
            <a:hueOff val="0"/>
            <a:satOff val="0"/>
            <a:lumOff val="0"/>
            <a:alphaOff val="0"/>
          </a:schemeClr>
        </a:solidFill>
        <a:ln w="12700" cap="flat" cmpd="sng" algn="ctr">
          <a:noFill/>
          <a:prstDash val="solid"/>
          <a:miter lim="800000"/>
        </a:ln>
        <a:effectLst/>
      </dgm:spPr>
    </dgm:pt>
    <dgm:pt modelId="{8066A8A9-D8DA-4248-9361-AE19D6852B59}" type="pres">
      <dgm:prSet presAssocID="{D41BE74C-661E-43FF-ADE3-8AD53291D31A}" presName="L2TextContainer1" presStyleLbl="revTx" presStyleIdx="2" presStyleCnt="4">
        <dgm:presLayoutVars>
          <dgm:bulletEnabled val="1"/>
        </dgm:presLayoutVars>
      </dgm:prSet>
      <dgm:spPr/>
    </dgm:pt>
    <dgm:pt modelId="{5E1E54E8-2960-487E-B561-28AC0E1BA0B6}" type="pres">
      <dgm:prSet presAssocID="{D41BE74C-661E-43FF-ADE3-8AD53291D31A}" presName="L1TextContainer1" presStyleLbl="revTx" presStyleIdx="3" presStyleCnt="4">
        <dgm:presLayoutVars>
          <dgm:chMax val="1"/>
          <dgm:chPref val="1"/>
          <dgm:bulletEnabled val="1"/>
        </dgm:presLayoutVars>
      </dgm:prSet>
      <dgm:spPr/>
    </dgm:pt>
    <dgm:pt modelId="{9599C462-E55E-4479-8969-3374EC8DD890}" type="pres">
      <dgm:prSet presAssocID="{D41BE74C-661E-43FF-ADE3-8AD53291D31A}" presName="ConnectLine1" presStyleLbl="sibTrans1D1" presStyleIdx="1" presStyleCnt="2"/>
      <dgm:spPr>
        <a:noFill/>
        <a:ln w="12700" cap="flat" cmpd="sng" algn="ctr">
          <a:solidFill>
            <a:schemeClr val="accent1">
              <a:hueOff val="0"/>
              <a:satOff val="0"/>
              <a:lumOff val="0"/>
              <a:alphaOff val="0"/>
            </a:schemeClr>
          </a:solidFill>
          <a:prstDash val="dash"/>
          <a:miter lim="800000"/>
        </a:ln>
        <a:effectLst/>
      </dgm:spPr>
    </dgm:pt>
    <dgm:pt modelId="{E7C7C690-9F97-4878-8B44-944859D1F9E0}" type="pres">
      <dgm:prSet presAssocID="{D41BE74C-661E-43FF-ADE3-8AD53291D31A}" presName="EmptyPlaceHolder1" presStyleCnt="0"/>
      <dgm:spPr/>
    </dgm:pt>
  </dgm:ptLst>
  <dgm:cxnLst>
    <dgm:cxn modelId="{6D76001B-D30E-45E1-91D2-890E72D00CCF}" type="presOf" srcId="{6C7F0C1C-A769-4921-A5B8-0812B2550E6B}" destId="{E03EC23B-EEBD-4984-ADDD-C0E6088D5CF4}" srcOrd="0" destOrd="0" presId="urn:microsoft.com/office/officeart/2017/3/layout/DropPinTimeline"/>
    <dgm:cxn modelId="{318D1D2C-D857-45FF-AE7A-BAF789A4D149}" srcId="{D41BE74C-661E-43FF-ADE3-8AD53291D31A}" destId="{C140D734-44CE-4426-BF95-DB4F84297F59}" srcOrd="0" destOrd="0" parTransId="{A521FF3A-FDCF-420D-B908-BC74A26554B2}" sibTransId="{5C5518A9-EAEB-48CB-994F-77A9BCFD5830}"/>
    <dgm:cxn modelId="{39D4283A-9567-42C6-99E5-4457A10928F2}" srcId="{22C60D75-5248-47F5-95A9-1FDE3D8CD658}" destId="{6C7F0C1C-A769-4921-A5B8-0812B2550E6B}" srcOrd="0" destOrd="0" parTransId="{85E2F51B-F83A-4E7C-8389-E7D2FCEC1D7A}" sibTransId="{3B253663-1B67-4C96-AA11-BD8459768C50}"/>
    <dgm:cxn modelId="{78C9C03B-3DF2-40F8-AB03-2C27D088D380}" srcId="{118F2B83-CAF5-408D-946B-054A767498A6}" destId="{D41BE74C-661E-43FF-ADE3-8AD53291D31A}" srcOrd="1" destOrd="0" parTransId="{F5B1CD72-B2A9-4668-9E08-FD83C2C6394C}" sibTransId="{D5DC1F08-A4AF-499F-9A81-4ED1180CD575}"/>
    <dgm:cxn modelId="{67A0B66F-10B7-4EA8-B28B-A47B56AB604D}" srcId="{118F2B83-CAF5-408D-946B-054A767498A6}" destId="{22C60D75-5248-47F5-95A9-1FDE3D8CD658}" srcOrd="0" destOrd="0" parTransId="{19E4FF70-D7AC-4F1B-B3CB-38001D1E6611}" sibTransId="{38DAD85E-21A3-47F2-A86E-FEA2CEDEF544}"/>
    <dgm:cxn modelId="{02CEBF88-D7D7-4FA0-8A9D-AE136EA1B158}" type="presOf" srcId="{C140D734-44CE-4426-BF95-DB4F84297F59}" destId="{8066A8A9-D8DA-4248-9361-AE19D6852B59}" srcOrd="0" destOrd="0" presId="urn:microsoft.com/office/officeart/2017/3/layout/DropPinTimeline"/>
    <dgm:cxn modelId="{673AF4CE-454E-445F-9E39-94A8CD72E367}" type="presOf" srcId="{D41BE74C-661E-43FF-ADE3-8AD53291D31A}" destId="{5E1E54E8-2960-487E-B561-28AC0E1BA0B6}" srcOrd="0" destOrd="0" presId="urn:microsoft.com/office/officeart/2017/3/layout/DropPinTimeline"/>
    <dgm:cxn modelId="{BBD958EF-16AB-49BE-A565-3308F8BC6266}" type="presOf" srcId="{22C60D75-5248-47F5-95A9-1FDE3D8CD658}" destId="{49CB2726-6FE3-43C1-9E00-1C028D7AF4C2}" srcOrd="0" destOrd="0" presId="urn:microsoft.com/office/officeart/2017/3/layout/DropPinTimeline"/>
    <dgm:cxn modelId="{166237F1-A11A-4434-8550-0EBE764739ED}" type="presOf" srcId="{118F2B83-CAF5-408D-946B-054A767498A6}" destId="{B58275B7-5BF4-4EE6-AD82-0CD1FAF8AD87}" srcOrd="0" destOrd="0" presId="urn:microsoft.com/office/officeart/2017/3/layout/DropPinTimeline"/>
    <dgm:cxn modelId="{A0FBDDC9-26F1-4595-8E07-97DAD459E147}" type="presParOf" srcId="{B58275B7-5BF4-4EE6-AD82-0CD1FAF8AD87}" destId="{F14E4962-375D-4E76-93F0-78702641B1C8}" srcOrd="0" destOrd="0" presId="urn:microsoft.com/office/officeart/2017/3/layout/DropPinTimeline"/>
    <dgm:cxn modelId="{DDF0D1AD-511E-4ACD-B327-0752FCC74989}" type="presParOf" srcId="{B58275B7-5BF4-4EE6-AD82-0CD1FAF8AD87}" destId="{A30438FC-CF2B-489A-8085-AB611F293E18}" srcOrd="1" destOrd="0" presId="urn:microsoft.com/office/officeart/2017/3/layout/DropPinTimeline"/>
    <dgm:cxn modelId="{2AEBA376-F3DF-45B8-8391-E2DC0EF42F24}" type="presParOf" srcId="{A30438FC-CF2B-489A-8085-AB611F293E18}" destId="{A08893A5-F9A1-4899-9773-2794EC537160}" srcOrd="0" destOrd="0" presId="urn:microsoft.com/office/officeart/2017/3/layout/DropPinTimeline"/>
    <dgm:cxn modelId="{633970AE-4ED2-4E11-8978-EFD063D448D7}" type="presParOf" srcId="{A08893A5-F9A1-4899-9773-2794EC537160}" destId="{FD41957B-D2D1-44BD-8CA5-06A97AFBF8CD}" srcOrd="0" destOrd="0" presId="urn:microsoft.com/office/officeart/2017/3/layout/DropPinTimeline"/>
    <dgm:cxn modelId="{7F4B91C3-F29D-44EA-8BB2-1BCBDCB2B9F7}" type="presParOf" srcId="{A08893A5-F9A1-4899-9773-2794EC537160}" destId="{C0DEF34F-C873-48A0-BE42-54F22F4E13BC}" srcOrd="1" destOrd="0" presId="urn:microsoft.com/office/officeart/2017/3/layout/DropPinTimeline"/>
    <dgm:cxn modelId="{2AFB245A-1FBD-4441-BAA8-3F2814542164}" type="presParOf" srcId="{C0DEF34F-C873-48A0-BE42-54F22F4E13BC}" destId="{B335DA38-598E-44AE-A6CA-4B97BA1392B1}" srcOrd="0" destOrd="0" presId="urn:microsoft.com/office/officeart/2017/3/layout/DropPinTimeline"/>
    <dgm:cxn modelId="{99B9D15E-57E1-4CA2-B050-C8CC1C58FD08}" type="presParOf" srcId="{C0DEF34F-C873-48A0-BE42-54F22F4E13BC}" destId="{D13BD48A-5503-45F0-91F8-3CB18F16F758}" srcOrd="1" destOrd="0" presId="urn:microsoft.com/office/officeart/2017/3/layout/DropPinTimeline"/>
    <dgm:cxn modelId="{92594F47-C932-41A9-BA29-3C98FE493819}" type="presParOf" srcId="{A08893A5-F9A1-4899-9773-2794EC537160}" destId="{E03EC23B-EEBD-4984-ADDD-C0E6088D5CF4}" srcOrd="2" destOrd="0" presId="urn:microsoft.com/office/officeart/2017/3/layout/DropPinTimeline"/>
    <dgm:cxn modelId="{26D45792-556B-4554-90D2-00844AB9FAFC}" type="presParOf" srcId="{A08893A5-F9A1-4899-9773-2794EC537160}" destId="{49CB2726-6FE3-43C1-9E00-1C028D7AF4C2}" srcOrd="3" destOrd="0" presId="urn:microsoft.com/office/officeart/2017/3/layout/DropPinTimeline"/>
    <dgm:cxn modelId="{4C7B6036-7455-48B9-BBF4-2A3F6DDE5BE0}" type="presParOf" srcId="{A08893A5-F9A1-4899-9773-2794EC537160}" destId="{EA479FC8-B94D-4AC8-A3E2-CF44CC3FC744}" srcOrd="4" destOrd="0" presId="urn:microsoft.com/office/officeart/2017/3/layout/DropPinTimeline"/>
    <dgm:cxn modelId="{04BB56C2-B4D2-47CE-AB2E-C3709B9E2010}" type="presParOf" srcId="{A08893A5-F9A1-4899-9773-2794EC537160}" destId="{89FB0FC2-9042-4526-BD7B-DB1A1E062EC1}" srcOrd="5" destOrd="0" presId="urn:microsoft.com/office/officeart/2017/3/layout/DropPinTimeline"/>
    <dgm:cxn modelId="{329D2463-140D-484B-A0E8-D441DA8ED821}" type="presParOf" srcId="{A30438FC-CF2B-489A-8085-AB611F293E18}" destId="{F96183AA-1AD6-4336-B261-EE228AB9B84F}" srcOrd="1" destOrd="0" presId="urn:microsoft.com/office/officeart/2017/3/layout/DropPinTimeline"/>
    <dgm:cxn modelId="{DBDEB30A-F042-4ED1-A51E-B9CAFBB8F824}" type="presParOf" srcId="{A30438FC-CF2B-489A-8085-AB611F293E18}" destId="{1D504265-D719-4B4D-ACE8-C7485692DBD7}" srcOrd="2" destOrd="0" presId="urn:microsoft.com/office/officeart/2017/3/layout/DropPinTimeline"/>
    <dgm:cxn modelId="{76CE3338-38A0-414E-B087-137FE924D3BE}" type="presParOf" srcId="{1D504265-D719-4B4D-ACE8-C7485692DBD7}" destId="{80E4DB9C-4913-4A5B-8635-93B4236D3F14}" srcOrd="0" destOrd="0" presId="urn:microsoft.com/office/officeart/2017/3/layout/DropPinTimeline"/>
    <dgm:cxn modelId="{CB8855FD-8882-48B9-970A-78FF28CC6C52}" type="presParOf" srcId="{1D504265-D719-4B4D-ACE8-C7485692DBD7}" destId="{9F3E23F1-BB20-4048-A813-034691898C5E}" srcOrd="1" destOrd="0" presId="urn:microsoft.com/office/officeart/2017/3/layout/DropPinTimeline"/>
    <dgm:cxn modelId="{DCFC9203-6ED6-4411-BED4-117FDE49F6C3}" type="presParOf" srcId="{9F3E23F1-BB20-4048-A813-034691898C5E}" destId="{A427E3F3-EEEC-44C5-8831-5368A2A4A3C9}" srcOrd="0" destOrd="0" presId="urn:microsoft.com/office/officeart/2017/3/layout/DropPinTimeline"/>
    <dgm:cxn modelId="{BF75D3F5-3A51-40D1-AA10-8B4F45D06951}" type="presParOf" srcId="{9F3E23F1-BB20-4048-A813-034691898C5E}" destId="{FE6DC879-71AD-4156-BDED-3AB2733630D4}" srcOrd="1" destOrd="0" presId="urn:microsoft.com/office/officeart/2017/3/layout/DropPinTimeline"/>
    <dgm:cxn modelId="{FA41CD38-9AB1-4742-BAD8-FEFD7F761A5B}" type="presParOf" srcId="{1D504265-D719-4B4D-ACE8-C7485692DBD7}" destId="{8066A8A9-D8DA-4248-9361-AE19D6852B59}" srcOrd="2" destOrd="0" presId="urn:microsoft.com/office/officeart/2017/3/layout/DropPinTimeline"/>
    <dgm:cxn modelId="{5368BDA7-9220-4F27-A7FF-E4E64D696F3D}" type="presParOf" srcId="{1D504265-D719-4B4D-ACE8-C7485692DBD7}" destId="{5E1E54E8-2960-487E-B561-28AC0E1BA0B6}" srcOrd="3" destOrd="0" presId="urn:microsoft.com/office/officeart/2017/3/layout/DropPinTimeline"/>
    <dgm:cxn modelId="{548EABB5-77F3-4349-A757-FB981AB27535}" type="presParOf" srcId="{1D504265-D719-4B4D-ACE8-C7485692DBD7}" destId="{9599C462-E55E-4479-8969-3374EC8DD890}" srcOrd="4" destOrd="0" presId="urn:microsoft.com/office/officeart/2017/3/layout/DropPinTimeline"/>
    <dgm:cxn modelId="{EA1CF4F3-C0E4-4AA3-A8CB-03FBF9DAB4F3}" type="presParOf" srcId="{1D504265-D719-4B4D-ACE8-C7485692DBD7}" destId="{E7C7C690-9F97-4878-8B44-944859D1F9E0}"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6A35AC-15D1-4755-A187-F0ED342BE36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5EE7089-8D79-472F-9E5F-36F68931CD4E}">
      <dgm:prSet/>
      <dgm:spPr/>
      <dgm:t>
        <a:bodyPr/>
        <a:lstStyle/>
        <a:p>
          <a:pPr>
            <a:lnSpc>
              <a:spcPct val="100000"/>
            </a:lnSpc>
          </a:pPr>
          <a:r>
            <a:rPr lang="en-US"/>
            <a:t>10/2025 diagnosed with smoldering myeloma with no indication for treatment</a:t>
          </a:r>
        </a:p>
      </dgm:t>
    </dgm:pt>
    <dgm:pt modelId="{6E9B23F1-8DC0-4C87-B7C0-FA287C8498A3}" type="parTrans" cxnId="{8089028D-92D7-4E67-8126-5808636B589A}">
      <dgm:prSet/>
      <dgm:spPr/>
      <dgm:t>
        <a:bodyPr/>
        <a:lstStyle/>
        <a:p>
          <a:endParaRPr lang="en-US"/>
        </a:p>
      </dgm:t>
    </dgm:pt>
    <dgm:pt modelId="{DA708268-6E3A-46F0-A430-E9AF657512B1}" type="sibTrans" cxnId="{8089028D-92D7-4E67-8126-5808636B589A}">
      <dgm:prSet/>
      <dgm:spPr/>
      <dgm:t>
        <a:bodyPr/>
        <a:lstStyle/>
        <a:p>
          <a:endParaRPr lang="en-US"/>
        </a:p>
      </dgm:t>
    </dgm:pt>
    <dgm:pt modelId="{97181651-115D-4A74-B582-95C47FCD2AD1}">
      <dgm:prSet/>
      <dgm:spPr/>
      <dgm:t>
        <a:bodyPr/>
        <a:lstStyle/>
        <a:p>
          <a:pPr>
            <a:lnSpc>
              <a:spcPct val="100000"/>
            </a:lnSpc>
          </a:pPr>
          <a:r>
            <a:rPr lang="en-US"/>
            <a:t>1/2026 surveillance appointment for smoldering myeloma - stable</a:t>
          </a:r>
        </a:p>
      </dgm:t>
    </dgm:pt>
    <dgm:pt modelId="{CDE3D8A7-FE21-44FB-9474-690D5202875F}" type="parTrans" cxnId="{8214A103-001B-411F-95C9-75598D9471BD}">
      <dgm:prSet/>
      <dgm:spPr/>
      <dgm:t>
        <a:bodyPr/>
        <a:lstStyle/>
        <a:p>
          <a:endParaRPr lang="en-US"/>
        </a:p>
      </dgm:t>
    </dgm:pt>
    <dgm:pt modelId="{D08EE3E3-FF23-4539-A991-E2A825FEF3E4}" type="sibTrans" cxnId="{8214A103-001B-411F-95C9-75598D9471BD}">
      <dgm:prSet/>
      <dgm:spPr/>
      <dgm:t>
        <a:bodyPr/>
        <a:lstStyle/>
        <a:p>
          <a:endParaRPr lang="en-US"/>
        </a:p>
      </dgm:t>
    </dgm:pt>
    <dgm:pt modelId="{DB817CB5-3321-4E42-99E6-8E9BC5E74C42}">
      <dgm:prSet/>
      <dgm:spPr/>
      <dgm:t>
        <a:bodyPr/>
        <a:lstStyle/>
        <a:p>
          <a:pPr>
            <a:lnSpc>
              <a:spcPct val="100000"/>
            </a:lnSpc>
          </a:pPr>
          <a:r>
            <a:rPr lang="en-US"/>
            <a:t>3/2026 patient presents with severe pain. Imaging shows a lesion in left hip; biopsy proven plasmacytoma</a:t>
          </a:r>
        </a:p>
      </dgm:t>
    </dgm:pt>
    <dgm:pt modelId="{E45FBE9D-A0A4-4035-A14A-35250BBE4232}" type="parTrans" cxnId="{D717D8AE-3A44-41DF-9379-85F911B6944F}">
      <dgm:prSet/>
      <dgm:spPr/>
      <dgm:t>
        <a:bodyPr/>
        <a:lstStyle/>
        <a:p>
          <a:endParaRPr lang="en-US"/>
        </a:p>
      </dgm:t>
    </dgm:pt>
    <dgm:pt modelId="{616B2487-0A0D-439E-89E8-5153C8C7D6CE}" type="sibTrans" cxnId="{D717D8AE-3A44-41DF-9379-85F911B6944F}">
      <dgm:prSet/>
      <dgm:spPr/>
      <dgm:t>
        <a:bodyPr/>
        <a:lstStyle/>
        <a:p>
          <a:endParaRPr lang="en-US"/>
        </a:p>
      </dgm:t>
    </dgm:pt>
    <dgm:pt modelId="{F8AADC8D-4B96-44CA-81F4-3881C6C2E8F3}" type="pres">
      <dgm:prSet presAssocID="{176A35AC-15D1-4755-A187-F0ED342BE364}" presName="root" presStyleCnt="0">
        <dgm:presLayoutVars>
          <dgm:dir/>
          <dgm:resizeHandles val="exact"/>
        </dgm:presLayoutVars>
      </dgm:prSet>
      <dgm:spPr/>
    </dgm:pt>
    <dgm:pt modelId="{404A6EEC-A7F4-401F-AC43-E260248E4C0F}" type="pres">
      <dgm:prSet presAssocID="{95EE7089-8D79-472F-9E5F-36F68931CD4E}" presName="compNode" presStyleCnt="0"/>
      <dgm:spPr/>
    </dgm:pt>
    <dgm:pt modelId="{C173CCF1-CD8D-473D-BDC1-C4AB83C91064}" type="pres">
      <dgm:prSet presAssocID="{95EE7089-8D79-472F-9E5F-36F68931CD4E}" presName="bgRect" presStyleLbl="bgShp" presStyleIdx="0" presStyleCnt="3"/>
      <dgm:spPr/>
    </dgm:pt>
    <dgm:pt modelId="{B9B8E278-74C4-4AE3-BAC2-E57148CF0981}" type="pres">
      <dgm:prSet presAssocID="{95EE7089-8D79-472F-9E5F-36F68931CD4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NA"/>
        </a:ext>
      </dgm:extLst>
    </dgm:pt>
    <dgm:pt modelId="{32AD69C2-E346-4818-9D38-0DAC2E16E2EE}" type="pres">
      <dgm:prSet presAssocID="{95EE7089-8D79-472F-9E5F-36F68931CD4E}" presName="spaceRect" presStyleCnt="0"/>
      <dgm:spPr/>
    </dgm:pt>
    <dgm:pt modelId="{60D31671-7672-4417-BB7D-1137D7AAE441}" type="pres">
      <dgm:prSet presAssocID="{95EE7089-8D79-472F-9E5F-36F68931CD4E}" presName="parTx" presStyleLbl="revTx" presStyleIdx="0" presStyleCnt="3">
        <dgm:presLayoutVars>
          <dgm:chMax val="0"/>
          <dgm:chPref val="0"/>
        </dgm:presLayoutVars>
      </dgm:prSet>
      <dgm:spPr/>
    </dgm:pt>
    <dgm:pt modelId="{CC77A79E-6F56-4CB2-9E48-DF0C581090AC}" type="pres">
      <dgm:prSet presAssocID="{DA708268-6E3A-46F0-A430-E9AF657512B1}" presName="sibTrans" presStyleCnt="0"/>
      <dgm:spPr/>
    </dgm:pt>
    <dgm:pt modelId="{538ACA75-DCE3-422F-A299-9ED73C44299A}" type="pres">
      <dgm:prSet presAssocID="{97181651-115D-4A74-B582-95C47FCD2AD1}" presName="compNode" presStyleCnt="0"/>
      <dgm:spPr/>
    </dgm:pt>
    <dgm:pt modelId="{4742F64C-22B0-4BE0-B97F-8DF7EB6245DA}" type="pres">
      <dgm:prSet presAssocID="{97181651-115D-4A74-B582-95C47FCD2AD1}" presName="bgRect" presStyleLbl="bgShp" presStyleIdx="1" presStyleCnt="3"/>
      <dgm:spPr/>
    </dgm:pt>
    <dgm:pt modelId="{04FF24B5-A91D-4DB9-B2E6-6F8679F10EEC}" type="pres">
      <dgm:prSet presAssocID="{97181651-115D-4A74-B582-95C47FCD2AD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ecurity Camera"/>
        </a:ext>
      </dgm:extLst>
    </dgm:pt>
    <dgm:pt modelId="{727EC05F-25ED-4775-A0F5-75C4463B17CF}" type="pres">
      <dgm:prSet presAssocID="{97181651-115D-4A74-B582-95C47FCD2AD1}" presName="spaceRect" presStyleCnt="0"/>
      <dgm:spPr/>
    </dgm:pt>
    <dgm:pt modelId="{DF285662-E123-46BE-B4C6-C8E3FF426626}" type="pres">
      <dgm:prSet presAssocID="{97181651-115D-4A74-B582-95C47FCD2AD1}" presName="parTx" presStyleLbl="revTx" presStyleIdx="1" presStyleCnt="3">
        <dgm:presLayoutVars>
          <dgm:chMax val="0"/>
          <dgm:chPref val="0"/>
        </dgm:presLayoutVars>
      </dgm:prSet>
      <dgm:spPr/>
    </dgm:pt>
    <dgm:pt modelId="{C8D02428-C7A8-4BC3-B504-AF59C59CEFFB}" type="pres">
      <dgm:prSet presAssocID="{D08EE3E3-FF23-4539-A991-E2A825FEF3E4}" presName="sibTrans" presStyleCnt="0"/>
      <dgm:spPr/>
    </dgm:pt>
    <dgm:pt modelId="{953C3476-CF67-4812-A28C-31B2A4E464B1}" type="pres">
      <dgm:prSet presAssocID="{DB817CB5-3321-4E42-99E6-8E9BC5E74C42}" presName="compNode" presStyleCnt="0"/>
      <dgm:spPr/>
    </dgm:pt>
    <dgm:pt modelId="{DD65B9E7-1DE6-47D8-BC28-F2ECF9293D15}" type="pres">
      <dgm:prSet presAssocID="{DB817CB5-3321-4E42-99E6-8E9BC5E74C42}" presName="bgRect" presStyleLbl="bgShp" presStyleIdx="2" presStyleCnt="3"/>
      <dgm:spPr/>
    </dgm:pt>
    <dgm:pt modelId="{371D9C95-FFD0-4B78-8242-233677FA8A84}" type="pres">
      <dgm:prSet presAssocID="{DB817CB5-3321-4E42-99E6-8E9BC5E74C4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tor"/>
        </a:ext>
      </dgm:extLst>
    </dgm:pt>
    <dgm:pt modelId="{EFC7F5FC-F140-4033-893B-41C16AD9B1D3}" type="pres">
      <dgm:prSet presAssocID="{DB817CB5-3321-4E42-99E6-8E9BC5E74C42}" presName="spaceRect" presStyleCnt="0"/>
      <dgm:spPr/>
    </dgm:pt>
    <dgm:pt modelId="{EF087ECC-5030-44FA-B4A3-B33C7D92820C}" type="pres">
      <dgm:prSet presAssocID="{DB817CB5-3321-4E42-99E6-8E9BC5E74C42}" presName="parTx" presStyleLbl="revTx" presStyleIdx="2" presStyleCnt="3">
        <dgm:presLayoutVars>
          <dgm:chMax val="0"/>
          <dgm:chPref val="0"/>
        </dgm:presLayoutVars>
      </dgm:prSet>
      <dgm:spPr/>
    </dgm:pt>
  </dgm:ptLst>
  <dgm:cxnLst>
    <dgm:cxn modelId="{8214A103-001B-411F-95C9-75598D9471BD}" srcId="{176A35AC-15D1-4755-A187-F0ED342BE364}" destId="{97181651-115D-4A74-B582-95C47FCD2AD1}" srcOrd="1" destOrd="0" parTransId="{CDE3D8A7-FE21-44FB-9474-690D5202875F}" sibTransId="{D08EE3E3-FF23-4539-A991-E2A825FEF3E4}"/>
    <dgm:cxn modelId="{FBFE303D-FC3A-49C9-8868-832E7A925820}" type="presOf" srcId="{176A35AC-15D1-4755-A187-F0ED342BE364}" destId="{F8AADC8D-4B96-44CA-81F4-3881C6C2E8F3}" srcOrd="0" destOrd="0" presId="urn:microsoft.com/office/officeart/2018/2/layout/IconVerticalSolidList"/>
    <dgm:cxn modelId="{4310304F-E262-4AE3-AFAC-4E49CCB1652A}" type="presOf" srcId="{DB817CB5-3321-4E42-99E6-8E9BC5E74C42}" destId="{EF087ECC-5030-44FA-B4A3-B33C7D92820C}" srcOrd="0" destOrd="0" presId="urn:microsoft.com/office/officeart/2018/2/layout/IconVerticalSolidList"/>
    <dgm:cxn modelId="{F18E5053-F706-406E-8C58-3CE4A5E165A5}" type="presOf" srcId="{97181651-115D-4A74-B582-95C47FCD2AD1}" destId="{DF285662-E123-46BE-B4C6-C8E3FF426626}" srcOrd="0" destOrd="0" presId="urn:microsoft.com/office/officeart/2018/2/layout/IconVerticalSolidList"/>
    <dgm:cxn modelId="{8089028D-92D7-4E67-8126-5808636B589A}" srcId="{176A35AC-15D1-4755-A187-F0ED342BE364}" destId="{95EE7089-8D79-472F-9E5F-36F68931CD4E}" srcOrd="0" destOrd="0" parTransId="{6E9B23F1-8DC0-4C87-B7C0-FA287C8498A3}" sibTransId="{DA708268-6E3A-46F0-A430-E9AF657512B1}"/>
    <dgm:cxn modelId="{8C139BA1-1E1B-482B-A71E-70F240833443}" type="presOf" srcId="{95EE7089-8D79-472F-9E5F-36F68931CD4E}" destId="{60D31671-7672-4417-BB7D-1137D7AAE441}" srcOrd="0" destOrd="0" presId="urn:microsoft.com/office/officeart/2018/2/layout/IconVerticalSolidList"/>
    <dgm:cxn modelId="{D717D8AE-3A44-41DF-9379-85F911B6944F}" srcId="{176A35AC-15D1-4755-A187-F0ED342BE364}" destId="{DB817CB5-3321-4E42-99E6-8E9BC5E74C42}" srcOrd="2" destOrd="0" parTransId="{E45FBE9D-A0A4-4035-A14A-35250BBE4232}" sibTransId="{616B2487-0A0D-439E-89E8-5153C8C7D6CE}"/>
    <dgm:cxn modelId="{1C16151E-9411-43F9-B9BE-CE06D0D2067A}" type="presParOf" srcId="{F8AADC8D-4B96-44CA-81F4-3881C6C2E8F3}" destId="{404A6EEC-A7F4-401F-AC43-E260248E4C0F}" srcOrd="0" destOrd="0" presId="urn:microsoft.com/office/officeart/2018/2/layout/IconVerticalSolidList"/>
    <dgm:cxn modelId="{F9B0463A-BC05-490A-9B03-49BACF90680E}" type="presParOf" srcId="{404A6EEC-A7F4-401F-AC43-E260248E4C0F}" destId="{C173CCF1-CD8D-473D-BDC1-C4AB83C91064}" srcOrd="0" destOrd="0" presId="urn:microsoft.com/office/officeart/2018/2/layout/IconVerticalSolidList"/>
    <dgm:cxn modelId="{19AD7133-F7B3-4D4C-8A43-FD0728425FDD}" type="presParOf" srcId="{404A6EEC-A7F4-401F-AC43-E260248E4C0F}" destId="{B9B8E278-74C4-4AE3-BAC2-E57148CF0981}" srcOrd="1" destOrd="0" presId="urn:microsoft.com/office/officeart/2018/2/layout/IconVerticalSolidList"/>
    <dgm:cxn modelId="{BDFEF3A4-CA88-400A-8045-F197B2706610}" type="presParOf" srcId="{404A6EEC-A7F4-401F-AC43-E260248E4C0F}" destId="{32AD69C2-E346-4818-9D38-0DAC2E16E2EE}" srcOrd="2" destOrd="0" presId="urn:microsoft.com/office/officeart/2018/2/layout/IconVerticalSolidList"/>
    <dgm:cxn modelId="{AFA7510E-8A95-4B71-B9EF-B3FB318CF1D8}" type="presParOf" srcId="{404A6EEC-A7F4-401F-AC43-E260248E4C0F}" destId="{60D31671-7672-4417-BB7D-1137D7AAE441}" srcOrd="3" destOrd="0" presId="urn:microsoft.com/office/officeart/2018/2/layout/IconVerticalSolidList"/>
    <dgm:cxn modelId="{1619E6C5-474A-46DE-BC0D-9C27C121CEFF}" type="presParOf" srcId="{F8AADC8D-4B96-44CA-81F4-3881C6C2E8F3}" destId="{CC77A79E-6F56-4CB2-9E48-DF0C581090AC}" srcOrd="1" destOrd="0" presId="urn:microsoft.com/office/officeart/2018/2/layout/IconVerticalSolidList"/>
    <dgm:cxn modelId="{1A678980-25F7-4F6D-8936-3C7F25B7C4EE}" type="presParOf" srcId="{F8AADC8D-4B96-44CA-81F4-3881C6C2E8F3}" destId="{538ACA75-DCE3-422F-A299-9ED73C44299A}" srcOrd="2" destOrd="0" presId="urn:microsoft.com/office/officeart/2018/2/layout/IconVerticalSolidList"/>
    <dgm:cxn modelId="{CFCE7A3C-63CB-4E66-AE7E-FADC86FE229A}" type="presParOf" srcId="{538ACA75-DCE3-422F-A299-9ED73C44299A}" destId="{4742F64C-22B0-4BE0-B97F-8DF7EB6245DA}" srcOrd="0" destOrd="0" presId="urn:microsoft.com/office/officeart/2018/2/layout/IconVerticalSolidList"/>
    <dgm:cxn modelId="{9711855C-B373-4B3F-A166-2F0983A2D07A}" type="presParOf" srcId="{538ACA75-DCE3-422F-A299-9ED73C44299A}" destId="{04FF24B5-A91D-4DB9-B2E6-6F8679F10EEC}" srcOrd="1" destOrd="0" presId="urn:microsoft.com/office/officeart/2018/2/layout/IconVerticalSolidList"/>
    <dgm:cxn modelId="{621CAD6D-B648-44DC-9C9D-E27720192C04}" type="presParOf" srcId="{538ACA75-DCE3-422F-A299-9ED73C44299A}" destId="{727EC05F-25ED-4775-A0F5-75C4463B17CF}" srcOrd="2" destOrd="0" presId="urn:microsoft.com/office/officeart/2018/2/layout/IconVerticalSolidList"/>
    <dgm:cxn modelId="{C678C67A-55F8-4A1B-BCFC-0B8ED3E91509}" type="presParOf" srcId="{538ACA75-DCE3-422F-A299-9ED73C44299A}" destId="{DF285662-E123-46BE-B4C6-C8E3FF426626}" srcOrd="3" destOrd="0" presId="urn:microsoft.com/office/officeart/2018/2/layout/IconVerticalSolidList"/>
    <dgm:cxn modelId="{F9F65AE6-066D-48CE-ADA6-D427CF8A9B71}" type="presParOf" srcId="{F8AADC8D-4B96-44CA-81F4-3881C6C2E8F3}" destId="{C8D02428-C7A8-4BC3-B504-AF59C59CEFFB}" srcOrd="3" destOrd="0" presId="urn:microsoft.com/office/officeart/2018/2/layout/IconVerticalSolidList"/>
    <dgm:cxn modelId="{21333BB6-9644-4E28-BDF1-638B36016FE4}" type="presParOf" srcId="{F8AADC8D-4B96-44CA-81F4-3881C6C2E8F3}" destId="{953C3476-CF67-4812-A28C-31B2A4E464B1}" srcOrd="4" destOrd="0" presId="urn:microsoft.com/office/officeart/2018/2/layout/IconVerticalSolidList"/>
    <dgm:cxn modelId="{5C523755-D506-4DC8-A39F-381FDC9BE84E}" type="presParOf" srcId="{953C3476-CF67-4812-A28C-31B2A4E464B1}" destId="{DD65B9E7-1DE6-47D8-BC28-F2ECF9293D15}" srcOrd="0" destOrd="0" presId="urn:microsoft.com/office/officeart/2018/2/layout/IconVerticalSolidList"/>
    <dgm:cxn modelId="{3FD10BC6-FB29-4BDD-B951-F73B54F28B5B}" type="presParOf" srcId="{953C3476-CF67-4812-A28C-31B2A4E464B1}" destId="{371D9C95-FFD0-4B78-8242-233677FA8A84}" srcOrd="1" destOrd="0" presId="urn:microsoft.com/office/officeart/2018/2/layout/IconVerticalSolidList"/>
    <dgm:cxn modelId="{A93F5C83-35BE-4FE9-97E7-6DBA27B132B3}" type="presParOf" srcId="{953C3476-CF67-4812-A28C-31B2A4E464B1}" destId="{EFC7F5FC-F140-4033-893B-41C16AD9B1D3}" srcOrd="2" destOrd="0" presId="urn:microsoft.com/office/officeart/2018/2/layout/IconVerticalSolidList"/>
    <dgm:cxn modelId="{D8DE38E9-A867-4AF4-A614-1CA9FCCC77CE}" type="presParOf" srcId="{953C3476-CF67-4812-A28C-31B2A4E464B1}" destId="{EF087ECC-5030-44FA-B4A3-B33C7D92820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22D677-D3F4-4CD3-A274-6D3D6A15E4C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9C0CDEB-B623-433C-877B-01FE05264000}">
      <dgm:prSet/>
      <dgm:spPr/>
      <dgm:t>
        <a:bodyPr/>
        <a:lstStyle/>
        <a:p>
          <a:r>
            <a:rPr lang="en-US" dirty="0"/>
            <a:t>Acute Neoplasm</a:t>
          </a:r>
        </a:p>
      </dgm:t>
    </dgm:pt>
    <dgm:pt modelId="{189A9320-C59A-4595-8FE7-F01911CA0060}" type="parTrans" cxnId="{0A43BEC2-F05A-4562-A7CF-6F138CA1CC5D}">
      <dgm:prSet/>
      <dgm:spPr/>
      <dgm:t>
        <a:bodyPr/>
        <a:lstStyle/>
        <a:p>
          <a:endParaRPr lang="en-US"/>
        </a:p>
      </dgm:t>
    </dgm:pt>
    <dgm:pt modelId="{930AD68D-E819-483F-901F-8E969F7BE26D}" type="sibTrans" cxnId="{0A43BEC2-F05A-4562-A7CF-6F138CA1CC5D}">
      <dgm:prSet/>
      <dgm:spPr/>
      <dgm:t>
        <a:bodyPr/>
        <a:lstStyle/>
        <a:p>
          <a:endParaRPr lang="en-US"/>
        </a:p>
      </dgm:t>
    </dgm:pt>
    <dgm:pt modelId="{43272F72-EAB1-4435-963F-6D96D9B34DA6}">
      <dgm:prSet/>
      <dgm:spPr/>
      <dgm:t>
        <a:bodyPr/>
        <a:lstStyle/>
        <a:p>
          <a:r>
            <a:rPr lang="en-US" dirty="0"/>
            <a:t>Myeloma (listed under transformations to)</a:t>
          </a:r>
        </a:p>
      </dgm:t>
    </dgm:pt>
    <dgm:pt modelId="{169F609F-24C3-455C-8558-F637C3349623}" type="parTrans" cxnId="{84588D4D-1E32-47FA-B5ED-4F962BE96B47}">
      <dgm:prSet/>
      <dgm:spPr/>
      <dgm:t>
        <a:bodyPr/>
        <a:lstStyle/>
        <a:p>
          <a:endParaRPr lang="en-US"/>
        </a:p>
      </dgm:t>
    </dgm:pt>
    <dgm:pt modelId="{F145A4A8-6D79-49C1-B261-AE24AE1A4915}" type="sibTrans" cxnId="{84588D4D-1E32-47FA-B5ED-4F962BE96B47}">
      <dgm:prSet/>
      <dgm:spPr/>
      <dgm:t>
        <a:bodyPr/>
        <a:lstStyle/>
        <a:p>
          <a:endParaRPr lang="en-US"/>
        </a:p>
      </dgm:t>
    </dgm:pt>
    <dgm:pt modelId="{515873B7-55F3-495A-A0E6-B506AE90855E}">
      <dgm:prSet/>
      <dgm:spPr/>
      <dgm:t>
        <a:bodyPr/>
        <a:lstStyle/>
        <a:p>
          <a:r>
            <a:rPr lang="en-US" dirty="0"/>
            <a:t>Chronic Neoplasm</a:t>
          </a:r>
        </a:p>
      </dgm:t>
    </dgm:pt>
    <dgm:pt modelId="{59E217DA-F47A-4F3D-A8DD-220286E98973}" type="parTrans" cxnId="{CD40BAA4-A7E8-469C-953E-8364162E4FB7}">
      <dgm:prSet/>
      <dgm:spPr/>
      <dgm:t>
        <a:bodyPr/>
        <a:lstStyle/>
        <a:p>
          <a:endParaRPr lang="en-US"/>
        </a:p>
      </dgm:t>
    </dgm:pt>
    <dgm:pt modelId="{B77DF6F4-0C57-47A4-9998-F15024450259}" type="sibTrans" cxnId="{CD40BAA4-A7E8-469C-953E-8364162E4FB7}">
      <dgm:prSet/>
      <dgm:spPr/>
      <dgm:t>
        <a:bodyPr/>
        <a:lstStyle/>
        <a:p>
          <a:endParaRPr lang="en-US"/>
        </a:p>
      </dgm:t>
    </dgm:pt>
    <dgm:pt modelId="{7BCD5BCB-A67C-42E9-B593-DA32EEAE874D}">
      <dgm:prSet/>
      <dgm:spPr/>
      <dgm:t>
        <a:bodyPr/>
        <a:lstStyle/>
        <a:p>
          <a:r>
            <a:rPr lang="en-US" dirty="0"/>
            <a:t>M12</a:t>
          </a:r>
        </a:p>
      </dgm:t>
    </dgm:pt>
    <dgm:pt modelId="{196F42AD-800D-4401-97AA-F91CCA879E75}" type="parTrans" cxnId="{E51DA34F-4ECA-48D0-8390-AE90F690FD2F}">
      <dgm:prSet/>
      <dgm:spPr/>
      <dgm:t>
        <a:bodyPr/>
        <a:lstStyle/>
        <a:p>
          <a:endParaRPr lang="en-US"/>
        </a:p>
      </dgm:t>
    </dgm:pt>
    <dgm:pt modelId="{8FAEF949-007C-4E9D-8B4D-99022291237E}" type="sibTrans" cxnId="{E51DA34F-4ECA-48D0-8390-AE90F690FD2F}">
      <dgm:prSet/>
      <dgm:spPr/>
      <dgm:t>
        <a:bodyPr/>
        <a:lstStyle/>
        <a:p>
          <a:endParaRPr lang="en-US"/>
        </a:p>
      </dgm:t>
    </dgm:pt>
    <dgm:pt modelId="{AAB5B71C-CE1A-4469-B4C7-5DE869A5FE1F}">
      <dgm:prSet/>
      <dgm:spPr/>
      <dgm:t>
        <a:bodyPr/>
        <a:lstStyle/>
        <a:p>
          <a:r>
            <a:rPr lang="en-US" dirty="0"/>
            <a:t>No treatment</a:t>
          </a:r>
        </a:p>
      </dgm:t>
    </dgm:pt>
    <dgm:pt modelId="{5A2A2F75-0EB4-4ADE-B89E-5C9996A4325B}" type="parTrans" cxnId="{4799A8C5-1F8F-48E8-9A6B-D96EB6278DB5}">
      <dgm:prSet/>
      <dgm:spPr/>
      <dgm:t>
        <a:bodyPr/>
        <a:lstStyle/>
        <a:p>
          <a:endParaRPr lang="en-US"/>
        </a:p>
      </dgm:t>
    </dgm:pt>
    <dgm:pt modelId="{200DAB26-C263-47B3-BD2D-55AAB4B5D20C}" type="sibTrans" cxnId="{4799A8C5-1F8F-48E8-9A6B-D96EB6278DB5}">
      <dgm:prSet/>
      <dgm:spPr/>
      <dgm:t>
        <a:bodyPr/>
        <a:lstStyle/>
        <a:p>
          <a:endParaRPr lang="en-US"/>
        </a:p>
      </dgm:t>
    </dgm:pt>
    <dgm:pt modelId="{D6CD3A2F-7149-48FA-B600-999D64E4FCAD}">
      <dgm:prSet/>
      <dgm:spPr/>
      <dgm:t>
        <a:bodyPr/>
        <a:lstStyle/>
        <a:p>
          <a:r>
            <a:rPr lang="en-US" dirty="0"/>
            <a:t>Plasmacytoma (listed under transformations from)</a:t>
          </a:r>
        </a:p>
      </dgm:t>
    </dgm:pt>
    <dgm:pt modelId="{6EAF2ED3-DA4D-406A-BC33-8AACEFDABF76}" type="parTrans" cxnId="{56E57863-5E74-480B-95B3-BD5255F3AEB5}">
      <dgm:prSet/>
      <dgm:spPr/>
      <dgm:t>
        <a:bodyPr/>
        <a:lstStyle/>
        <a:p>
          <a:endParaRPr lang="en-US"/>
        </a:p>
      </dgm:t>
    </dgm:pt>
    <dgm:pt modelId="{068B4954-6D42-4E62-9D6B-4D2115977E88}" type="sibTrans" cxnId="{56E57863-5E74-480B-95B3-BD5255F3AEB5}">
      <dgm:prSet/>
      <dgm:spPr/>
      <dgm:t>
        <a:bodyPr/>
        <a:lstStyle/>
        <a:p>
          <a:endParaRPr lang="en-US"/>
        </a:p>
      </dgm:t>
    </dgm:pt>
    <dgm:pt modelId="{EAC878C3-AA44-42B6-9EBE-FE1D38AD97FB}">
      <dgm:prSet/>
      <dgm:spPr/>
      <dgm:t>
        <a:bodyPr/>
        <a:lstStyle/>
        <a:p>
          <a:r>
            <a:rPr lang="en-US" dirty="0"/>
            <a:t>Single primary because there was no treatment of the acute neoplasm and the chronic was diagnosed after the initial clinical workup</a:t>
          </a:r>
        </a:p>
      </dgm:t>
    </dgm:pt>
    <dgm:pt modelId="{9C16961D-AC63-4724-9648-1C24E0DCCEC5}" type="parTrans" cxnId="{588E4EF4-6641-402D-90AD-F392ADFAE5BC}">
      <dgm:prSet/>
      <dgm:spPr/>
      <dgm:t>
        <a:bodyPr/>
        <a:lstStyle/>
        <a:p>
          <a:endParaRPr lang="en-US"/>
        </a:p>
      </dgm:t>
    </dgm:pt>
    <dgm:pt modelId="{E5747712-B58B-43D3-AF08-432AAA2D003D}" type="sibTrans" cxnId="{588E4EF4-6641-402D-90AD-F392ADFAE5BC}">
      <dgm:prSet/>
      <dgm:spPr/>
      <dgm:t>
        <a:bodyPr/>
        <a:lstStyle/>
        <a:p>
          <a:endParaRPr lang="en-US"/>
        </a:p>
      </dgm:t>
    </dgm:pt>
    <dgm:pt modelId="{432196EA-3D2C-4023-9D94-8C06A54BF59D}" type="pres">
      <dgm:prSet presAssocID="{C422D677-D3F4-4CD3-A274-6D3D6A15E4C1}" presName="Name0" presStyleCnt="0">
        <dgm:presLayoutVars>
          <dgm:dir/>
          <dgm:animLvl val="lvl"/>
          <dgm:resizeHandles val="exact"/>
        </dgm:presLayoutVars>
      </dgm:prSet>
      <dgm:spPr/>
    </dgm:pt>
    <dgm:pt modelId="{084EA4B8-6BDD-441B-BF05-082A9F58334D}" type="pres">
      <dgm:prSet presAssocID="{79C0CDEB-B623-433C-877B-01FE05264000}" presName="linNode" presStyleCnt="0"/>
      <dgm:spPr/>
    </dgm:pt>
    <dgm:pt modelId="{BEE3DDCB-DF76-4626-AACB-0A28CE2851B9}" type="pres">
      <dgm:prSet presAssocID="{79C0CDEB-B623-433C-877B-01FE05264000}" presName="parentText" presStyleLbl="node1" presStyleIdx="0" presStyleCnt="3">
        <dgm:presLayoutVars>
          <dgm:chMax val="1"/>
          <dgm:bulletEnabled val="1"/>
        </dgm:presLayoutVars>
      </dgm:prSet>
      <dgm:spPr/>
    </dgm:pt>
    <dgm:pt modelId="{56B261C1-77A0-45D0-809C-B5961496A56A}" type="pres">
      <dgm:prSet presAssocID="{79C0CDEB-B623-433C-877B-01FE05264000}" presName="descendantText" presStyleLbl="alignAccFollowNode1" presStyleIdx="0" presStyleCnt="3">
        <dgm:presLayoutVars>
          <dgm:bulletEnabled val="1"/>
        </dgm:presLayoutVars>
      </dgm:prSet>
      <dgm:spPr/>
    </dgm:pt>
    <dgm:pt modelId="{AB22C305-5247-4D10-8E06-29432EAE0449}" type="pres">
      <dgm:prSet presAssocID="{930AD68D-E819-483F-901F-8E969F7BE26D}" presName="sp" presStyleCnt="0"/>
      <dgm:spPr/>
    </dgm:pt>
    <dgm:pt modelId="{B9ED07FA-851E-47E5-A5C6-B6CFE9C319C1}" type="pres">
      <dgm:prSet presAssocID="{515873B7-55F3-495A-A0E6-B506AE90855E}" presName="linNode" presStyleCnt="0"/>
      <dgm:spPr/>
    </dgm:pt>
    <dgm:pt modelId="{025C6871-D4D7-4DD0-86C3-BD663E00B11D}" type="pres">
      <dgm:prSet presAssocID="{515873B7-55F3-495A-A0E6-B506AE90855E}" presName="parentText" presStyleLbl="node1" presStyleIdx="1" presStyleCnt="3">
        <dgm:presLayoutVars>
          <dgm:chMax val="1"/>
          <dgm:bulletEnabled val="1"/>
        </dgm:presLayoutVars>
      </dgm:prSet>
      <dgm:spPr/>
    </dgm:pt>
    <dgm:pt modelId="{52B59951-E9DF-4D2C-B6CC-915F3DB19D4B}" type="pres">
      <dgm:prSet presAssocID="{515873B7-55F3-495A-A0E6-B506AE90855E}" presName="descendantText" presStyleLbl="alignAccFollowNode1" presStyleIdx="1" presStyleCnt="3">
        <dgm:presLayoutVars>
          <dgm:bulletEnabled val="1"/>
        </dgm:presLayoutVars>
      </dgm:prSet>
      <dgm:spPr/>
    </dgm:pt>
    <dgm:pt modelId="{00A3F817-DC6B-4968-874C-F281EE7C5B7E}" type="pres">
      <dgm:prSet presAssocID="{B77DF6F4-0C57-47A4-9998-F15024450259}" presName="sp" presStyleCnt="0"/>
      <dgm:spPr/>
    </dgm:pt>
    <dgm:pt modelId="{76CFDBE9-8AE1-4FED-9F6B-9337820A33F6}" type="pres">
      <dgm:prSet presAssocID="{7BCD5BCB-A67C-42E9-B593-DA32EEAE874D}" presName="linNode" presStyleCnt="0"/>
      <dgm:spPr/>
    </dgm:pt>
    <dgm:pt modelId="{33B67729-97D2-4B55-852B-E1FCF0479446}" type="pres">
      <dgm:prSet presAssocID="{7BCD5BCB-A67C-42E9-B593-DA32EEAE874D}" presName="parentText" presStyleLbl="node1" presStyleIdx="2" presStyleCnt="3">
        <dgm:presLayoutVars>
          <dgm:chMax val="1"/>
          <dgm:bulletEnabled val="1"/>
        </dgm:presLayoutVars>
      </dgm:prSet>
      <dgm:spPr/>
    </dgm:pt>
    <dgm:pt modelId="{A7473613-FBD1-4BE7-8561-3ECF56063683}" type="pres">
      <dgm:prSet presAssocID="{7BCD5BCB-A67C-42E9-B593-DA32EEAE874D}" presName="descendantText" presStyleLbl="alignAccFollowNode1" presStyleIdx="2" presStyleCnt="3">
        <dgm:presLayoutVars>
          <dgm:bulletEnabled val="1"/>
        </dgm:presLayoutVars>
      </dgm:prSet>
      <dgm:spPr/>
    </dgm:pt>
  </dgm:ptLst>
  <dgm:cxnLst>
    <dgm:cxn modelId="{A273DD03-7E5E-42B2-A007-9A7E5AA69452}" type="presOf" srcId="{43272F72-EAB1-4435-963F-6D96D9B34DA6}" destId="{56B261C1-77A0-45D0-809C-B5961496A56A}" srcOrd="0" destOrd="0" presId="urn:microsoft.com/office/officeart/2005/8/layout/vList5"/>
    <dgm:cxn modelId="{19573E1F-F616-4F13-9575-63D27D5B4F1D}" type="presOf" srcId="{515873B7-55F3-495A-A0E6-B506AE90855E}" destId="{025C6871-D4D7-4DD0-86C3-BD663E00B11D}" srcOrd="0" destOrd="0" presId="urn:microsoft.com/office/officeart/2005/8/layout/vList5"/>
    <dgm:cxn modelId="{56E57863-5E74-480B-95B3-BD5255F3AEB5}" srcId="{515873B7-55F3-495A-A0E6-B506AE90855E}" destId="{D6CD3A2F-7149-48FA-B600-999D64E4FCAD}" srcOrd="0" destOrd="0" parTransId="{6EAF2ED3-DA4D-406A-BC33-8AACEFDABF76}" sibTransId="{068B4954-6D42-4E62-9D6B-4D2115977E88}"/>
    <dgm:cxn modelId="{3304CA48-BAE7-495C-9688-E83742303BB1}" type="presOf" srcId="{AAB5B71C-CE1A-4469-B4C7-5DE869A5FE1F}" destId="{56B261C1-77A0-45D0-809C-B5961496A56A}" srcOrd="0" destOrd="1" presId="urn:microsoft.com/office/officeart/2005/8/layout/vList5"/>
    <dgm:cxn modelId="{36B0974A-C57E-4149-B632-E6B8501462AF}" type="presOf" srcId="{7BCD5BCB-A67C-42E9-B593-DA32EEAE874D}" destId="{33B67729-97D2-4B55-852B-E1FCF0479446}" srcOrd="0" destOrd="0" presId="urn:microsoft.com/office/officeart/2005/8/layout/vList5"/>
    <dgm:cxn modelId="{84588D4D-1E32-47FA-B5ED-4F962BE96B47}" srcId="{79C0CDEB-B623-433C-877B-01FE05264000}" destId="{43272F72-EAB1-4435-963F-6D96D9B34DA6}" srcOrd="0" destOrd="0" parTransId="{169F609F-24C3-455C-8558-F637C3349623}" sibTransId="{F145A4A8-6D79-49C1-B261-AE24AE1A4915}"/>
    <dgm:cxn modelId="{E51DA34F-4ECA-48D0-8390-AE90F690FD2F}" srcId="{C422D677-D3F4-4CD3-A274-6D3D6A15E4C1}" destId="{7BCD5BCB-A67C-42E9-B593-DA32EEAE874D}" srcOrd="2" destOrd="0" parTransId="{196F42AD-800D-4401-97AA-F91CCA879E75}" sibTransId="{8FAEF949-007C-4E9D-8B4D-99022291237E}"/>
    <dgm:cxn modelId="{19732680-C9DB-453D-92A4-818A6F62E746}" type="presOf" srcId="{79C0CDEB-B623-433C-877B-01FE05264000}" destId="{BEE3DDCB-DF76-4626-AACB-0A28CE2851B9}" srcOrd="0" destOrd="0" presId="urn:microsoft.com/office/officeart/2005/8/layout/vList5"/>
    <dgm:cxn modelId="{97A14D8D-06A4-4D69-B38D-FA7BF7FDF5A7}" type="presOf" srcId="{EAC878C3-AA44-42B6-9EBE-FE1D38AD97FB}" destId="{A7473613-FBD1-4BE7-8561-3ECF56063683}" srcOrd="0" destOrd="0" presId="urn:microsoft.com/office/officeart/2005/8/layout/vList5"/>
    <dgm:cxn modelId="{CD40BAA4-A7E8-469C-953E-8364162E4FB7}" srcId="{C422D677-D3F4-4CD3-A274-6D3D6A15E4C1}" destId="{515873B7-55F3-495A-A0E6-B506AE90855E}" srcOrd="1" destOrd="0" parTransId="{59E217DA-F47A-4F3D-A8DD-220286E98973}" sibTransId="{B77DF6F4-0C57-47A4-9998-F15024450259}"/>
    <dgm:cxn modelId="{0A43BEC2-F05A-4562-A7CF-6F138CA1CC5D}" srcId="{C422D677-D3F4-4CD3-A274-6D3D6A15E4C1}" destId="{79C0CDEB-B623-433C-877B-01FE05264000}" srcOrd="0" destOrd="0" parTransId="{189A9320-C59A-4595-8FE7-F01911CA0060}" sibTransId="{930AD68D-E819-483F-901F-8E969F7BE26D}"/>
    <dgm:cxn modelId="{4799A8C5-1F8F-48E8-9A6B-D96EB6278DB5}" srcId="{79C0CDEB-B623-433C-877B-01FE05264000}" destId="{AAB5B71C-CE1A-4469-B4C7-5DE869A5FE1F}" srcOrd="1" destOrd="0" parTransId="{5A2A2F75-0EB4-4ADE-B89E-5C9996A4325B}" sibTransId="{200DAB26-C263-47B3-BD2D-55AAB4B5D20C}"/>
    <dgm:cxn modelId="{7133ADC8-9B5D-4DCD-9535-340006058A32}" type="presOf" srcId="{C422D677-D3F4-4CD3-A274-6D3D6A15E4C1}" destId="{432196EA-3D2C-4023-9D94-8C06A54BF59D}" srcOrd="0" destOrd="0" presId="urn:microsoft.com/office/officeart/2005/8/layout/vList5"/>
    <dgm:cxn modelId="{78740BEF-FB10-4D95-9ED6-09F9A6712830}" type="presOf" srcId="{D6CD3A2F-7149-48FA-B600-999D64E4FCAD}" destId="{52B59951-E9DF-4D2C-B6CC-915F3DB19D4B}" srcOrd="0" destOrd="0" presId="urn:microsoft.com/office/officeart/2005/8/layout/vList5"/>
    <dgm:cxn modelId="{588E4EF4-6641-402D-90AD-F392ADFAE5BC}" srcId="{7BCD5BCB-A67C-42E9-B593-DA32EEAE874D}" destId="{EAC878C3-AA44-42B6-9EBE-FE1D38AD97FB}" srcOrd="0" destOrd="0" parTransId="{9C16961D-AC63-4724-9648-1C24E0DCCEC5}" sibTransId="{E5747712-B58B-43D3-AF08-432AAA2D003D}"/>
    <dgm:cxn modelId="{DE78675E-13C2-4E34-9B02-9786462C5731}" type="presParOf" srcId="{432196EA-3D2C-4023-9D94-8C06A54BF59D}" destId="{084EA4B8-6BDD-441B-BF05-082A9F58334D}" srcOrd="0" destOrd="0" presId="urn:microsoft.com/office/officeart/2005/8/layout/vList5"/>
    <dgm:cxn modelId="{781572F5-9D36-4774-A84D-3D67BD1B8B6D}" type="presParOf" srcId="{084EA4B8-6BDD-441B-BF05-082A9F58334D}" destId="{BEE3DDCB-DF76-4626-AACB-0A28CE2851B9}" srcOrd="0" destOrd="0" presId="urn:microsoft.com/office/officeart/2005/8/layout/vList5"/>
    <dgm:cxn modelId="{986A3663-2F42-4465-81AB-18052061AD07}" type="presParOf" srcId="{084EA4B8-6BDD-441B-BF05-082A9F58334D}" destId="{56B261C1-77A0-45D0-809C-B5961496A56A}" srcOrd="1" destOrd="0" presId="urn:microsoft.com/office/officeart/2005/8/layout/vList5"/>
    <dgm:cxn modelId="{1364741E-C070-484D-8256-FBB572768DFF}" type="presParOf" srcId="{432196EA-3D2C-4023-9D94-8C06A54BF59D}" destId="{AB22C305-5247-4D10-8E06-29432EAE0449}" srcOrd="1" destOrd="0" presId="urn:microsoft.com/office/officeart/2005/8/layout/vList5"/>
    <dgm:cxn modelId="{4373B55E-3955-4060-9E33-635B2C1E1151}" type="presParOf" srcId="{432196EA-3D2C-4023-9D94-8C06A54BF59D}" destId="{B9ED07FA-851E-47E5-A5C6-B6CFE9C319C1}" srcOrd="2" destOrd="0" presId="urn:microsoft.com/office/officeart/2005/8/layout/vList5"/>
    <dgm:cxn modelId="{494A8DEB-CDDA-466C-A464-C1378F84FF67}" type="presParOf" srcId="{B9ED07FA-851E-47E5-A5C6-B6CFE9C319C1}" destId="{025C6871-D4D7-4DD0-86C3-BD663E00B11D}" srcOrd="0" destOrd="0" presId="urn:microsoft.com/office/officeart/2005/8/layout/vList5"/>
    <dgm:cxn modelId="{93192E4D-E6AD-47DE-88FE-77E140AC8CCB}" type="presParOf" srcId="{B9ED07FA-851E-47E5-A5C6-B6CFE9C319C1}" destId="{52B59951-E9DF-4D2C-B6CC-915F3DB19D4B}" srcOrd="1" destOrd="0" presId="urn:microsoft.com/office/officeart/2005/8/layout/vList5"/>
    <dgm:cxn modelId="{0700236C-A127-4344-B650-468E889718EE}" type="presParOf" srcId="{432196EA-3D2C-4023-9D94-8C06A54BF59D}" destId="{00A3F817-DC6B-4968-874C-F281EE7C5B7E}" srcOrd="3" destOrd="0" presId="urn:microsoft.com/office/officeart/2005/8/layout/vList5"/>
    <dgm:cxn modelId="{07B0EDC7-C64C-4F7D-80BB-E10294483F00}" type="presParOf" srcId="{432196EA-3D2C-4023-9D94-8C06A54BF59D}" destId="{76CFDBE9-8AE1-4FED-9F6B-9337820A33F6}" srcOrd="4" destOrd="0" presId="urn:microsoft.com/office/officeart/2005/8/layout/vList5"/>
    <dgm:cxn modelId="{0760FF25-B21F-46EC-A0D7-5D97A489FE5F}" type="presParOf" srcId="{76CFDBE9-8AE1-4FED-9F6B-9337820A33F6}" destId="{33B67729-97D2-4B55-852B-E1FCF0479446}" srcOrd="0" destOrd="0" presId="urn:microsoft.com/office/officeart/2005/8/layout/vList5"/>
    <dgm:cxn modelId="{409AE4E1-06A7-444E-91C6-45B94D2338C3}" type="presParOf" srcId="{76CFDBE9-8AE1-4FED-9F6B-9337820A33F6}" destId="{A7473613-FBD1-4BE7-8561-3ECF5606368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FBB23F-03B5-41A8-BAA0-0A4A99B7323D}" type="doc">
      <dgm:prSet loTypeId="urn:microsoft.com/office/officeart/2017/3/layout/HorizontalPathTimeline" loCatId="process" qsTypeId="urn:microsoft.com/office/officeart/2005/8/quickstyle/simple2" qsCatId="simple" csTypeId="urn:microsoft.com/office/officeart/2005/8/colors/accent0_3" csCatId="mainScheme" phldr="1"/>
      <dgm:spPr/>
      <dgm:t>
        <a:bodyPr/>
        <a:lstStyle/>
        <a:p>
          <a:endParaRPr lang="en-US"/>
        </a:p>
      </dgm:t>
    </dgm:pt>
    <dgm:pt modelId="{27B8E8B3-A529-4879-ACC2-F333FB7E64B1}">
      <dgm:prSet/>
      <dgm:spPr/>
      <dgm:t>
        <a:bodyPr/>
        <a:lstStyle/>
        <a:p>
          <a:pPr>
            <a:defRPr b="1"/>
          </a:pPr>
          <a:r>
            <a:rPr lang="en-US"/>
            <a:t>2023</a:t>
          </a:r>
        </a:p>
      </dgm:t>
    </dgm:pt>
    <dgm:pt modelId="{265B38C8-CC55-4C5D-A79C-5C4AC56CAA4B}" type="parTrans" cxnId="{AF468088-22A4-4EA7-822D-46BBD72BAA9E}">
      <dgm:prSet/>
      <dgm:spPr/>
      <dgm:t>
        <a:bodyPr/>
        <a:lstStyle/>
        <a:p>
          <a:endParaRPr lang="en-US"/>
        </a:p>
      </dgm:t>
    </dgm:pt>
    <dgm:pt modelId="{17507EC0-6896-4D56-9C09-8B40EC1A209F}" type="sibTrans" cxnId="{AF468088-22A4-4EA7-822D-46BBD72BAA9E}">
      <dgm:prSet/>
      <dgm:spPr/>
      <dgm:t>
        <a:bodyPr/>
        <a:lstStyle/>
        <a:p>
          <a:endParaRPr lang="en-US"/>
        </a:p>
      </dgm:t>
    </dgm:pt>
    <dgm:pt modelId="{9334A6F6-DF78-4A6E-93F7-7FAE2E803AB2}">
      <dgm:prSet/>
      <dgm:spPr/>
      <dgm:t>
        <a:bodyPr/>
        <a:lstStyle/>
        <a:p>
          <a:r>
            <a:rPr lang="en-US"/>
            <a:t>MPN, NOS 9975/3</a:t>
          </a:r>
        </a:p>
      </dgm:t>
    </dgm:pt>
    <dgm:pt modelId="{9DC4166F-1759-4865-ABCA-263400C2C9AF}" type="parTrans" cxnId="{62599EF2-FB24-40B4-9F15-FF5EE0A7FD13}">
      <dgm:prSet/>
      <dgm:spPr/>
      <dgm:t>
        <a:bodyPr/>
        <a:lstStyle/>
        <a:p>
          <a:endParaRPr lang="en-US"/>
        </a:p>
      </dgm:t>
    </dgm:pt>
    <dgm:pt modelId="{C39EF47D-2AD7-4D59-9017-4657F7AB707E}" type="sibTrans" cxnId="{62599EF2-FB24-40B4-9F15-FF5EE0A7FD13}">
      <dgm:prSet/>
      <dgm:spPr/>
      <dgm:t>
        <a:bodyPr/>
        <a:lstStyle/>
        <a:p>
          <a:endParaRPr lang="en-US"/>
        </a:p>
      </dgm:t>
    </dgm:pt>
    <dgm:pt modelId="{1D079E67-9A54-4DD9-AF24-9563BB632503}">
      <dgm:prSet/>
      <dgm:spPr/>
      <dgm:t>
        <a:bodyPr/>
        <a:lstStyle/>
        <a:p>
          <a:pPr>
            <a:defRPr b="1"/>
          </a:pPr>
          <a:r>
            <a:rPr lang="en-US"/>
            <a:t>2026</a:t>
          </a:r>
        </a:p>
      </dgm:t>
    </dgm:pt>
    <dgm:pt modelId="{199899CC-36A1-4037-B8C7-B9D1A8425841}" type="parTrans" cxnId="{20177693-4C1E-460B-B238-1F071A9C6C2E}">
      <dgm:prSet/>
      <dgm:spPr/>
      <dgm:t>
        <a:bodyPr/>
        <a:lstStyle/>
        <a:p>
          <a:endParaRPr lang="en-US"/>
        </a:p>
      </dgm:t>
    </dgm:pt>
    <dgm:pt modelId="{FF15F3C1-C2A7-4C50-925F-BEC1C66D0F5B}" type="sibTrans" cxnId="{20177693-4C1E-460B-B238-1F071A9C6C2E}">
      <dgm:prSet/>
      <dgm:spPr/>
      <dgm:t>
        <a:bodyPr/>
        <a:lstStyle/>
        <a:p>
          <a:endParaRPr lang="en-US"/>
        </a:p>
      </dgm:t>
    </dgm:pt>
    <dgm:pt modelId="{48D1019E-DCBC-471A-8071-B95997A59747}">
      <dgm:prSet/>
      <dgm:spPr/>
      <dgm:t>
        <a:bodyPr/>
        <a:lstStyle/>
        <a:p>
          <a:r>
            <a:rPr lang="en-US"/>
            <a:t>CMML-1 9945/3</a:t>
          </a:r>
        </a:p>
      </dgm:t>
    </dgm:pt>
    <dgm:pt modelId="{14A3B6F6-C8B2-4492-B991-961D3276A5B6}" type="parTrans" cxnId="{D5F1E802-3B95-4AB8-A616-5C8B8C70BDDF}">
      <dgm:prSet/>
      <dgm:spPr/>
      <dgm:t>
        <a:bodyPr/>
        <a:lstStyle/>
        <a:p>
          <a:endParaRPr lang="en-US"/>
        </a:p>
      </dgm:t>
    </dgm:pt>
    <dgm:pt modelId="{6E6A4C82-75CE-477D-9DC8-81FD744C0B48}" type="sibTrans" cxnId="{D5F1E802-3B95-4AB8-A616-5C8B8C70BDDF}">
      <dgm:prSet/>
      <dgm:spPr/>
      <dgm:t>
        <a:bodyPr/>
        <a:lstStyle/>
        <a:p>
          <a:endParaRPr lang="en-US"/>
        </a:p>
      </dgm:t>
    </dgm:pt>
    <dgm:pt modelId="{507DAE9A-6C51-441F-A297-E7016F094FB0}" type="pres">
      <dgm:prSet presAssocID="{9FFBB23F-03B5-41A8-BAA0-0A4A99B7323D}" presName="root" presStyleCnt="0">
        <dgm:presLayoutVars>
          <dgm:chMax/>
          <dgm:chPref/>
          <dgm:animLvl val="lvl"/>
        </dgm:presLayoutVars>
      </dgm:prSet>
      <dgm:spPr/>
    </dgm:pt>
    <dgm:pt modelId="{42A81E52-FBDD-4D9C-986E-481ECC95BEC8}" type="pres">
      <dgm:prSet presAssocID="{9FFBB23F-03B5-41A8-BAA0-0A4A99B7323D}" presName="divider" presStyleLbl="node1" presStyleIdx="0" presStyleCnt="1"/>
      <dgm:spPr/>
    </dgm:pt>
    <dgm:pt modelId="{F9488E9F-7919-4AB9-985D-0EA0264C43F1}" type="pres">
      <dgm:prSet presAssocID="{9FFBB23F-03B5-41A8-BAA0-0A4A99B7323D}" presName="nodes" presStyleCnt="0">
        <dgm:presLayoutVars>
          <dgm:chMax/>
          <dgm:chPref/>
          <dgm:animLvl val="lvl"/>
        </dgm:presLayoutVars>
      </dgm:prSet>
      <dgm:spPr/>
    </dgm:pt>
    <dgm:pt modelId="{99DC6E81-D99D-49BC-B12D-D81927650A27}" type="pres">
      <dgm:prSet presAssocID="{27B8E8B3-A529-4879-ACC2-F333FB7E64B1}" presName="composite" presStyleCnt="0"/>
      <dgm:spPr/>
    </dgm:pt>
    <dgm:pt modelId="{91D10430-DB67-4172-9AF9-98834197111F}" type="pres">
      <dgm:prSet presAssocID="{27B8E8B3-A529-4879-ACC2-F333FB7E64B1}" presName="L1TextContainer" presStyleLbl="revTx" presStyleIdx="0" presStyleCnt="2">
        <dgm:presLayoutVars>
          <dgm:chMax val="1"/>
          <dgm:chPref val="1"/>
          <dgm:bulletEnabled val="1"/>
        </dgm:presLayoutVars>
      </dgm:prSet>
      <dgm:spPr/>
    </dgm:pt>
    <dgm:pt modelId="{2FF1C2BE-F975-4883-A48A-D365E5D028F8}" type="pres">
      <dgm:prSet presAssocID="{27B8E8B3-A529-4879-ACC2-F333FB7E64B1}" presName="L2TextContainerWrapper" presStyleCnt="0">
        <dgm:presLayoutVars>
          <dgm:chMax val="0"/>
          <dgm:chPref val="0"/>
          <dgm:bulletEnabled val="1"/>
        </dgm:presLayoutVars>
      </dgm:prSet>
      <dgm:spPr/>
    </dgm:pt>
    <dgm:pt modelId="{B80CDC39-C552-4A47-8A69-8768FA50107D}" type="pres">
      <dgm:prSet presAssocID="{27B8E8B3-A529-4879-ACC2-F333FB7E64B1}" presName="L2TextContainer" presStyleLbl="bgAccFollowNode1" presStyleIdx="0" presStyleCnt="2"/>
      <dgm:spPr/>
    </dgm:pt>
    <dgm:pt modelId="{11CC7CD2-E585-4665-B012-7DD689D1E3B4}" type="pres">
      <dgm:prSet presAssocID="{27B8E8B3-A529-4879-ACC2-F333FB7E64B1}" presName="FlexibleEmptyPlaceHolder" presStyleCnt="0"/>
      <dgm:spPr/>
    </dgm:pt>
    <dgm:pt modelId="{F1734DF1-232F-469C-860C-D8F0E14B7121}" type="pres">
      <dgm:prSet presAssocID="{27B8E8B3-A529-4879-ACC2-F333FB7E64B1}" presName="ConnectLine" presStyleLbl="alignNode1" presStyleIdx="0" presStyleCnt="2"/>
      <dgm:spPr>
        <a:solidFill>
          <a:schemeClr val="dk2">
            <a:hueOff val="0"/>
            <a:satOff val="0"/>
            <a:lumOff val="0"/>
            <a:alphaOff val="0"/>
          </a:schemeClr>
        </a:solidFill>
        <a:ln w="6350" cap="flat" cmpd="sng" algn="ctr">
          <a:solidFill>
            <a:schemeClr val="dk2">
              <a:hueOff val="0"/>
              <a:satOff val="0"/>
              <a:lumOff val="0"/>
              <a:alphaOff val="0"/>
            </a:schemeClr>
          </a:solidFill>
          <a:prstDash val="dash"/>
          <a:miter lim="800000"/>
        </a:ln>
        <a:effectLst/>
      </dgm:spPr>
    </dgm:pt>
    <dgm:pt modelId="{91F2BE0A-D065-44B1-943F-F03470041FE4}" type="pres">
      <dgm:prSet presAssocID="{27B8E8B3-A529-4879-ACC2-F333FB7E64B1}" presName="ConnectorPoint" presStyleLbl="fgAcc1" presStyleIdx="0" presStyleCnt="2"/>
      <dgm:spPr>
        <a:solidFill>
          <a:schemeClr val="lt2">
            <a:alpha val="90000"/>
            <a:hueOff val="0"/>
            <a:satOff val="0"/>
            <a:lumOff val="0"/>
            <a:alphaOff val="0"/>
          </a:schemeClr>
        </a:solidFill>
        <a:ln w="12700" cap="flat" cmpd="sng" algn="ctr">
          <a:noFill/>
          <a:prstDash val="solid"/>
          <a:miter lim="800000"/>
        </a:ln>
        <a:effectLst/>
      </dgm:spPr>
    </dgm:pt>
    <dgm:pt modelId="{2A137A54-0A46-4055-BA4C-E57E624CADFE}" type="pres">
      <dgm:prSet presAssocID="{27B8E8B3-A529-4879-ACC2-F333FB7E64B1}" presName="EmptyPlaceHolder" presStyleCnt="0"/>
      <dgm:spPr/>
    </dgm:pt>
    <dgm:pt modelId="{0F84FA4F-DD0B-4117-A180-1E418CD74CF9}" type="pres">
      <dgm:prSet presAssocID="{17507EC0-6896-4D56-9C09-8B40EC1A209F}" presName="spaceBetweenRectangles" presStyleCnt="0"/>
      <dgm:spPr/>
    </dgm:pt>
    <dgm:pt modelId="{B0D75358-E772-45E4-88AB-0E563B7805B8}" type="pres">
      <dgm:prSet presAssocID="{1D079E67-9A54-4DD9-AF24-9563BB632503}" presName="composite" presStyleCnt="0"/>
      <dgm:spPr/>
    </dgm:pt>
    <dgm:pt modelId="{8277C4E3-23D3-4FBF-8766-612B9532F981}" type="pres">
      <dgm:prSet presAssocID="{1D079E67-9A54-4DD9-AF24-9563BB632503}" presName="L1TextContainer" presStyleLbl="revTx" presStyleIdx="1" presStyleCnt="2">
        <dgm:presLayoutVars>
          <dgm:chMax val="1"/>
          <dgm:chPref val="1"/>
          <dgm:bulletEnabled val="1"/>
        </dgm:presLayoutVars>
      </dgm:prSet>
      <dgm:spPr/>
    </dgm:pt>
    <dgm:pt modelId="{C6CF85BB-1221-43C3-83FD-144E66224E99}" type="pres">
      <dgm:prSet presAssocID="{1D079E67-9A54-4DD9-AF24-9563BB632503}" presName="L2TextContainerWrapper" presStyleCnt="0">
        <dgm:presLayoutVars>
          <dgm:chMax val="0"/>
          <dgm:chPref val="0"/>
          <dgm:bulletEnabled val="1"/>
        </dgm:presLayoutVars>
      </dgm:prSet>
      <dgm:spPr/>
    </dgm:pt>
    <dgm:pt modelId="{F86B1B83-E180-4B8D-965A-EE457F536E12}" type="pres">
      <dgm:prSet presAssocID="{1D079E67-9A54-4DD9-AF24-9563BB632503}" presName="L2TextContainer" presStyleLbl="bgAccFollowNode1" presStyleIdx="1" presStyleCnt="2"/>
      <dgm:spPr/>
    </dgm:pt>
    <dgm:pt modelId="{A120BC4C-6E55-43EB-B325-CF70B2E03C00}" type="pres">
      <dgm:prSet presAssocID="{1D079E67-9A54-4DD9-AF24-9563BB632503}" presName="FlexibleEmptyPlaceHolder" presStyleCnt="0"/>
      <dgm:spPr/>
    </dgm:pt>
    <dgm:pt modelId="{6932E76D-4261-45ED-9E62-212EEEEAE9C1}" type="pres">
      <dgm:prSet presAssocID="{1D079E67-9A54-4DD9-AF24-9563BB632503}" presName="ConnectLine" presStyleLbl="alignNode1" presStyleIdx="1" presStyleCnt="2"/>
      <dgm:spPr>
        <a:solidFill>
          <a:schemeClr val="dk2">
            <a:hueOff val="0"/>
            <a:satOff val="0"/>
            <a:lumOff val="0"/>
            <a:alphaOff val="0"/>
          </a:schemeClr>
        </a:solidFill>
        <a:ln w="6350" cap="flat" cmpd="sng" algn="ctr">
          <a:solidFill>
            <a:schemeClr val="dk2">
              <a:hueOff val="0"/>
              <a:satOff val="0"/>
              <a:lumOff val="0"/>
              <a:alphaOff val="0"/>
            </a:schemeClr>
          </a:solidFill>
          <a:prstDash val="dash"/>
          <a:miter lim="800000"/>
        </a:ln>
        <a:effectLst/>
      </dgm:spPr>
    </dgm:pt>
    <dgm:pt modelId="{0EB7FF75-0477-49A8-9297-CED24C81B1CB}" type="pres">
      <dgm:prSet presAssocID="{1D079E67-9A54-4DD9-AF24-9563BB632503}" presName="ConnectorPoint" presStyleLbl="fgAcc1" presStyleIdx="1" presStyleCnt="2"/>
      <dgm:spPr>
        <a:solidFill>
          <a:schemeClr val="lt2">
            <a:alpha val="90000"/>
            <a:hueOff val="0"/>
            <a:satOff val="0"/>
            <a:lumOff val="0"/>
            <a:alphaOff val="0"/>
          </a:schemeClr>
        </a:solidFill>
        <a:ln w="12700" cap="flat" cmpd="sng" algn="ctr">
          <a:noFill/>
          <a:prstDash val="solid"/>
          <a:miter lim="800000"/>
        </a:ln>
        <a:effectLst/>
      </dgm:spPr>
    </dgm:pt>
    <dgm:pt modelId="{8CB96AAE-6A02-4577-8C51-73436B933038}" type="pres">
      <dgm:prSet presAssocID="{1D079E67-9A54-4DD9-AF24-9563BB632503}" presName="EmptyPlaceHolder" presStyleCnt="0"/>
      <dgm:spPr/>
    </dgm:pt>
  </dgm:ptLst>
  <dgm:cxnLst>
    <dgm:cxn modelId="{D5F1E802-3B95-4AB8-A616-5C8B8C70BDDF}" srcId="{1D079E67-9A54-4DD9-AF24-9563BB632503}" destId="{48D1019E-DCBC-471A-8071-B95997A59747}" srcOrd="0" destOrd="0" parTransId="{14A3B6F6-C8B2-4492-B991-961D3276A5B6}" sibTransId="{6E6A4C82-75CE-477D-9DC8-81FD744C0B48}"/>
    <dgm:cxn modelId="{9A1AB327-3835-4EA8-8E5F-2BB09BA4151A}" type="presOf" srcId="{48D1019E-DCBC-471A-8071-B95997A59747}" destId="{F86B1B83-E180-4B8D-965A-EE457F536E12}" srcOrd="0" destOrd="0" presId="urn:microsoft.com/office/officeart/2017/3/layout/HorizontalPathTimeline"/>
    <dgm:cxn modelId="{626F6D3C-87C6-45E4-AB60-9FAFA311AE19}" type="presOf" srcId="{9FFBB23F-03B5-41A8-BAA0-0A4A99B7323D}" destId="{507DAE9A-6C51-441F-A297-E7016F094FB0}" srcOrd="0" destOrd="0" presId="urn:microsoft.com/office/officeart/2017/3/layout/HorizontalPathTimeline"/>
    <dgm:cxn modelId="{A826643E-68EA-41B4-B403-F144FBA09CA2}" type="presOf" srcId="{27B8E8B3-A529-4879-ACC2-F333FB7E64B1}" destId="{91D10430-DB67-4172-9AF9-98834197111F}" srcOrd="0" destOrd="0" presId="urn:microsoft.com/office/officeart/2017/3/layout/HorizontalPathTimeline"/>
    <dgm:cxn modelId="{AF468088-22A4-4EA7-822D-46BBD72BAA9E}" srcId="{9FFBB23F-03B5-41A8-BAA0-0A4A99B7323D}" destId="{27B8E8B3-A529-4879-ACC2-F333FB7E64B1}" srcOrd="0" destOrd="0" parTransId="{265B38C8-CC55-4C5D-A79C-5C4AC56CAA4B}" sibTransId="{17507EC0-6896-4D56-9C09-8B40EC1A209F}"/>
    <dgm:cxn modelId="{20177693-4C1E-460B-B238-1F071A9C6C2E}" srcId="{9FFBB23F-03B5-41A8-BAA0-0A4A99B7323D}" destId="{1D079E67-9A54-4DD9-AF24-9563BB632503}" srcOrd="1" destOrd="0" parTransId="{199899CC-36A1-4037-B8C7-B9D1A8425841}" sibTransId="{FF15F3C1-C2A7-4C50-925F-BEC1C66D0F5B}"/>
    <dgm:cxn modelId="{26A223BF-E1DA-4D0D-A061-92828E1A964A}" type="presOf" srcId="{9334A6F6-DF78-4A6E-93F7-7FAE2E803AB2}" destId="{B80CDC39-C552-4A47-8A69-8768FA50107D}" srcOrd="0" destOrd="0" presId="urn:microsoft.com/office/officeart/2017/3/layout/HorizontalPathTimeline"/>
    <dgm:cxn modelId="{18E309C5-334D-4CD8-94A7-DF14A45C584F}" type="presOf" srcId="{1D079E67-9A54-4DD9-AF24-9563BB632503}" destId="{8277C4E3-23D3-4FBF-8766-612B9532F981}" srcOrd="0" destOrd="0" presId="urn:microsoft.com/office/officeart/2017/3/layout/HorizontalPathTimeline"/>
    <dgm:cxn modelId="{62599EF2-FB24-40B4-9F15-FF5EE0A7FD13}" srcId="{27B8E8B3-A529-4879-ACC2-F333FB7E64B1}" destId="{9334A6F6-DF78-4A6E-93F7-7FAE2E803AB2}" srcOrd="0" destOrd="0" parTransId="{9DC4166F-1759-4865-ABCA-263400C2C9AF}" sibTransId="{C39EF47D-2AD7-4D59-9017-4657F7AB707E}"/>
    <dgm:cxn modelId="{B9411375-5B94-4636-9F03-3D9357FBC6ED}" type="presParOf" srcId="{507DAE9A-6C51-441F-A297-E7016F094FB0}" destId="{42A81E52-FBDD-4D9C-986E-481ECC95BEC8}" srcOrd="0" destOrd="0" presId="urn:microsoft.com/office/officeart/2017/3/layout/HorizontalPathTimeline"/>
    <dgm:cxn modelId="{4491A6A3-6599-4218-9B52-2B4DBBA763DB}" type="presParOf" srcId="{507DAE9A-6C51-441F-A297-E7016F094FB0}" destId="{F9488E9F-7919-4AB9-985D-0EA0264C43F1}" srcOrd="1" destOrd="0" presId="urn:microsoft.com/office/officeart/2017/3/layout/HorizontalPathTimeline"/>
    <dgm:cxn modelId="{E6EE3C5F-7AB2-4614-ACDA-0692CF98F92C}" type="presParOf" srcId="{F9488E9F-7919-4AB9-985D-0EA0264C43F1}" destId="{99DC6E81-D99D-49BC-B12D-D81927650A27}" srcOrd="0" destOrd="0" presId="urn:microsoft.com/office/officeart/2017/3/layout/HorizontalPathTimeline"/>
    <dgm:cxn modelId="{B5DF3AD9-245A-48FC-82C7-A8BEFB9FFC45}" type="presParOf" srcId="{99DC6E81-D99D-49BC-B12D-D81927650A27}" destId="{91D10430-DB67-4172-9AF9-98834197111F}" srcOrd="0" destOrd="0" presId="urn:microsoft.com/office/officeart/2017/3/layout/HorizontalPathTimeline"/>
    <dgm:cxn modelId="{211E13EA-F4C8-4A6B-A333-91056FCFA809}" type="presParOf" srcId="{99DC6E81-D99D-49BC-B12D-D81927650A27}" destId="{2FF1C2BE-F975-4883-A48A-D365E5D028F8}" srcOrd="1" destOrd="0" presId="urn:microsoft.com/office/officeart/2017/3/layout/HorizontalPathTimeline"/>
    <dgm:cxn modelId="{655496AB-2F20-4389-B64B-679083DAB9ED}" type="presParOf" srcId="{2FF1C2BE-F975-4883-A48A-D365E5D028F8}" destId="{B80CDC39-C552-4A47-8A69-8768FA50107D}" srcOrd="0" destOrd="0" presId="urn:microsoft.com/office/officeart/2017/3/layout/HorizontalPathTimeline"/>
    <dgm:cxn modelId="{95D1FB48-FFB3-4F6E-84A8-90A7E0AE922C}" type="presParOf" srcId="{2FF1C2BE-F975-4883-A48A-D365E5D028F8}" destId="{11CC7CD2-E585-4665-B012-7DD689D1E3B4}" srcOrd="1" destOrd="0" presId="urn:microsoft.com/office/officeart/2017/3/layout/HorizontalPathTimeline"/>
    <dgm:cxn modelId="{3490720F-D381-4FC1-A485-15B7859569D7}" type="presParOf" srcId="{99DC6E81-D99D-49BC-B12D-D81927650A27}" destId="{F1734DF1-232F-469C-860C-D8F0E14B7121}" srcOrd="2" destOrd="0" presId="urn:microsoft.com/office/officeart/2017/3/layout/HorizontalPathTimeline"/>
    <dgm:cxn modelId="{593A10B6-2C43-45A4-8A12-D9DA729A7C77}" type="presParOf" srcId="{99DC6E81-D99D-49BC-B12D-D81927650A27}" destId="{91F2BE0A-D065-44B1-943F-F03470041FE4}" srcOrd="3" destOrd="0" presId="urn:microsoft.com/office/officeart/2017/3/layout/HorizontalPathTimeline"/>
    <dgm:cxn modelId="{AF549CBE-A307-49D2-A47A-3921C727A2E2}" type="presParOf" srcId="{99DC6E81-D99D-49BC-B12D-D81927650A27}" destId="{2A137A54-0A46-4055-BA4C-E57E624CADFE}" srcOrd="4" destOrd="0" presId="urn:microsoft.com/office/officeart/2017/3/layout/HorizontalPathTimeline"/>
    <dgm:cxn modelId="{F3B0547A-DF21-45D5-A971-1ED07CE05B16}" type="presParOf" srcId="{F9488E9F-7919-4AB9-985D-0EA0264C43F1}" destId="{0F84FA4F-DD0B-4117-A180-1E418CD74CF9}" srcOrd="1" destOrd="0" presId="urn:microsoft.com/office/officeart/2017/3/layout/HorizontalPathTimeline"/>
    <dgm:cxn modelId="{F90ECE5F-C666-494A-81A6-7D6A2E4FA31C}" type="presParOf" srcId="{F9488E9F-7919-4AB9-985D-0EA0264C43F1}" destId="{B0D75358-E772-45E4-88AB-0E563B7805B8}" srcOrd="2" destOrd="0" presId="urn:microsoft.com/office/officeart/2017/3/layout/HorizontalPathTimeline"/>
    <dgm:cxn modelId="{27077F1F-F82E-4CE8-B688-17CA77815D8F}" type="presParOf" srcId="{B0D75358-E772-45E4-88AB-0E563B7805B8}" destId="{8277C4E3-23D3-4FBF-8766-612B9532F981}" srcOrd="0" destOrd="0" presId="urn:microsoft.com/office/officeart/2017/3/layout/HorizontalPathTimeline"/>
    <dgm:cxn modelId="{5E455EAA-AFE6-4A4E-B1C7-7907111BD19C}" type="presParOf" srcId="{B0D75358-E772-45E4-88AB-0E563B7805B8}" destId="{C6CF85BB-1221-43C3-83FD-144E66224E99}" srcOrd="1" destOrd="0" presId="urn:microsoft.com/office/officeart/2017/3/layout/HorizontalPathTimeline"/>
    <dgm:cxn modelId="{1405C8BF-9EC7-493F-9947-1A7B21977A28}" type="presParOf" srcId="{C6CF85BB-1221-43C3-83FD-144E66224E99}" destId="{F86B1B83-E180-4B8D-965A-EE457F536E12}" srcOrd="0" destOrd="0" presId="urn:microsoft.com/office/officeart/2017/3/layout/HorizontalPathTimeline"/>
    <dgm:cxn modelId="{DDE36859-91BE-499D-BD9D-BA175A21D68C}" type="presParOf" srcId="{C6CF85BB-1221-43C3-83FD-144E66224E99}" destId="{A120BC4C-6E55-43EB-B325-CF70B2E03C00}" srcOrd="1" destOrd="0" presId="urn:microsoft.com/office/officeart/2017/3/layout/HorizontalPathTimeline"/>
    <dgm:cxn modelId="{512EC579-3DCD-44A9-AC68-6A6480E75CC7}" type="presParOf" srcId="{B0D75358-E772-45E4-88AB-0E563B7805B8}" destId="{6932E76D-4261-45ED-9E62-212EEEEAE9C1}" srcOrd="2" destOrd="0" presId="urn:microsoft.com/office/officeart/2017/3/layout/HorizontalPathTimeline"/>
    <dgm:cxn modelId="{D8C08DAF-2D77-4AD9-AFF8-2627541FA804}" type="presParOf" srcId="{B0D75358-E772-45E4-88AB-0E563B7805B8}" destId="{0EB7FF75-0477-49A8-9297-CED24C81B1CB}" srcOrd="3" destOrd="0" presId="urn:microsoft.com/office/officeart/2017/3/layout/HorizontalPathTimeline"/>
    <dgm:cxn modelId="{4A340C00-5A02-48DC-B247-E291E4772096}" type="presParOf" srcId="{B0D75358-E772-45E4-88AB-0E563B7805B8}" destId="{8CB96AAE-6A02-4577-8C51-73436B933038}"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69E42B-DCB2-4647-A6E7-36BEC25B5C2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8A3E868-44F3-4D94-8433-29AE9FF74426}">
      <dgm:prSet/>
      <dgm:spPr/>
      <dgm:t>
        <a:bodyPr/>
        <a:lstStyle/>
        <a:p>
          <a:pPr>
            <a:lnSpc>
              <a:spcPct val="100000"/>
            </a:lnSpc>
          </a:pPr>
          <a:r>
            <a:rPr lang="en-US"/>
            <a:t>2023: MPN, NOS 9975/3</a:t>
          </a:r>
        </a:p>
      </dgm:t>
    </dgm:pt>
    <dgm:pt modelId="{174DF190-3132-402B-B481-5AFE88A99604}" type="parTrans" cxnId="{BF9BA9AA-0857-442A-87B6-704383542E4E}">
      <dgm:prSet/>
      <dgm:spPr/>
      <dgm:t>
        <a:bodyPr/>
        <a:lstStyle/>
        <a:p>
          <a:endParaRPr lang="en-US"/>
        </a:p>
      </dgm:t>
    </dgm:pt>
    <dgm:pt modelId="{86603797-40DF-4823-A66D-2AC067A6D727}" type="sibTrans" cxnId="{BF9BA9AA-0857-442A-87B6-704383542E4E}">
      <dgm:prSet/>
      <dgm:spPr/>
      <dgm:t>
        <a:bodyPr/>
        <a:lstStyle/>
        <a:p>
          <a:endParaRPr lang="en-US"/>
        </a:p>
      </dgm:t>
    </dgm:pt>
    <dgm:pt modelId="{224BC07B-55FD-4DB9-9D6E-8D8B56BE247A}">
      <dgm:prSet/>
      <dgm:spPr/>
      <dgm:t>
        <a:bodyPr/>
        <a:lstStyle/>
        <a:p>
          <a:pPr>
            <a:lnSpc>
              <a:spcPct val="100000"/>
            </a:lnSpc>
          </a:pPr>
          <a:r>
            <a:rPr lang="en-US"/>
            <a:t>2026: CMML-1 9945/3</a:t>
          </a:r>
        </a:p>
      </dgm:t>
    </dgm:pt>
    <dgm:pt modelId="{0A1521DB-CF22-4F99-8538-B6BF31463212}" type="parTrans" cxnId="{1942F052-7283-4335-AE6C-C8D0DECE302A}">
      <dgm:prSet/>
      <dgm:spPr/>
      <dgm:t>
        <a:bodyPr/>
        <a:lstStyle/>
        <a:p>
          <a:endParaRPr lang="en-US"/>
        </a:p>
      </dgm:t>
    </dgm:pt>
    <dgm:pt modelId="{E092C180-49BB-4727-97E6-6C5621DB6E3D}" type="sibTrans" cxnId="{1942F052-7283-4335-AE6C-C8D0DECE302A}">
      <dgm:prSet/>
      <dgm:spPr/>
      <dgm:t>
        <a:bodyPr/>
        <a:lstStyle/>
        <a:p>
          <a:endParaRPr lang="en-US"/>
        </a:p>
      </dgm:t>
    </dgm:pt>
    <dgm:pt modelId="{DF0E3774-1FC3-42DF-A737-61FA41065D3A}" type="pres">
      <dgm:prSet presAssocID="{0069E42B-DCB2-4647-A6E7-36BEC25B5C2F}" presName="root" presStyleCnt="0">
        <dgm:presLayoutVars>
          <dgm:dir/>
          <dgm:resizeHandles val="exact"/>
        </dgm:presLayoutVars>
      </dgm:prSet>
      <dgm:spPr/>
    </dgm:pt>
    <dgm:pt modelId="{4025755D-3F7D-429A-9B1F-837323902315}" type="pres">
      <dgm:prSet presAssocID="{98A3E868-44F3-4D94-8433-29AE9FF74426}" presName="compNode" presStyleCnt="0"/>
      <dgm:spPr/>
    </dgm:pt>
    <dgm:pt modelId="{4D39CCA7-0192-4CB4-8D00-11EB3D9C164B}" type="pres">
      <dgm:prSet presAssocID="{98A3E868-44F3-4D94-8433-29AE9FF74426}" presName="bgRect" presStyleLbl="bgShp" presStyleIdx="0" presStyleCnt="2"/>
      <dgm:spPr/>
    </dgm:pt>
    <dgm:pt modelId="{C91B5587-F97E-46EF-89F4-D90E00F2FD09}" type="pres">
      <dgm:prSet presAssocID="{98A3E868-44F3-4D94-8433-29AE9FF7442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erver"/>
        </a:ext>
      </dgm:extLst>
    </dgm:pt>
    <dgm:pt modelId="{2CA1D9B3-A3A4-4DFB-93D0-44DD58191D5F}" type="pres">
      <dgm:prSet presAssocID="{98A3E868-44F3-4D94-8433-29AE9FF74426}" presName="spaceRect" presStyleCnt="0"/>
      <dgm:spPr/>
    </dgm:pt>
    <dgm:pt modelId="{90C9D826-992A-4121-84CD-6F7DD4A46A6A}" type="pres">
      <dgm:prSet presAssocID="{98A3E868-44F3-4D94-8433-29AE9FF74426}" presName="parTx" presStyleLbl="revTx" presStyleIdx="0" presStyleCnt="2">
        <dgm:presLayoutVars>
          <dgm:chMax val="0"/>
          <dgm:chPref val="0"/>
        </dgm:presLayoutVars>
      </dgm:prSet>
      <dgm:spPr/>
    </dgm:pt>
    <dgm:pt modelId="{C77C453C-60AF-43DA-8560-8631D982B036}" type="pres">
      <dgm:prSet presAssocID="{86603797-40DF-4823-A66D-2AC067A6D727}" presName="sibTrans" presStyleCnt="0"/>
      <dgm:spPr/>
    </dgm:pt>
    <dgm:pt modelId="{D54CAD27-2768-4BDA-B982-AD3C213ABFD7}" type="pres">
      <dgm:prSet presAssocID="{224BC07B-55FD-4DB9-9D6E-8D8B56BE247A}" presName="compNode" presStyleCnt="0"/>
      <dgm:spPr/>
    </dgm:pt>
    <dgm:pt modelId="{914C86FB-7141-4736-A98C-9D065CC5468D}" type="pres">
      <dgm:prSet presAssocID="{224BC07B-55FD-4DB9-9D6E-8D8B56BE247A}" presName="bgRect" presStyleLbl="bgShp" presStyleIdx="1" presStyleCnt="2"/>
      <dgm:spPr/>
    </dgm:pt>
    <dgm:pt modelId="{024ABFE5-40E3-4094-BB87-410A13B37D92}" type="pres">
      <dgm:prSet presAssocID="{224BC07B-55FD-4DB9-9D6E-8D8B56BE247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ubtitles"/>
        </a:ext>
      </dgm:extLst>
    </dgm:pt>
    <dgm:pt modelId="{766B742A-B39C-4912-A453-7FF8ED217A0E}" type="pres">
      <dgm:prSet presAssocID="{224BC07B-55FD-4DB9-9D6E-8D8B56BE247A}" presName="spaceRect" presStyleCnt="0"/>
      <dgm:spPr/>
    </dgm:pt>
    <dgm:pt modelId="{3BB23DEF-CB1C-4B78-A551-E98143ECC07D}" type="pres">
      <dgm:prSet presAssocID="{224BC07B-55FD-4DB9-9D6E-8D8B56BE247A}" presName="parTx" presStyleLbl="revTx" presStyleIdx="1" presStyleCnt="2">
        <dgm:presLayoutVars>
          <dgm:chMax val="0"/>
          <dgm:chPref val="0"/>
        </dgm:presLayoutVars>
      </dgm:prSet>
      <dgm:spPr/>
    </dgm:pt>
  </dgm:ptLst>
  <dgm:cxnLst>
    <dgm:cxn modelId="{D7D11F04-F36C-4C97-8AFE-33917ED759BD}" type="presOf" srcId="{0069E42B-DCB2-4647-A6E7-36BEC25B5C2F}" destId="{DF0E3774-1FC3-42DF-A737-61FA41065D3A}" srcOrd="0" destOrd="0" presId="urn:microsoft.com/office/officeart/2018/2/layout/IconVerticalSolidList"/>
    <dgm:cxn modelId="{B7D62B0C-2A01-48B5-87C7-EE085B986AA2}" type="presOf" srcId="{224BC07B-55FD-4DB9-9D6E-8D8B56BE247A}" destId="{3BB23DEF-CB1C-4B78-A551-E98143ECC07D}" srcOrd="0" destOrd="0" presId="urn:microsoft.com/office/officeart/2018/2/layout/IconVerticalSolidList"/>
    <dgm:cxn modelId="{1942F052-7283-4335-AE6C-C8D0DECE302A}" srcId="{0069E42B-DCB2-4647-A6E7-36BEC25B5C2F}" destId="{224BC07B-55FD-4DB9-9D6E-8D8B56BE247A}" srcOrd="1" destOrd="0" parTransId="{0A1521DB-CF22-4F99-8538-B6BF31463212}" sibTransId="{E092C180-49BB-4727-97E6-6C5621DB6E3D}"/>
    <dgm:cxn modelId="{40A0739E-BC85-45E5-9E5C-0BA2CFCE9F09}" type="presOf" srcId="{98A3E868-44F3-4D94-8433-29AE9FF74426}" destId="{90C9D826-992A-4121-84CD-6F7DD4A46A6A}" srcOrd="0" destOrd="0" presId="urn:microsoft.com/office/officeart/2018/2/layout/IconVerticalSolidList"/>
    <dgm:cxn modelId="{BF9BA9AA-0857-442A-87B6-704383542E4E}" srcId="{0069E42B-DCB2-4647-A6E7-36BEC25B5C2F}" destId="{98A3E868-44F3-4D94-8433-29AE9FF74426}" srcOrd="0" destOrd="0" parTransId="{174DF190-3132-402B-B481-5AFE88A99604}" sibTransId="{86603797-40DF-4823-A66D-2AC067A6D727}"/>
    <dgm:cxn modelId="{119DDD42-FB18-4C9B-B142-1019668C8A00}" type="presParOf" srcId="{DF0E3774-1FC3-42DF-A737-61FA41065D3A}" destId="{4025755D-3F7D-429A-9B1F-837323902315}" srcOrd="0" destOrd="0" presId="urn:microsoft.com/office/officeart/2018/2/layout/IconVerticalSolidList"/>
    <dgm:cxn modelId="{CE39BEA6-6FFB-4D56-8442-41378214E924}" type="presParOf" srcId="{4025755D-3F7D-429A-9B1F-837323902315}" destId="{4D39CCA7-0192-4CB4-8D00-11EB3D9C164B}" srcOrd="0" destOrd="0" presId="urn:microsoft.com/office/officeart/2018/2/layout/IconVerticalSolidList"/>
    <dgm:cxn modelId="{9C3348A7-C8E2-444F-8852-5D60D67D3AD1}" type="presParOf" srcId="{4025755D-3F7D-429A-9B1F-837323902315}" destId="{C91B5587-F97E-46EF-89F4-D90E00F2FD09}" srcOrd="1" destOrd="0" presId="urn:microsoft.com/office/officeart/2018/2/layout/IconVerticalSolidList"/>
    <dgm:cxn modelId="{67DB4419-6E92-4B14-A3BE-22FF56CA0867}" type="presParOf" srcId="{4025755D-3F7D-429A-9B1F-837323902315}" destId="{2CA1D9B3-A3A4-4DFB-93D0-44DD58191D5F}" srcOrd="2" destOrd="0" presId="urn:microsoft.com/office/officeart/2018/2/layout/IconVerticalSolidList"/>
    <dgm:cxn modelId="{A9A28DF9-942E-4F9F-BE31-25F91ED23703}" type="presParOf" srcId="{4025755D-3F7D-429A-9B1F-837323902315}" destId="{90C9D826-992A-4121-84CD-6F7DD4A46A6A}" srcOrd="3" destOrd="0" presId="urn:microsoft.com/office/officeart/2018/2/layout/IconVerticalSolidList"/>
    <dgm:cxn modelId="{DC187BC1-779A-476E-8C55-520DE4B862C1}" type="presParOf" srcId="{DF0E3774-1FC3-42DF-A737-61FA41065D3A}" destId="{C77C453C-60AF-43DA-8560-8631D982B036}" srcOrd="1" destOrd="0" presId="urn:microsoft.com/office/officeart/2018/2/layout/IconVerticalSolidList"/>
    <dgm:cxn modelId="{E23EB40C-6FC4-4558-84A6-FA9FC4C8DC90}" type="presParOf" srcId="{DF0E3774-1FC3-42DF-A737-61FA41065D3A}" destId="{D54CAD27-2768-4BDA-B982-AD3C213ABFD7}" srcOrd="2" destOrd="0" presId="urn:microsoft.com/office/officeart/2018/2/layout/IconVerticalSolidList"/>
    <dgm:cxn modelId="{5ABB4280-6940-47BC-A33A-8988F0339602}" type="presParOf" srcId="{D54CAD27-2768-4BDA-B982-AD3C213ABFD7}" destId="{914C86FB-7141-4736-A98C-9D065CC5468D}" srcOrd="0" destOrd="0" presId="urn:microsoft.com/office/officeart/2018/2/layout/IconVerticalSolidList"/>
    <dgm:cxn modelId="{D08B080C-74FA-4996-B747-00A9C5EE6B28}" type="presParOf" srcId="{D54CAD27-2768-4BDA-B982-AD3C213ABFD7}" destId="{024ABFE5-40E3-4094-BB87-410A13B37D92}" srcOrd="1" destOrd="0" presId="urn:microsoft.com/office/officeart/2018/2/layout/IconVerticalSolidList"/>
    <dgm:cxn modelId="{95EDDA77-4E6D-4087-BCC8-C94F0EED652E}" type="presParOf" srcId="{D54CAD27-2768-4BDA-B982-AD3C213ABFD7}" destId="{766B742A-B39C-4912-A453-7FF8ED217A0E}" srcOrd="2" destOrd="0" presId="urn:microsoft.com/office/officeart/2018/2/layout/IconVerticalSolidList"/>
    <dgm:cxn modelId="{1FE0D52F-52E1-44FE-B881-317FB9E004BB}" type="presParOf" srcId="{D54CAD27-2768-4BDA-B982-AD3C213ABFD7}" destId="{3BB23DEF-CB1C-4B78-A551-E98143ECC07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069E42B-DCB2-4647-A6E7-36BEC25B5C2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8A3E868-44F3-4D94-8433-29AE9FF74426}">
      <dgm:prSet/>
      <dgm:spPr/>
      <dgm:t>
        <a:bodyPr/>
        <a:lstStyle/>
        <a:p>
          <a:pPr>
            <a:lnSpc>
              <a:spcPct val="100000"/>
            </a:lnSpc>
          </a:pPr>
          <a:r>
            <a:rPr lang="en-US" dirty="0"/>
            <a:t>2023: MPN, NOS 9975/3</a:t>
          </a:r>
        </a:p>
      </dgm:t>
    </dgm:pt>
    <dgm:pt modelId="{174DF190-3132-402B-B481-5AFE88A99604}" type="parTrans" cxnId="{BF9BA9AA-0857-442A-87B6-704383542E4E}">
      <dgm:prSet/>
      <dgm:spPr/>
      <dgm:t>
        <a:bodyPr/>
        <a:lstStyle/>
        <a:p>
          <a:endParaRPr lang="en-US"/>
        </a:p>
      </dgm:t>
    </dgm:pt>
    <dgm:pt modelId="{86603797-40DF-4823-A66D-2AC067A6D727}" type="sibTrans" cxnId="{BF9BA9AA-0857-442A-87B6-704383542E4E}">
      <dgm:prSet/>
      <dgm:spPr/>
      <dgm:t>
        <a:bodyPr/>
        <a:lstStyle/>
        <a:p>
          <a:endParaRPr lang="en-US"/>
        </a:p>
      </dgm:t>
    </dgm:pt>
    <dgm:pt modelId="{224BC07B-55FD-4DB9-9D6E-8D8B56BE247A}">
      <dgm:prSet/>
      <dgm:spPr/>
      <dgm:t>
        <a:bodyPr/>
        <a:lstStyle/>
        <a:p>
          <a:pPr>
            <a:lnSpc>
              <a:spcPct val="100000"/>
            </a:lnSpc>
          </a:pPr>
          <a:r>
            <a:rPr lang="en-US"/>
            <a:t>2026: CMML-1 9945/3</a:t>
          </a:r>
        </a:p>
      </dgm:t>
    </dgm:pt>
    <dgm:pt modelId="{0A1521DB-CF22-4F99-8538-B6BF31463212}" type="parTrans" cxnId="{1942F052-7283-4335-AE6C-C8D0DECE302A}">
      <dgm:prSet/>
      <dgm:spPr/>
      <dgm:t>
        <a:bodyPr/>
        <a:lstStyle/>
        <a:p>
          <a:endParaRPr lang="en-US"/>
        </a:p>
      </dgm:t>
    </dgm:pt>
    <dgm:pt modelId="{E092C180-49BB-4727-97E6-6C5621DB6E3D}" type="sibTrans" cxnId="{1942F052-7283-4335-AE6C-C8D0DECE302A}">
      <dgm:prSet/>
      <dgm:spPr/>
      <dgm:t>
        <a:bodyPr/>
        <a:lstStyle/>
        <a:p>
          <a:endParaRPr lang="en-US"/>
        </a:p>
      </dgm:t>
    </dgm:pt>
    <dgm:pt modelId="{DF0E3774-1FC3-42DF-A737-61FA41065D3A}" type="pres">
      <dgm:prSet presAssocID="{0069E42B-DCB2-4647-A6E7-36BEC25B5C2F}" presName="root" presStyleCnt="0">
        <dgm:presLayoutVars>
          <dgm:dir/>
          <dgm:resizeHandles val="exact"/>
        </dgm:presLayoutVars>
      </dgm:prSet>
      <dgm:spPr/>
    </dgm:pt>
    <dgm:pt modelId="{4025755D-3F7D-429A-9B1F-837323902315}" type="pres">
      <dgm:prSet presAssocID="{98A3E868-44F3-4D94-8433-29AE9FF74426}" presName="compNode" presStyleCnt="0"/>
      <dgm:spPr/>
    </dgm:pt>
    <dgm:pt modelId="{4D39CCA7-0192-4CB4-8D00-11EB3D9C164B}" type="pres">
      <dgm:prSet presAssocID="{98A3E868-44F3-4D94-8433-29AE9FF74426}" presName="bgRect" presStyleLbl="bgShp" presStyleIdx="0" presStyleCnt="2"/>
      <dgm:spPr/>
    </dgm:pt>
    <dgm:pt modelId="{C91B5587-F97E-46EF-89F4-D90E00F2FD09}" type="pres">
      <dgm:prSet presAssocID="{98A3E868-44F3-4D94-8433-29AE9FF7442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erver"/>
        </a:ext>
      </dgm:extLst>
    </dgm:pt>
    <dgm:pt modelId="{2CA1D9B3-A3A4-4DFB-93D0-44DD58191D5F}" type="pres">
      <dgm:prSet presAssocID="{98A3E868-44F3-4D94-8433-29AE9FF74426}" presName="spaceRect" presStyleCnt="0"/>
      <dgm:spPr/>
    </dgm:pt>
    <dgm:pt modelId="{90C9D826-992A-4121-84CD-6F7DD4A46A6A}" type="pres">
      <dgm:prSet presAssocID="{98A3E868-44F3-4D94-8433-29AE9FF74426}" presName="parTx" presStyleLbl="revTx" presStyleIdx="0" presStyleCnt="2">
        <dgm:presLayoutVars>
          <dgm:chMax val="0"/>
          <dgm:chPref val="0"/>
        </dgm:presLayoutVars>
      </dgm:prSet>
      <dgm:spPr/>
    </dgm:pt>
    <dgm:pt modelId="{C77C453C-60AF-43DA-8560-8631D982B036}" type="pres">
      <dgm:prSet presAssocID="{86603797-40DF-4823-A66D-2AC067A6D727}" presName="sibTrans" presStyleCnt="0"/>
      <dgm:spPr/>
    </dgm:pt>
    <dgm:pt modelId="{D54CAD27-2768-4BDA-B982-AD3C213ABFD7}" type="pres">
      <dgm:prSet presAssocID="{224BC07B-55FD-4DB9-9D6E-8D8B56BE247A}" presName="compNode" presStyleCnt="0"/>
      <dgm:spPr/>
    </dgm:pt>
    <dgm:pt modelId="{914C86FB-7141-4736-A98C-9D065CC5468D}" type="pres">
      <dgm:prSet presAssocID="{224BC07B-55FD-4DB9-9D6E-8D8B56BE247A}" presName="bgRect" presStyleLbl="bgShp" presStyleIdx="1" presStyleCnt="2"/>
      <dgm:spPr/>
    </dgm:pt>
    <dgm:pt modelId="{024ABFE5-40E3-4094-BB87-410A13B37D92}" type="pres">
      <dgm:prSet presAssocID="{224BC07B-55FD-4DB9-9D6E-8D8B56BE247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ubtitles"/>
        </a:ext>
      </dgm:extLst>
    </dgm:pt>
    <dgm:pt modelId="{766B742A-B39C-4912-A453-7FF8ED217A0E}" type="pres">
      <dgm:prSet presAssocID="{224BC07B-55FD-4DB9-9D6E-8D8B56BE247A}" presName="spaceRect" presStyleCnt="0"/>
      <dgm:spPr/>
    </dgm:pt>
    <dgm:pt modelId="{3BB23DEF-CB1C-4B78-A551-E98143ECC07D}" type="pres">
      <dgm:prSet presAssocID="{224BC07B-55FD-4DB9-9D6E-8D8B56BE247A}" presName="parTx" presStyleLbl="revTx" presStyleIdx="1" presStyleCnt="2">
        <dgm:presLayoutVars>
          <dgm:chMax val="0"/>
          <dgm:chPref val="0"/>
        </dgm:presLayoutVars>
      </dgm:prSet>
      <dgm:spPr/>
    </dgm:pt>
  </dgm:ptLst>
  <dgm:cxnLst>
    <dgm:cxn modelId="{D7D11F04-F36C-4C97-8AFE-33917ED759BD}" type="presOf" srcId="{0069E42B-DCB2-4647-A6E7-36BEC25B5C2F}" destId="{DF0E3774-1FC3-42DF-A737-61FA41065D3A}" srcOrd="0" destOrd="0" presId="urn:microsoft.com/office/officeart/2018/2/layout/IconVerticalSolidList"/>
    <dgm:cxn modelId="{B7D62B0C-2A01-48B5-87C7-EE085B986AA2}" type="presOf" srcId="{224BC07B-55FD-4DB9-9D6E-8D8B56BE247A}" destId="{3BB23DEF-CB1C-4B78-A551-E98143ECC07D}" srcOrd="0" destOrd="0" presId="urn:microsoft.com/office/officeart/2018/2/layout/IconVerticalSolidList"/>
    <dgm:cxn modelId="{1942F052-7283-4335-AE6C-C8D0DECE302A}" srcId="{0069E42B-DCB2-4647-A6E7-36BEC25B5C2F}" destId="{224BC07B-55FD-4DB9-9D6E-8D8B56BE247A}" srcOrd="1" destOrd="0" parTransId="{0A1521DB-CF22-4F99-8538-B6BF31463212}" sibTransId="{E092C180-49BB-4727-97E6-6C5621DB6E3D}"/>
    <dgm:cxn modelId="{40A0739E-BC85-45E5-9E5C-0BA2CFCE9F09}" type="presOf" srcId="{98A3E868-44F3-4D94-8433-29AE9FF74426}" destId="{90C9D826-992A-4121-84CD-6F7DD4A46A6A}" srcOrd="0" destOrd="0" presId="urn:microsoft.com/office/officeart/2018/2/layout/IconVerticalSolidList"/>
    <dgm:cxn modelId="{BF9BA9AA-0857-442A-87B6-704383542E4E}" srcId="{0069E42B-DCB2-4647-A6E7-36BEC25B5C2F}" destId="{98A3E868-44F3-4D94-8433-29AE9FF74426}" srcOrd="0" destOrd="0" parTransId="{174DF190-3132-402B-B481-5AFE88A99604}" sibTransId="{86603797-40DF-4823-A66D-2AC067A6D727}"/>
    <dgm:cxn modelId="{119DDD42-FB18-4C9B-B142-1019668C8A00}" type="presParOf" srcId="{DF0E3774-1FC3-42DF-A737-61FA41065D3A}" destId="{4025755D-3F7D-429A-9B1F-837323902315}" srcOrd="0" destOrd="0" presId="urn:microsoft.com/office/officeart/2018/2/layout/IconVerticalSolidList"/>
    <dgm:cxn modelId="{CE39BEA6-6FFB-4D56-8442-41378214E924}" type="presParOf" srcId="{4025755D-3F7D-429A-9B1F-837323902315}" destId="{4D39CCA7-0192-4CB4-8D00-11EB3D9C164B}" srcOrd="0" destOrd="0" presId="urn:microsoft.com/office/officeart/2018/2/layout/IconVerticalSolidList"/>
    <dgm:cxn modelId="{9C3348A7-C8E2-444F-8852-5D60D67D3AD1}" type="presParOf" srcId="{4025755D-3F7D-429A-9B1F-837323902315}" destId="{C91B5587-F97E-46EF-89F4-D90E00F2FD09}" srcOrd="1" destOrd="0" presId="urn:microsoft.com/office/officeart/2018/2/layout/IconVerticalSolidList"/>
    <dgm:cxn modelId="{67DB4419-6E92-4B14-A3BE-22FF56CA0867}" type="presParOf" srcId="{4025755D-3F7D-429A-9B1F-837323902315}" destId="{2CA1D9B3-A3A4-4DFB-93D0-44DD58191D5F}" srcOrd="2" destOrd="0" presId="urn:microsoft.com/office/officeart/2018/2/layout/IconVerticalSolidList"/>
    <dgm:cxn modelId="{A9A28DF9-942E-4F9F-BE31-25F91ED23703}" type="presParOf" srcId="{4025755D-3F7D-429A-9B1F-837323902315}" destId="{90C9D826-992A-4121-84CD-6F7DD4A46A6A}" srcOrd="3" destOrd="0" presId="urn:microsoft.com/office/officeart/2018/2/layout/IconVerticalSolidList"/>
    <dgm:cxn modelId="{DC187BC1-779A-476E-8C55-520DE4B862C1}" type="presParOf" srcId="{DF0E3774-1FC3-42DF-A737-61FA41065D3A}" destId="{C77C453C-60AF-43DA-8560-8631D982B036}" srcOrd="1" destOrd="0" presId="urn:microsoft.com/office/officeart/2018/2/layout/IconVerticalSolidList"/>
    <dgm:cxn modelId="{E23EB40C-6FC4-4558-84A6-FA9FC4C8DC90}" type="presParOf" srcId="{DF0E3774-1FC3-42DF-A737-61FA41065D3A}" destId="{D54CAD27-2768-4BDA-B982-AD3C213ABFD7}" srcOrd="2" destOrd="0" presId="urn:microsoft.com/office/officeart/2018/2/layout/IconVerticalSolidList"/>
    <dgm:cxn modelId="{5ABB4280-6940-47BC-A33A-8988F0339602}" type="presParOf" srcId="{D54CAD27-2768-4BDA-B982-AD3C213ABFD7}" destId="{914C86FB-7141-4736-A98C-9D065CC5468D}" srcOrd="0" destOrd="0" presId="urn:microsoft.com/office/officeart/2018/2/layout/IconVerticalSolidList"/>
    <dgm:cxn modelId="{D08B080C-74FA-4996-B747-00A9C5EE6B28}" type="presParOf" srcId="{D54CAD27-2768-4BDA-B982-AD3C213ABFD7}" destId="{024ABFE5-40E3-4094-BB87-410A13B37D92}" srcOrd="1" destOrd="0" presId="urn:microsoft.com/office/officeart/2018/2/layout/IconVerticalSolidList"/>
    <dgm:cxn modelId="{95EDDA77-4E6D-4087-BCC8-C94F0EED652E}" type="presParOf" srcId="{D54CAD27-2768-4BDA-B982-AD3C213ABFD7}" destId="{766B742A-B39C-4912-A453-7FF8ED217A0E}" srcOrd="2" destOrd="0" presId="urn:microsoft.com/office/officeart/2018/2/layout/IconVerticalSolidList"/>
    <dgm:cxn modelId="{1FE0D52F-52E1-44FE-B881-317FB9E004BB}" type="presParOf" srcId="{D54CAD27-2768-4BDA-B982-AD3C213ABFD7}" destId="{3BB23DEF-CB1C-4B78-A551-E98143ECC07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53086-96A1-4952-A768-5CF988FCA3C9}">
      <dsp:nvSpPr>
        <dsp:cNvPr id="0" name=""/>
        <dsp:cNvSpPr/>
      </dsp:nvSpPr>
      <dsp:spPr>
        <a:xfrm>
          <a:off x="0" y="1644"/>
          <a:ext cx="6324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1152B9-39EA-4580-8E4F-D8C088E07D70}">
      <dsp:nvSpPr>
        <dsp:cNvPr id="0" name=""/>
        <dsp:cNvSpPr/>
      </dsp:nvSpPr>
      <dsp:spPr>
        <a:xfrm>
          <a:off x="0" y="1644"/>
          <a:ext cx="6324600" cy="1121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Section updated with lots of examples</a:t>
          </a:r>
        </a:p>
      </dsp:txBody>
      <dsp:txXfrm>
        <a:off x="0" y="1644"/>
        <a:ext cx="6324600" cy="1121266"/>
      </dsp:txXfrm>
    </dsp:sp>
    <dsp:sp modelId="{339A0AFB-F7F6-43DF-B9F7-F070EE57EF78}">
      <dsp:nvSpPr>
        <dsp:cNvPr id="0" name=""/>
        <dsp:cNvSpPr/>
      </dsp:nvSpPr>
      <dsp:spPr>
        <a:xfrm>
          <a:off x="0" y="1122910"/>
          <a:ext cx="6324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0E2DEC-91FA-4CE0-AECC-CE875E68F13F}">
      <dsp:nvSpPr>
        <dsp:cNvPr id="0" name=""/>
        <dsp:cNvSpPr/>
      </dsp:nvSpPr>
      <dsp:spPr>
        <a:xfrm>
          <a:off x="0" y="1122910"/>
          <a:ext cx="6324600" cy="1121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Chronic = listed under transformations from</a:t>
          </a:r>
        </a:p>
      </dsp:txBody>
      <dsp:txXfrm>
        <a:off x="0" y="1122910"/>
        <a:ext cx="6324600" cy="1121266"/>
      </dsp:txXfrm>
    </dsp:sp>
    <dsp:sp modelId="{075093D8-7764-4BEF-8758-618D178A2637}">
      <dsp:nvSpPr>
        <dsp:cNvPr id="0" name=""/>
        <dsp:cNvSpPr/>
      </dsp:nvSpPr>
      <dsp:spPr>
        <a:xfrm>
          <a:off x="0" y="2244177"/>
          <a:ext cx="6324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7FF156-5CEE-48D6-AC0E-6BF35983ABA0}">
      <dsp:nvSpPr>
        <dsp:cNvPr id="0" name=""/>
        <dsp:cNvSpPr/>
      </dsp:nvSpPr>
      <dsp:spPr>
        <a:xfrm>
          <a:off x="0" y="2244177"/>
          <a:ext cx="6324600" cy="1121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Acute = listed under transformations to </a:t>
          </a:r>
        </a:p>
      </dsp:txBody>
      <dsp:txXfrm>
        <a:off x="0" y="2244177"/>
        <a:ext cx="6324600" cy="11212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CEE61-E849-4354-94C1-D880C8B0B967}">
      <dsp:nvSpPr>
        <dsp:cNvPr id="0" name=""/>
        <dsp:cNvSpPr/>
      </dsp:nvSpPr>
      <dsp:spPr>
        <a:xfrm>
          <a:off x="0" y="0"/>
          <a:ext cx="8427631" cy="12369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Per rule M7, single primary</a:t>
          </a:r>
        </a:p>
      </dsp:txBody>
      <dsp:txXfrm>
        <a:off x="36230" y="36230"/>
        <a:ext cx="7092817" cy="1164535"/>
      </dsp:txXfrm>
    </dsp:sp>
    <dsp:sp modelId="{38BFCB56-6802-4F9C-9E17-81513630603B}">
      <dsp:nvSpPr>
        <dsp:cNvPr id="0" name=""/>
        <dsp:cNvSpPr/>
      </dsp:nvSpPr>
      <dsp:spPr>
        <a:xfrm>
          <a:off x="743614" y="1443161"/>
          <a:ext cx="8427631" cy="12369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In 2023, this would have been abstracted as a MPN, NOS 9975/3</a:t>
          </a:r>
        </a:p>
      </dsp:txBody>
      <dsp:txXfrm>
        <a:off x="779844" y="1479391"/>
        <a:ext cx="6807509" cy="1164535"/>
      </dsp:txXfrm>
    </dsp:sp>
    <dsp:sp modelId="{504CCC81-3913-459F-92D3-0DEA832DC2AF}">
      <dsp:nvSpPr>
        <dsp:cNvPr id="0" name=""/>
        <dsp:cNvSpPr/>
      </dsp:nvSpPr>
      <dsp:spPr>
        <a:xfrm>
          <a:off x="1487228" y="2886322"/>
          <a:ext cx="8427631" cy="12369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Come 2026, update the histology code to 9945/3 </a:t>
          </a:r>
        </a:p>
        <a:p>
          <a:pPr marL="171450" lvl="1" indent="-171450" algn="l" defTabSz="800100">
            <a:lnSpc>
              <a:spcPct val="90000"/>
            </a:lnSpc>
            <a:spcBef>
              <a:spcPct val="0"/>
            </a:spcBef>
            <a:spcAft>
              <a:spcPct val="15000"/>
            </a:spcAft>
            <a:buChar char="•"/>
          </a:pPr>
          <a:r>
            <a:rPr lang="en-US" sz="1800" kern="1200"/>
            <a:t>Per the abstractor notes in the hematopoietic database AND the notes under rule M7</a:t>
          </a:r>
        </a:p>
      </dsp:txBody>
      <dsp:txXfrm>
        <a:off x="1523458" y="2922552"/>
        <a:ext cx="6807509" cy="1164535"/>
      </dsp:txXfrm>
    </dsp:sp>
    <dsp:sp modelId="{3A72D732-3BD1-4A77-B6A7-DD44A76CC82C}">
      <dsp:nvSpPr>
        <dsp:cNvPr id="0" name=""/>
        <dsp:cNvSpPr/>
      </dsp:nvSpPr>
      <dsp:spPr>
        <a:xfrm>
          <a:off x="7623583" y="938054"/>
          <a:ext cx="804047" cy="80404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804494" y="938054"/>
        <a:ext cx="442225" cy="605045"/>
      </dsp:txXfrm>
    </dsp:sp>
    <dsp:sp modelId="{15F95208-6D0A-45D7-9DC9-B2EDAA476F4D}">
      <dsp:nvSpPr>
        <dsp:cNvPr id="0" name=""/>
        <dsp:cNvSpPr/>
      </dsp:nvSpPr>
      <dsp:spPr>
        <a:xfrm>
          <a:off x="8367198" y="2372969"/>
          <a:ext cx="804047" cy="80404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548109" y="2372969"/>
        <a:ext cx="442225" cy="6050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9FB59-44A9-4004-A0DB-500BBBB5F181}">
      <dsp:nvSpPr>
        <dsp:cNvPr id="0" name=""/>
        <dsp:cNvSpPr/>
      </dsp:nvSpPr>
      <dsp:spPr>
        <a:xfrm>
          <a:off x="0" y="307786"/>
          <a:ext cx="11222476" cy="158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0989" tIns="374904" rIns="870989"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See if there are any </a:t>
          </a:r>
          <a:r>
            <a:rPr lang="en-US" sz="1800" b="1" kern="1200"/>
            <a:t>regional</a:t>
          </a:r>
          <a:r>
            <a:rPr lang="en-US" sz="1800" kern="1200"/>
            <a:t> nodes for that organ</a:t>
          </a:r>
          <a:endParaRPr lang="en-US" sz="1800" kern="1200" dirty="0"/>
        </a:p>
        <a:p>
          <a:pPr marL="171450" lvl="1" indent="-171450" algn="l" defTabSz="800100">
            <a:lnSpc>
              <a:spcPct val="90000"/>
            </a:lnSpc>
            <a:spcBef>
              <a:spcPct val="0"/>
            </a:spcBef>
            <a:spcAft>
              <a:spcPct val="15000"/>
            </a:spcAft>
            <a:buChar char="•"/>
          </a:pPr>
          <a:r>
            <a:rPr lang="en-US" sz="1800" kern="1200"/>
            <a:t>Go to rule PH24 or PH25</a:t>
          </a:r>
          <a:endParaRPr lang="en-US" sz="1800" kern="1200" dirty="0"/>
        </a:p>
        <a:p>
          <a:pPr marL="342900" lvl="2" indent="-171450" algn="l" defTabSz="800100">
            <a:lnSpc>
              <a:spcPct val="90000"/>
            </a:lnSpc>
            <a:spcBef>
              <a:spcPct val="0"/>
            </a:spcBef>
            <a:spcAft>
              <a:spcPct val="15000"/>
            </a:spcAft>
            <a:buChar char="•"/>
          </a:pPr>
          <a:r>
            <a:rPr lang="en-US" sz="1800" kern="1200" dirty="0"/>
            <a:t>Distant nodes may be involved, but they are ignored when assigning primary site and accounted for in staging only.</a:t>
          </a:r>
        </a:p>
      </dsp:txBody>
      <dsp:txXfrm>
        <a:off x="0" y="307786"/>
        <a:ext cx="11222476" cy="1587600"/>
      </dsp:txXfrm>
    </dsp:sp>
    <dsp:sp modelId="{4FBA4442-6583-44D4-873E-C116880698AA}">
      <dsp:nvSpPr>
        <dsp:cNvPr id="0" name=""/>
        <dsp:cNvSpPr/>
      </dsp:nvSpPr>
      <dsp:spPr>
        <a:xfrm>
          <a:off x="561123" y="42106"/>
          <a:ext cx="7855733"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928" tIns="0" rIns="296928" bIns="0" numCol="1" spcCol="1270" anchor="ctr" anchorCtr="0">
          <a:noAutofit/>
        </a:bodyPr>
        <a:lstStyle/>
        <a:p>
          <a:pPr marL="0" lvl="0" indent="0" algn="l" defTabSz="800100">
            <a:lnSpc>
              <a:spcPct val="90000"/>
            </a:lnSpc>
            <a:spcBef>
              <a:spcPct val="0"/>
            </a:spcBef>
            <a:spcAft>
              <a:spcPct val="35000"/>
            </a:spcAft>
            <a:buNone/>
          </a:pPr>
          <a:r>
            <a:rPr lang="en-US" sz="1800" kern="1200"/>
            <a:t>If there is a single organ involved (excluding spleen)</a:t>
          </a:r>
          <a:endParaRPr lang="en-US" sz="1800" kern="1200" dirty="0"/>
        </a:p>
      </dsp:txBody>
      <dsp:txXfrm>
        <a:off x="587062" y="68045"/>
        <a:ext cx="7803855" cy="479482"/>
      </dsp:txXfrm>
    </dsp:sp>
    <dsp:sp modelId="{2D4E3214-4A08-4D4D-A8FC-64D6C3D04304}">
      <dsp:nvSpPr>
        <dsp:cNvPr id="0" name=""/>
        <dsp:cNvSpPr/>
      </dsp:nvSpPr>
      <dsp:spPr>
        <a:xfrm>
          <a:off x="0" y="2258267"/>
          <a:ext cx="11222476" cy="1587600"/>
        </a:xfrm>
        <a:prstGeom prst="rect">
          <a:avLst/>
        </a:prstGeom>
        <a:solidFill>
          <a:schemeClr val="lt1">
            <a:alpha val="90000"/>
            <a:hueOff val="0"/>
            <a:satOff val="0"/>
            <a:lumOff val="0"/>
            <a:alphaOff val="0"/>
          </a:schemeClr>
        </a:solidFill>
        <a:ln w="12700" cap="flat" cmpd="sng" algn="ctr">
          <a:solidFill>
            <a:schemeClr val="accent2">
              <a:hueOff val="-838123"/>
              <a:satOff val="-9658"/>
              <a:lumOff val="21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0989" tIns="374904" rIns="870989"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With lymph node involvement, code to C779</a:t>
          </a:r>
          <a:endParaRPr lang="en-US" sz="1800" kern="1200" dirty="0"/>
        </a:p>
        <a:p>
          <a:pPr marL="171450" lvl="1" indent="-171450" algn="l" defTabSz="800100">
            <a:lnSpc>
              <a:spcPct val="90000"/>
            </a:lnSpc>
            <a:spcBef>
              <a:spcPct val="0"/>
            </a:spcBef>
            <a:spcAft>
              <a:spcPct val="15000"/>
            </a:spcAft>
            <a:buChar char="•"/>
          </a:pPr>
          <a:r>
            <a:rPr lang="en-US" sz="1800" kern="1200"/>
            <a:t>Without lymph node involvement, you may end up at C809</a:t>
          </a:r>
          <a:endParaRPr lang="en-US" sz="1800" kern="1200" dirty="0"/>
        </a:p>
        <a:p>
          <a:pPr marL="342900" lvl="2" indent="-171450" algn="l" defTabSz="800100">
            <a:lnSpc>
              <a:spcPct val="90000"/>
            </a:lnSpc>
            <a:spcBef>
              <a:spcPct val="0"/>
            </a:spcBef>
            <a:spcAft>
              <a:spcPct val="15000"/>
            </a:spcAft>
            <a:buChar char="•"/>
          </a:pPr>
          <a:r>
            <a:rPr lang="en-US" sz="1800" kern="1200" dirty="0"/>
            <a:t>If the organs involved are in the same system, use the NOS code (GI Tract, NOS, Female Genital System, NOS)</a:t>
          </a:r>
        </a:p>
      </dsp:txBody>
      <dsp:txXfrm>
        <a:off x="0" y="2258267"/>
        <a:ext cx="11222476" cy="1587600"/>
      </dsp:txXfrm>
    </dsp:sp>
    <dsp:sp modelId="{F4D23CA2-AFB4-47F2-9DE4-945250C61839}">
      <dsp:nvSpPr>
        <dsp:cNvPr id="0" name=""/>
        <dsp:cNvSpPr/>
      </dsp:nvSpPr>
      <dsp:spPr>
        <a:xfrm>
          <a:off x="561123" y="1992587"/>
          <a:ext cx="7855733" cy="531360"/>
        </a:xfrm>
        <a:prstGeom prst="roundRect">
          <a:avLst/>
        </a:prstGeom>
        <a:solidFill>
          <a:schemeClr val="accent2">
            <a:hueOff val="-838123"/>
            <a:satOff val="-9658"/>
            <a:lumOff val="21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928" tIns="0" rIns="296928" bIns="0" numCol="1" spcCol="1270" anchor="ctr" anchorCtr="0">
          <a:noAutofit/>
        </a:bodyPr>
        <a:lstStyle/>
        <a:p>
          <a:pPr marL="0" lvl="0" indent="0" algn="l" defTabSz="800100">
            <a:lnSpc>
              <a:spcPct val="90000"/>
            </a:lnSpc>
            <a:spcBef>
              <a:spcPct val="0"/>
            </a:spcBef>
            <a:spcAft>
              <a:spcPct val="35000"/>
            </a:spcAft>
            <a:buNone/>
          </a:pPr>
          <a:r>
            <a:rPr lang="en-US" sz="1800" kern="1200"/>
            <a:t>If there are multiple non-metastatic organs involved</a:t>
          </a:r>
          <a:endParaRPr lang="en-US" sz="1800" kern="1200" dirty="0"/>
        </a:p>
      </dsp:txBody>
      <dsp:txXfrm>
        <a:off x="587062" y="2018526"/>
        <a:ext cx="7803855" cy="4794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E8D97-3E33-46BF-BD2F-1485AA546904}">
      <dsp:nvSpPr>
        <dsp:cNvPr id="0" name=""/>
        <dsp:cNvSpPr/>
      </dsp:nvSpPr>
      <dsp:spPr>
        <a:xfrm>
          <a:off x="0" y="356302"/>
          <a:ext cx="10972800" cy="13324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611" tIns="374904" rIns="85161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Could be C778</a:t>
          </a:r>
        </a:p>
        <a:p>
          <a:pPr marL="342900" lvl="2" indent="-171450" algn="l" defTabSz="800100">
            <a:lnSpc>
              <a:spcPct val="90000"/>
            </a:lnSpc>
            <a:spcBef>
              <a:spcPct val="0"/>
            </a:spcBef>
            <a:spcAft>
              <a:spcPct val="15000"/>
            </a:spcAft>
            <a:buChar char="•"/>
          </a:pPr>
          <a:r>
            <a:rPr lang="en-US" sz="1800" kern="1200"/>
            <a:t>First rule out if there is an organ and its regional nodes involved</a:t>
          </a:r>
        </a:p>
        <a:p>
          <a:pPr marL="342900" lvl="2" indent="-171450" algn="l" defTabSz="800100">
            <a:lnSpc>
              <a:spcPct val="90000"/>
            </a:lnSpc>
            <a:spcBef>
              <a:spcPct val="0"/>
            </a:spcBef>
            <a:spcAft>
              <a:spcPct val="15000"/>
            </a:spcAft>
            <a:buChar char="•"/>
          </a:pPr>
          <a:r>
            <a:rPr lang="en-US" sz="1800" kern="1200"/>
            <a:t>Any other involvement would be recorded in stage</a:t>
          </a:r>
        </a:p>
      </dsp:txBody>
      <dsp:txXfrm>
        <a:off x="0" y="356302"/>
        <a:ext cx="10972800" cy="1332450"/>
      </dsp:txXfrm>
    </dsp:sp>
    <dsp:sp modelId="{CFD778C2-74FF-4400-A92F-5374E2333359}">
      <dsp:nvSpPr>
        <dsp:cNvPr id="0" name=""/>
        <dsp:cNvSpPr/>
      </dsp:nvSpPr>
      <dsp:spPr>
        <a:xfrm>
          <a:off x="548640" y="90622"/>
          <a:ext cx="7680960"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800100">
            <a:lnSpc>
              <a:spcPct val="90000"/>
            </a:lnSpc>
            <a:spcBef>
              <a:spcPct val="0"/>
            </a:spcBef>
            <a:spcAft>
              <a:spcPct val="35000"/>
            </a:spcAft>
            <a:buNone/>
          </a:pPr>
          <a:r>
            <a:rPr lang="en-US" sz="1800" kern="1200" dirty="0"/>
            <a:t>Lymph nodes on both sides of the diaphragm</a:t>
          </a:r>
        </a:p>
      </dsp:txBody>
      <dsp:txXfrm>
        <a:off x="574579" y="116561"/>
        <a:ext cx="7629082" cy="479482"/>
      </dsp:txXfrm>
    </dsp:sp>
    <dsp:sp modelId="{AAAF28F0-5283-48CB-B423-CB118DB17E3D}">
      <dsp:nvSpPr>
        <dsp:cNvPr id="0" name=""/>
        <dsp:cNvSpPr/>
      </dsp:nvSpPr>
      <dsp:spPr>
        <a:xfrm>
          <a:off x="0" y="2051632"/>
          <a:ext cx="10972800" cy="13324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611" tIns="374904" rIns="85161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C778 when there are multiple lymph nodes/chains involved</a:t>
          </a:r>
        </a:p>
        <a:p>
          <a:pPr marL="171450" lvl="1" indent="-171450" algn="l" defTabSz="800100">
            <a:lnSpc>
              <a:spcPct val="90000"/>
            </a:lnSpc>
            <a:spcBef>
              <a:spcPct val="0"/>
            </a:spcBef>
            <a:spcAft>
              <a:spcPct val="15000"/>
            </a:spcAft>
            <a:buChar char="•"/>
          </a:pPr>
          <a:r>
            <a:rPr lang="en-US" sz="1800" kern="1200"/>
            <a:t>C779 when there is nodal involvement, but unknown if multiple chains</a:t>
          </a:r>
        </a:p>
        <a:p>
          <a:pPr marL="171450" lvl="1" indent="-171450" algn="l" defTabSz="800100">
            <a:lnSpc>
              <a:spcPct val="90000"/>
            </a:lnSpc>
            <a:spcBef>
              <a:spcPct val="0"/>
            </a:spcBef>
            <a:spcAft>
              <a:spcPct val="15000"/>
            </a:spcAft>
            <a:buChar char="•"/>
          </a:pPr>
          <a:r>
            <a:rPr lang="en-US" sz="1800" kern="1200"/>
            <a:t>C809 if there is no lymph node involvement</a:t>
          </a:r>
        </a:p>
      </dsp:txBody>
      <dsp:txXfrm>
        <a:off x="0" y="2051632"/>
        <a:ext cx="10972800" cy="1332450"/>
      </dsp:txXfrm>
    </dsp:sp>
    <dsp:sp modelId="{BF87BDE1-7760-4744-ACCE-67055DD53B85}">
      <dsp:nvSpPr>
        <dsp:cNvPr id="0" name=""/>
        <dsp:cNvSpPr/>
      </dsp:nvSpPr>
      <dsp:spPr>
        <a:xfrm>
          <a:off x="548640" y="1785952"/>
          <a:ext cx="7680960" cy="5313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800100">
            <a:lnSpc>
              <a:spcPct val="90000"/>
            </a:lnSpc>
            <a:spcBef>
              <a:spcPct val="0"/>
            </a:spcBef>
            <a:spcAft>
              <a:spcPct val="35000"/>
            </a:spcAft>
            <a:buNone/>
          </a:pPr>
          <a:r>
            <a:rPr lang="en-US" sz="1800" kern="1200"/>
            <a:t>Unable to determine if organ involvement is metastatic disease?</a:t>
          </a:r>
        </a:p>
      </dsp:txBody>
      <dsp:txXfrm>
        <a:off x="574579" y="1811891"/>
        <a:ext cx="7629082" cy="4794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12811-5ED6-4756-AD3D-5844EC71A22D}">
      <dsp:nvSpPr>
        <dsp:cNvPr id="0" name=""/>
        <dsp:cNvSpPr/>
      </dsp:nvSpPr>
      <dsp:spPr>
        <a:xfrm>
          <a:off x="0" y="376102"/>
          <a:ext cx="10972800" cy="1449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611" tIns="416560" rIns="85161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Rare to have spleen as primary site, almost always recorded in stage</a:t>
          </a:r>
        </a:p>
        <a:p>
          <a:pPr marL="228600" lvl="1" indent="-228600" algn="l" defTabSz="889000">
            <a:lnSpc>
              <a:spcPct val="90000"/>
            </a:lnSpc>
            <a:spcBef>
              <a:spcPct val="0"/>
            </a:spcBef>
            <a:spcAft>
              <a:spcPct val="15000"/>
            </a:spcAft>
            <a:buChar char="•"/>
          </a:pPr>
          <a:r>
            <a:rPr lang="en-US" sz="2000" kern="1200"/>
            <a:t>These histologies allow for spleen to be primary: 9689 (splenic marginal zone lymphoma), 9716 (hepatosplenic T-cell lymphoma), 9680 (DLBCL)</a:t>
          </a:r>
        </a:p>
      </dsp:txBody>
      <dsp:txXfrm>
        <a:off x="0" y="376102"/>
        <a:ext cx="10972800" cy="1449000"/>
      </dsp:txXfrm>
    </dsp:sp>
    <dsp:sp modelId="{07429E5C-62FF-43E2-9BFF-E1254240226A}">
      <dsp:nvSpPr>
        <dsp:cNvPr id="0" name=""/>
        <dsp:cNvSpPr/>
      </dsp:nvSpPr>
      <dsp:spPr>
        <a:xfrm>
          <a:off x="548640" y="80902"/>
          <a:ext cx="7680960"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889000">
            <a:lnSpc>
              <a:spcPct val="90000"/>
            </a:lnSpc>
            <a:spcBef>
              <a:spcPct val="0"/>
            </a:spcBef>
            <a:spcAft>
              <a:spcPct val="35000"/>
            </a:spcAft>
            <a:buNone/>
          </a:pPr>
          <a:r>
            <a:rPr lang="en-US" sz="2000" kern="1200"/>
            <a:t>Spleen involvement</a:t>
          </a:r>
        </a:p>
      </dsp:txBody>
      <dsp:txXfrm>
        <a:off x="577461" y="109723"/>
        <a:ext cx="7623318" cy="532758"/>
      </dsp:txXfrm>
    </dsp:sp>
    <dsp:sp modelId="{0552243D-F043-4D51-9F6D-5E6897FF6344}">
      <dsp:nvSpPr>
        <dsp:cNvPr id="0" name=""/>
        <dsp:cNvSpPr/>
      </dsp:nvSpPr>
      <dsp:spPr>
        <a:xfrm>
          <a:off x="0" y="2228302"/>
          <a:ext cx="10972800" cy="1165500"/>
        </a:xfrm>
        <a:prstGeom prst="rect">
          <a:avLst/>
        </a:prstGeom>
        <a:solidFill>
          <a:schemeClr val="lt1">
            <a:alpha val="90000"/>
            <a:hueOff val="0"/>
            <a:satOff val="0"/>
            <a:lumOff val="0"/>
            <a:alphaOff val="0"/>
          </a:schemeClr>
        </a:solidFill>
        <a:ln w="12700" cap="flat" cmpd="sng" algn="ctr">
          <a:solidFill>
            <a:schemeClr val="accent2">
              <a:hueOff val="-838123"/>
              <a:satOff val="-9658"/>
              <a:lumOff val="21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611" tIns="416560" rIns="85161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If it is the ONLY site involved, code to C421</a:t>
          </a:r>
        </a:p>
        <a:p>
          <a:pPr marL="228600" lvl="1" indent="-228600" algn="l" defTabSz="889000">
            <a:lnSpc>
              <a:spcPct val="90000"/>
            </a:lnSpc>
            <a:spcBef>
              <a:spcPct val="0"/>
            </a:spcBef>
            <a:spcAft>
              <a:spcPct val="15000"/>
            </a:spcAft>
            <a:buChar char="•"/>
          </a:pPr>
          <a:r>
            <a:rPr lang="en-US" sz="2000" kern="1200"/>
            <a:t>If other organs and/or lymph nodes involved, it is recorded in stage only</a:t>
          </a:r>
        </a:p>
      </dsp:txBody>
      <dsp:txXfrm>
        <a:off x="0" y="2228302"/>
        <a:ext cx="10972800" cy="1165500"/>
      </dsp:txXfrm>
    </dsp:sp>
    <dsp:sp modelId="{960BF045-73FC-4EDC-B039-8717738197EF}">
      <dsp:nvSpPr>
        <dsp:cNvPr id="0" name=""/>
        <dsp:cNvSpPr/>
      </dsp:nvSpPr>
      <dsp:spPr>
        <a:xfrm>
          <a:off x="548640" y="1933102"/>
          <a:ext cx="7680960" cy="590400"/>
        </a:xfrm>
        <a:prstGeom prst="roundRect">
          <a:avLst/>
        </a:prstGeom>
        <a:solidFill>
          <a:schemeClr val="accent2">
            <a:hueOff val="-838123"/>
            <a:satOff val="-9658"/>
            <a:lumOff val="21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889000">
            <a:lnSpc>
              <a:spcPct val="90000"/>
            </a:lnSpc>
            <a:spcBef>
              <a:spcPct val="0"/>
            </a:spcBef>
            <a:spcAft>
              <a:spcPct val="35000"/>
            </a:spcAft>
            <a:buNone/>
          </a:pPr>
          <a:r>
            <a:rPr lang="en-US" sz="2000" kern="1200"/>
            <a:t>Bone marrow involvement</a:t>
          </a:r>
        </a:p>
      </dsp:txBody>
      <dsp:txXfrm>
        <a:off x="577461" y="1961923"/>
        <a:ext cx="7623318" cy="5327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92135-32D7-44DC-8C1C-933FFB315D51}">
      <dsp:nvSpPr>
        <dsp:cNvPr id="0" name=""/>
        <dsp:cNvSpPr/>
      </dsp:nvSpPr>
      <dsp:spPr>
        <a:xfrm>
          <a:off x="0" y="61375"/>
          <a:ext cx="991486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Single mass reported on imaging = code to that lymph node region</a:t>
          </a:r>
        </a:p>
      </dsp:txBody>
      <dsp:txXfrm>
        <a:off x="19904" y="81279"/>
        <a:ext cx="9875052" cy="367937"/>
      </dsp:txXfrm>
    </dsp:sp>
    <dsp:sp modelId="{BA026645-8ADA-4931-87DC-73A776D62AA8}">
      <dsp:nvSpPr>
        <dsp:cNvPr id="0" name=""/>
        <dsp:cNvSpPr/>
      </dsp:nvSpPr>
      <dsp:spPr>
        <a:xfrm>
          <a:off x="0" y="469120"/>
          <a:ext cx="991486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797"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Such as neck mass (C770), pelvic mass (C775), etc.</a:t>
          </a:r>
        </a:p>
      </dsp:txBody>
      <dsp:txXfrm>
        <a:off x="0" y="469120"/>
        <a:ext cx="9914860" cy="281520"/>
      </dsp:txXfrm>
    </dsp:sp>
    <dsp:sp modelId="{9CBE3E85-3617-429A-B305-BF84A077F9EA}">
      <dsp:nvSpPr>
        <dsp:cNvPr id="0" name=""/>
        <dsp:cNvSpPr/>
      </dsp:nvSpPr>
      <dsp:spPr>
        <a:xfrm>
          <a:off x="0" y="750640"/>
          <a:ext cx="991486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 single lymph node chain or region involved = code to that lymph node region</a:t>
          </a:r>
        </a:p>
      </dsp:txBody>
      <dsp:txXfrm>
        <a:off x="19904" y="770544"/>
        <a:ext cx="9875052" cy="367937"/>
      </dsp:txXfrm>
    </dsp:sp>
    <dsp:sp modelId="{B906293F-B00D-4F5F-92EF-BE8FD9BD1DB1}">
      <dsp:nvSpPr>
        <dsp:cNvPr id="0" name=""/>
        <dsp:cNvSpPr/>
      </dsp:nvSpPr>
      <dsp:spPr>
        <a:xfrm>
          <a:off x="0" y="1158385"/>
          <a:ext cx="991486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797"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Supraclavicular nodes, or neck nodes C770</a:t>
          </a:r>
        </a:p>
      </dsp:txBody>
      <dsp:txXfrm>
        <a:off x="0" y="1158385"/>
        <a:ext cx="9914860" cy="281520"/>
      </dsp:txXfrm>
    </dsp:sp>
    <dsp:sp modelId="{1254268B-B253-4D85-8606-751D4BDBF209}">
      <dsp:nvSpPr>
        <dsp:cNvPr id="0" name=""/>
        <dsp:cNvSpPr/>
      </dsp:nvSpPr>
      <dsp:spPr>
        <a:xfrm>
          <a:off x="0" y="1439905"/>
          <a:ext cx="991486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Multiple lymph node chains in the same region = code to that lymph node region</a:t>
          </a:r>
        </a:p>
      </dsp:txBody>
      <dsp:txXfrm>
        <a:off x="19904" y="1459809"/>
        <a:ext cx="9875052" cy="367937"/>
      </dsp:txXfrm>
    </dsp:sp>
    <dsp:sp modelId="{BD899111-7488-4228-9AEB-F8E018D1CBC7}">
      <dsp:nvSpPr>
        <dsp:cNvPr id="0" name=""/>
        <dsp:cNvSpPr/>
      </dsp:nvSpPr>
      <dsp:spPr>
        <a:xfrm>
          <a:off x="0" y="1847650"/>
          <a:ext cx="991486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797"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Axillary and intramammary nodal chains involved, C773</a:t>
          </a:r>
        </a:p>
      </dsp:txBody>
      <dsp:txXfrm>
        <a:off x="0" y="1847650"/>
        <a:ext cx="9914860" cy="281520"/>
      </dsp:txXfrm>
    </dsp:sp>
    <dsp:sp modelId="{B414BC96-A989-48AA-9158-B9A8FDD9DC0F}">
      <dsp:nvSpPr>
        <dsp:cNvPr id="0" name=""/>
        <dsp:cNvSpPr/>
      </dsp:nvSpPr>
      <dsp:spPr>
        <a:xfrm>
          <a:off x="0" y="2129170"/>
          <a:ext cx="991486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Multiple lymph node regions = C778</a:t>
          </a:r>
        </a:p>
      </dsp:txBody>
      <dsp:txXfrm>
        <a:off x="19904" y="2149074"/>
        <a:ext cx="9875052" cy="367937"/>
      </dsp:txXfrm>
    </dsp:sp>
    <dsp:sp modelId="{5324E740-3312-43E9-9B8B-0F415EC448E7}">
      <dsp:nvSpPr>
        <dsp:cNvPr id="0" name=""/>
        <dsp:cNvSpPr/>
      </dsp:nvSpPr>
      <dsp:spPr>
        <a:xfrm>
          <a:off x="0" y="2536915"/>
          <a:ext cx="9914860"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797"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Remember to ignore metastatic sites (bone, lung, liver, brain, bone marrow)</a:t>
          </a:r>
        </a:p>
        <a:p>
          <a:pPr marL="228600" lvl="2" indent="-114300" algn="l" defTabSz="577850">
            <a:lnSpc>
              <a:spcPct val="90000"/>
            </a:lnSpc>
            <a:spcBef>
              <a:spcPct val="0"/>
            </a:spcBef>
            <a:spcAft>
              <a:spcPct val="20000"/>
            </a:spcAft>
            <a:buChar char="•"/>
          </a:pPr>
          <a:r>
            <a:rPr lang="en-US" sz="1300" kern="1200"/>
            <a:t>Neck, pelvic, and inguinal nodes with positive bone marrow, C778</a:t>
          </a:r>
        </a:p>
      </dsp:txBody>
      <dsp:txXfrm>
        <a:off x="0" y="2536915"/>
        <a:ext cx="9914860" cy="448672"/>
      </dsp:txXfrm>
    </dsp:sp>
    <dsp:sp modelId="{4D30699E-6932-473B-901D-691EB0F4CC23}">
      <dsp:nvSpPr>
        <dsp:cNvPr id="0" name=""/>
        <dsp:cNvSpPr/>
      </dsp:nvSpPr>
      <dsp:spPr>
        <a:xfrm>
          <a:off x="0" y="2985587"/>
          <a:ext cx="991486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Single organ and distant nodes OR multiple organs and nodes = C779</a:t>
          </a:r>
        </a:p>
      </dsp:txBody>
      <dsp:txXfrm>
        <a:off x="19904" y="3005491"/>
        <a:ext cx="9875052" cy="367937"/>
      </dsp:txXfrm>
    </dsp:sp>
    <dsp:sp modelId="{7C2F48CD-DBE0-4415-8A22-59EBC48279D3}">
      <dsp:nvSpPr>
        <dsp:cNvPr id="0" name=""/>
        <dsp:cNvSpPr/>
      </dsp:nvSpPr>
      <dsp:spPr>
        <a:xfrm>
          <a:off x="0" y="3393332"/>
          <a:ext cx="9914860" cy="6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797"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Again, ignoring the common metastatic sites</a:t>
          </a:r>
        </a:p>
        <a:p>
          <a:pPr marL="228600" lvl="2" indent="-114300" algn="l" defTabSz="577850">
            <a:lnSpc>
              <a:spcPct val="90000"/>
            </a:lnSpc>
            <a:spcBef>
              <a:spcPct val="0"/>
            </a:spcBef>
            <a:spcAft>
              <a:spcPct val="20000"/>
            </a:spcAft>
            <a:buChar char="•"/>
          </a:pPr>
          <a:r>
            <a:rPr lang="en-US" sz="1300" kern="1200"/>
            <a:t>Breast with pelvic nodes, C779</a:t>
          </a:r>
        </a:p>
        <a:p>
          <a:pPr marL="228600" lvl="2" indent="-114300" algn="l" defTabSz="577850">
            <a:lnSpc>
              <a:spcPct val="90000"/>
            </a:lnSpc>
            <a:spcBef>
              <a:spcPct val="0"/>
            </a:spcBef>
            <a:spcAft>
              <a:spcPct val="20000"/>
            </a:spcAft>
            <a:buChar char="•"/>
          </a:pPr>
          <a:r>
            <a:rPr lang="en-US" sz="1300" kern="1200"/>
            <a:t>Breast and axillary nodes, plus thyroid and neck nodes, C779</a:t>
          </a:r>
        </a:p>
      </dsp:txBody>
      <dsp:txXfrm>
        <a:off x="0" y="3393332"/>
        <a:ext cx="9914860" cy="66860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CE9BA-5C5B-4E5A-A820-07DAFA0F1647}">
      <dsp:nvSpPr>
        <dsp:cNvPr id="0" name=""/>
        <dsp:cNvSpPr/>
      </dsp:nvSpPr>
      <dsp:spPr>
        <a:xfrm>
          <a:off x="0" y="136000"/>
          <a:ext cx="10199077"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Extension from nodes into an organ = code to lymph node region</a:t>
          </a:r>
        </a:p>
      </dsp:txBody>
      <dsp:txXfrm>
        <a:off x="19904" y="155904"/>
        <a:ext cx="10159269" cy="367937"/>
      </dsp:txXfrm>
    </dsp:sp>
    <dsp:sp modelId="{E065B78D-D87A-4F04-8B0C-A98C6FC78264}">
      <dsp:nvSpPr>
        <dsp:cNvPr id="0" name=""/>
        <dsp:cNvSpPr/>
      </dsp:nvSpPr>
      <dsp:spPr>
        <a:xfrm>
          <a:off x="0" y="543745"/>
          <a:ext cx="10199077"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21"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Mediastinal nodal mass invading the lung, C771</a:t>
          </a:r>
        </a:p>
      </dsp:txBody>
      <dsp:txXfrm>
        <a:off x="0" y="543745"/>
        <a:ext cx="10199077" cy="281520"/>
      </dsp:txXfrm>
    </dsp:sp>
    <dsp:sp modelId="{277F42CB-ED6F-4FF6-9834-DEFCC8760439}">
      <dsp:nvSpPr>
        <dsp:cNvPr id="0" name=""/>
        <dsp:cNvSpPr/>
      </dsp:nvSpPr>
      <dsp:spPr>
        <a:xfrm>
          <a:off x="0" y="825265"/>
          <a:ext cx="10199077"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Organ only = code to that organ</a:t>
          </a:r>
        </a:p>
      </dsp:txBody>
      <dsp:txXfrm>
        <a:off x="19904" y="845169"/>
        <a:ext cx="10159269" cy="367937"/>
      </dsp:txXfrm>
    </dsp:sp>
    <dsp:sp modelId="{64ADAC6A-C566-4CA4-9CBB-1539DD2E554F}">
      <dsp:nvSpPr>
        <dsp:cNvPr id="0" name=""/>
        <dsp:cNvSpPr/>
      </dsp:nvSpPr>
      <dsp:spPr>
        <a:xfrm>
          <a:off x="0" y="1233010"/>
          <a:ext cx="10199077" cy="6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21"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Make sure to rule out metastatic sites</a:t>
          </a:r>
        </a:p>
        <a:p>
          <a:pPr marL="228600" lvl="2" indent="-114300" algn="l" defTabSz="577850">
            <a:lnSpc>
              <a:spcPct val="90000"/>
            </a:lnSpc>
            <a:spcBef>
              <a:spcPct val="0"/>
            </a:spcBef>
            <a:spcAft>
              <a:spcPct val="20000"/>
            </a:spcAft>
            <a:buChar char="•"/>
          </a:pPr>
          <a:r>
            <a:rPr lang="en-US" sz="1300" kern="1200"/>
            <a:t>Sigmoid colon with no other involvement, C187</a:t>
          </a:r>
        </a:p>
        <a:p>
          <a:pPr marL="228600" lvl="2" indent="-114300" algn="l" defTabSz="577850">
            <a:lnSpc>
              <a:spcPct val="90000"/>
            </a:lnSpc>
            <a:spcBef>
              <a:spcPct val="0"/>
            </a:spcBef>
            <a:spcAft>
              <a:spcPct val="20000"/>
            </a:spcAft>
            <a:buChar char="•"/>
          </a:pPr>
          <a:r>
            <a:rPr lang="en-US" sz="1300" kern="1200"/>
            <a:t>Sigmoid colon, bone marrow and lung involvement, C187</a:t>
          </a:r>
        </a:p>
      </dsp:txBody>
      <dsp:txXfrm>
        <a:off x="0" y="1233010"/>
        <a:ext cx="10199077" cy="668609"/>
      </dsp:txXfrm>
    </dsp:sp>
    <dsp:sp modelId="{CDB9B304-F790-4FD6-92C6-894942222579}">
      <dsp:nvSpPr>
        <dsp:cNvPr id="0" name=""/>
        <dsp:cNvSpPr/>
      </dsp:nvSpPr>
      <dsp:spPr>
        <a:xfrm>
          <a:off x="0" y="1901620"/>
          <a:ext cx="10199077"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Organ + its regional nodes = code to that organ</a:t>
          </a:r>
        </a:p>
      </dsp:txBody>
      <dsp:txXfrm>
        <a:off x="19904" y="1921524"/>
        <a:ext cx="10159269" cy="367937"/>
      </dsp:txXfrm>
    </dsp:sp>
    <dsp:sp modelId="{D5E03CF0-D30A-4B82-8E7B-B84A899D962B}">
      <dsp:nvSpPr>
        <dsp:cNvPr id="0" name=""/>
        <dsp:cNvSpPr/>
      </dsp:nvSpPr>
      <dsp:spPr>
        <a:xfrm>
          <a:off x="0" y="2309365"/>
          <a:ext cx="10199077" cy="6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21"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Ignore the common metastatic sites when their regional nodes aren’t involved</a:t>
          </a:r>
        </a:p>
        <a:p>
          <a:pPr marL="228600" lvl="2" indent="-114300" algn="l" defTabSz="577850">
            <a:lnSpc>
              <a:spcPct val="90000"/>
            </a:lnSpc>
            <a:spcBef>
              <a:spcPct val="0"/>
            </a:spcBef>
            <a:spcAft>
              <a:spcPct val="20000"/>
            </a:spcAft>
            <a:buChar char="•"/>
          </a:pPr>
          <a:r>
            <a:rPr lang="en-US" sz="1300" kern="1200"/>
            <a:t>UOQ breast and axillary nodes, C504</a:t>
          </a:r>
        </a:p>
        <a:p>
          <a:pPr marL="228600" lvl="2" indent="-114300" algn="l" defTabSz="577850">
            <a:lnSpc>
              <a:spcPct val="90000"/>
            </a:lnSpc>
            <a:spcBef>
              <a:spcPct val="0"/>
            </a:spcBef>
            <a:spcAft>
              <a:spcPct val="20000"/>
            </a:spcAft>
            <a:buChar char="•"/>
          </a:pPr>
          <a:r>
            <a:rPr lang="en-US" sz="1300" kern="1200"/>
            <a:t>LUL lung and hilar nodes plus liver, C341</a:t>
          </a:r>
        </a:p>
      </dsp:txBody>
      <dsp:txXfrm>
        <a:off x="0" y="2309365"/>
        <a:ext cx="10199077" cy="668609"/>
      </dsp:txXfrm>
    </dsp:sp>
    <dsp:sp modelId="{7A547C65-2122-4862-890F-516F25D08D0A}">
      <dsp:nvSpPr>
        <dsp:cNvPr id="0" name=""/>
        <dsp:cNvSpPr/>
      </dsp:nvSpPr>
      <dsp:spPr>
        <a:xfrm>
          <a:off x="0" y="2977975"/>
          <a:ext cx="10199077"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Only bone marrow and/or peripheral blood = C421</a:t>
          </a:r>
        </a:p>
      </dsp:txBody>
      <dsp:txXfrm>
        <a:off x="19904" y="2997879"/>
        <a:ext cx="10159269" cy="367937"/>
      </dsp:txXfrm>
    </dsp:sp>
    <dsp:sp modelId="{BF7A1EB1-6D60-4255-A4E8-F2C0E614DABF}">
      <dsp:nvSpPr>
        <dsp:cNvPr id="0" name=""/>
        <dsp:cNvSpPr/>
      </dsp:nvSpPr>
      <dsp:spPr>
        <a:xfrm>
          <a:off x="0" y="3385720"/>
          <a:ext cx="10199077"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21"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CBC reveals NHL. PET shows no involvement anywhere, C421</a:t>
          </a:r>
        </a:p>
      </dsp:txBody>
      <dsp:txXfrm>
        <a:off x="0" y="3385720"/>
        <a:ext cx="10199077" cy="281520"/>
      </dsp:txXfrm>
    </dsp:sp>
    <dsp:sp modelId="{0064FF3C-9F7E-4A03-BD9F-4CA9BC85D60E}">
      <dsp:nvSpPr>
        <dsp:cNvPr id="0" name=""/>
        <dsp:cNvSpPr/>
      </dsp:nvSpPr>
      <dsp:spPr>
        <a:xfrm>
          <a:off x="0" y="3667240"/>
          <a:ext cx="10199077"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Multiple organs without nodal involvement = C809 OR the site group NOS code</a:t>
          </a:r>
        </a:p>
      </dsp:txBody>
      <dsp:txXfrm>
        <a:off x="19904" y="3687144"/>
        <a:ext cx="10159269" cy="367937"/>
      </dsp:txXfrm>
    </dsp:sp>
    <dsp:sp modelId="{BCBB36BC-731E-42B0-AE54-9B695C27D481}">
      <dsp:nvSpPr>
        <dsp:cNvPr id="0" name=""/>
        <dsp:cNvSpPr/>
      </dsp:nvSpPr>
      <dsp:spPr>
        <a:xfrm>
          <a:off x="0" y="4074985"/>
          <a:ext cx="10199077" cy="897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21"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Ignoring the common metastatic sites</a:t>
          </a:r>
        </a:p>
        <a:p>
          <a:pPr marL="228600" lvl="2" indent="-114300" algn="l" defTabSz="577850">
            <a:lnSpc>
              <a:spcPct val="90000"/>
            </a:lnSpc>
            <a:spcBef>
              <a:spcPct val="0"/>
            </a:spcBef>
            <a:spcAft>
              <a:spcPct val="20000"/>
            </a:spcAft>
            <a:buChar char="•"/>
          </a:pPr>
          <a:r>
            <a:rPr lang="en-US" sz="1300" kern="1200"/>
            <a:t>Colon, stomach, lung, and liver involved, C269</a:t>
          </a:r>
        </a:p>
        <a:p>
          <a:pPr marL="228600" lvl="2" indent="-114300" algn="l" defTabSz="577850">
            <a:lnSpc>
              <a:spcPct val="90000"/>
            </a:lnSpc>
            <a:spcBef>
              <a:spcPct val="0"/>
            </a:spcBef>
            <a:spcAft>
              <a:spcPct val="20000"/>
            </a:spcAft>
            <a:buChar char="•"/>
          </a:pPr>
          <a:r>
            <a:rPr lang="en-US" sz="1300" kern="1200"/>
            <a:t>Colon and breast, C809</a:t>
          </a:r>
        </a:p>
        <a:p>
          <a:pPr marL="228600" lvl="2" indent="-114300" algn="l" defTabSz="577850">
            <a:lnSpc>
              <a:spcPct val="90000"/>
            </a:lnSpc>
            <a:spcBef>
              <a:spcPct val="0"/>
            </a:spcBef>
            <a:spcAft>
              <a:spcPct val="20000"/>
            </a:spcAft>
            <a:buChar char="•"/>
          </a:pPr>
          <a:r>
            <a:rPr lang="en-US" sz="1300" kern="1200"/>
            <a:t>Bladder and kidney, C688</a:t>
          </a:r>
        </a:p>
      </dsp:txBody>
      <dsp:txXfrm>
        <a:off x="0" y="4074985"/>
        <a:ext cx="10199077" cy="89734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9F618-D4E3-4DBA-B24E-56A84024187A}">
      <dsp:nvSpPr>
        <dsp:cNvPr id="0" name=""/>
        <dsp:cNvSpPr/>
      </dsp:nvSpPr>
      <dsp:spPr>
        <a:xfrm>
          <a:off x="0" y="14058"/>
          <a:ext cx="2509715" cy="386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Chronic</a:t>
          </a:r>
        </a:p>
      </dsp:txBody>
      <dsp:txXfrm>
        <a:off x="18848" y="32906"/>
        <a:ext cx="2472019" cy="348404"/>
      </dsp:txXfrm>
    </dsp:sp>
    <dsp:sp modelId="{0A00D15B-DFC2-4D0A-9990-9193AF6F23BA}">
      <dsp:nvSpPr>
        <dsp:cNvPr id="0" name=""/>
        <dsp:cNvSpPr/>
      </dsp:nvSpPr>
      <dsp:spPr>
        <a:xfrm>
          <a:off x="0" y="400158"/>
          <a:ext cx="2509715"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683"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Plasmacytoma</a:t>
          </a:r>
        </a:p>
      </dsp:txBody>
      <dsp:txXfrm>
        <a:off x="0" y="400158"/>
        <a:ext cx="2509715" cy="331200"/>
      </dsp:txXfrm>
    </dsp:sp>
    <dsp:sp modelId="{F86C8B44-EEE1-4B93-85B6-B8ED4BF79C26}">
      <dsp:nvSpPr>
        <dsp:cNvPr id="0" name=""/>
        <dsp:cNvSpPr/>
      </dsp:nvSpPr>
      <dsp:spPr>
        <a:xfrm>
          <a:off x="0" y="731359"/>
          <a:ext cx="2509715" cy="386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Acute</a:t>
          </a:r>
        </a:p>
      </dsp:txBody>
      <dsp:txXfrm>
        <a:off x="18848" y="750207"/>
        <a:ext cx="2472019" cy="348404"/>
      </dsp:txXfrm>
    </dsp:sp>
    <dsp:sp modelId="{4FA8674A-768E-439E-B2D2-7E629827CA22}">
      <dsp:nvSpPr>
        <dsp:cNvPr id="0" name=""/>
        <dsp:cNvSpPr/>
      </dsp:nvSpPr>
      <dsp:spPr>
        <a:xfrm>
          <a:off x="0" y="1117459"/>
          <a:ext cx="2509715"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683"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Myeloma</a:t>
          </a:r>
        </a:p>
      </dsp:txBody>
      <dsp:txXfrm>
        <a:off x="0" y="1117459"/>
        <a:ext cx="2509715" cy="331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217F0-EF1F-466B-AAC1-AA3EFC2B674B}">
      <dsp:nvSpPr>
        <dsp:cNvPr id="0" name=""/>
        <dsp:cNvSpPr/>
      </dsp:nvSpPr>
      <dsp:spPr>
        <a:xfrm>
          <a:off x="12590" y="69"/>
          <a:ext cx="4691836" cy="29793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4E3980-84DA-41B9-B0A4-5844954F75AB}">
      <dsp:nvSpPr>
        <dsp:cNvPr id="0" name=""/>
        <dsp:cNvSpPr/>
      </dsp:nvSpPr>
      <dsp:spPr>
        <a:xfrm>
          <a:off x="533906" y="495319"/>
          <a:ext cx="4691836" cy="29793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Primary site C421 = code 8 for all fields</a:t>
          </a:r>
        </a:p>
      </dsp:txBody>
      <dsp:txXfrm>
        <a:off x="621167" y="582580"/>
        <a:ext cx="4517314" cy="2804794"/>
      </dsp:txXfrm>
    </dsp:sp>
    <dsp:sp modelId="{BAA818C0-773A-48E6-AACF-853E884D018A}">
      <dsp:nvSpPr>
        <dsp:cNvPr id="0" name=""/>
        <dsp:cNvSpPr/>
      </dsp:nvSpPr>
      <dsp:spPr>
        <a:xfrm>
          <a:off x="5747057" y="69"/>
          <a:ext cx="4691836" cy="29793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9A0F7C-89E5-408F-AA2C-403C208D0711}">
      <dsp:nvSpPr>
        <dsp:cNvPr id="0" name=""/>
        <dsp:cNvSpPr/>
      </dsp:nvSpPr>
      <dsp:spPr>
        <a:xfrm>
          <a:off x="6268372" y="495319"/>
          <a:ext cx="4691836" cy="29793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Primary site C77 = code 8 only for distant lymph nodes</a:t>
          </a:r>
        </a:p>
      </dsp:txBody>
      <dsp:txXfrm>
        <a:off x="6355633" y="582580"/>
        <a:ext cx="4517314" cy="28047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88668-A4CA-4CD1-A844-B753DA53931B}">
      <dsp:nvSpPr>
        <dsp:cNvPr id="0" name=""/>
        <dsp:cNvSpPr/>
      </dsp:nvSpPr>
      <dsp:spPr>
        <a:xfrm>
          <a:off x="0" y="74486"/>
          <a:ext cx="6400401" cy="1700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For all heme cases, always start with a working histology and go to the database FIRST</a:t>
          </a:r>
        </a:p>
      </dsp:txBody>
      <dsp:txXfrm>
        <a:off x="83016" y="157502"/>
        <a:ext cx="6234369" cy="1534563"/>
      </dsp:txXfrm>
    </dsp:sp>
    <dsp:sp modelId="{8FACD26F-2739-4833-8019-1CAEABE9EF48}">
      <dsp:nvSpPr>
        <dsp:cNvPr id="0" name=""/>
        <dsp:cNvSpPr/>
      </dsp:nvSpPr>
      <dsp:spPr>
        <a:xfrm>
          <a:off x="0" y="1844201"/>
          <a:ext cx="6400401" cy="1700595"/>
        </a:xfrm>
        <a:prstGeom prst="roundRect">
          <a:avLst/>
        </a:prstGeom>
        <a:solidFill>
          <a:schemeClr val="accent2">
            <a:hueOff val="-419062"/>
            <a:satOff val="-4829"/>
            <a:lumOff val="1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Registrars are not to assign a more specific histology code based off immunophenotyping or genetics without a physician calling it a specific histology</a:t>
          </a:r>
        </a:p>
      </dsp:txBody>
      <dsp:txXfrm>
        <a:off x="83016" y="1927217"/>
        <a:ext cx="6234369" cy="1534563"/>
      </dsp:txXfrm>
    </dsp:sp>
    <dsp:sp modelId="{2D4B353E-9B75-4BBF-9FBA-734AC67059D6}">
      <dsp:nvSpPr>
        <dsp:cNvPr id="0" name=""/>
        <dsp:cNvSpPr/>
      </dsp:nvSpPr>
      <dsp:spPr>
        <a:xfrm>
          <a:off x="0" y="3613916"/>
          <a:ext cx="6400401" cy="1700595"/>
        </a:xfrm>
        <a:prstGeom prst="roundRect">
          <a:avLst/>
        </a:prstGeom>
        <a:solidFill>
          <a:schemeClr val="accent2">
            <a:hueOff val="-838123"/>
            <a:satOff val="-9658"/>
            <a:lumOff val="21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Just like solid tumors, there are now terms that are no longer considered ambiguous for definitive histology coding</a:t>
          </a:r>
        </a:p>
      </dsp:txBody>
      <dsp:txXfrm>
        <a:off x="83016" y="3696932"/>
        <a:ext cx="6234369" cy="15345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E4962-375D-4E76-93F0-78702641B1C8}">
      <dsp:nvSpPr>
        <dsp:cNvPr id="0" name=""/>
        <dsp:cNvSpPr/>
      </dsp:nvSpPr>
      <dsp:spPr>
        <a:xfrm>
          <a:off x="0" y="2006618"/>
          <a:ext cx="4610986"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B335DA38-598E-44AE-A6CA-4B97BA1392B1}">
      <dsp:nvSpPr>
        <dsp:cNvPr id="0" name=""/>
        <dsp:cNvSpPr/>
      </dsp:nvSpPr>
      <dsp:spPr>
        <a:xfrm rot="8100000">
          <a:off x="60634" y="467676"/>
          <a:ext cx="284671" cy="284671"/>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3BD48A-5503-45F0-91F8-3CB18F16F758}">
      <dsp:nvSpPr>
        <dsp:cNvPr id="0" name=""/>
        <dsp:cNvSpPr/>
      </dsp:nvSpPr>
      <dsp:spPr>
        <a:xfrm>
          <a:off x="92259" y="499300"/>
          <a:ext cx="221422" cy="22142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03EC23B-EEBD-4984-ADDD-C0E6088D5CF4}">
      <dsp:nvSpPr>
        <dsp:cNvPr id="0" name=""/>
        <dsp:cNvSpPr/>
      </dsp:nvSpPr>
      <dsp:spPr>
        <a:xfrm>
          <a:off x="404263" y="818700"/>
          <a:ext cx="1616284" cy="1187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142875" numCol="1" spcCol="1270" anchor="t" anchorCtr="0">
          <a:noAutofit/>
        </a:bodyPr>
        <a:lstStyle/>
        <a:p>
          <a:pPr marL="0" lvl="0" indent="0" algn="l" defTabSz="666750">
            <a:lnSpc>
              <a:spcPct val="90000"/>
            </a:lnSpc>
            <a:spcBef>
              <a:spcPct val="0"/>
            </a:spcBef>
            <a:spcAft>
              <a:spcPct val="35000"/>
            </a:spcAft>
            <a:buNone/>
          </a:pPr>
          <a:r>
            <a:rPr lang="en-US" sz="1500" kern="1200" dirty="0"/>
            <a:t>Diagnosed and treated for AML with MDS related changes (9895/3)</a:t>
          </a:r>
        </a:p>
      </dsp:txBody>
      <dsp:txXfrm>
        <a:off x="404263" y="818700"/>
        <a:ext cx="1616284" cy="1187918"/>
      </dsp:txXfrm>
    </dsp:sp>
    <dsp:sp modelId="{49CB2726-6FE3-43C1-9E00-1C028D7AF4C2}">
      <dsp:nvSpPr>
        <dsp:cNvPr id="0" name=""/>
        <dsp:cNvSpPr/>
      </dsp:nvSpPr>
      <dsp:spPr>
        <a:xfrm>
          <a:off x="404263" y="401323"/>
          <a:ext cx="1616284" cy="417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2021</a:t>
          </a:r>
        </a:p>
      </dsp:txBody>
      <dsp:txXfrm>
        <a:off x="404263" y="401323"/>
        <a:ext cx="1616284" cy="417376"/>
      </dsp:txXfrm>
    </dsp:sp>
    <dsp:sp modelId="{EA479FC8-B94D-4AC8-A3E2-CF44CC3FC744}">
      <dsp:nvSpPr>
        <dsp:cNvPr id="0" name=""/>
        <dsp:cNvSpPr/>
      </dsp:nvSpPr>
      <dsp:spPr>
        <a:xfrm>
          <a:off x="202970" y="818700"/>
          <a:ext cx="0" cy="11879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D41957B-D2D1-44BD-8CA5-06A97AFBF8CD}">
      <dsp:nvSpPr>
        <dsp:cNvPr id="0" name=""/>
        <dsp:cNvSpPr/>
      </dsp:nvSpPr>
      <dsp:spPr>
        <a:xfrm>
          <a:off x="174132" y="1969054"/>
          <a:ext cx="72465" cy="751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27E3F3-EEEC-44C5-8831-5368A2A4A3C9}">
      <dsp:nvSpPr>
        <dsp:cNvPr id="0" name=""/>
        <dsp:cNvSpPr/>
      </dsp:nvSpPr>
      <dsp:spPr>
        <a:xfrm rot="18900000">
          <a:off x="2649394" y="3260889"/>
          <a:ext cx="284671" cy="284671"/>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6DC879-71AD-4156-BDED-3AB2733630D4}">
      <dsp:nvSpPr>
        <dsp:cNvPr id="0" name=""/>
        <dsp:cNvSpPr/>
      </dsp:nvSpPr>
      <dsp:spPr>
        <a:xfrm>
          <a:off x="2681019" y="3292513"/>
          <a:ext cx="221422" cy="22142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066A8A9-D8DA-4248-9361-AE19D6852B59}">
      <dsp:nvSpPr>
        <dsp:cNvPr id="0" name=""/>
        <dsp:cNvSpPr/>
      </dsp:nvSpPr>
      <dsp:spPr>
        <a:xfrm>
          <a:off x="2993024" y="2006618"/>
          <a:ext cx="1616284" cy="1187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95250" bIns="95250" numCol="1" spcCol="1270" anchor="b" anchorCtr="0">
          <a:noAutofit/>
        </a:bodyPr>
        <a:lstStyle/>
        <a:p>
          <a:pPr marL="0" lvl="0" indent="0" algn="l" defTabSz="666750">
            <a:lnSpc>
              <a:spcPct val="90000"/>
            </a:lnSpc>
            <a:spcBef>
              <a:spcPct val="0"/>
            </a:spcBef>
            <a:spcAft>
              <a:spcPct val="35000"/>
            </a:spcAft>
            <a:buNone/>
          </a:pPr>
          <a:r>
            <a:rPr lang="en-US" sz="1500" kern="1200" dirty="0"/>
            <a:t>Bone marrow biopsy = MDS with excess blasts (9983/3)</a:t>
          </a:r>
        </a:p>
      </dsp:txBody>
      <dsp:txXfrm>
        <a:off x="2993024" y="2006618"/>
        <a:ext cx="1616284" cy="1187918"/>
      </dsp:txXfrm>
    </dsp:sp>
    <dsp:sp modelId="{5E1E54E8-2960-487E-B561-28AC0E1BA0B6}">
      <dsp:nvSpPr>
        <dsp:cNvPr id="0" name=""/>
        <dsp:cNvSpPr/>
      </dsp:nvSpPr>
      <dsp:spPr>
        <a:xfrm>
          <a:off x="2993024" y="3194536"/>
          <a:ext cx="1616284" cy="417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2025</a:t>
          </a:r>
        </a:p>
      </dsp:txBody>
      <dsp:txXfrm>
        <a:off x="2993024" y="3194536"/>
        <a:ext cx="1616284" cy="417376"/>
      </dsp:txXfrm>
    </dsp:sp>
    <dsp:sp modelId="{9599C462-E55E-4479-8969-3374EC8DD890}">
      <dsp:nvSpPr>
        <dsp:cNvPr id="0" name=""/>
        <dsp:cNvSpPr/>
      </dsp:nvSpPr>
      <dsp:spPr>
        <a:xfrm>
          <a:off x="2791730" y="2006618"/>
          <a:ext cx="0" cy="11879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0E4DB9C-4913-4A5B-8635-93B4236D3F14}">
      <dsp:nvSpPr>
        <dsp:cNvPr id="0" name=""/>
        <dsp:cNvSpPr/>
      </dsp:nvSpPr>
      <dsp:spPr>
        <a:xfrm>
          <a:off x="2762893" y="1969054"/>
          <a:ext cx="72465" cy="751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3CCF1-CD8D-473D-BDC1-C4AB83C91064}">
      <dsp:nvSpPr>
        <dsp:cNvPr id="0" name=""/>
        <dsp:cNvSpPr/>
      </dsp:nvSpPr>
      <dsp:spPr>
        <a:xfrm>
          <a:off x="0" y="503"/>
          <a:ext cx="9914860" cy="11778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B8E278-74C4-4AE3-BAC2-E57148CF0981}">
      <dsp:nvSpPr>
        <dsp:cNvPr id="0" name=""/>
        <dsp:cNvSpPr/>
      </dsp:nvSpPr>
      <dsp:spPr>
        <a:xfrm>
          <a:off x="356285" y="265509"/>
          <a:ext cx="647791" cy="6477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D31671-7672-4417-BB7D-1137D7AAE441}">
      <dsp:nvSpPr>
        <dsp:cNvPr id="0" name=""/>
        <dsp:cNvSpPr/>
      </dsp:nvSpPr>
      <dsp:spPr>
        <a:xfrm>
          <a:off x="1360362" y="503"/>
          <a:ext cx="8554497" cy="1177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651" tIns="124651" rIns="124651" bIns="124651" numCol="1" spcCol="1270" anchor="ctr" anchorCtr="0">
          <a:noAutofit/>
        </a:bodyPr>
        <a:lstStyle/>
        <a:p>
          <a:pPr marL="0" lvl="0" indent="0" algn="l" defTabSz="1111250">
            <a:lnSpc>
              <a:spcPct val="100000"/>
            </a:lnSpc>
            <a:spcBef>
              <a:spcPct val="0"/>
            </a:spcBef>
            <a:spcAft>
              <a:spcPct val="35000"/>
            </a:spcAft>
            <a:buNone/>
          </a:pPr>
          <a:r>
            <a:rPr lang="en-US" sz="2500" kern="1200"/>
            <a:t>10/2025 diagnosed with smoldering myeloma with no indication for treatment</a:t>
          </a:r>
        </a:p>
      </dsp:txBody>
      <dsp:txXfrm>
        <a:off x="1360362" y="503"/>
        <a:ext cx="8554497" cy="1177803"/>
      </dsp:txXfrm>
    </dsp:sp>
    <dsp:sp modelId="{4742F64C-22B0-4BE0-B97F-8DF7EB6245DA}">
      <dsp:nvSpPr>
        <dsp:cNvPr id="0" name=""/>
        <dsp:cNvSpPr/>
      </dsp:nvSpPr>
      <dsp:spPr>
        <a:xfrm>
          <a:off x="0" y="1472757"/>
          <a:ext cx="9914860" cy="11778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FF24B5-A91D-4DB9-B2E6-6F8679F10EEC}">
      <dsp:nvSpPr>
        <dsp:cNvPr id="0" name=""/>
        <dsp:cNvSpPr/>
      </dsp:nvSpPr>
      <dsp:spPr>
        <a:xfrm>
          <a:off x="356285" y="1737763"/>
          <a:ext cx="647791" cy="6477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285662-E123-46BE-B4C6-C8E3FF426626}">
      <dsp:nvSpPr>
        <dsp:cNvPr id="0" name=""/>
        <dsp:cNvSpPr/>
      </dsp:nvSpPr>
      <dsp:spPr>
        <a:xfrm>
          <a:off x="1360362" y="1472757"/>
          <a:ext cx="8554497" cy="1177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651" tIns="124651" rIns="124651" bIns="124651" numCol="1" spcCol="1270" anchor="ctr" anchorCtr="0">
          <a:noAutofit/>
        </a:bodyPr>
        <a:lstStyle/>
        <a:p>
          <a:pPr marL="0" lvl="0" indent="0" algn="l" defTabSz="1111250">
            <a:lnSpc>
              <a:spcPct val="100000"/>
            </a:lnSpc>
            <a:spcBef>
              <a:spcPct val="0"/>
            </a:spcBef>
            <a:spcAft>
              <a:spcPct val="35000"/>
            </a:spcAft>
            <a:buNone/>
          </a:pPr>
          <a:r>
            <a:rPr lang="en-US" sz="2500" kern="1200"/>
            <a:t>1/2026 surveillance appointment for smoldering myeloma - stable</a:t>
          </a:r>
        </a:p>
      </dsp:txBody>
      <dsp:txXfrm>
        <a:off x="1360362" y="1472757"/>
        <a:ext cx="8554497" cy="1177803"/>
      </dsp:txXfrm>
    </dsp:sp>
    <dsp:sp modelId="{DD65B9E7-1DE6-47D8-BC28-F2ECF9293D15}">
      <dsp:nvSpPr>
        <dsp:cNvPr id="0" name=""/>
        <dsp:cNvSpPr/>
      </dsp:nvSpPr>
      <dsp:spPr>
        <a:xfrm>
          <a:off x="0" y="2945011"/>
          <a:ext cx="9914860" cy="11778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1D9C95-FFD0-4B78-8242-233677FA8A84}">
      <dsp:nvSpPr>
        <dsp:cNvPr id="0" name=""/>
        <dsp:cNvSpPr/>
      </dsp:nvSpPr>
      <dsp:spPr>
        <a:xfrm>
          <a:off x="356285" y="3210017"/>
          <a:ext cx="647791" cy="6477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087ECC-5030-44FA-B4A3-B33C7D92820C}">
      <dsp:nvSpPr>
        <dsp:cNvPr id="0" name=""/>
        <dsp:cNvSpPr/>
      </dsp:nvSpPr>
      <dsp:spPr>
        <a:xfrm>
          <a:off x="1360362" y="2945011"/>
          <a:ext cx="8554497" cy="1177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651" tIns="124651" rIns="124651" bIns="124651" numCol="1" spcCol="1270" anchor="ctr" anchorCtr="0">
          <a:noAutofit/>
        </a:bodyPr>
        <a:lstStyle/>
        <a:p>
          <a:pPr marL="0" lvl="0" indent="0" algn="l" defTabSz="1111250">
            <a:lnSpc>
              <a:spcPct val="100000"/>
            </a:lnSpc>
            <a:spcBef>
              <a:spcPct val="0"/>
            </a:spcBef>
            <a:spcAft>
              <a:spcPct val="35000"/>
            </a:spcAft>
            <a:buNone/>
          </a:pPr>
          <a:r>
            <a:rPr lang="en-US" sz="2500" kern="1200"/>
            <a:t>3/2026 patient presents with severe pain. Imaging shows a lesion in left hip; biopsy proven plasmacytoma</a:t>
          </a:r>
        </a:p>
      </dsp:txBody>
      <dsp:txXfrm>
        <a:off x="1360362" y="2945011"/>
        <a:ext cx="8554497" cy="11778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261C1-77A0-45D0-809C-B5961496A56A}">
      <dsp:nvSpPr>
        <dsp:cNvPr id="0" name=""/>
        <dsp:cNvSpPr/>
      </dsp:nvSpPr>
      <dsp:spPr>
        <a:xfrm rot="5400000">
          <a:off x="6210583" y="-2506340"/>
          <a:ext cx="1063042" cy="634551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Myeloma (listed under transformations to)</a:t>
          </a:r>
        </a:p>
        <a:p>
          <a:pPr marL="228600" lvl="1" indent="-228600" algn="l" defTabSz="933450">
            <a:lnSpc>
              <a:spcPct val="90000"/>
            </a:lnSpc>
            <a:spcBef>
              <a:spcPct val="0"/>
            </a:spcBef>
            <a:spcAft>
              <a:spcPct val="15000"/>
            </a:spcAft>
            <a:buChar char="•"/>
          </a:pPr>
          <a:r>
            <a:rPr lang="en-US" sz="2100" kern="1200" dirty="0"/>
            <a:t>No treatment</a:t>
          </a:r>
        </a:p>
      </dsp:txBody>
      <dsp:txXfrm rot="-5400000">
        <a:off x="3569350" y="186786"/>
        <a:ext cx="6293617" cy="959256"/>
      </dsp:txXfrm>
    </dsp:sp>
    <dsp:sp modelId="{BEE3DDCB-DF76-4626-AACB-0A28CE2851B9}">
      <dsp:nvSpPr>
        <dsp:cNvPr id="0" name=""/>
        <dsp:cNvSpPr/>
      </dsp:nvSpPr>
      <dsp:spPr>
        <a:xfrm>
          <a:off x="0" y="2013"/>
          <a:ext cx="3569349" cy="13288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Acute Neoplasm</a:t>
          </a:r>
        </a:p>
      </dsp:txBody>
      <dsp:txXfrm>
        <a:off x="64867" y="66880"/>
        <a:ext cx="3439615" cy="1199069"/>
      </dsp:txXfrm>
    </dsp:sp>
    <dsp:sp modelId="{52B59951-E9DF-4D2C-B6CC-915F3DB19D4B}">
      <dsp:nvSpPr>
        <dsp:cNvPr id="0" name=""/>
        <dsp:cNvSpPr/>
      </dsp:nvSpPr>
      <dsp:spPr>
        <a:xfrm rot="5400000">
          <a:off x="6210583" y="-1111096"/>
          <a:ext cx="1063042" cy="634551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Plasmacytoma (listed under transformations from)</a:t>
          </a:r>
        </a:p>
      </dsp:txBody>
      <dsp:txXfrm rot="-5400000">
        <a:off x="3569350" y="1582030"/>
        <a:ext cx="6293617" cy="959256"/>
      </dsp:txXfrm>
    </dsp:sp>
    <dsp:sp modelId="{025C6871-D4D7-4DD0-86C3-BD663E00B11D}">
      <dsp:nvSpPr>
        <dsp:cNvPr id="0" name=""/>
        <dsp:cNvSpPr/>
      </dsp:nvSpPr>
      <dsp:spPr>
        <a:xfrm>
          <a:off x="0" y="1397257"/>
          <a:ext cx="3569349" cy="13288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Chronic Neoplasm</a:t>
          </a:r>
        </a:p>
      </dsp:txBody>
      <dsp:txXfrm>
        <a:off x="64867" y="1462124"/>
        <a:ext cx="3439615" cy="1199069"/>
      </dsp:txXfrm>
    </dsp:sp>
    <dsp:sp modelId="{A7473613-FBD1-4BE7-8561-3ECF56063683}">
      <dsp:nvSpPr>
        <dsp:cNvPr id="0" name=""/>
        <dsp:cNvSpPr/>
      </dsp:nvSpPr>
      <dsp:spPr>
        <a:xfrm rot="5400000">
          <a:off x="6210583" y="284147"/>
          <a:ext cx="1063042" cy="634551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Single primary because there was no treatment of the acute neoplasm and the chronic was diagnosed after the initial clinical workup</a:t>
          </a:r>
        </a:p>
      </dsp:txBody>
      <dsp:txXfrm rot="-5400000">
        <a:off x="3569350" y="2977274"/>
        <a:ext cx="6293617" cy="959256"/>
      </dsp:txXfrm>
    </dsp:sp>
    <dsp:sp modelId="{33B67729-97D2-4B55-852B-E1FCF0479446}">
      <dsp:nvSpPr>
        <dsp:cNvPr id="0" name=""/>
        <dsp:cNvSpPr/>
      </dsp:nvSpPr>
      <dsp:spPr>
        <a:xfrm>
          <a:off x="0" y="2792501"/>
          <a:ext cx="3569349" cy="13288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M12</a:t>
          </a:r>
        </a:p>
      </dsp:txBody>
      <dsp:txXfrm>
        <a:off x="64867" y="2857368"/>
        <a:ext cx="3439615" cy="11990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10430-DB67-4172-9AF9-98834197111F}">
      <dsp:nvSpPr>
        <dsp:cNvPr id="0" name=""/>
        <dsp:cNvSpPr/>
      </dsp:nvSpPr>
      <dsp:spPr>
        <a:xfrm>
          <a:off x="565663" y="1313184"/>
          <a:ext cx="4525306" cy="276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a:t>2023</a:t>
          </a:r>
        </a:p>
      </dsp:txBody>
      <dsp:txXfrm>
        <a:off x="565663" y="1313184"/>
        <a:ext cx="4525306" cy="276331"/>
      </dsp:txXfrm>
    </dsp:sp>
    <dsp:sp modelId="{42A81E52-FBDD-4D9C-986E-481ECC95BEC8}">
      <dsp:nvSpPr>
        <dsp:cNvPr id="0" name=""/>
        <dsp:cNvSpPr/>
      </dsp:nvSpPr>
      <dsp:spPr>
        <a:xfrm>
          <a:off x="0" y="1173796"/>
          <a:ext cx="11313266" cy="978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80CDC39-C552-4A47-8A69-8768FA50107D}">
      <dsp:nvSpPr>
        <dsp:cNvPr id="0" name=""/>
        <dsp:cNvSpPr/>
      </dsp:nvSpPr>
      <dsp:spPr>
        <a:xfrm>
          <a:off x="339398" y="289016"/>
          <a:ext cx="4977837" cy="4690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MPN, NOS 9975/3</a:t>
          </a:r>
        </a:p>
      </dsp:txBody>
      <dsp:txXfrm>
        <a:off x="339398" y="289016"/>
        <a:ext cx="4977837" cy="469060"/>
      </dsp:txXfrm>
    </dsp:sp>
    <dsp:sp modelId="{F1734DF1-232F-469C-860C-D8F0E14B7121}">
      <dsp:nvSpPr>
        <dsp:cNvPr id="0" name=""/>
        <dsp:cNvSpPr/>
      </dsp:nvSpPr>
      <dsp:spPr>
        <a:xfrm>
          <a:off x="2828316" y="758076"/>
          <a:ext cx="0" cy="415719"/>
        </a:xfrm>
        <a:prstGeom prst="line">
          <a:avLst/>
        </a:prstGeom>
        <a:solidFill>
          <a:schemeClr val="dk2">
            <a:hueOff val="0"/>
            <a:satOff val="0"/>
            <a:lumOff val="0"/>
            <a:alphaOff val="0"/>
          </a:schemeClr>
        </a:solidFill>
        <a:ln w="6350" cap="flat" cmpd="sng" algn="ctr">
          <a:solidFill>
            <a:schemeClr val="dk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8277C4E3-23D3-4FBF-8766-612B9532F981}">
      <dsp:nvSpPr>
        <dsp:cNvPr id="0" name=""/>
        <dsp:cNvSpPr/>
      </dsp:nvSpPr>
      <dsp:spPr>
        <a:xfrm>
          <a:off x="6222296" y="855893"/>
          <a:ext cx="4525306" cy="276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kern="1200"/>
            <a:t>2026</a:t>
          </a:r>
        </a:p>
      </dsp:txBody>
      <dsp:txXfrm>
        <a:off x="6222296" y="855893"/>
        <a:ext cx="4525306" cy="276331"/>
      </dsp:txXfrm>
    </dsp:sp>
    <dsp:sp modelId="{F86B1B83-E180-4B8D-965A-EE457F536E12}">
      <dsp:nvSpPr>
        <dsp:cNvPr id="0" name=""/>
        <dsp:cNvSpPr/>
      </dsp:nvSpPr>
      <dsp:spPr>
        <a:xfrm>
          <a:off x="5996031" y="1687332"/>
          <a:ext cx="4977837" cy="4690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CMML-1 9945/3</a:t>
          </a:r>
        </a:p>
      </dsp:txBody>
      <dsp:txXfrm>
        <a:off x="5996031" y="1687332"/>
        <a:ext cx="4977837" cy="469060"/>
      </dsp:txXfrm>
    </dsp:sp>
    <dsp:sp modelId="{6932E76D-4261-45ED-9E62-212EEEEAE9C1}">
      <dsp:nvSpPr>
        <dsp:cNvPr id="0" name=""/>
        <dsp:cNvSpPr/>
      </dsp:nvSpPr>
      <dsp:spPr>
        <a:xfrm>
          <a:off x="8484950" y="1271612"/>
          <a:ext cx="0" cy="415719"/>
        </a:xfrm>
        <a:prstGeom prst="line">
          <a:avLst/>
        </a:prstGeom>
        <a:solidFill>
          <a:schemeClr val="dk2">
            <a:hueOff val="0"/>
            <a:satOff val="0"/>
            <a:lumOff val="0"/>
            <a:alphaOff val="0"/>
          </a:schemeClr>
        </a:solidFill>
        <a:ln w="6350" cap="flat" cmpd="sng" algn="ctr">
          <a:solidFill>
            <a:schemeClr val="dk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91F2BE0A-D065-44B1-943F-F03470041FE4}">
      <dsp:nvSpPr>
        <dsp:cNvPr id="0" name=""/>
        <dsp:cNvSpPr/>
      </dsp:nvSpPr>
      <dsp:spPr>
        <a:xfrm>
          <a:off x="2797749" y="1192136"/>
          <a:ext cx="61135" cy="61135"/>
        </a:xfrm>
        <a:prstGeom prst="ellipse">
          <a:avLst/>
        </a:prstGeom>
        <a:solidFill>
          <a:schemeClr val="lt2">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EB7FF75-0477-49A8-9297-CED24C81B1CB}">
      <dsp:nvSpPr>
        <dsp:cNvPr id="0" name=""/>
        <dsp:cNvSpPr/>
      </dsp:nvSpPr>
      <dsp:spPr>
        <a:xfrm>
          <a:off x="8454382" y="1192136"/>
          <a:ext cx="61135" cy="61135"/>
        </a:xfrm>
        <a:prstGeom prst="ellipse">
          <a:avLst/>
        </a:prstGeom>
        <a:solidFill>
          <a:schemeClr val="lt2">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9CCA7-0192-4CB4-8D00-11EB3D9C164B}">
      <dsp:nvSpPr>
        <dsp:cNvPr id="0" name=""/>
        <dsp:cNvSpPr/>
      </dsp:nvSpPr>
      <dsp:spPr>
        <a:xfrm>
          <a:off x="0" y="652151"/>
          <a:ext cx="4610986" cy="12039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1B5587-F97E-46EF-89F4-D90E00F2FD09}">
      <dsp:nvSpPr>
        <dsp:cNvPr id="0" name=""/>
        <dsp:cNvSpPr/>
      </dsp:nvSpPr>
      <dsp:spPr>
        <a:xfrm>
          <a:off x="364201" y="923044"/>
          <a:ext cx="662184" cy="6621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C9D826-992A-4121-84CD-6F7DD4A46A6A}">
      <dsp:nvSpPr>
        <dsp:cNvPr id="0" name=""/>
        <dsp:cNvSpPr/>
      </dsp:nvSpPr>
      <dsp:spPr>
        <a:xfrm>
          <a:off x="1390586" y="652151"/>
          <a:ext cx="3220399" cy="1203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420" tIns="127420" rIns="127420" bIns="127420" numCol="1" spcCol="1270" anchor="ctr" anchorCtr="0">
          <a:noAutofit/>
        </a:bodyPr>
        <a:lstStyle/>
        <a:p>
          <a:pPr marL="0" lvl="0" indent="0" algn="l" defTabSz="1111250">
            <a:lnSpc>
              <a:spcPct val="100000"/>
            </a:lnSpc>
            <a:spcBef>
              <a:spcPct val="0"/>
            </a:spcBef>
            <a:spcAft>
              <a:spcPct val="35000"/>
            </a:spcAft>
            <a:buNone/>
          </a:pPr>
          <a:r>
            <a:rPr lang="en-US" sz="2500" kern="1200"/>
            <a:t>2023: MPN, NOS 9975/3</a:t>
          </a:r>
        </a:p>
      </dsp:txBody>
      <dsp:txXfrm>
        <a:off x="1390586" y="652151"/>
        <a:ext cx="3220399" cy="1203971"/>
      </dsp:txXfrm>
    </dsp:sp>
    <dsp:sp modelId="{914C86FB-7141-4736-A98C-9D065CC5468D}">
      <dsp:nvSpPr>
        <dsp:cNvPr id="0" name=""/>
        <dsp:cNvSpPr/>
      </dsp:nvSpPr>
      <dsp:spPr>
        <a:xfrm>
          <a:off x="0" y="2157114"/>
          <a:ext cx="4610986" cy="12039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4ABFE5-40E3-4094-BB87-410A13B37D92}">
      <dsp:nvSpPr>
        <dsp:cNvPr id="0" name=""/>
        <dsp:cNvSpPr/>
      </dsp:nvSpPr>
      <dsp:spPr>
        <a:xfrm>
          <a:off x="364201" y="2428008"/>
          <a:ext cx="662184" cy="6621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B23DEF-CB1C-4B78-A551-E98143ECC07D}">
      <dsp:nvSpPr>
        <dsp:cNvPr id="0" name=""/>
        <dsp:cNvSpPr/>
      </dsp:nvSpPr>
      <dsp:spPr>
        <a:xfrm>
          <a:off x="1390586" y="2157114"/>
          <a:ext cx="3220399" cy="1203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420" tIns="127420" rIns="127420" bIns="127420" numCol="1" spcCol="1270" anchor="ctr" anchorCtr="0">
          <a:noAutofit/>
        </a:bodyPr>
        <a:lstStyle/>
        <a:p>
          <a:pPr marL="0" lvl="0" indent="0" algn="l" defTabSz="1111250">
            <a:lnSpc>
              <a:spcPct val="100000"/>
            </a:lnSpc>
            <a:spcBef>
              <a:spcPct val="0"/>
            </a:spcBef>
            <a:spcAft>
              <a:spcPct val="35000"/>
            </a:spcAft>
            <a:buNone/>
          </a:pPr>
          <a:r>
            <a:rPr lang="en-US" sz="2500" kern="1200"/>
            <a:t>2026: CMML-1 9945/3</a:t>
          </a:r>
        </a:p>
      </dsp:txBody>
      <dsp:txXfrm>
        <a:off x="1390586" y="2157114"/>
        <a:ext cx="3220399" cy="12039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9CCA7-0192-4CB4-8D00-11EB3D9C164B}">
      <dsp:nvSpPr>
        <dsp:cNvPr id="0" name=""/>
        <dsp:cNvSpPr/>
      </dsp:nvSpPr>
      <dsp:spPr>
        <a:xfrm>
          <a:off x="0" y="652151"/>
          <a:ext cx="4610986" cy="12039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1B5587-F97E-46EF-89F4-D90E00F2FD09}">
      <dsp:nvSpPr>
        <dsp:cNvPr id="0" name=""/>
        <dsp:cNvSpPr/>
      </dsp:nvSpPr>
      <dsp:spPr>
        <a:xfrm>
          <a:off x="364201" y="923044"/>
          <a:ext cx="662184" cy="6621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C9D826-992A-4121-84CD-6F7DD4A46A6A}">
      <dsp:nvSpPr>
        <dsp:cNvPr id="0" name=""/>
        <dsp:cNvSpPr/>
      </dsp:nvSpPr>
      <dsp:spPr>
        <a:xfrm>
          <a:off x="1390586" y="652151"/>
          <a:ext cx="3220399" cy="1203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420" tIns="127420" rIns="127420" bIns="127420" numCol="1" spcCol="1270" anchor="ctr" anchorCtr="0">
          <a:noAutofit/>
        </a:bodyPr>
        <a:lstStyle/>
        <a:p>
          <a:pPr marL="0" lvl="0" indent="0" algn="l" defTabSz="1111250">
            <a:lnSpc>
              <a:spcPct val="100000"/>
            </a:lnSpc>
            <a:spcBef>
              <a:spcPct val="0"/>
            </a:spcBef>
            <a:spcAft>
              <a:spcPct val="35000"/>
            </a:spcAft>
            <a:buNone/>
          </a:pPr>
          <a:r>
            <a:rPr lang="en-US" sz="2500" kern="1200" dirty="0"/>
            <a:t>2023: MPN, NOS 9975/3</a:t>
          </a:r>
        </a:p>
      </dsp:txBody>
      <dsp:txXfrm>
        <a:off x="1390586" y="652151"/>
        <a:ext cx="3220399" cy="1203971"/>
      </dsp:txXfrm>
    </dsp:sp>
    <dsp:sp modelId="{914C86FB-7141-4736-A98C-9D065CC5468D}">
      <dsp:nvSpPr>
        <dsp:cNvPr id="0" name=""/>
        <dsp:cNvSpPr/>
      </dsp:nvSpPr>
      <dsp:spPr>
        <a:xfrm>
          <a:off x="0" y="2157114"/>
          <a:ext cx="4610986" cy="12039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4ABFE5-40E3-4094-BB87-410A13B37D92}">
      <dsp:nvSpPr>
        <dsp:cNvPr id="0" name=""/>
        <dsp:cNvSpPr/>
      </dsp:nvSpPr>
      <dsp:spPr>
        <a:xfrm>
          <a:off x="364201" y="2428008"/>
          <a:ext cx="662184" cy="6621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B23DEF-CB1C-4B78-A551-E98143ECC07D}">
      <dsp:nvSpPr>
        <dsp:cNvPr id="0" name=""/>
        <dsp:cNvSpPr/>
      </dsp:nvSpPr>
      <dsp:spPr>
        <a:xfrm>
          <a:off x="1390586" y="2157114"/>
          <a:ext cx="3220399" cy="1203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420" tIns="127420" rIns="127420" bIns="127420" numCol="1" spcCol="1270" anchor="ctr" anchorCtr="0">
          <a:noAutofit/>
        </a:bodyPr>
        <a:lstStyle/>
        <a:p>
          <a:pPr marL="0" lvl="0" indent="0" algn="l" defTabSz="1111250">
            <a:lnSpc>
              <a:spcPct val="100000"/>
            </a:lnSpc>
            <a:spcBef>
              <a:spcPct val="0"/>
            </a:spcBef>
            <a:spcAft>
              <a:spcPct val="35000"/>
            </a:spcAft>
            <a:buNone/>
          </a:pPr>
          <a:r>
            <a:rPr lang="en-US" sz="2500" kern="1200"/>
            <a:t>2026: CMML-1 9945/3</a:t>
          </a:r>
        </a:p>
      </dsp:txBody>
      <dsp:txXfrm>
        <a:off x="1390586" y="2157114"/>
        <a:ext cx="3220399" cy="120397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4D2272-D660-A337-AEF3-BE066BD545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1FE5A70-71C2-F335-270C-B94537340C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C5A369-CA0E-4FC6-90EE-5FA969A08EF8}" type="datetimeFigureOut">
              <a:rPr lang="en-US" smtClean="0"/>
              <a:t>3/17/2026</a:t>
            </a:fld>
            <a:endParaRPr lang="en-US" dirty="0"/>
          </a:p>
        </p:txBody>
      </p:sp>
      <p:sp>
        <p:nvSpPr>
          <p:cNvPr id="4" name="Footer Placeholder 3">
            <a:extLst>
              <a:ext uri="{FF2B5EF4-FFF2-40B4-BE49-F238E27FC236}">
                <a16:creationId xmlns:a16="http://schemas.microsoft.com/office/drawing/2014/main" id="{D91E1B03-0F86-16E7-11BE-81F9F4CD66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C4524B8-3914-99B2-2620-0F2A88D335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9210F9-8331-407C-A034-F95DCB303EBC}" type="slidenum">
              <a:rPr lang="en-US" smtClean="0"/>
              <a:t>‹#›</a:t>
            </a:fld>
            <a:endParaRPr lang="en-US" dirty="0"/>
          </a:p>
        </p:txBody>
      </p:sp>
    </p:spTree>
    <p:extLst>
      <p:ext uri="{BB962C8B-B14F-4D97-AF65-F5344CB8AC3E}">
        <p14:creationId xmlns:p14="http://schemas.microsoft.com/office/powerpoint/2010/main" val="931005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AB06A-EEDC-421C-B5A0-5E9E5241A8E5}" type="datetimeFigureOut">
              <a:rPr lang="en-US" smtClean="0"/>
              <a:t>3/17/2026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F9438-3EEF-4192-9815-F6F44770AEF7}" type="slidenum">
              <a:rPr lang="en-US" smtClean="0"/>
              <a:t>‹#›</a:t>
            </a:fld>
            <a:endParaRPr lang="en-US" dirty="0"/>
          </a:p>
        </p:txBody>
      </p:sp>
    </p:spTree>
    <p:extLst>
      <p:ext uri="{BB962C8B-B14F-4D97-AF65-F5344CB8AC3E}">
        <p14:creationId xmlns:p14="http://schemas.microsoft.com/office/powerpoint/2010/main" val="2652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a:t>
            </a:fld>
            <a:endParaRPr lang="en-US" dirty="0"/>
          </a:p>
        </p:txBody>
      </p:sp>
    </p:spTree>
    <p:extLst>
      <p:ext uri="{BB962C8B-B14F-4D97-AF65-F5344CB8AC3E}">
        <p14:creationId xmlns:p14="http://schemas.microsoft.com/office/powerpoint/2010/main" val="236904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walk-through guides with snips, such as how to use the database, applying transformation rules, etc.</a:t>
            </a:r>
          </a:p>
        </p:txBody>
      </p:sp>
      <p:sp>
        <p:nvSpPr>
          <p:cNvPr id="4" name="Slide Number Placeholder 3"/>
          <p:cNvSpPr>
            <a:spLocks noGrp="1"/>
          </p:cNvSpPr>
          <p:nvPr>
            <p:ph type="sldNum" sz="quarter" idx="5"/>
          </p:nvPr>
        </p:nvSpPr>
        <p:spPr/>
        <p:txBody>
          <a:bodyPr/>
          <a:lstStyle/>
          <a:p>
            <a:fld id="{32BF9438-3EEF-4192-9815-F6F44770AEF7}" type="slidenum">
              <a:rPr lang="en-US" smtClean="0"/>
              <a:t>3</a:t>
            </a:fld>
            <a:endParaRPr lang="en-US" dirty="0"/>
          </a:p>
        </p:txBody>
      </p:sp>
    </p:spTree>
    <p:extLst>
      <p:ext uri="{BB962C8B-B14F-4D97-AF65-F5344CB8AC3E}">
        <p14:creationId xmlns:p14="http://schemas.microsoft.com/office/powerpoint/2010/main" val="2031797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6</a:t>
            </a:fld>
            <a:endParaRPr lang="en-US" dirty="0"/>
          </a:p>
        </p:txBody>
      </p:sp>
    </p:spTree>
    <p:extLst>
      <p:ext uri="{BB962C8B-B14F-4D97-AF65-F5344CB8AC3E}">
        <p14:creationId xmlns:p14="http://schemas.microsoft.com/office/powerpoint/2010/main" val="2975110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immunophenotyping/genetics must be used by the pathologist or physician to provide a more definitive histology. If the pathology report says AML and you find a cytogenetics report that shows RUNX1 and NPM1 are mutated but the histology reported by the physician and pathologist stays AML NOS. That’s what we code, even though RUNX1 and NPM1 mutations have specific histology codes.  </a:t>
            </a:r>
          </a:p>
          <a:p>
            <a:endParaRPr lang="en-US" dirty="0"/>
          </a:p>
          <a:p>
            <a:r>
              <a:rPr lang="en-US" dirty="0"/>
              <a:t>‘ambiguous’ now definitive terms = compatible with, comparable with, consistent with, most likely, probably, typical of</a:t>
            </a:r>
          </a:p>
        </p:txBody>
      </p:sp>
      <p:sp>
        <p:nvSpPr>
          <p:cNvPr id="4" name="Slide Number Placeholder 3"/>
          <p:cNvSpPr>
            <a:spLocks noGrp="1"/>
          </p:cNvSpPr>
          <p:nvPr>
            <p:ph type="sldNum" sz="quarter" idx="5"/>
          </p:nvPr>
        </p:nvSpPr>
        <p:spPr/>
        <p:txBody>
          <a:bodyPr/>
          <a:lstStyle/>
          <a:p>
            <a:fld id="{32BF9438-3EEF-4192-9815-F6F44770AEF7}" type="slidenum">
              <a:rPr lang="en-US" smtClean="0"/>
              <a:t>11</a:t>
            </a:fld>
            <a:endParaRPr lang="en-US" dirty="0"/>
          </a:p>
        </p:txBody>
      </p:sp>
    </p:spTree>
    <p:extLst>
      <p:ext uri="{BB962C8B-B14F-4D97-AF65-F5344CB8AC3E}">
        <p14:creationId xmlns:p14="http://schemas.microsoft.com/office/powerpoint/2010/main" val="520927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2023 facility should update their </a:t>
            </a:r>
            <a:r>
              <a:rPr lang="en-US" dirty="0" err="1"/>
              <a:t>histo</a:t>
            </a:r>
            <a:r>
              <a:rPr lang="en-US" dirty="0"/>
              <a:t> from 9691/3 to 9698/3 if they’re aware of the new result. </a:t>
            </a:r>
          </a:p>
        </p:txBody>
      </p:sp>
      <p:sp>
        <p:nvSpPr>
          <p:cNvPr id="4" name="Slide Number Placeholder 3"/>
          <p:cNvSpPr>
            <a:spLocks noGrp="1"/>
          </p:cNvSpPr>
          <p:nvPr>
            <p:ph type="sldNum" sz="quarter" idx="5"/>
          </p:nvPr>
        </p:nvSpPr>
        <p:spPr/>
        <p:txBody>
          <a:bodyPr/>
          <a:lstStyle/>
          <a:p>
            <a:fld id="{32BF9438-3EEF-4192-9815-F6F44770AEF7}" type="slidenum">
              <a:rPr lang="en-US" smtClean="0"/>
              <a:t>13</a:t>
            </a:fld>
            <a:endParaRPr lang="en-US" dirty="0"/>
          </a:p>
        </p:txBody>
      </p:sp>
    </p:spTree>
    <p:extLst>
      <p:ext uri="{BB962C8B-B14F-4D97-AF65-F5344CB8AC3E}">
        <p14:creationId xmlns:p14="http://schemas.microsoft.com/office/powerpoint/2010/main" val="1930626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M8: Chronic and acute diagnosed during the initial clinical workup with one specimen </a:t>
            </a:r>
          </a:p>
          <a:p>
            <a:pPr marL="228600" indent="-228600">
              <a:buAutoNum type="arabicPeriod"/>
            </a:pPr>
            <a:r>
              <a:rPr lang="en-US" dirty="0"/>
              <a:t>Abstract as a single primary and code the acute neoplasm when both a chronic and an acute neoplasm are diagnosed </a:t>
            </a:r>
            <a:r>
              <a:rPr lang="en-US" b="1" dirty="0"/>
              <a:t>during the initial clinical workup </a:t>
            </a:r>
            <a:r>
              <a:rPr lang="en-US" dirty="0"/>
              <a:t>AND there is documentation of </a:t>
            </a:r>
            <a:r>
              <a:rPr lang="en-US" b="1" dirty="0"/>
              <a:t>only one positive biopsy </a:t>
            </a:r>
            <a:r>
              <a:rPr lang="en-US" dirty="0"/>
              <a:t>(bone marrow biopsy, lymph node biopsy, or tissue biopsy). </a:t>
            </a:r>
          </a:p>
          <a:p>
            <a:pPr marL="228600" indent="-228600">
              <a:buAutoNum type="arabicPeriod"/>
            </a:pPr>
            <a:r>
              <a:rPr lang="en-US" dirty="0"/>
              <a:t>2. See Rule M11if there are two or more biopsies.</a:t>
            </a:r>
          </a:p>
        </p:txBody>
      </p:sp>
      <p:sp>
        <p:nvSpPr>
          <p:cNvPr id="4" name="Slide Number Placeholder 3"/>
          <p:cNvSpPr>
            <a:spLocks noGrp="1"/>
          </p:cNvSpPr>
          <p:nvPr>
            <p:ph type="sldNum" sz="quarter" idx="5"/>
          </p:nvPr>
        </p:nvSpPr>
        <p:spPr/>
        <p:txBody>
          <a:bodyPr/>
          <a:lstStyle/>
          <a:p>
            <a:fld id="{32BF9438-3EEF-4192-9815-F6F44770AEF7}" type="slidenum">
              <a:rPr lang="en-US" smtClean="0"/>
              <a:t>15</a:t>
            </a:fld>
            <a:endParaRPr lang="en-US" dirty="0"/>
          </a:p>
        </p:txBody>
      </p:sp>
    </p:spTree>
    <p:extLst>
      <p:ext uri="{BB962C8B-B14F-4D97-AF65-F5344CB8AC3E}">
        <p14:creationId xmlns:p14="http://schemas.microsoft.com/office/powerpoint/2010/main" val="1346199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M10: Chronic neoplasm followed by acute neoplasm </a:t>
            </a:r>
          </a:p>
          <a:p>
            <a:r>
              <a:rPr lang="en-US" dirty="0"/>
              <a:t>1. Abstract as multiple primaries when a neoplasm is originally diagnosed as a chronic neoplasm during the initial clinical workup AND there is a second diagnosis of an acute neoplasm </a:t>
            </a:r>
            <a:r>
              <a:rPr lang="en-US" b="1" dirty="0"/>
              <a:t>after the initial clinical workup is completed. </a:t>
            </a:r>
          </a:p>
        </p:txBody>
      </p:sp>
      <p:sp>
        <p:nvSpPr>
          <p:cNvPr id="4" name="Slide Number Placeholder 3"/>
          <p:cNvSpPr>
            <a:spLocks noGrp="1"/>
          </p:cNvSpPr>
          <p:nvPr>
            <p:ph type="sldNum" sz="quarter" idx="5"/>
          </p:nvPr>
        </p:nvSpPr>
        <p:spPr/>
        <p:txBody>
          <a:bodyPr/>
          <a:lstStyle/>
          <a:p>
            <a:fld id="{32BF9438-3EEF-4192-9815-F6F44770AEF7}" type="slidenum">
              <a:rPr lang="en-US" smtClean="0"/>
              <a:t>16</a:t>
            </a:fld>
            <a:endParaRPr lang="en-US" dirty="0"/>
          </a:p>
        </p:txBody>
      </p:sp>
    </p:spTree>
    <p:extLst>
      <p:ext uri="{BB962C8B-B14F-4D97-AF65-F5344CB8AC3E}">
        <p14:creationId xmlns:p14="http://schemas.microsoft.com/office/powerpoint/2010/main" val="3406837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common metastatic sites fall under stage!</a:t>
            </a:r>
          </a:p>
          <a:p>
            <a:endParaRPr lang="en-US" dirty="0"/>
          </a:p>
          <a:p>
            <a:r>
              <a:rPr lang="en-US" dirty="0"/>
              <a:t>In Stage II, III, and IV disease, distant lymph nodes or other organs, such as spleen, may be involved. Disregard the distant lymph nodes and splenic involvement. Secondary involvement of distant lymph nodes, spleen, and/or bone marrow are recorded in stage. </a:t>
            </a:r>
          </a:p>
        </p:txBody>
      </p:sp>
      <p:sp>
        <p:nvSpPr>
          <p:cNvPr id="4" name="Slide Number Placeholder 3"/>
          <p:cNvSpPr>
            <a:spLocks noGrp="1"/>
          </p:cNvSpPr>
          <p:nvPr>
            <p:ph type="sldNum" sz="quarter" idx="5"/>
          </p:nvPr>
        </p:nvSpPr>
        <p:spPr/>
        <p:txBody>
          <a:bodyPr/>
          <a:lstStyle/>
          <a:p>
            <a:fld id="{32BF9438-3EEF-4192-9815-F6F44770AEF7}" type="slidenum">
              <a:rPr lang="en-US" smtClean="0"/>
              <a:t>33</a:t>
            </a:fld>
            <a:endParaRPr lang="en-US" dirty="0"/>
          </a:p>
        </p:txBody>
      </p:sp>
    </p:spTree>
    <p:extLst>
      <p:ext uri="{BB962C8B-B14F-4D97-AF65-F5344CB8AC3E}">
        <p14:creationId xmlns:p14="http://schemas.microsoft.com/office/powerpoint/2010/main" val="256325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proves myeloma/plasmacytoma don’t have a set rules, it all depends on the timing of diagnosis and/or prior treatment.</a:t>
            </a:r>
          </a:p>
        </p:txBody>
      </p:sp>
      <p:sp>
        <p:nvSpPr>
          <p:cNvPr id="4" name="Slide Number Placeholder 3"/>
          <p:cNvSpPr>
            <a:spLocks noGrp="1"/>
          </p:cNvSpPr>
          <p:nvPr>
            <p:ph type="sldNum" sz="quarter" idx="5"/>
          </p:nvPr>
        </p:nvSpPr>
        <p:spPr/>
        <p:txBody>
          <a:bodyPr/>
          <a:lstStyle/>
          <a:p>
            <a:fld id="{32BF9438-3EEF-4192-9815-F6F44770AEF7}" type="slidenum">
              <a:rPr lang="en-US" smtClean="0"/>
              <a:t>49</a:t>
            </a:fld>
            <a:endParaRPr lang="en-US" dirty="0"/>
          </a:p>
        </p:txBody>
      </p:sp>
    </p:spTree>
    <p:extLst>
      <p:ext uri="{BB962C8B-B14F-4D97-AF65-F5344CB8AC3E}">
        <p14:creationId xmlns:p14="http://schemas.microsoft.com/office/powerpoint/2010/main" val="3824064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endParaRPr lang="en-US" dirty="0"/>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02236382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74985615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0F530-2925-4F98-89EC-95C2EC4769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A79366-3281-483D-8731-0D01B2B24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ED8B2-BE7F-4417-8A8A-A95C8BB7082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01A0D96-671F-4A85-89C6-946624CB1E0B}"/>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585BA434-2E32-4719-B45C-0490D685265D}"/>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03611012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1">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5040DA2-B75D-1B49-51F9-967501F7F67B}"/>
              </a:ext>
            </a:extLst>
          </p:cNvPr>
          <p:cNvSpPr>
            <a:spLocks noGrp="1"/>
          </p:cNvSpPr>
          <p:nvPr>
            <p:ph type="title" hasCustomPrompt="1"/>
          </p:nvPr>
        </p:nvSpPr>
        <p:spPr>
          <a:xfrm>
            <a:off x="994876" y="887638"/>
            <a:ext cx="10202248" cy="5094496"/>
          </a:xfrm>
        </p:spPr>
        <p:txBody>
          <a:bodyPr/>
          <a:lstStyle>
            <a:lvl1pPr algn="ctr">
              <a:defRPr sz="4800">
                <a:solidFill>
                  <a:schemeClr val="bg1"/>
                </a:solidFill>
              </a:defRPr>
            </a:lvl1pPr>
          </a:lstStyle>
          <a:p>
            <a:r>
              <a:rPr lang="en-US" dirty="0"/>
              <a:t>Click to add title</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
        <p:nvSpPr>
          <p:cNvPr id="2" name="Rectangle 1">
            <a:extLst>
              <a:ext uri="{FF2B5EF4-FFF2-40B4-BE49-F238E27FC236}">
                <a16:creationId xmlns:a16="http://schemas.microsoft.com/office/drawing/2014/main" id="{8E93BDAB-CB06-403B-00FD-9D1C2812A298}"/>
              </a:ext>
              <a:ext uri="{C183D7F6-B498-43B3-948B-1728B52AA6E4}">
                <adec:decorative xmlns:adec="http://schemas.microsoft.com/office/drawing/2017/decorative" val="1"/>
              </a:ext>
            </a:extLst>
          </p:cNvPr>
          <p:cNvSpPr/>
          <p:nvPr userDrawn="1"/>
        </p:nvSpPr>
        <p:spPr>
          <a:xfrm rot="5400000">
            <a:off x="-2990939" y="2990938"/>
            <a:ext cx="6855801"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6FB1FDB-9C8A-890A-5051-8D49E105FD49}"/>
              </a:ext>
              <a:ext uri="{C183D7F6-B498-43B3-948B-1728B52AA6E4}">
                <adec:decorative xmlns:adec="http://schemas.microsoft.com/office/drawing/2017/decorative" val="1"/>
              </a:ext>
            </a:extLst>
          </p:cNvPr>
          <p:cNvSpPr/>
          <p:nvPr userDrawn="1"/>
        </p:nvSpPr>
        <p:spPr>
          <a:xfrm>
            <a:off x="1" y="5983104"/>
            <a:ext cx="12192000" cy="87392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21">
            <a:extLst>
              <a:ext uri="{FF2B5EF4-FFF2-40B4-BE49-F238E27FC236}">
                <a16:creationId xmlns:a16="http://schemas.microsoft.com/office/drawing/2014/main" id="{46056E81-9CB5-42E9-6689-B711F575C8F2}"/>
              </a:ext>
              <a:ext uri="{C183D7F6-B498-43B3-948B-1728B52AA6E4}">
                <adec:decorative xmlns:adec="http://schemas.microsoft.com/office/drawing/2017/decorative" val="1"/>
              </a:ext>
            </a:extLst>
          </p:cNvPr>
          <p:cNvSpPr/>
          <p:nvPr userDrawn="1"/>
        </p:nvSpPr>
        <p:spPr>
          <a:xfrm flipV="1">
            <a:off x="8981493" y="0"/>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22">
            <a:extLst>
              <a:ext uri="{FF2B5EF4-FFF2-40B4-BE49-F238E27FC236}">
                <a16:creationId xmlns:a16="http://schemas.microsoft.com/office/drawing/2014/main" id="{3D075254-6FC4-6738-BBBE-1BACB99E424A}"/>
              </a:ext>
              <a:ext uri="{C183D7F6-B498-43B3-948B-1728B52AA6E4}">
                <adec:decorative xmlns:adec="http://schemas.microsoft.com/office/drawing/2017/decorative" val="1"/>
              </a:ext>
            </a:extLst>
          </p:cNvPr>
          <p:cNvSpPr>
            <a:spLocks noChangeAspect="1"/>
          </p:cNvSpPr>
          <p:nvPr userDrawn="1"/>
        </p:nvSpPr>
        <p:spPr>
          <a:xfrm flipH="1" flipV="1">
            <a:off x="0" y="-8"/>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05620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endParaRPr lang="en-US" sz="1000" dirty="0"/>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82093947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14218702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endParaRPr lang="en-US" sz="1000" dirty="0"/>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6229050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3421097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endParaRPr lang="en-US" sz="1000" dirty="0"/>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90897710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endParaRPr lang="en-US" sz="1000" dirty="0"/>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53942744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endParaRPr lang="en-US" sz="1000" dirty="0"/>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1473924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endParaRPr lang="en-US" sz="1000" dirty="0"/>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60365268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endParaRPr lang="en-US" sz="1000" dirty="0"/>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endParaRPr lang="en-US" dirty="0"/>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13053643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5.png"/><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megaphone-phone-speak-sound-147176/" TargetMode="Externa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mailto:Leslie.Woodard@franciscanalliance.org"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seer.cancer.gov/seertools/hemelymph/" TargetMode="External"/><Relationship Id="rId2" Type="http://schemas.openxmlformats.org/officeDocument/2006/relationships/hyperlink" Target="https://seer.cancer.gov/tools/heme/Hematopoietic_Instructions_and_Rules.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svgsilh.com/03a9f4/image/1713011.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stock.adobe.com/images/two-opposite-arrows-exchange-vector-icon-transfer-arrow-symbol-different-black-directional-icons-illustration-for-web-design-mobile-apps-interface-and-other-design/536962413" TargetMode="External"/><Relationship Id="rId7" Type="http://schemas.openxmlformats.org/officeDocument/2006/relationships/diagramColors" Target="../diagrams/colors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FA0D2B71-5D5B-4887-8703-474324E0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C33726A-64BA-4161-9C00-56473978E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9" y="0"/>
            <a:ext cx="736609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98C69426-91BF-42CB-85D6-367FB5AC58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3" y="0"/>
            <a:ext cx="7366098" cy="6858000"/>
          </a:xfrm>
          <a:prstGeom prst="rect">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EED85171-4A9E-4BA1-BD5E-13B660AD2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455" y="1"/>
            <a:ext cx="6732644" cy="6857999"/>
          </a:xfrm>
          <a:custGeom>
            <a:avLst/>
            <a:gdLst>
              <a:gd name="connsiteX0" fmla="*/ 2 w 6757947"/>
              <a:gd name="connsiteY0" fmla="*/ 0 h 6857999"/>
              <a:gd name="connsiteX1" fmla="*/ 3564834 w 6757947"/>
              <a:gd name="connsiteY1" fmla="*/ 0 h 6857999"/>
              <a:gd name="connsiteX2" fmla="*/ 6757947 w 6757947"/>
              <a:gd name="connsiteY2" fmla="*/ 0 h 6857999"/>
              <a:gd name="connsiteX3" fmla="*/ 6757947 w 6757947"/>
              <a:gd name="connsiteY3" fmla="*/ 6857999 h 6857999"/>
              <a:gd name="connsiteX4" fmla="*/ 3658076 w 6757947"/>
              <a:gd name="connsiteY4" fmla="*/ 6857999 h 6857999"/>
              <a:gd name="connsiteX5" fmla="*/ 3564834 w 6757947"/>
              <a:gd name="connsiteY5" fmla="*/ 6857999 h 6857999"/>
              <a:gd name="connsiteX6" fmla="*/ 3564834 w 6757947"/>
              <a:gd name="connsiteY6" fmla="*/ 6855652 h 6857999"/>
              <a:gd name="connsiteX7" fmla="*/ 3469832 w 6757947"/>
              <a:gd name="connsiteY7" fmla="*/ 6853261 h 6857999"/>
              <a:gd name="connsiteX8" fmla="*/ 0 w 6757947"/>
              <a:gd name="connsiteY8" fmla="*/ 3216493 h 6857999"/>
              <a:gd name="connsiteX9" fmla="*/ 2532 w 6757947"/>
              <a:gd name="connsiteY9" fmla="*/ 3116768 h 6857999"/>
              <a:gd name="connsiteX10" fmla="*/ 2 w 6757947"/>
              <a:gd name="connsiteY10" fmla="*/ 311676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57947" h="6857999">
                <a:moveTo>
                  <a:pt x="2" y="0"/>
                </a:moveTo>
                <a:lnTo>
                  <a:pt x="3564834" y="0"/>
                </a:lnTo>
                <a:lnTo>
                  <a:pt x="6757947" y="0"/>
                </a:lnTo>
                <a:lnTo>
                  <a:pt x="6757947" y="6857999"/>
                </a:lnTo>
                <a:lnTo>
                  <a:pt x="3658076" y="6857999"/>
                </a:lnTo>
                <a:lnTo>
                  <a:pt x="3564834" y="6857999"/>
                </a:lnTo>
                <a:lnTo>
                  <a:pt x="3564834" y="6855652"/>
                </a:lnTo>
                <a:lnTo>
                  <a:pt x="3469832" y="6853261"/>
                </a:lnTo>
                <a:cubicBezTo>
                  <a:pt x="1537014" y="6755730"/>
                  <a:pt x="0" y="5164793"/>
                  <a:pt x="0" y="3216493"/>
                </a:cubicBezTo>
                <a:lnTo>
                  <a:pt x="2532" y="3116768"/>
                </a:lnTo>
                <a:lnTo>
                  <a:pt x="2" y="31167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040D9AD-F97D-8DCF-97C2-FEE69475C0BC}"/>
              </a:ext>
            </a:extLst>
          </p:cNvPr>
          <p:cNvSpPr>
            <a:spLocks noGrp="1"/>
          </p:cNvSpPr>
          <p:nvPr>
            <p:ph type="ctrTitle"/>
          </p:nvPr>
        </p:nvSpPr>
        <p:spPr>
          <a:xfrm>
            <a:off x="1219200" y="736980"/>
            <a:ext cx="5467350" cy="3268638"/>
          </a:xfrm>
        </p:spPr>
        <p:txBody>
          <a:bodyPr>
            <a:normAutofit/>
          </a:bodyPr>
          <a:lstStyle/>
          <a:p>
            <a:pPr>
              <a:lnSpc>
                <a:spcPct val="90000"/>
              </a:lnSpc>
            </a:pPr>
            <a:r>
              <a:rPr lang="en-US" sz="4600">
                <a:solidFill>
                  <a:srgbClr val="FFFFFF"/>
                </a:solidFill>
              </a:rPr>
              <a:t>ICRA Q1 2026:</a:t>
            </a:r>
            <a:br>
              <a:rPr lang="en-US" sz="4600">
                <a:solidFill>
                  <a:srgbClr val="FFFFFF"/>
                </a:solidFill>
              </a:rPr>
            </a:br>
            <a:r>
              <a:rPr lang="en-US" sz="4600">
                <a:solidFill>
                  <a:srgbClr val="FFFFFF"/>
                </a:solidFill>
              </a:rPr>
              <a:t>Hematopoietic Primary Site and Histology Coding</a:t>
            </a:r>
          </a:p>
        </p:txBody>
      </p:sp>
      <p:sp>
        <p:nvSpPr>
          <p:cNvPr id="54" name="Freeform: Shape 53">
            <a:extLst>
              <a:ext uri="{FF2B5EF4-FFF2-40B4-BE49-F238E27FC236}">
                <a16:creationId xmlns:a16="http://schemas.microsoft.com/office/drawing/2014/main" id="{09282055-79F7-4BB4-A6C7-92E8513A1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3" y="4343401"/>
            <a:ext cx="7366228" cy="2514599"/>
          </a:xfrm>
          <a:custGeom>
            <a:avLst/>
            <a:gdLst>
              <a:gd name="connsiteX0" fmla="*/ 0 w 7366228"/>
              <a:gd name="connsiteY0" fmla="*/ 0 h 2514599"/>
              <a:gd name="connsiteX1" fmla="*/ 4532311 w 7366228"/>
              <a:gd name="connsiteY1" fmla="*/ 0 h 2514599"/>
              <a:gd name="connsiteX2" fmla="*/ 4532311 w 7366228"/>
              <a:gd name="connsiteY2" fmla="*/ 1919 h 2514599"/>
              <a:gd name="connsiteX3" fmla="*/ 4608198 w 7366228"/>
              <a:gd name="connsiteY3" fmla="*/ 0 h 2514599"/>
              <a:gd name="connsiteX4" fmla="*/ 7364868 w 7366228"/>
              <a:gd name="connsiteY4" fmla="*/ 2487660 h 2514599"/>
              <a:gd name="connsiteX5" fmla="*/ 7366228 w 7366228"/>
              <a:gd name="connsiteY5" fmla="*/ 2514599 h 2514599"/>
              <a:gd name="connsiteX6" fmla="*/ 0 w 7366228"/>
              <a:gd name="connsiteY6" fmla="*/ 2514599 h 25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228" h="2514599">
                <a:moveTo>
                  <a:pt x="0" y="0"/>
                </a:moveTo>
                <a:lnTo>
                  <a:pt x="4532311" y="0"/>
                </a:lnTo>
                <a:lnTo>
                  <a:pt x="4532311" y="1919"/>
                </a:lnTo>
                <a:lnTo>
                  <a:pt x="4608198" y="0"/>
                </a:lnTo>
                <a:cubicBezTo>
                  <a:pt x="6042918" y="0"/>
                  <a:pt x="7222966" y="1090378"/>
                  <a:pt x="7364868" y="2487660"/>
                </a:cubicBezTo>
                <a:lnTo>
                  <a:pt x="7366228" y="2514599"/>
                </a:lnTo>
                <a:lnTo>
                  <a:pt x="0" y="2514599"/>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ubtitle 3">
            <a:extLst>
              <a:ext uri="{FF2B5EF4-FFF2-40B4-BE49-F238E27FC236}">
                <a16:creationId xmlns:a16="http://schemas.microsoft.com/office/drawing/2014/main" id="{0A536D78-E33A-6F9D-A401-A030A7514248}"/>
              </a:ext>
            </a:extLst>
          </p:cNvPr>
          <p:cNvSpPr>
            <a:spLocks noGrp="1"/>
          </p:cNvSpPr>
          <p:nvPr>
            <p:ph type="subTitle" idx="1"/>
          </p:nvPr>
        </p:nvSpPr>
        <p:spPr>
          <a:xfrm>
            <a:off x="1219200" y="4694829"/>
            <a:ext cx="4629150" cy="1310185"/>
          </a:xfrm>
        </p:spPr>
        <p:txBody>
          <a:bodyPr>
            <a:normAutofit/>
          </a:bodyPr>
          <a:lstStyle/>
          <a:p>
            <a:r>
              <a:rPr lang="en-US">
                <a:solidFill>
                  <a:srgbClr val="FFFFFF"/>
                </a:solidFill>
              </a:rPr>
              <a:t>March 2026</a:t>
            </a:r>
          </a:p>
          <a:p>
            <a:r>
              <a:rPr lang="en-US">
                <a:solidFill>
                  <a:srgbClr val="FFFFFF"/>
                </a:solidFill>
              </a:rPr>
              <a:t>Leslie woodard, ods-c</a:t>
            </a:r>
          </a:p>
          <a:p>
            <a:r>
              <a:rPr lang="en-US">
                <a:solidFill>
                  <a:srgbClr val="FFFFFF"/>
                </a:solidFill>
              </a:rPr>
              <a:t>Icra education chair</a:t>
            </a:r>
          </a:p>
        </p:txBody>
      </p:sp>
      <p:pic>
        <p:nvPicPr>
          <p:cNvPr id="5" name="Picture 4">
            <a:extLst>
              <a:ext uri="{FF2B5EF4-FFF2-40B4-BE49-F238E27FC236}">
                <a16:creationId xmlns:a16="http://schemas.microsoft.com/office/drawing/2014/main" id="{1DD1768A-168E-7234-1C35-B4B77657B5A5}"/>
              </a:ext>
            </a:extLst>
          </p:cNvPr>
          <p:cNvPicPr>
            <a:picLocks noChangeAspect="1"/>
          </p:cNvPicPr>
          <p:nvPr/>
        </p:nvPicPr>
        <p:blipFill rotWithShape="1">
          <a:blip r:embed="rId3"/>
          <a:srcRect l="6196" t="14286" r="80266" b="64898"/>
          <a:stretch/>
        </p:blipFill>
        <p:spPr bwMode="auto">
          <a:xfrm>
            <a:off x="8120417" y="1931869"/>
            <a:ext cx="3461983" cy="2994262"/>
          </a:xfrm>
          <a:prstGeom prst="rect">
            <a:avLst/>
          </a:prstGeom>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5D9882FA-049D-25F3-3F24-590E9D0F184A}"/>
              </a:ext>
            </a:extLst>
          </p:cNvPr>
          <p:cNvSpPr>
            <a:spLocks noGrp="1"/>
          </p:cNvSpPr>
          <p:nvPr>
            <p:ph type="sldNum" sz="quarter" idx="12"/>
          </p:nvPr>
        </p:nvSpPr>
        <p:spPr>
          <a:xfrm>
            <a:off x="11391152" y="6433203"/>
            <a:ext cx="702781" cy="367842"/>
          </a:xfrm>
        </p:spPr>
        <p:txBody>
          <a:bodyP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1</a:t>
            </a:fld>
            <a:endParaRPr lang="en-US" sz="1900">
              <a:solidFill>
                <a:schemeClr val="accent2"/>
              </a:solidFill>
            </a:endParaRPr>
          </a:p>
        </p:txBody>
      </p:sp>
    </p:spTree>
    <p:extLst>
      <p:ext uri="{BB962C8B-B14F-4D97-AF65-F5344CB8AC3E}">
        <p14:creationId xmlns:p14="http://schemas.microsoft.com/office/powerpoint/2010/main" val="344104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 name="Rectangle 6">
            <a:extLst>
              <a:ext uri="{FF2B5EF4-FFF2-40B4-BE49-F238E27FC236}">
                <a16:creationId xmlns:a16="http://schemas.microsoft.com/office/drawing/2014/main" id="{9B9C0EA8-1D7C-4958-8088-FCCA7A14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000D6DE-A23B-4C22-B47F-8F693347E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0"/>
            <a:ext cx="6096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58504C1-2ED3-452E-978F-5A9D17113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18611" y="1713512"/>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F8E3D02-F8A1-4BBF-A013-532F62366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18610" y="1713512"/>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8BE9C9A-22BB-2A19-0354-FE600E0E0160}"/>
              </a:ext>
            </a:extLst>
          </p:cNvPr>
          <p:cNvSpPr>
            <a:spLocks noGrp="1"/>
          </p:cNvSpPr>
          <p:nvPr>
            <p:ph type="title"/>
          </p:nvPr>
        </p:nvSpPr>
        <p:spPr>
          <a:xfrm>
            <a:off x="6622473" y="2860965"/>
            <a:ext cx="4959927" cy="2860964"/>
          </a:xfrm>
        </p:spPr>
        <p:txBody>
          <a:bodyPr vert="horz" lIns="91440" tIns="45720" rIns="91440" bIns="45720" rtlCol="0" anchor="t">
            <a:normAutofit/>
          </a:bodyPr>
          <a:lstStyle/>
          <a:p>
            <a:pPr algn="r">
              <a:lnSpc>
                <a:spcPct val="100000"/>
              </a:lnSpc>
            </a:pPr>
            <a:r>
              <a:rPr lang="en-US" sz="4800">
                <a:solidFill>
                  <a:srgbClr val="FFFFFF"/>
                </a:solidFill>
              </a:rPr>
              <a:t>Histology Coding</a:t>
            </a:r>
          </a:p>
        </p:txBody>
      </p:sp>
      <p:sp>
        <p:nvSpPr>
          <p:cNvPr id="3" name="Text Placeholder 2">
            <a:extLst>
              <a:ext uri="{FF2B5EF4-FFF2-40B4-BE49-F238E27FC236}">
                <a16:creationId xmlns:a16="http://schemas.microsoft.com/office/drawing/2014/main" id="{B57B948B-69FD-3D6E-31DE-2926ED2DC9F8}"/>
              </a:ext>
            </a:extLst>
          </p:cNvPr>
          <p:cNvSpPr>
            <a:spLocks noGrp="1"/>
          </p:cNvSpPr>
          <p:nvPr>
            <p:ph type="body" idx="1"/>
          </p:nvPr>
        </p:nvSpPr>
        <p:spPr>
          <a:xfrm>
            <a:off x="7616534" y="921328"/>
            <a:ext cx="3965866" cy="1228364"/>
          </a:xfrm>
        </p:spPr>
        <p:txBody>
          <a:bodyPr vert="horz" lIns="91440" tIns="45720" rIns="91440" bIns="45720" rtlCol="0" anchor="b">
            <a:normAutofit/>
          </a:bodyPr>
          <a:lstStyle/>
          <a:p>
            <a:pPr algn="r"/>
            <a:endParaRPr lang="en-US" sz="1600" b="1" cap="all" spc="300">
              <a:solidFill>
                <a:srgbClr val="FFFFFF"/>
              </a:solidFill>
            </a:endParaRPr>
          </a:p>
        </p:txBody>
      </p:sp>
      <p:pic>
        <p:nvPicPr>
          <p:cNvPr id="8" name="Graphic 7" descr="Microscope">
            <a:extLst>
              <a:ext uri="{FF2B5EF4-FFF2-40B4-BE49-F238E27FC236}">
                <a16:creationId xmlns:a16="http://schemas.microsoft.com/office/drawing/2014/main" id="{A2F810AF-7E54-1FC0-EC64-F0EBB7BD57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981" y="1296215"/>
            <a:ext cx="4265571" cy="4265571"/>
          </a:xfrm>
          <a:prstGeom prst="rect">
            <a:avLst/>
          </a:prstGeom>
        </p:spPr>
      </p:pic>
      <p:sp>
        <p:nvSpPr>
          <p:cNvPr id="16" name="Freeform: Shape 15">
            <a:extLst>
              <a:ext uri="{FF2B5EF4-FFF2-40B4-BE49-F238E27FC236}">
                <a16:creationId xmlns:a16="http://schemas.microsoft.com/office/drawing/2014/main" id="{1979A256-14ED-4FA7-B1D1-1A2D51CBD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418612" y="-1789711"/>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5EDCF3AD-D5F8-475E-A3D4-5E0D81627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418610" y="-1789711"/>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A9460ACA-020D-F7C7-2974-C5EA987585D7}"/>
              </a:ext>
            </a:extLst>
          </p:cNvPr>
          <p:cNvSpPr>
            <a:spLocks noGrp="1"/>
          </p:cNvSpPr>
          <p:nvPr>
            <p:ph type="sldNum" sz="quarter" idx="12"/>
          </p:nvPr>
        </p:nvSpPr>
        <p:spPr>
          <a:xfrm>
            <a:off x="11391152" y="6433203"/>
            <a:ext cx="702781" cy="367842"/>
          </a:xfrm>
        </p:spPr>
        <p:txBody>
          <a:bodyPr vert="horz" lIns="91440" tIns="45720" rIns="91440" bIns="45720" rtlCol="0" anchor="ctr">
            <a:normAutofit/>
          </a:bodyPr>
          <a:lstStyle/>
          <a:p>
            <a:pPr>
              <a:lnSpc>
                <a:spcPct val="90000"/>
              </a:lnSpc>
              <a:spcAft>
                <a:spcPts val="600"/>
              </a:spcAft>
            </a:pPr>
            <a:fld id="{08AB70BE-1769-45B8-85A6-0C837432C7E6}" type="slidenum">
              <a:rPr lang="en-US" sz="1900" smtClean="0"/>
              <a:pPr>
                <a:lnSpc>
                  <a:spcPct val="90000"/>
                </a:lnSpc>
                <a:spcAft>
                  <a:spcPts val="600"/>
                </a:spcAft>
              </a:pPr>
              <a:t>10</a:t>
            </a:fld>
            <a:endParaRPr lang="en-US" sz="1900"/>
          </a:p>
        </p:txBody>
      </p:sp>
    </p:spTree>
    <p:extLst>
      <p:ext uri="{BB962C8B-B14F-4D97-AF65-F5344CB8AC3E}">
        <p14:creationId xmlns:p14="http://schemas.microsoft.com/office/powerpoint/2010/main" val="3799062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DD10E6-914E-4F17-ABD5-8F016C23E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9023182-6D3E-438B-8E1A-DBF47C70D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6989A7B-378A-4C5A-83D3-92770B761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6350"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AA1E347-BB27-7A01-1797-54E62E459ECD}"/>
              </a:ext>
            </a:extLst>
          </p:cNvPr>
          <p:cNvSpPr>
            <a:spLocks noGrp="1"/>
          </p:cNvSpPr>
          <p:nvPr>
            <p:ph type="title"/>
          </p:nvPr>
        </p:nvSpPr>
        <p:spPr>
          <a:xfrm>
            <a:off x="609601" y="685800"/>
            <a:ext cx="2984390" cy="5486400"/>
          </a:xfrm>
        </p:spPr>
        <p:txBody>
          <a:bodyPr anchor="ctr">
            <a:normAutofit/>
          </a:bodyPr>
          <a:lstStyle/>
          <a:p>
            <a:r>
              <a:rPr lang="en-US">
                <a:solidFill>
                  <a:srgbClr val="FFFFFF"/>
                </a:solidFill>
              </a:rPr>
              <a:t>Notes</a:t>
            </a:r>
          </a:p>
        </p:txBody>
      </p:sp>
      <p:sp useBgFill="1">
        <p:nvSpPr>
          <p:cNvPr id="16" name="Freeform: Shape 15">
            <a:extLst>
              <a:ext uri="{FF2B5EF4-FFF2-40B4-BE49-F238E27FC236}">
                <a16:creationId xmlns:a16="http://schemas.microsoft.com/office/drawing/2014/main" id="{D493E550-6182-46EC-9D62-577FCFBA6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898035" y="-391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3231" h="6861910">
                <a:moveTo>
                  <a:pt x="2532276" y="6861910"/>
                </a:moveTo>
                <a:lnTo>
                  <a:pt x="2377645" y="6858000"/>
                </a:ln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ADACAAAF-D9E2-FF7D-6E49-9FC7A8290FFC}"/>
              </a:ext>
            </a:extLst>
          </p:cNvPr>
          <p:cNvSpPr>
            <a:spLocks noGrp="1"/>
          </p:cNvSpPr>
          <p:nvPr>
            <p:ph type="sldNum" sz="quarter" idx="12"/>
          </p:nvPr>
        </p:nvSpPr>
        <p:spPr>
          <a:xfrm>
            <a:off x="11391152" y="6434524"/>
            <a:ext cx="693261" cy="365125"/>
          </a:xfrm>
        </p:spPr>
        <p:txBody>
          <a:bodyP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11</a:t>
            </a:fld>
            <a:endParaRPr lang="en-US" sz="1900">
              <a:solidFill>
                <a:schemeClr val="accent2"/>
              </a:solidFill>
            </a:endParaRPr>
          </a:p>
        </p:txBody>
      </p:sp>
      <p:graphicFrame>
        <p:nvGraphicFramePr>
          <p:cNvPr id="6" name="Content Placeholder 2">
            <a:extLst>
              <a:ext uri="{FF2B5EF4-FFF2-40B4-BE49-F238E27FC236}">
                <a16:creationId xmlns:a16="http://schemas.microsoft.com/office/drawing/2014/main" id="{FC51478C-FBD9-4BB3-53C6-2E80DCEAFDB0}"/>
              </a:ext>
            </a:extLst>
          </p:cNvPr>
          <p:cNvGraphicFramePr>
            <a:graphicFrameLocks noGrp="1"/>
          </p:cNvGraphicFramePr>
          <p:nvPr>
            <p:ph idx="1"/>
            <p:extLst>
              <p:ext uri="{D42A27DB-BD31-4B8C-83A1-F6EECF244321}">
                <p14:modId xmlns:p14="http://schemas.microsoft.com/office/powerpoint/2010/main" val="3774178601"/>
              </p:ext>
            </p:extLst>
          </p:nvPr>
        </p:nvGraphicFramePr>
        <p:xfrm>
          <a:off x="5181998" y="685800"/>
          <a:ext cx="6400401" cy="5388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6818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 name="Rectangle 6">
            <a:extLst>
              <a:ext uri="{FF2B5EF4-FFF2-40B4-BE49-F238E27FC236}">
                <a16:creationId xmlns:a16="http://schemas.microsoft.com/office/drawing/2014/main" id="{C71F5A19-AFB8-4ED6-8F86-8FE92E25F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95318C9-7067-4AF3-A9BC-F2C5E2B9E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5211A9-2F99-4D0E-8058-8131DFD2D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620" y="0"/>
            <a:ext cx="4155380" cy="6858000"/>
          </a:xfrm>
          <a:custGeom>
            <a:avLst/>
            <a:gdLst>
              <a:gd name="connsiteX0" fmla="*/ 0 w 4155380"/>
              <a:gd name="connsiteY0" fmla="*/ 0 h 6858000"/>
              <a:gd name="connsiteX1" fmla="*/ 2340963 w 4155380"/>
              <a:gd name="connsiteY1" fmla="*/ 0 h 6858000"/>
              <a:gd name="connsiteX2" fmla="*/ 2588613 w 4155380"/>
              <a:gd name="connsiteY2" fmla="*/ 0 h 6858000"/>
              <a:gd name="connsiteX3" fmla="*/ 4155380 w 4155380"/>
              <a:gd name="connsiteY3" fmla="*/ 0 h 6858000"/>
              <a:gd name="connsiteX4" fmla="*/ 4155380 w 4155380"/>
              <a:gd name="connsiteY4" fmla="*/ 6858000 h 6858000"/>
              <a:gd name="connsiteX5" fmla="*/ 2588613 w 4155380"/>
              <a:gd name="connsiteY5" fmla="*/ 6858000 h 6858000"/>
              <a:gd name="connsiteX6" fmla="*/ 2340963 w 4155380"/>
              <a:gd name="connsiteY6" fmla="*/ 6858000 h 6858000"/>
              <a:gd name="connsiteX7" fmla="*/ 3834 w 4155380"/>
              <a:gd name="connsiteY7" fmla="*/ 6858000 h 6858000"/>
              <a:gd name="connsiteX8" fmla="*/ 11560 w 4155380"/>
              <a:gd name="connsiteY8" fmla="*/ 6852506 h 6858000"/>
              <a:gd name="connsiteX9" fmla="*/ 1727655 w 4155380"/>
              <a:gd name="connsiteY9" fmla="*/ 3429000 h 6858000"/>
              <a:gd name="connsiteX10" fmla="*/ 260951 w 4155380"/>
              <a:gd name="connsiteY10" fmla="*/ 2069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5380" h="6858000">
                <a:moveTo>
                  <a:pt x="0" y="0"/>
                </a:moveTo>
                <a:lnTo>
                  <a:pt x="2340963" y="0"/>
                </a:lnTo>
                <a:lnTo>
                  <a:pt x="2588613" y="0"/>
                </a:lnTo>
                <a:lnTo>
                  <a:pt x="4155380" y="0"/>
                </a:lnTo>
                <a:lnTo>
                  <a:pt x="4155380" y="6858000"/>
                </a:lnTo>
                <a:lnTo>
                  <a:pt x="2588613" y="6858000"/>
                </a:lnTo>
                <a:lnTo>
                  <a:pt x="2340963" y="6858000"/>
                </a:lnTo>
                <a:lnTo>
                  <a:pt x="3834" y="6858000"/>
                </a:lnTo>
                <a:lnTo>
                  <a:pt x="11560" y="6852506"/>
                </a:lnTo>
                <a:cubicBezTo>
                  <a:pt x="1053335" y="6073410"/>
                  <a:pt x="1727655" y="4829953"/>
                  <a:pt x="1727655" y="3429000"/>
                </a:cubicBezTo>
                <a:cubicBezTo>
                  <a:pt x="1727655" y="2143258"/>
                  <a:pt x="1159683" y="990172"/>
                  <a:pt x="260951" y="206956"/>
                </a:cubicBez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DD56BA-719D-4B95-51AE-75E4D396D750}"/>
              </a:ext>
            </a:extLst>
          </p:cNvPr>
          <p:cNvSpPr>
            <a:spLocks noGrp="1"/>
          </p:cNvSpPr>
          <p:nvPr>
            <p:ph type="title"/>
          </p:nvPr>
        </p:nvSpPr>
        <p:spPr>
          <a:xfrm>
            <a:off x="1219200" y="1009816"/>
            <a:ext cx="8091854" cy="3219282"/>
          </a:xfrm>
        </p:spPr>
        <p:txBody>
          <a:bodyPr vert="horz" lIns="91440" tIns="45720" rIns="91440" bIns="45720" rtlCol="0" anchor="b">
            <a:normAutofit/>
          </a:bodyPr>
          <a:lstStyle/>
          <a:p>
            <a:pPr>
              <a:lnSpc>
                <a:spcPct val="100000"/>
              </a:lnSpc>
            </a:pPr>
            <a:r>
              <a:rPr lang="en-US" sz="6600" dirty="0">
                <a:solidFill>
                  <a:srgbClr val="FFFFFF"/>
                </a:solidFill>
              </a:rPr>
              <a:t>Multiple Primary/Histology Examples</a:t>
            </a:r>
          </a:p>
        </p:txBody>
      </p:sp>
      <p:sp>
        <p:nvSpPr>
          <p:cNvPr id="12" name="Freeform: Shape 11">
            <a:extLst>
              <a:ext uri="{FF2B5EF4-FFF2-40B4-BE49-F238E27FC236}">
                <a16:creationId xmlns:a16="http://schemas.microsoft.com/office/drawing/2014/main" id="{3E9D310E-D6B4-4E05-9F42-005036195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2930" y="4914898"/>
            <a:ext cx="9699071" cy="1943102"/>
          </a:xfrm>
          <a:custGeom>
            <a:avLst/>
            <a:gdLst>
              <a:gd name="connsiteX0" fmla="*/ 3712194 w 9699071"/>
              <a:gd name="connsiteY0" fmla="*/ 0 h 1943102"/>
              <a:gd name="connsiteX1" fmla="*/ 9699071 w 9699071"/>
              <a:gd name="connsiteY1" fmla="*/ 0 h 1943102"/>
              <a:gd name="connsiteX2" fmla="*/ 9699071 w 9699071"/>
              <a:gd name="connsiteY2" fmla="*/ 1943102 h 1943102"/>
              <a:gd name="connsiteX3" fmla="*/ 0 w 9699071"/>
              <a:gd name="connsiteY3" fmla="*/ 1943102 h 1943102"/>
              <a:gd name="connsiteX4" fmla="*/ 46998 w 9699071"/>
              <a:gd name="connsiteY4" fmla="*/ 1752976 h 1943102"/>
              <a:gd name="connsiteX5" fmla="*/ 2399230 w 9699071"/>
              <a:gd name="connsiteY5" fmla="*/ 1 h 1943102"/>
              <a:gd name="connsiteX6" fmla="*/ 2509819 w 9699071"/>
              <a:gd name="connsiteY6" fmla="*/ 2797 h 1943102"/>
              <a:gd name="connsiteX7" fmla="*/ 3712194 w 9699071"/>
              <a:gd name="connsiteY7" fmla="*/ 2797 h 194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9071" h="1943102">
                <a:moveTo>
                  <a:pt x="3712194" y="0"/>
                </a:moveTo>
                <a:lnTo>
                  <a:pt x="9699071" y="0"/>
                </a:lnTo>
                <a:lnTo>
                  <a:pt x="9699071" y="1943102"/>
                </a:lnTo>
                <a:lnTo>
                  <a:pt x="0" y="1943102"/>
                </a:lnTo>
                <a:lnTo>
                  <a:pt x="46998" y="1752976"/>
                </a:lnTo>
                <a:cubicBezTo>
                  <a:pt x="348561" y="739254"/>
                  <a:pt x="1287565" y="1"/>
                  <a:pt x="2399230" y="1"/>
                </a:cubicBezTo>
                <a:lnTo>
                  <a:pt x="2509819" y="2797"/>
                </a:lnTo>
                <a:lnTo>
                  <a:pt x="3712194" y="2797"/>
                </a:lnTo>
                <a:close/>
              </a:path>
            </a:pathLst>
          </a:custGeom>
          <a:solidFill>
            <a:schemeClr val="accent2">
              <a:lumMod val="60000"/>
              <a:lumOff val="4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4110176-4E78-054B-7B5A-498194873174}"/>
              </a:ext>
            </a:extLst>
          </p:cNvPr>
          <p:cNvSpPr>
            <a:spLocks noGrp="1"/>
          </p:cNvSpPr>
          <p:nvPr>
            <p:ph type="body" idx="1"/>
          </p:nvPr>
        </p:nvSpPr>
        <p:spPr>
          <a:xfrm>
            <a:off x="3347298" y="5257800"/>
            <a:ext cx="5121138" cy="914400"/>
          </a:xfrm>
        </p:spPr>
        <p:txBody>
          <a:bodyPr vert="horz" lIns="91440" tIns="45720" rIns="91440" bIns="45720" rtlCol="0" anchor="ctr">
            <a:normAutofit/>
          </a:bodyPr>
          <a:lstStyle/>
          <a:p>
            <a:pPr algn="r"/>
            <a:endParaRPr lang="en-US" sz="1600" b="1" cap="all" spc="300">
              <a:solidFill>
                <a:srgbClr val="FFFFFF"/>
              </a:solidFill>
            </a:endParaRPr>
          </a:p>
        </p:txBody>
      </p:sp>
      <p:sp>
        <p:nvSpPr>
          <p:cNvPr id="4" name="Slide Number Placeholder 3">
            <a:extLst>
              <a:ext uri="{FF2B5EF4-FFF2-40B4-BE49-F238E27FC236}">
                <a16:creationId xmlns:a16="http://schemas.microsoft.com/office/drawing/2014/main" id="{B355F13E-5773-30F1-F9B4-B375D83433F5}"/>
              </a:ext>
            </a:extLst>
          </p:cNvPr>
          <p:cNvSpPr>
            <a:spLocks noGrp="1"/>
          </p:cNvSpPr>
          <p:nvPr>
            <p:ph type="sldNum" sz="quarter" idx="12"/>
          </p:nvPr>
        </p:nvSpPr>
        <p:spPr>
          <a:xfrm>
            <a:off x="11391152" y="6433203"/>
            <a:ext cx="702781" cy="367842"/>
          </a:xfrm>
        </p:spPr>
        <p:txBody>
          <a:bodyPr vert="horz" lIns="91440" tIns="45720" rIns="91440" bIns="45720" rtlCol="0" anchor="ctr">
            <a:normAutofit/>
          </a:bodyPr>
          <a:lstStyle/>
          <a:p>
            <a:pPr>
              <a:lnSpc>
                <a:spcPct val="90000"/>
              </a:lnSpc>
              <a:spcAft>
                <a:spcPts val="600"/>
              </a:spcAft>
            </a:pPr>
            <a:fld id="{08AB70BE-1769-45B8-85A6-0C837432C7E6}" type="slidenum">
              <a:rPr lang="en-US" sz="1900" smtClean="0"/>
              <a:pPr>
                <a:lnSpc>
                  <a:spcPct val="90000"/>
                </a:lnSpc>
                <a:spcAft>
                  <a:spcPts val="600"/>
                </a:spcAft>
              </a:pPr>
              <a:t>12</a:t>
            </a:fld>
            <a:endParaRPr lang="en-US" sz="1900"/>
          </a:p>
        </p:txBody>
      </p:sp>
    </p:spTree>
    <p:extLst>
      <p:ext uri="{BB962C8B-B14F-4D97-AF65-F5344CB8AC3E}">
        <p14:creationId xmlns:p14="http://schemas.microsoft.com/office/powerpoint/2010/main" val="2373956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58B70-70AB-6B71-A93C-9C1684553D7C}"/>
              </a:ext>
            </a:extLst>
          </p:cNvPr>
          <p:cNvSpPr>
            <a:spLocks noGrp="1"/>
          </p:cNvSpPr>
          <p:nvPr>
            <p:ph type="title"/>
          </p:nvPr>
        </p:nvSpPr>
        <p:spPr/>
        <p:txBody>
          <a:bodyPr/>
          <a:lstStyle/>
          <a:p>
            <a:r>
              <a:rPr lang="en-US" dirty="0"/>
              <a:t>Follicular Lymphoma</a:t>
            </a:r>
          </a:p>
        </p:txBody>
      </p:sp>
      <p:sp>
        <p:nvSpPr>
          <p:cNvPr id="3" name="Content Placeholder 2">
            <a:extLst>
              <a:ext uri="{FF2B5EF4-FFF2-40B4-BE49-F238E27FC236}">
                <a16:creationId xmlns:a16="http://schemas.microsoft.com/office/drawing/2014/main" id="{9770F556-0D48-7B1B-275A-F09689710AB2}"/>
              </a:ext>
            </a:extLst>
          </p:cNvPr>
          <p:cNvSpPr>
            <a:spLocks noGrp="1"/>
          </p:cNvSpPr>
          <p:nvPr>
            <p:ph idx="1"/>
          </p:nvPr>
        </p:nvSpPr>
        <p:spPr/>
        <p:txBody>
          <a:bodyPr/>
          <a:lstStyle/>
          <a:p>
            <a:r>
              <a:rPr lang="en-US" dirty="0"/>
              <a:t>2/7/2023 patient diagnosed with stage 3 Follicular Lymphoma Grade 1-2 (9691/3)</a:t>
            </a:r>
          </a:p>
          <a:p>
            <a:r>
              <a:rPr lang="en-US" dirty="0"/>
              <a:t>3/1/2026 patient presents to your facility, reporting a history of FL that has been in remission since 2024. Bone marrow biopsy reveals Grade 3 Follicular lymphoma (9698/3).</a:t>
            </a:r>
          </a:p>
          <a:p>
            <a:pPr lvl="1"/>
            <a:r>
              <a:rPr lang="en-US" dirty="0"/>
              <a:t>Per rule M2 this is a single primary</a:t>
            </a:r>
          </a:p>
          <a:p>
            <a:pPr lvl="1"/>
            <a:r>
              <a:rPr lang="en-US" dirty="0"/>
              <a:t>FL is always a single primary, even though there are different histology codes based on grade</a:t>
            </a:r>
          </a:p>
          <a:p>
            <a:pPr lvl="1"/>
            <a:r>
              <a:rPr lang="en-US" dirty="0"/>
              <a:t>You would report this as 9698/3 with a diagnosis date of 2023 (highest grade is reported)</a:t>
            </a:r>
          </a:p>
        </p:txBody>
      </p:sp>
      <p:sp>
        <p:nvSpPr>
          <p:cNvPr id="4" name="Slide Number Placeholder 3">
            <a:extLst>
              <a:ext uri="{FF2B5EF4-FFF2-40B4-BE49-F238E27FC236}">
                <a16:creationId xmlns:a16="http://schemas.microsoft.com/office/drawing/2014/main" id="{83F4CC3B-6B11-C7F7-F9D5-9782233939A2}"/>
              </a:ext>
            </a:extLst>
          </p:cNvPr>
          <p:cNvSpPr>
            <a:spLocks noGrp="1"/>
          </p:cNvSpPr>
          <p:nvPr>
            <p:ph type="sldNum" sz="quarter" idx="12"/>
          </p:nvPr>
        </p:nvSpPr>
        <p:spPr/>
        <p:txBody>
          <a:bodyPr/>
          <a:lstStyle/>
          <a:p>
            <a:fld id="{08AB70BE-1769-45B8-85A6-0C837432C7E6}" type="slidenum">
              <a:rPr lang="en-US" smtClean="0"/>
              <a:pPr/>
              <a:t>13</a:t>
            </a:fld>
            <a:endParaRPr lang="en-US" dirty="0"/>
          </a:p>
        </p:txBody>
      </p:sp>
    </p:spTree>
    <p:extLst>
      <p:ext uri="{BB962C8B-B14F-4D97-AF65-F5344CB8AC3E}">
        <p14:creationId xmlns:p14="http://schemas.microsoft.com/office/powerpoint/2010/main" val="948134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02214-5548-86AE-1EFC-F804A26D0EEE}"/>
              </a:ext>
            </a:extLst>
          </p:cNvPr>
          <p:cNvSpPr>
            <a:spLocks noGrp="1"/>
          </p:cNvSpPr>
          <p:nvPr>
            <p:ph type="title"/>
          </p:nvPr>
        </p:nvSpPr>
        <p:spPr/>
        <p:txBody>
          <a:bodyPr/>
          <a:lstStyle/>
          <a:p>
            <a:r>
              <a:rPr lang="en-US" dirty="0"/>
              <a:t>DLBCL</a:t>
            </a:r>
          </a:p>
        </p:txBody>
      </p:sp>
      <p:sp>
        <p:nvSpPr>
          <p:cNvPr id="3" name="Content Placeholder 2">
            <a:extLst>
              <a:ext uri="{FF2B5EF4-FFF2-40B4-BE49-F238E27FC236}">
                <a16:creationId xmlns:a16="http://schemas.microsoft.com/office/drawing/2014/main" id="{02D83F12-3546-4101-A3D5-763871D0707E}"/>
              </a:ext>
            </a:extLst>
          </p:cNvPr>
          <p:cNvSpPr>
            <a:spLocks noGrp="1"/>
          </p:cNvSpPr>
          <p:nvPr>
            <p:ph idx="1"/>
          </p:nvPr>
        </p:nvSpPr>
        <p:spPr/>
        <p:txBody>
          <a:bodyPr>
            <a:normAutofit fontScale="92500" lnSpcReduction="10000"/>
          </a:bodyPr>
          <a:lstStyle/>
          <a:p>
            <a:r>
              <a:rPr lang="en-US" dirty="0"/>
              <a:t>Patient has a history of colon stage 1E DLBCL from 1999</a:t>
            </a:r>
          </a:p>
          <a:p>
            <a:r>
              <a:rPr lang="en-US" dirty="0"/>
              <a:t>Returns to the facility with enlarged neck nodes, biopsy proven double hit lymphoma per medical oncologist</a:t>
            </a:r>
          </a:p>
          <a:p>
            <a:pPr lvl="1"/>
            <a:r>
              <a:rPr lang="en-US" dirty="0"/>
              <a:t>Look up double hit in the hematopoietic database</a:t>
            </a:r>
          </a:p>
          <a:p>
            <a:pPr lvl="1"/>
            <a:endParaRPr lang="en-US" dirty="0"/>
          </a:p>
          <a:p>
            <a:pPr lvl="1"/>
            <a:endParaRPr lang="en-US" dirty="0"/>
          </a:p>
          <a:p>
            <a:pPr lvl="1"/>
            <a:endParaRPr lang="en-US" dirty="0"/>
          </a:p>
          <a:p>
            <a:pPr lvl="1"/>
            <a:endParaRPr lang="en-US" dirty="0"/>
          </a:p>
          <a:p>
            <a:pPr lvl="1"/>
            <a:endParaRPr lang="en-US" dirty="0"/>
          </a:p>
          <a:p>
            <a:pPr lvl="1"/>
            <a:r>
              <a:rPr lang="en-US" dirty="0"/>
              <a:t>It is the same histology as DLBCL</a:t>
            </a:r>
          </a:p>
          <a:p>
            <a:pPr lvl="1"/>
            <a:r>
              <a:rPr lang="en-US" dirty="0"/>
              <a:t>Single primary per rule M2</a:t>
            </a:r>
          </a:p>
          <a:p>
            <a:pPr lvl="1"/>
            <a:endParaRPr lang="en-US" dirty="0"/>
          </a:p>
        </p:txBody>
      </p:sp>
      <p:sp>
        <p:nvSpPr>
          <p:cNvPr id="4" name="Slide Number Placeholder 3">
            <a:extLst>
              <a:ext uri="{FF2B5EF4-FFF2-40B4-BE49-F238E27FC236}">
                <a16:creationId xmlns:a16="http://schemas.microsoft.com/office/drawing/2014/main" id="{5D4EFD9F-3D72-75DC-FB3F-114E43A93BE4}"/>
              </a:ext>
            </a:extLst>
          </p:cNvPr>
          <p:cNvSpPr>
            <a:spLocks noGrp="1"/>
          </p:cNvSpPr>
          <p:nvPr>
            <p:ph type="sldNum" sz="quarter" idx="12"/>
          </p:nvPr>
        </p:nvSpPr>
        <p:spPr/>
        <p:txBody>
          <a:bodyPr/>
          <a:lstStyle/>
          <a:p>
            <a:fld id="{08AB70BE-1769-45B8-85A6-0C837432C7E6}" type="slidenum">
              <a:rPr lang="en-US" smtClean="0"/>
              <a:pPr/>
              <a:t>14</a:t>
            </a:fld>
            <a:endParaRPr lang="en-US" dirty="0"/>
          </a:p>
        </p:txBody>
      </p:sp>
      <p:pic>
        <p:nvPicPr>
          <p:cNvPr id="6" name="Picture 5">
            <a:extLst>
              <a:ext uri="{FF2B5EF4-FFF2-40B4-BE49-F238E27FC236}">
                <a16:creationId xmlns:a16="http://schemas.microsoft.com/office/drawing/2014/main" id="{0D7C50A2-4138-21CF-FA50-38DF423707A5}"/>
              </a:ext>
            </a:extLst>
          </p:cNvPr>
          <p:cNvPicPr>
            <a:picLocks noChangeAspect="1"/>
          </p:cNvPicPr>
          <p:nvPr/>
        </p:nvPicPr>
        <p:blipFill>
          <a:blip r:embed="rId2"/>
          <a:stretch>
            <a:fillRect/>
          </a:stretch>
        </p:blipFill>
        <p:spPr>
          <a:xfrm>
            <a:off x="1926077" y="3429000"/>
            <a:ext cx="7244300" cy="1754831"/>
          </a:xfrm>
          <a:prstGeom prst="rect">
            <a:avLst/>
          </a:prstGeom>
        </p:spPr>
      </p:pic>
    </p:spTree>
    <p:extLst>
      <p:ext uri="{BB962C8B-B14F-4D97-AF65-F5344CB8AC3E}">
        <p14:creationId xmlns:p14="http://schemas.microsoft.com/office/powerpoint/2010/main" val="3106846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F271-B3C3-673C-803F-5B541F08E703}"/>
              </a:ext>
            </a:extLst>
          </p:cNvPr>
          <p:cNvSpPr>
            <a:spLocks noGrp="1"/>
          </p:cNvSpPr>
          <p:nvPr>
            <p:ph type="title"/>
          </p:nvPr>
        </p:nvSpPr>
        <p:spPr/>
        <p:txBody>
          <a:bodyPr/>
          <a:lstStyle/>
          <a:p>
            <a:r>
              <a:rPr lang="en-US" dirty="0"/>
              <a:t>Chronic/Acute Rules</a:t>
            </a:r>
          </a:p>
        </p:txBody>
      </p:sp>
      <p:sp>
        <p:nvSpPr>
          <p:cNvPr id="3" name="Content Placeholder 2">
            <a:extLst>
              <a:ext uri="{FF2B5EF4-FFF2-40B4-BE49-F238E27FC236}">
                <a16:creationId xmlns:a16="http://schemas.microsoft.com/office/drawing/2014/main" id="{5C01A1A5-B7C4-D0D2-0C4A-5037058E97D6}"/>
              </a:ext>
            </a:extLst>
          </p:cNvPr>
          <p:cNvSpPr>
            <a:spLocks noGrp="1"/>
          </p:cNvSpPr>
          <p:nvPr>
            <p:ph idx="1"/>
          </p:nvPr>
        </p:nvSpPr>
        <p:spPr/>
        <p:txBody>
          <a:bodyPr/>
          <a:lstStyle/>
          <a:p>
            <a:r>
              <a:rPr lang="en-US" dirty="0"/>
              <a:t>Common scenario:</a:t>
            </a:r>
          </a:p>
          <a:p>
            <a:pPr lvl="1"/>
            <a:r>
              <a:rPr lang="en-US" dirty="0"/>
              <a:t>Imaging reveals a lesion in the rib, potentially metastatic</a:t>
            </a:r>
          </a:p>
          <a:p>
            <a:pPr lvl="1"/>
            <a:r>
              <a:rPr lang="en-US" dirty="0"/>
              <a:t>Bx of rib = plasmacytoma</a:t>
            </a:r>
          </a:p>
          <a:p>
            <a:pPr lvl="1"/>
            <a:r>
              <a:rPr lang="en-US" dirty="0"/>
              <a:t>PET and bone scan = multiple lytic lesions throughout the body consistent with multiple myeloma</a:t>
            </a:r>
          </a:p>
          <a:p>
            <a:pPr lvl="2"/>
            <a:r>
              <a:rPr lang="en-US" dirty="0"/>
              <a:t>Single primary per rule </a:t>
            </a:r>
            <a:r>
              <a:rPr lang="en-US" b="1" dirty="0">
                <a:solidFill>
                  <a:srgbClr val="0070C0"/>
                </a:solidFill>
              </a:rPr>
              <a:t>M8</a:t>
            </a:r>
          </a:p>
          <a:p>
            <a:pPr lvl="2"/>
            <a:r>
              <a:rPr lang="en-US" dirty="0"/>
              <a:t>Chronic (myeloma) and acute (plasmacytoma) diagnosed </a:t>
            </a:r>
            <a:r>
              <a:rPr lang="en-US" u="sng" dirty="0"/>
              <a:t>during the initial clinical workup </a:t>
            </a:r>
            <a:r>
              <a:rPr lang="en-US" dirty="0"/>
              <a:t>with a single specimen</a:t>
            </a:r>
          </a:p>
          <a:p>
            <a:pPr lvl="2"/>
            <a:r>
              <a:rPr lang="en-US" dirty="0"/>
              <a:t>Consistent with = definitive diagnosis terminology</a:t>
            </a:r>
          </a:p>
        </p:txBody>
      </p:sp>
      <p:sp>
        <p:nvSpPr>
          <p:cNvPr id="4" name="Slide Number Placeholder 3">
            <a:extLst>
              <a:ext uri="{FF2B5EF4-FFF2-40B4-BE49-F238E27FC236}">
                <a16:creationId xmlns:a16="http://schemas.microsoft.com/office/drawing/2014/main" id="{FC298A70-124D-07EA-7815-FB6A642C3B8C}"/>
              </a:ext>
            </a:extLst>
          </p:cNvPr>
          <p:cNvSpPr>
            <a:spLocks noGrp="1"/>
          </p:cNvSpPr>
          <p:nvPr>
            <p:ph type="sldNum" sz="quarter" idx="12"/>
          </p:nvPr>
        </p:nvSpPr>
        <p:spPr/>
        <p:txBody>
          <a:bodyPr/>
          <a:lstStyle/>
          <a:p>
            <a:fld id="{08AB70BE-1769-45B8-85A6-0C837432C7E6}" type="slidenum">
              <a:rPr lang="en-US" smtClean="0"/>
              <a:pPr/>
              <a:t>15</a:t>
            </a:fld>
            <a:endParaRPr lang="en-US" dirty="0"/>
          </a:p>
        </p:txBody>
      </p:sp>
    </p:spTree>
    <p:extLst>
      <p:ext uri="{BB962C8B-B14F-4D97-AF65-F5344CB8AC3E}">
        <p14:creationId xmlns:p14="http://schemas.microsoft.com/office/powerpoint/2010/main" val="685538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D0E44-AC00-9D83-8199-A26FE549B81E}"/>
              </a:ext>
            </a:extLst>
          </p:cNvPr>
          <p:cNvSpPr>
            <a:spLocks noGrp="1"/>
          </p:cNvSpPr>
          <p:nvPr>
            <p:ph type="title"/>
          </p:nvPr>
        </p:nvSpPr>
        <p:spPr/>
        <p:txBody>
          <a:bodyPr>
            <a:normAutofit/>
          </a:bodyPr>
          <a:lstStyle/>
          <a:p>
            <a:r>
              <a:rPr lang="en-US" dirty="0"/>
              <a:t>Chronic/Acute Rules</a:t>
            </a:r>
          </a:p>
        </p:txBody>
      </p:sp>
      <p:graphicFrame>
        <p:nvGraphicFramePr>
          <p:cNvPr id="9" name="Content Placeholder 2">
            <a:extLst>
              <a:ext uri="{FF2B5EF4-FFF2-40B4-BE49-F238E27FC236}">
                <a16:creationId xmlns:a16="http://schemas.microsoft.com/office/drawing/2014/main" id="{5EC3E78B-EA2D-A521-1BF2-600A5F14325D}"/>
              </a:ext>
            </a:extLst>
          </p:cNvPr>
          <p:cNvGraphicFramePr>
            <a:graphicFrameLocks noGrp="1"/>
          </p:cNvGraphicFramePr>
          <p:nvPr>
            <p:ph sz="half" idx="1"/>
            <p:extLst>
              <p:ext uri="{D42A27DB-BD31-4B8C-83A1-F6EECF244321}">
                <p14:modId xmlns:p14="http://schemas.microsoft.com/office/powerpoint/2010/main" val="164217568"/>
              </p:ext>
            </p:extLst>
          </p:nvPr>
        </p:nvGraphicFramePr>
        <p:xfrm>
          <a:off x="958318" y="1776863"/>
          <a:ext cx="4610986" cy="4013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a:extLst>
              <a:ext uri="{FF2B5EF4-FFF2-40B4-BE49-F238E27FC236}">
                <a16:creationId xmlns:a16="http://schemas.microsoft.com/office/drawing/2014/main" id="{8C062473-061A-5472-BD93-3F6E4CD61FBD}"/>
              </a:ext>
            </a:extLst>
          </p:cNvPr>
          <p:cNvSpPr>
            <a:spLocks noGrp="1"/>
          </p:cNvSpPr>
          <p:nvPr>
            <p:ph sz="half" idx="2"/>
          </p:nvPr>
        </p:nvSpPr>
        <p:spPr/>
        <p:txBody>
          <a:bodyPr/>
          <a:lstStyle/>
          <a:p>
            <a:r>
              <a:rPr lang="en-US" dirty="0"/>
              <a:t>Snip from database for AML w/MDS changes</a:t>
            </a:r>
          </a:p>
          <a:p>
            <a:endParaRPr lang="en-US" dirty="0"/>
          </a:p>
        </p:txBody>
      </p:sp>
      <p:sp>
        <p:nvSpPr>
          <p:cNvPr id="4" name="Slide Number Placeholder 3">
            <a:extLst>
              <a:ext uri="{FF2B5EF4-FFF2-40B4-BE49-F238E27FC236}">
                <a16:creationId xmlns:a16="http://schemas.microsoft.com/office/drawing/2014/main" id="{7BCAEA3A-3630-5022-5264-852025EF210C}"/>
              </a:ext>
            </a:extLst>
          </p:cNvPr>
          <p:cNvSpPr>
            <a:spLocks noGrp="1"/>
          </p:cNvSpPr>
          <p:nvPr>
            <p:ph type="sldNum" sz="quarter" idx="12"/>
          </p:nvPr>
        </p:nvSpPr>
        <p:spPr/>
        <p:txBody>
          <a:bodyP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16</a:t>
            </a:fld>
            <a:endParaRPr lang="en-US" sz="1900">
              <a:solidFill>
                <a:schemeClr val="accent2"/>
              </a:solidFill>
            </a:endParaRPr>
          </a:p>
        </p:txBody>
      </p:sp>
      <p:pic>
        <p:nvPicPr>
          <p:cNvPr id="8" name="Picture 7">
            <a:extLst>
              <a:ext uri="{FF2B5EF4-FFF2-40B4-BE49-F238E27FC236}">
                <a16:creationId xmlns:a16="http://schemas.microsoft.com/office/drawing/2014/main" id="{F80B17E7-D6E2-2BBD-4F41-34F51EA3080E}"/>
              </a:ext>
            </a:extLst>
          </p:cNvPr>
          <p:cNvPicPr>
            <a:picLocks noChangeAspect="1"/>
          </p:cNvPicPr>
          <p:nvPr/>
        </p:nvPicPr>
        <p:blipFill>
          <a:blip r:embed="rId8"/>
          <a:stretch>
            <a:fillRect/>
          </a:stretch>
        </p:blipFill>
        <p:spPr>
          <a:xfrm>
            <a:off x="7185079" y="3033236"/>
            <a:ext cx="3694729" cy="3583888"/>
          </a:xfrm>
          <a:prstGeom prst="rect">
            <a:avLst/>
          </a:prstGeom>
        </p:spPr>
      </p:pic>
      <p:sp>
        <p:nvSpPr>
          <p:cNvPr id="12" name="TextBox 11">
            <a:extLst>
              <a:ext uri="{FF2B5EF4-FFF2-40B4-BE49-F238E27FC236}">
                <a16:creationId xmlns:a16="http://schemas.microsoft.com/office/drawing/2014/main" id="{423D117B-03B0-32E2-EF11-06950253B02B}"/>
              </a:ext>
            </a:extLst>
          </p:cNvPr>
          <p:cNvSpPr txBox="1"/>
          <p:nvPr/>
        </p:nvSpPr>
        <p:spPr>
          <a:xfrm>
            <a:off x="37668" y="5677232"/>
            <a:ext cx="6683501" cy="719812"/>
          </a:xfrm>
          <a:prstGeom prst="rect">
            <a:avLst/>
          </a:prstGeom>
          <a:noFill/>
        </p:spPr>
        <p:txBody>
          <a:bodyPr wrap="square">
            <a:spAutoFit/>
          </a:bodyPr>
          <a:lstStyle/>
          <a:p>
            <a:pPr marL="685800" lvl="1" indent="-228600">
              <a:lnSpc>
                <a:spcPct val="120000"/>
              </a:lnSpc>
              <a:spcBef>
                <a:spcPts val="500"/>
              </a:spcBef>
              <a:buClr>
                <a:schemeClr val="accent5"/>
              </a:buClr>
              <a:buFont typeface="Arial" panose="020B0604020202020204" pitchFamily="34" charset="0"/>
              <a:buChar char="•"/>
            </a:pPr>
            <a:r>
              <a:rPr lang="en-US" sz="1600" dirty="0">
                <a:solidFill>
                  <a:schemeClr val="tx2"/>
                </a:solidFill>
              </a:rPr>
              <a:t>Originally diagnosed as chronic (9895/3), now with acute (9983/3)</a:t>
            </a:r>
          </a:p>
          <a:p>
            <a:pPr marL="685800" lvl="1" indent="-228600">
              <a:lnSpc>
                <a:spcPct val="120000"/>
              </a:lnSpc>
              <a:spcBef>
                <a:spcPts val="500"/>
              </a:spcBef>
              <a:buClr>
                <a:schemeClr val="accent5"/>
              </a:buClr>
              <a:buFont typeface="Arial" panose="020B0604020202020204" pitchFamily="34" charset="0"/>
              <a:buChar char="•"/>
            </a:pPr>
            <a:r>
              <a:rPr lang="en-US" sz="1600" dirty="0">
                <a:solidFill>
                  <a:schemeClr val="tx2"/>
                </a:solidFill>
              </a:rPr>
              <a:t>Rule </a:t>
            </a:r>
            <a:r>
              <a:rPr lang="en-US" sz="1600" b="1" dirty="0">
                <a:solidFill>
                  <a:srgbClr val="0070C0"/>
                </a:solidFill>
              </a:rPr>
              <a:t>M10</a:t>
            </a:r>
            <a:r>
              <a:rPr lang="en-US" sz="1600" dirty="0">
                <a:solidFill>
                  <a:schemeClr val="tx2"/>
                </a:solidFill>
              </a:rPr>
              <a:t>, multiple primaries</a:t>
            </a:r>
          </a:p>
        </p:txBody>
      </p:sp>
    </p:spTree>
    <p:extLst>
      <p:ext uri="{BB962C8B-B14F-4D97-AF65-F5344CB8AC3E}">
        <p14:creationId xmlns:p14="http://schemas.microsoft.com/office/powerpoint/2010/main" val="3317730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19226-BC2A-E4FA-C800-AB13450DA20B}"/>
              </a:ext>
            </a:extLst>
          </p:cNvPr>
          <p:cNvSpPr>
            <a:spLocks noGrp="1"/>
          </p:cNvSpPr>
          <p:nvPr>
            <p:ph type="title"/>
          </p:nvPr>
        </p:nvSpPr>
        <p:spPr/>
        <p:txBody>
          <a:bodyPr/>
          <a:lstStyle/>
          <a:p>
            <a:r>
              <a:rPr lang="en-US" dirty="0"/>
              <a:t>Chronic/Acute Rules</a:t>
            </a:r>
          </a:p>
        </p:txBody>
      </p:sp>
      <p:graphicFrame>
        <p:nvGraphicFramePr>
          <p:cNvPr id="6" name="Content Placeholder 2">
            <a:extLst>
              <a:ext uri="{FF2B5EF4-FFF2-40B4-BE49-F238E27FC236}">
                <a16:creationId xmlns:a16="http://schemas.microsoft.com/office/drawing/2014/main" id="{38F4A4CF-5FE7-30F2-F77A-388B0B7459C6}"/>
              </a:ext>
            </a:extLst>
          </p:cNvPr>
          <p:cNvGraphicFramePr>
            <a:graphicFrameLocks noGrp="1"/>
          </p:cNvGraphicFramePr>
          <p:nvPr>
            <p:ph idx="1"/>
          </p:nvPr>
        </p:nvGraphicFramePr>
        <p:xfrm>
          <a:off x="914400" y="1919673"/>
          <a:ext cx="9914860" cy="4123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3D8E870-0D10-2BFF-B8A7-16EA010D35AA}"/>
              </a:ext>
            </a:extLst>
          </p:cNvPr>
          <p:cNvSpPr>
            <a:spLocks noGrp="1"/>
          </p:cNvSpPr>
          <p:nvPr>
            <p:ph type="sldNum" sz="quarter" idx="12"/>
          </p:nvPr>
        </p:nvSpPr>
        <p:spPr/>
        <p:txBody>
          <a:bodyPr/>
          <a:lstStyle/>
          <a:p>
            <a:fld id="{08AB70BE-1769-45B8-85A6-0C837432C7E6}" type="slidenum">
              <a:rPr lang="en-US" smtClean="0"/>
              <a:pPr/>
              <a:t>17</a:t>
            </a:fld>
            <a:endParaRPr lang="en-US" dirty="0"/>
          </a:p>
        </p:txBody>
      </p:sp>
    </p:spTree>
    <p:extLst>
      <p:ext uri="{BB962C8B-B14F-4D97-AF65-F5344CB8AC3E}">
        <p14:creationId xmlns:p14="http://schemas.microsoft.com/office/powerpoint/2010/main" val="2988047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161B-B3E5-F1A1-9385-80A714D5F13A}"/>
              </a:ext>
            </a:extLst>
          </p:cNvPr>
          <p:cNvSpPr>
            <a:spLocks noGrp="1"/>
          </p:cNvSpPr>
          <p:nvPr>
            <p:ph type="title"/>
          </p:nvPr>
        </p:nvSpPr>
        <p:spPr/>
        <p:txBody>
          <a:bodyPr/>
          <a:lstStyle/>
          <a:p>
            <a:r>
              <a:rPr lang="en-US" dirty="0"/>
              <a:t>Chronic/Acute Rules</a:t>
            </a:r>
          </a:p>
        </p:txBody>
      </p:sp>
      <p:graphicFrame>
        <p:nvGraphicFramePr>
          <p:cNvPr id="5" name="Content Placeholder 4">
            <a:extLst>
              <a:ext uri="{FF2B5EF4-FFF2-40B4-BE49-F238E27FC236}">
                <a16:creationId xmlns:a16="http://schemas.microsoft.com/office/drawing/2014/main" id="{B1964CDD-1799-FBBC-DC72-204B9D4E5A89}"/>
              </a:ext>
            </a:extLst>
          </p:cNvPr>
          <p:cNvGraphicFramePr>
            <a:graphicFrameLocks noGrp="1"/>
          </p:cNvGraphicFramePr>
          <p:nvPr>
            <p:ph idx="1"/>
            <p:extLst>
              <p:ext uri="{D42A27DB-BD31-4B8C-83A1-F6EECF244321}">
                <p14:modId xmlns:p14="http://schemas.microsoft.com/office/powerpoint/2010/main" val="3191584282"/>
              </p:ext>
            </p:extLst>
          </p:nvPr>
        </p:nvGraphicFramePr>
        <p:xfrm>
          <a:off x="914400" y="1919673"/>
          <a:ext cx="9914860" cy="4123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E4C168B-C293-0F24-EF2A-88CAF6008FB1}"/>
              </a:ext>
            </a:extLst>
          </p:cNvPr>
          <p:cNvSpPr>
            <a:spLocks noGrp="1"/>
          </p:cNvSpPr>
          <p:nvPr>
            <p:ph type="sldNum" sz="quarter" idx="12"/>
          </p:nvPr>
        </p:nvSpPr>
        <p:spPr/>
        <p:txBody>
          <a:bodyPr/>
          <a:lstStyle/>
          <a:p>
            <a:fld id="{08AB70BE-1769-45B8-85A6-0C837432C7E6}" type="slidenum">
              <a:rPr lang="en-US" smtClean="0"/>
              <a:pPr/>
              <a:t>18</a:t>
            </a:fld>
            <a:endParaRPr lang="en-US" dirty="0"/>
          </a:p>
        </p:txBody>
      </p:sp>
    </p:spTree>
    <p:extLst>
      <p:ext uri="{BB962C8B-B14F-4D97-AF65-F5344CB8AC3E}">
        <p14:creationId xmlns:p14="http://schemas.microsoft.com/office/powerpoint/2010/main" val="1587621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F68AD-B665-00E1-89E6-6C025E4BDDBC}"/>
              </a:ext>
            </a:extLst>
          </p:cNvPr>
          <p:cNvSpPr>
            <a:spLocks noGrp="1"/>
          </p:cNvSpPr>
          <p:nvPr>
            <p:ph type="title"/>
          </p:nvPr>
        </p:nvSpPr>
        <p:spPr/>
        <p:txBody>
          <a:bodyPr/>
          <a:lstStyle/>
          <a:p>
            <a:r>
              <a:rPr lang="en-US" dirty="0"/>
              <a:t>Multiple Primaries – Where do we stop?</a:t>
            </a:r>
          </a:p>
        </p:txBody>
      </p:sp>
      <p:sp>
        <p:nvSpPr>
          <p:cNvPr id="3" name="Content Placeholder 2">
            <a:extLst>
              <a:ext uri="{FF2B5EF4-FFF2-40B4-BE49-F238E27FC236}">
                <a16:creationId xmlns:a16="http://schemas.microsoft.com/office/drawing/2014/main" id="{0866BA8E-0088-25D1-439D-0CD3C156A507}"/>
              </a:ext>
            </a:extLst>
          </p:cNvPr>
          <p:cNvSpPr>
            <a:spLocks noGrp="1"/>
          </p:cNvSpPr>
          <p:nvPr>
            <p:ph idx="1"/>
          </p:nvPr>
        </p:nvSpPr>
        <p:spPr/>
        <p:txBody>
          <a:bodyPr/>
          <a:lstStyle/>
          <a:p>
            <a:r>
              <a:rPr lang="en-US" dirty="0"/>
              <a:t>2003: Lymphoplasmacytic lymphoma</a:t>
            </a:r>
          </a:p>
          <a:p>
            <a:r>
              <a:rPr lang="en-US" dirty="0"/>
              <a:t>2026: Mantle cell lymphoma</a:t>
            </a:r>
          </a:p>
          <a:p>
            <a:pPr lvl="1"/>
            <a:r>
              <a:rPr lang="en-US" dirty="0"/>
              <a:t>Step 1: Look up working histology in database</a:t>
            </a:r>
          </a:p>
          <a:p>
            <a:pPr lvl="1"/>
            <a:endParaRPr lang="en-US" dirty="0"/>
          </a:p>
        </p:txBody>
      </p:sp>
      <p:sp>
        <p:nvSpPr>
          <p:cNvPr id="4" name="Slide Number Placeholder 3">
            <a:extLst>
              <a:ext uri="{FF2B5EF4-FFF2-40B4-BE49-F238E27FC236}">
                <a16:creationId xmlns:a16="http://schemas.microsoft.com/office/drawing/2014/main" id="{773757EB-6260-0C0F-55FE-CFF451E1E1BC}"/>
              </a:ext>
            </a:extLst>
          </p:cNvPr>
          <p:cNvSpPr>
            <a:spLocks noGrp="1"/>
          </p:cNvSpPr>
          <p:nvPr>
            <p:ph type="sldNum" sz="quarter" idx="12"/>
          </p:nvPr>
        </p:nvSpPr>
        <p:spPr/>
        <p:txBody>
          <a:bodyPr/>
          <a:lstStyle/>
          <a:p>
            <a:fld id="{08AB70BE-1769-45B8-85A6-0C837432C7E6}" type="slidenum">
              <a:rPr lang="en-US" smtClean="0"/>
              <a:pPr/>
              <a:t>19</a:t>
            </a:fld>
            <a:endParaRPr lang="en-US" dirty="0"/>
          </a:p>
        </p:txBody>
      </p:sp>
      <p:pic>
        <p:nvPicPr>
          <p:cNvPr id="6" name="Picture 5">
            <a:extLst>
              <a:ext uri="{FF2B5EF4-FFF2-40B4-BE49-F238E27FC236}">
                <a16:creationId xmlns:a16="http://schemas.microsoft.com/office/drawing/2014/main" id="{9434B31E-6F87-7E7E-757F-89FB7EC63876}"/>
              </a:ext>
            </a:extLst>
          </p:cNvPr>
          <p:cNvPicPr>
            <a:picLocks noChangeAspect="1"/>
          </p:cNvPicPr>
          <p:nvPr/>
        </p:nvPicPr>
        <p:blipFill>
          <a:blip r:embed="rId2"/>
          <a:stretch>
            <a:fillRect/>
          </a:stretch>
        </p:blipFill>
        <p:spPr>
          <a:xfrm>
            <a:off x="2633599" y="3316619"/>
            <a:ext cx="7269802" cy="3378287"/>
          </a:xfrm>
          <a:prstGeom prst="rect">
            <a:avLst/>
          </a:prstGeom>
        </p:spPr>
      </p:pic>
    </p:spTree>
    <p:extLst>
      <p:ext uri="{BB962C8B-B14F-4D97-AF65-F5344CB8AC3E}">
        <p14:creationId xmlns:p14="http://schemas.microsoft.com/office/powerpoint/2010/main" val="782976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4" name="Rectangle 23">
            <a:extLst>
              <a:ext uri="{FF2B5EF4-FFF2-40B4-BE49-F238E27FC236}">
                <a16:creationId xmlns:a16="http://schemas.microsoft.com/office/drawing/2014/main" id="{6546463B-70A1-43E6-B786-035D36280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4813B66-A56C-47CF-A925-B6177C5A6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517E074-21FE-461F-9CB8-585502F3E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269307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3482242 h 6858000"/>
              <a:gd name="connsiteX5" fmla="*/ 1231 w 12192000"/>
              <a:gd name="connsiteY5" fmla="*/ 3482242 h 6858000"/>
              <a:gd name="connsiteX6" fmla="*/ 18151 w 12192000"/>
              <a:gd name="connsiteY6" fmla="*/ 3147147 h 6858000"/>
              <a:gd name="connsiteX7" fmla="*/ 3178853 w 12192000"/>
              <a:gd name="connsiteY7" fmla="*/ 64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269307" y="0"/>
                </a:moveTo>
                <a:lnTo>
                  <a:pt x="12192000" y="0"/>
                </a:lnTo>
                <a:lnTo>
                  <a:pt x="12192000" y="6858000"/>
                </a:lnTo>
                <a:lnTo>
                  <a:pt x="0" y="6858000"/>
                </a:lnTo>
                <a:lnTo>
                  <a:pt x="0" y="3482242"/>
                </a:lnTo>
                <a:lnTo>
                  <a:pt x="1231" y="3482242"/>
                </a:lnTo>
                <a:lnTo>
                  <a:pt x="18151" y="3147147"/>
                </a:lnTo>
                <a:cubicBezTo>
                  <a:pt x="186961" y="1484908"/>
                  <a:pt x="1513587" y="164949"/>
                  <a:pt x="3178853" y="6448"/>
                </a:cubicBez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CCC1C5C-A27C-49C2-896E-78C2744FB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516931" cy="6858000"/>
          </a:xfrm>
          <a:custGeom>
            <a:avLst/>
            <a:gdLst>
              <a:gd name="connsiteX0" fmla="*/ 0 w 5516931"/>
              <a:gd name="connsiteY0" fmla="*/ 0 h 6858000"/>
              <a:gd name="connsiteX1" fmla="*/ 5516931 w 5516931"/>
              <a:gd name="connsiteY1" fmla="*/ 0 h 6858000"/>
              <a:gd name="connsiteX2" fmla="*/ 2085976 w 5516931"/>
              <a:gd name="connsiteY2" fmla="*/ 3430955 h 6858000"/>
              <a:gd name="connsiteX3" fmla="*/ 5340375 w 5516931"/>
              <a:gd name="connsiteY3" fmla="*/ 6857446 h 6858000"/>
              <a:gd name="connsiteX4" fmla="*/ 5362287 w 5516931"/>
              <a:gd name="connsiteY4" fmla="*/ 6858000 h 6858000"/>
              <a:gd name="connsiteX5" fmla="*/ 0 w 551693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16931" h="6858000">
                <a:moveTo>
                  <a:pt x="0" y="0"/>
                </a:moveTo>
                <a:lnTo>
                  <a:pt x="5516931" y="0"/>
                </a:lnTo>
                <a:cubicBezTo>
                  <a:pt x="3622067" y="0"/>
                  <a:pt x="2085976" y="1536091"/>
                  <a:pt x="2085976" y="3430955"/>
                </a:cubicBezTo>
                <a:cubicBezTo>
                  <a:pt x="2085976" y="5266604"/>
                  <a:pt x="3527561" y="6765554"/>
                  <a:pt x="5340375" y="6857446"/>
                </a:cubicBezTo>
                <a:lnTo>
                  <a:pt x="5362287" y="6858000"/>
                </a:lnTo>
                <a:lnTo>
                  <a:pt x="0" y="6858000"/>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E458ADD3-908A-40BF-A877-0C59E8E80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1472769"/>
            <a:ext cx="12192000" cy="5385231"/>
          </a:xfrm>
          <a:custGeom>
            <a:avLst/>
            <a:gdLst>
              <a:gd name="connsiteX0" fmla="*/ 400 w 12192000"/>
              <a:gd name="connsiteY0" fmla="*/ 0 h 5385231"/>
              <a:gd name="connsiteX1" fmla="*/ 12192000 w 12192000"/>
              <a:gd name="connsiteY1" fmla="*/ 0 h 5385231"/>
              <a:gd name="connsiteX2" fmla="*/ 12192000 w 12192000"/>
              <a:gd name="connsiteY2" fmla="*/ 2227050 h 5385231"/>
              <a:gd name="connsiteX3" fmla="*/ 11930785 w 12192000"/>
              <a:gd name="connsiteY3" fmla="*/ 2227050 h 5385231"/>
              <a:gd name="connsiteX4" fmla="*/ 11930785 w 12192000"/>
              <a:gd name="connsiteY4" fmla="*/ 2227047 h 5385231"/>
              <a:gd name="connsiteX5" fmla="*/ 3759663 w 12192000"/>
              <a:gd name="connsiteY5" fmla="*/ 2227047 h 5385231"/>
              <a:gd name="connsiteX6" fmla="*/ 3759663 w 12192000"/>
              <a:gd name="connsiteY6" fmla="*/ 2229581 h 5385231"/>
              <a:gd name="connsiteX7" fmla="*/ 3658429 w 12192000"/>
              <a:gd name="connsiteY7" fmla="*/ 2227047 h 5385231"/>
              <a:gd name="connsiteX8" fmla="*/ 32453 w 12192000"/>
              <a:gd name="connsiteY8" fmla="*/ 5170296 h 5385231"/>
              <a:gd name="connsiteX9" fmla="*/ 0 w 12192000"/>
              <a:gd name="connsiteY9" fmla="*/ 5385231 h 5385231"/>
              <a:gd name="connsiteX10" fmla="*/ 0 w 12192000"/>
              <a:gd name="connsiteY10" fmla="*/ 626845 h 5385231"/>
              <a:gd name="connsiteX11" fmla="*/ 400 w 12192000"/>
              <a:gd name="connsiteY11" fmla="*/ 626845 h 538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5385231">
                <a:moveTo>
                  <a:pt x="400" y="0"/>
                </a:moveTo>
                <a:lnTo>
                  <a:pt x="12192000" y="0"/>
                </a:lnTo>
                <a:lnTo>
                  <a:pt x="12192000" y="2227050"/>
                </a:lnTo>
                <a:lnTo>
                  <a:pt x="11930785" y="2227050"/>
                </a:lnTo>
                <a:lnTo>
                  <a:pt x="11930785" y="2227047"/>
                </a:lnTo>
                <a:lnTo>
                  <a:pt x="3759663" y="2227047"/>
                </a:lnTo>
                <a:lnTo>
                  <a:pt x="3759663" y="2229581"/>
                </a:lnTo>
                <a:lnTo>
                  <a:pt x="3658429" y="2227047"/>
                </a:lnTo>
                <a:cubicBezTo>
                  <a:pt x="1864110" y="2227047"/>
                  <a:pt x="368387" y="3492213"/>
                  <a:pt x="32453" y="5170296"/>
                </a:cubicBezTo>
                <a:lnTo>
                  <a:pt x="0" y="5385231"/>
                </a:lnTo>
                <a:lnTo>
                  <a:pt x="0" y="626845"/>
                </a:lnTo>
                <a:lnTo>
                  <a:pt x="400" y="626845"/>
                </a:lnTo>
                <a:close/>
              </a:path>
            </a:pathLst>
          </a:custGeom>
          <a:solidFill>
            <a:schemeClr val="accent2">
              <a:lumMod val="60000"/>
              <a:lumOff val="4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B6C136-8FDF-E237-AB72-B4EB64B44D35}"/>
              </a:ext>
            </a:extLst>
          </p:cNvPr>
          <p:cNvSpPr>
            <a:spLocks noGrp="1"/>
          </p:cNvSpPr>
          <p:nvPr>
            <p:ph type="title"/>
          </p:nvPr>
        </p:nvSpPr>
        <p:spPr>
          <a:xfrm>
            <a:off x="3352800" y="955200"/>
            <a:ext cx="6981825" cy="2911950"/>
          </a:xfrm>
        </p:spPr>
        <p:txBody>
          <a:bodyPr vert="horz" lIns="91440" tIns="45720" rIns="91440" bIns="45720" rtlCol="0" anchor="b">
            <a:normAutofit/>
          </a:bodyPr>
          <a:lstStyle/>
          <a:p>
            <a:r>
              <a:rPr lang="en-US" sz="5400" dirty="0">
                <a:solidFill>
                  <a:srgbClr val="FFFFFF"/>
                </a:solidFill>
              </a:rPr>
              <a:t>ICYMI</a:t>
            </a:r>
          </a:p>
        </p:txBody>
      </p:sp>
      <p:sp>
        <p:nvSpPr>
          <p:cNvPr id="3" name="Content Placeholder 2">
            <a:extLst>
              <a:ext uri="{FF2B5EF4-FFF2-40B4-BE49-F238E27FC236}">
                <a16:creationId xmlns:a16="http://schemas.microsoft.com/office/drawing/2014/main" id="{7C7AFDB3-BF0D-6970-E526-EF261CD3D085}"/>
              </a:ext>
            </a:extLst>
          </p:cNvPr>
          <p:cNvSpPr>
            <a:spLocks noGrp="1"/>
          </p:cNvSpPr>
          <p:nvPr>
            <p:ph idx="1"/>
          </p:nvPr>
        </p:nvSpPr>
        <p:spPr>
          <a:xfrm>
            <a:off x="4267200" y="4907517"/>
            <a:ext cx="7010400" cy="1264683"/>
          </a:xfrm>
        </p:spPr>
        <p:txBody>
          <a:bodyPr vert="horz" lIns="91440" tIns="45720" rIns="91440" bIns="45720" rtlCol="0" anchor="ctr">
            <a:normAutofit/>
          </a:bodyPr>
          <a:lstStyle/>
          <a:p>
            <a:pPr marL="0" indent="0" algn="r">
              <a:buNone/>
            </a:pPr>
            <a:r>
              <a:rPr lang="en-US" sz="1600" b="1" cap="all" spc="300">
                <a:solidFill>
                  <a:srgbClr val="FFFFFF"/>
                </a:solidFill>
              </a:rPr>
              <a:t>Hematopoietic manual updated!</a:t>
            </a:r>
          </a:p>
        </p:txBody>
      </p:sp>
      <p:sp>
        <p:nvSpPr>
          <p:cNvPr id="4" name="Slide Number Placeholder 3">
            <a:extLst>
              <a:ext uri="{FF2B5EF4-FFF2-40B4-BE49-F238E27FC236}">
                <a16:creationId xmlns:a16="http://schemas.microsoft.com/office/drawing/2014/main" id="{15F4C9C6-8B21-CAEE-EE47-838A87A98700}"/>
              </a:ext>
            </a:extLst>
          </p:cNvPr>
          <p:cNvSpPr>
            <a:spLocks noGrp="1"/>
          </p:cNvSpPr>
          <p:nvPr>
            <p:ph type="sldNum" sz="quarter" idx="12"/>
          </p:nvPr>
        </p:nvSpPr>
        <p:spPr>
          <a:xfrm>
            <a:off x="11391152" y="6433203"/>
            <a:ext cx="702781" cy="367842"/>
          </a:xfrm>
        </p:spPr>
        <p:txBody>
          <a:bodyPr vert="horz" lIns="91440" tIns="45720" rIns="91440" bIns="45720" rtlCol="0" anchor="ctr">
            <a:normAutofit/>
          </a:bodyPr>
          <a:lstStyle/>
          <a:p>
            <a:pPr>
              <a:lnSpc>
                <a:spcPct val="90000"/>
              </a:lnSpc>
              <a:spcAft>
                <a:spcPts val="600"/>
              </a:spcAft>
            </a:pPr>
            <a:fld id="{08AB70BE-1769-45B8-85A6-0C837432C7E6}" type="slidenum">
              <a:rPr lang="en-US" sz="1900" smtClean="0">
                <a:solidFill>
                  <a:srgbClr val="FFFFFF"/>
                </a:solidFill>
              </a:rPr>
              <a:pPr>
                <a:lnSpc>
                  <a:spcPct val="90000"/>
                </a:lnSpc>
                <a:spcAft>
                  <a:spcPts val="600"/>
                </a:spcAft>
              </a:pPr>
              <a:t>2</a:t>
            </a:fld>
            <a:endParaRPr lang="en-US" sz="1900">
              <a:solidFill>
                <a:srgbClr val="FFFFFF"/>
              </a:solidFill>
            </a:endParaRPr>
          </a:p>
        </p:txBody>
      </p:sp>
    </p:spTree>
    <p:extLst>
      <p:ext uri="{BB962C8B-B14F-4D97-AF65-F5344CB8AC3E}">
        <p14:creationId xmlns:p14="http://schemas.microsoft.com/office/powerpoint/2010/main" val="188991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500"/>
                                  </p:stCondLst>
                                  <p:endCondLst>
                                    <p:cond evt="begin" delay="0">
                                      <p:tn val="5"/>
                                    </p:cond>
                                  </p:end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AA84-FAB1-E66C-99C2-26F6FB40B951}"/>
              </a:ext>
            </a:extLst>
          </p:cNvPr>
          <p:cNvSpPr>
            <a:spLocks noGrp="1"/>
          </p:cNvSpPr>
          <p:nvPr>
            <p:ph type="title"/>
          </p:nvPr>
        </p:nvSpPr>
        <p:spPr>
          <a:xfrm>
            <a:off x="905256" y="590668"/>
            <a:ext cx="10485896" cy="1329004"/>
          </a:xfrm>
        </p:spPr>
        <p:txBody>
          <a:bodyPr>
            <a:noAutofit/>
          </a:bodyPr>
          <a:lstStyle/>
          <a:p>
            <a:r>
              <a:rPr lang="en-US" sz="3200" dirty="0"/>
              <a:t>2003: Lymphoplasmacytic lymphoma 9671/3</a:t>
            </a:r>
            <a:br>
              <a:rPr lang="en-US" sz="3200" dirty="0"/>
            </a:br>
            <a:r>
              <a:rPr lang="en-US" sz="3200" dirty="0"/>
              <a:t>2026: Mantle cell lymphoma 9673/3</a:t>
            </a:r>
          </a:p>
        </p:txBody>
      </p:sp>
      <p:sp>
        <p:nvSpPr>
          <p:cNvPr id="3" name="Content Placeholder 2">
            <a:extLst>
              <a:ext uri="{FF2B5EF4-FFF2-40B4-BE49-F238E27FC236}">
                <a16:creationId xmlns:a16="http://schemas.microsoft.com/office/drawing/2014/main" id="{91B5D793-9B74-FC80-A7F9-6D16BB7205A7}"/>
              </a:ext>
            </a:extLst>
          </p:cNvPr>
          <p:cNvSpPr>
            <a:spLocks noGrp="1"/>
          </p:cNvSpPr>
          <p:nvPr>
            <p:ph idx="1"/>
          </p:nvPr>
        </p:nvSpPr>
        <p:spPr/>
        <p:txBody>
          <a:bodyPr/>
          <a:lstStyle/>
          <a:p>
            <a:r>
              <a:rPr lang="en-US" dirty="0"/>
              <a:t>M1: Minimal information</a:t>
            </a:r>
          </a:p>
          <a:p>
            <a:r>
              <a:rPr lang="en-US" dirty="0"/>
              <a:t>M2: Single histology</a:t>
            </a:r>
          </a:p>
          <a:p>
            <a:r>
              <a:rPr lang="en-US" dirty="0"/>
              <a:t>M3: AML/myeloid sarcoma or mast cell</a:t>
            </a:r>
          </a:p>
          <a:p>
            <a:r>
              <a:rPr lang="en-US" dirty="0"/>
              <a:t>M4: Two or more non-Hodgkin lymphoma diagnosed in the same specimen</a:t>
            </a:r>
          </a:p>
          <a:p>
            <a:r>
              <a:rPr lang="en-US" dirty="0"/>
              <a:t>M5: Hodgkin and non-Hodgkin</a:t>
            </a:r>
          </a:p>
          <a:p>
            <a:r>
              <a:rPr lang="en-US" dirty="0"/>
              <a:t>M6: Hodgkin and non-Hodgkin</a:t>
            </a:r>
          </a:p>
          <a:p>
            <a:r>
              <a:rPr lang="en-US" dirty="0"/>
              <a:t>M7: More specific histology diagnosed after NOS histology</a:t>
            </a:r>
          </a:p>
          <a:p>
            <a:r>
              <a:rPr lang="en-US" dirty="0"/>
              <a:t>M8-M13 are for transformations only</a:t>
            </a:r>
          </a:p>
        </p:txBody>
      </p:sp>
      <p:sp>
        <p:nvSpPr>
          <p:cNvPr id="4" name="Slide Number Placeholder 3">
            <a:extLst>
              <a:ext uri="{FF2B5EF4-FFF2-40B4-BE49-F238E27FC236}">
                <a16:creationId xmlns:a16="http://schemas.microsoft.com/office/drawing/2014/main" id="{B15C7203-D146-9639-98ED-D435CB70B758}"/>
              </a:ext>
            </a:extLst>
          </p:cNvPr>
          <p:cNvSpPr>
            <a:spLocks noGrp="1"/>
          </p:cNvSpPr>
          <p:nvPr>
            <p:ph type="sldNum" sz="quarter" idx="12"/>
          </p:nvPr>
        </p:nvSpPr>
        <p:spPr/>
        <p:txBody>
          <a:bodyPr/>
          <a:lstStyle/>
          <a:p>
            <a:fld id="{08AB70BE-1769-45B8-85A6-0C837432C7E6}" type="slidenum">
              <a:rPr lang="en-US" smtClean="0"/>
              <a:pPr/>
              <a:t>20</a:t>
            </a:fld>
            <a:endParaRPr lang="en-US" dirty="0"/>
          </a:p>
        </p:txBody>
      </p:sp>
      <p:pic>
        <p:nvPicPr>
          <p:cNvPr id="6" name="Picture 5">
            <a:extLst>
              <a:ext uri="{FF2B5EF4-FFF2-40B4-BE49-F238E27FC236}">
                <a16:creationId xmlns:a16="http://schemas.microsoft.com/office/drawing/2014/main" id="{868F0FC2-61C6-055D-141D-1CC2E0E8B946}"/>
              </a:ext>
            </a:extLst>
          </p:cNvPr>
          <p:cNvPicPr>
            <a:picLocks noChangeAspect="1"/>
          </p:cNvPicPr>
          <p:nvPr/>
        </p:nvPicPr>
        <p:blipFill>
          <a:blip r:embed="rId2"/>
          <a:stretch>
            <a:fillRect/>
          </a:stretch>
        </p:blipFill>
        <p:spPr>
          <a:xfrm>
            <a:off x="5551731" y="5405040"/>
            <a:ext cx="3515216" cy="1238423"/>
          </a:xfrm>
          <a:prstGeom prst="rect">
            <a:avLst/>
          </a:prstGeom>
        </p:spPr>
      </p:pic>
    </p:spTree>
    <p:extLst>
      <p:ext uri="{BB962C8B-B14F-4D97-AF65-F5344CB8AC3E}">
        <p14:creationId xmlns:p14="http://schemas.microsoft.com/office/powerpoint/2010/main" val="3536602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B966B-4B37-D97E-D922-CFAFCC387A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B7DE18-2215-DC44-1CA0-525BBA3E4BC3}"/>
              </a:ext>
            </a:extLst>
          </p:cNvPr>
          <p:cNvSpPr>
            <a:spLocks noGrp="1"/>
          </p:cNvSpPr>
          <p:nvPr>
            <p:ph type="title"/>
          </p:nvPr>
        </p:nvSpPr>
        <p:spPr>
          <a:xfrm>
            <a:off x="905256" y="590668"/>
            <a:ext cx="10485896" cy="1329004"/>
          </a:xfrm>
        </p:spPr>
        <p:txBody>
          <a:bodyPr>
            <a:noAutofit/>
          </a:bodyPr>
          <a:lstStyle/>
          <a:p>
            <a:r>
              <a:rPr lang="en-US" sz="3200" dirty="0"/>
              <a:t>2003: Lymphoplasmacytic lymphoma 9671/3</a:t>
            </a:r>
            <a:br>
              <a:rPr lang="en-US" sz="3200" dirty="0"/>
            </a:br>
            <a:r>
              <a:rPr lang="en-US" sz="3200" dirty="0"/>
              <a:t>2026: Mantle cell lymphoma 9673/3</a:t>
            </a:r>
          </a:p>
        </p:txBody>
      </p:sp>
      <p:sp>
        <p:nvSpPr>
          <p:cNvPr id="3" name="Content Placeholder 2">
            <a:extLst>
              <a:ext uri="{FF2B5EF4-FFF2-40B4-BE49-F238E27FC236}">
                <a16:creationId xmlns:a16="http://schemas.microsoft.com/office/drawing/2014/main" id="{F74CFD3A-FF25-E93A-6371-026FA73BD0ED}"/>
              </a:ext>
            </a:extLst>
          </p:cNvPr>
          <p:cNvSpPr>
            <a:spLocks noGrp="1"/>
          </p:cNvSpPr>
          <p:nvPr>
            <p:ph idx="1"/>
          </p:nvPr>
        </p:nvSpPr>
        <p:spPr/>
        <p:txBody>
          <a:bodyPr/>
          <a:lstStyle/>
          <a:p>
            <a:r>
              <a:rPr lang="en-US" dirty="0"/>
              <a:t>M14: Post-transplant lymphoproliferative disorder</a:t>
            </a:r>
          </a:p>
          <a:p>
            <a:r>
              <a:rPr lang="en-US" dirty="0"/>
              <a:t>M15: Rules M1-M14 not applicable – use multiple primaries calculator</a:t>
            </a:r>
          </a:p>
          <a:p>
            <a:pPr lvl="1"/>
            <a:endParaRPr lang="en-US" dirty="0"/>
          </a:p>
        </p:txBody>
      </p:sp>
      <p:sp>
        <p:nvSpPr>
          <p:cNvPr id="4" name="Slide Number Placeholder 3">
            <a:extLst>
              <a:ext uri="{FF2B5EF4-FFF2-40B4-BE49-F238E27FC236}">
                <a16:creationId xmlns:a16="http://schemas.microsoft.com/office/drawing/2014/main" id="{62DE4FCE-F67E-68E9-034F-9215BE9554CE}"/>
              </a:ext>
            </a:extLst>
          </p:cNvPr>
          <p:cNvSpPr>
            <a:spLocks noGrp="1"/>
          </p:cNvSpPr>
          <p:nvPr>
            <p:ph type="sldNum" sz="quarter" idx="12"/>
          </p:nvPr>
        </p:nvSpPr>
        <p:spPr/>
        <p:txBody>
          <a:bodyPr/>
          <a:lstStyle/>
          <a:p>
            <a:fld id="{08AB70BE-1769-45B8-85A6-0C837432C7E6}" type="slidenum">
              <a:rPr lang="en-US" smtClean="0"/>
              <a:pPr/>
              <a:t>21</a:t>
            </a:fld>
            <a:endParaRPr lang="en-US" dirty="0"/>
          </a:p>
        </p:txBody>
      </p:sp>
      <p:pic>
        <p:nvPicPr>
          <p:cNvPr id="7" name="Picture 6">
            <a:extLst>
              <a:ext uri="{FF2B5EF4-FFF2-40B4-BE49-F238E27FC236}">
                <a16:creationId xmlns:a16="http://schemas.microsoft.com/office/drawing/2014/main" id="{13C4CED6-C691-F5B9-1AE7-1111F940BE6F}"/>
              </a:ext>
            </a:extLst>
          </p:cNvPr>
          <p:cNvPicPr>
            <a:picLocks noChangeAspect="1"/>
          </p:cNvPicPr>
          <p:nvPr/>
        </p:nvPicPr>
        <p:blipFill>
          <a:blip r:embed="rId2"/>
          <a:stretch>
            <a:fillRect/>
          </a:stretch>
        </p:blipFill>
        <p:spPr>
          <a:xfrm>
            <a:off x="118228" y="2980933"/>
            <a:ext cx="11955543" cy="2705478"/>
          </a:xfrm>
          <a:prstGeom prst="rect">
            <a:avLst/>
          </a:prstGeom>
        </p:spPr>
      </p:pic>
    </p:spTree>
    <p:extLst>
      <p:ext uri="{BB962C8B-B14F-4D97-AF65-F5344CB8AC3E}">
        <p14:creationId xmlns:p14="http://schemas.microsoft.com/office/powerpoint/2010/main" val="3212545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0D62-9453-C215-0C1B-A11DC6FCCF71}"/>
              </a:ext>
            </a:extLst>
          </p:cNvPr>
          <p:cNvSpPr>
            <a:spLocks noGrp="1"/>
          </p:cNvSpPr>
          <p:nvPr>
            <p:ph type="title"/>
          </p:nvPr>
        </p:nvSpPr>
        <p:spPr/>
        <p:txBody>
          <a:bodyPr/>
          <a:lstStyle/>
          <a:p>
            <a:r>
              <a:rPr lang="en-US" dirty="0"/>
              <a:t>Determining # Of Primaries and Histology</a:t>
            </a:r>
          </a:p>
        </p:txBody>
      </p:sp>
      <p:sp>
        <p:nvSpPr>
          <p:cNvPr id="3" name="Content Placeholder 2">
            <a:extLst>
              <a:ext uri="{FF2B5EF4-FFF2-40B4-BE49-F238E27FC236}">
                <a16:creationId xmlns:a16="http://schemas.microsoft.com/office/drawing/2014/main" id="{9A0C6605-90D4-9843-8831-D8893762A814}"/>
              </a:ext>
            </a:extLst>
          </p:cNvPr>
          <p:cNvSpPr>
            <a:spLocks noGrp="1"/>
          </p:cNvSpPr>
          <p:nvPr>
            <p:ph idx="1"/>
          </p:nvPr>
        </p:nvSpPr>
        <p:spPr>
          <a:xfrm>
            <a:off x="509955" y="1919673"/>
            <a:ext cx="10603522" cy="4879976"/>
          </a:xfrm>
        </p:spPr>
        <p:txBody>
          <a:bodyPr>
            <a:normAutofit fontScale="77500" lnSpcReduction="20000"/>
          </a:bodyPr>
          <a:lstStyle/>
          <a:p>
            <a:r>
              <a:rPr lang="en-US" dirty="0"/>
              <a:t>2023 BM bx: Involvement by a myeloproliferative neoplasm, unclassifiable. Morphologic features are non-specific.  The differential diagnosis includes essential thrombocythemia and primary myelofibrosis (pre-fibrotic stage).</a:t>
            </a:r>
          </a:p>
          <a:p>
            <a:r>
              <a:rPr lang="en-US" dirty="0"/>
              <a:t>2026 BM bx: Variable overall mildly hypercellular marrow (30% average cellularity) with megakaryocytic dysplasia and 2-3% blasts. Abnormal myeloid blast and monocyte populations identified by flow cytometry.  Mild to moderate increase in reticulin fibrosis (grade 1-2 of 3).Peripheral blood with leukocytosis, normocytic anemia and thrombocytopenia and monocytosis (see Comment).</a:t>
            </a:r>
          </a:p>
          <a:p>
            <a:pPr lvl="1"/>
            <a:r>
              <a:rPr lang="en-US" b="1" dirty="0"/>
              <a:t>DIAGNOSIS COMMENT</a:t>
            </a:r>
            <a:endParaRPr lang="en-US" dirty="0"/>
          </a:p>
          <a:p>
            <a:pPr lvl="1"/>
            <a:r>
              <a:rPr lang="en-US" dirty="0"/>
              <a:t>Morphologic evaluation is limited by the lack of spicules in the aspirate smears. The findings are suspicious for involvement by a low-grade myeloproliferative neoplasm/chronic myelomonocytic leukemia.  Correlation with the pending cytogenetic and molecular testing is recommended.  This case will be sent to an outside facility for additional testing and review.</a:t>
            </a:r>
          </a:p>
          <a:p>
            <a:pPr lvl="1"/>
            <a:r>
              <a:rPr lang="en-US" b="1" dirty="0"/>
              <a:t>ADDENDUM #1</a:t>
            </a:r>
            <a:endParaRPr lang="en-US" dirty="0"/>
          </a:p>
          <a:p>
            <a:pPr lvl="1"/>
            <a:r>
              <a:rPr lang="en-US" dirty="0"/>
              <a:t>This case was sent to an outside facility for additional testing and review.  </a:t>
            </a:r>
            <a:r>
              <a:rPr lang="en-US" u="sng" dirty="0"/>
              <a:t>The overall findings are compatible with a myeloproliferative chronic myelomonocytic leukemia-1 (MP-CMML-1).</a:t>
            </a:r>
          </a:p>
          <a:p>
            <a:pPr lvl="1"/>
            <a:r>
              <a:rPr lang="en-US" dirty="0"/>
              <a:t>The results are as follows:</a:t>
            </a:r>
          </a:p>
          <a:p>
            <a:pPr lvl="1"/>
            <a:r>
              <a:rPr lang="en-US" dirty="0"/>
              <a:t>Myeloid Gene Panel Result</a:t>
            </a:r>
            <a:br>
              <a:rPr lang="en-US" dirty="0"/>
            </a:br>
            <a:r>
              <a:rPr lang="en-US" dirty="0"/>
              <a:t>Positive for clinically significant variants:</a:t>
            </a:r>
            <a:br>
              <a:rPr lang="en-US" dirty="0"/>
            </a:br>
            <a:r>
              <a:rPr lang="en-US" dirty="0"/>
              <a:t>TET2 (p.Q321*, NM_001127208.2:c.961C&gt;T, VAF 24%)</a:t>
            </a:r>
            <a:br>
              <a:rPr lang="en-US" dirty="0"/>
            </a:br>
            <a:r>
              <a:rPr lang="en-US" dirty="0"/>
              <a:t>BRAF (p.D594G, NM_004333.4:c.1781A&gt;G, VAF 21%)</a:t>
            </a:r>
          </a:p>
          <a:p>
            <a:endParaRPr lang="en-US" dirty="0"/>
          </a:p>
        </p:txBody>
      </p:sp>
      <p:sp>
        <p:nvSpPr>
          <p:cNvPr id="4" name="Slide Number Placeholder 3">
            <a:extLst>
              <a:ext uri="{FF2B5EF4-FFF2-40B4-BE49-F238E27FC236}">
                <a16:creationId xmlns:a16="http://schemas.microsoft.com/office/drawing/2014/main" id="{57075A11-3213-8AC9-DEE8-9BD55D9CE1DC}"/>
              </a:ext>
            </a:extLst>
          </p:cNvPr>
          <p:cNvSpPr>
            <a:spLocks noGrp="1"/>
          </p:cNvSpPr>
          <p:nvPr>
            <p:ph type="sldNum" sz="quarter" idx="12"/>
          </p:nvPr>
        </p:nvSpPr>
        <p:spPr/>
        <p:txBody>
          <a:bodyPr/>
          <a:lstStyle/>
          <a:p>
            <a:fld id="{08AB70BE-1769-45B8-85A6-0C837432C7E6}" type="slidenum">
              <a:rPr lang="en-US" smtClean="0"/>
              <a:pPr/>
              <a:t>22</a:t>
            </a:fld>
            <a:endParaRPr lang="en-US" dirty="0"/>
          </a:p>
        </p:txBody>
      </p:sp>
    </p:spTree>
    <p:extLst>
      <p:ext uri="{BB962C8B-B14F-4D97-AF65-F5344CB8AC3E}">
        <p14:creationId xmlns:p14="http://schemas.microsoft.com/office/powerpoint/2010/main" val="2192959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4F6DD5F-8937-4B3E-911F-EB7A7D399C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A11144A-98D8-4F6D-AEFF-CFBAC7669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267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EA62355F-6041-49B6-9ADE-ADA617C2A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1741" y="3249454"/>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FA36BA93-6E64-4A0E-B2C4-34541F175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83790" y="3249455"/>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FD37A956-B554-99D6-59D8-78985926F89F}"/>
              </a:ext>
            </a:extLst>
          </p:cNvPr>
          <p:cNvPicPr>
            <a:picLocks noChangeAspect="1"/>
          </p:cNvPicPr>
          <p:nvPr/>
        </p:nvPicPr>
        <p:blipFill>
          <a:blip r:embed="rId2"/>
          <a:stretch>
            <a:fillRect/>
          </a:stretch>
        </p:blipFill>
        <p:spPr>
          <a:xfrm>
            <a:off x="6351240" y="2638997"/>
            <a:ext cx="5717271" cy="600314"/>
          </a:xfrm>
          <a:prstGeom prst="rect">
            <a:avLst/>
          </a:prstGeom>
        </p:spPr>
      </p:pic>
      <p:sp>
        <p:nvSpPr>
          <p:cNvPr id="4" name="Slide Number Placeholder 3">
            <a:extLst>
              <a:ext uri="{FF2B5EF4-FFF2-40B4-BE49-F238E27FC236}">
                <a16:creationId xmlns:a16="http://schemas.microsoft.com/office/drawing/2014/main" id="{DDC9A4BB-FA9F-223D-A0DA-6031829D8E99}"/>
              </a:ext>
            </a:extLst>
          </p:cNvPr>
          <p:cNvSpPr>
            <a:spLocks noGrp="1"/>
          </p:cNvSpPr>
          <p:nvPr>
            <p:ph type="sldNum" sz="quarter" idx="12"/>
          </p:nvPr>
        </p:nvSpPr>
        <p:spPr>
          <a:xfrm>
            <a:off x="11391152" y="6434524"/>
            <a:ext cx="693261" cy="365125"/>
          </a:xfrm>
        </p:spPr>
        <p:txBody>
          <a:bodyP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23</a:t>
            </a:fld>
            <a:endParaRPr lang="en-US" sz="1900">
              <a:solidFill>
                <a:schemeClr val="accent2"/>
              </a:solidFill>
            </a:endParaRPr>
          </a:p>
        </p:txBody>
      </p:sp>
      <p:graphicFrame>
        <p:nvGraphicFramePr>
          <p:cNvPr id="43" name="Content Placeholder 2">
            <a:extLst>
              <a:ext uri="{FF2B5EF4-FFF2-40B4-BE49-F238E27FC236}">
                <a16:creationId xmlns:a16="http://schemas.microsoft.com/office/drawing/2014/main" id="{57CC0B9B-FB8B-3058-FAA5-4D111B20B83E}"/>
              </a:ext>
            </a:extLst>
          </p:cNvPr>
          <p:cNvGraphicFramePr/>
          <p:nvPr>
            <p:extLst>
              <p:ext uri="{D42A27DB-BD31-4B8C-83A1-F6EECF244321}">
                <p14:modId xmlns:p14="http://schemas.microsoft.com/office/powerpoint/2010/main" val="4262140938"/>
              </p:ext>
            </p:extLst>
          </p:nvPr>
        </p:nvGraphicFramePr>
        <p:xfrm>
          <a:off x="223736" y="109305"/>
          <a:ext cx="11313267" cy="2445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D623F6ED-D876-38CE-8FB0-C4660E456AEA}"/>
              </a:ext>
            </a:extLst>
          </p:cNvPr>
          <p:cNvPicPr>
            <a:picLocks noChangeAspect="1"/>
          </p:cNvPicPr>
          <p:nvPr/>
        </p:nvPicPr>
        <p:blipFill>
          <a:blip r:embed="rId8"/>
          <a:stretch>
            <a:fillRect/>
          </a:stretch>
        </p:blipFill>
        <p:spPr>
          <a:xfrm>
            <a:off x="6801011" y="3473330"/>
            <a:ext cx="4917060" cy="1031497"/>
          </a:xfrm>
          <a:prstGeom prst="rect">
            <a:avLst/>
          </a:prstGeom>
        </p:spPr>
      </p:pic>
      <p:pic>
        <p:nvPicPr>
          <p:cNvPr id="12" name="Picture 11">
            <a:extLst>
              <a:ext uri="{FF2B5EF4-FFF2-40B4-BE49-F238E27FC236}">
                <a16:creationId xmlns:a16="http://schemas.microsoft.com/office/drawing/2014/main" id="{6A6C64DF-C3CD-B5B9-9EED-272F6B82E353}"/>
              </a:ext>
            </a:extLst>
          </p:cNvPr>
          <p:cNvPicPr>
            <a:picLocks noChangeAspect="1"/>
          </p:cNvPicPr>
          <p:nvPr/>
        </p:nvPicPr>
        <p:blipFill>
          <a:blip r:embed="rId9"/>
          <a:stretch>
            <a:fillRect/>
          </a:stretch>
        </p:blipFill>
        <p:spPr>
          <a:xfrm>
            <a:off x="0" y="2067957"/>
            <a:ext cx="5922414" cy="3613456"/>
          </a:xfrm>
          <a:prstGeom prst="rect">
            <a:avLst/>
          </a:prstGeom>
        </p:spPr>
      </p:pic>
    </p:spTree>
    <p:extLst>
      <p:ext uri="{BB962C8B-B14F-4D97-AF65-F5344CB8AC3E}">
        <p14:creationId xmlns:p14="http://schemas.microsoft.com/office/powerpoint/2010/main" val="4122560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B6026-D27B-D023-6D4C-2368751CD0B3}"/>
              </a:ext>
            </a:extLst>
          </p:cNvPr>
          <p:cNvSpPr>
            <a:spLocks noGrp="1"/>
          </p:cNvSpPr>
          <p:nvPr>
            <p:ph type="title"/>
          </p:nvPr>
        </p:nvSpPr>
        <p:spPr/>
        <p:txBody>
          <a:bodyPr/>
          <a:lstStyle/>
          <a:p>
            <a:r>
              <a:rPr lang="en-US" dirty="0"/>
              <a:t>Determining # Of Primaries and Histology</a:t>
            </a:r>
          </a:p>
        </p:txBody>
      </p:sp>
      <p:graphicFrame>
        <p:nvGraphicFramePr>
          <p:cNvPr id="7" name="Content Placeholder 2">
            <a:extLst>
              <a:ext uri="{FF2B5EF4-FFF2-40B4-BE49-F238E27FC236}">
                <a16:creationId xmlns:a16="http://schemas.microsoft.com/office/drawing/2014/main" id="{03E647F3-295A-36DD-EBEC-87A378841ABC}"/>
              </a:ext>
            </a:extLst>
          </p:cNvPr>
          <p:cNvGraphicFramePr>
            <a:graphicFrameLocks noGrp="1"/>
          </p:cNvGraphicFramePr>
          <p:nvPr>
            <p:ph sz="half" idx="1"/>
          </p:nvPr>
        </p:nvGraphicFramePr>
        <p:xfrm>
          <a:off x="1408813" y="2163725"/>
          <a:ext cx="4610986" cy="4013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a:extLst>
              <a:ext uri="{FF2B5EF4-FFF2-40B4-BE49-F238E27FC236}">
                <a16:creationId xmlns:a16="http://schemas.microsoft.com/office/drawing/2014/main" id="{34409B1E-FA78-A344-89EE-41B1751FFF08}"/>
              </a:ext>
            </a:extLst>
          </p:cNvPr>
          <p:cNvSpPr>
            <a:spLocks noGrp="1"/>
          </p:cNvSpPr>
          <p:nvPr>
            <p:ph sz="half" idx="2"/>
          </p:nvPr>
        </p:nvSpPr>
        <p:spPr/>
        <p:txBody>
          <a:bodyPr/>
          <a:lstStyle/>
          <a:p>
            <a:r>
              <a:rPr lang="en-US" dirty="0"/>
              <a:t>M1: Minimal information, DCO</a:t>
            </a:r>
          </a:p>
          <a:p>
            <a:r>
              <a:rPr lang="en-US" dirty="0"/>
              <a:t>M2: Single histology</a:t>
            </a:r>
          </a:p>
          <a:p>
            <a:r>
              <a:rPr lang="en-US" dirty="0"/>
              <a:t>M3: AML/myeloid sarcoma or Mast cell</a:t>
            </a:r>
          </a:p>
          <a:p>
            <a:r>
              <a:rPr lang="en-US" dirty="0"/>
              <a:t>M4: Two or more NHL in the same specimen</a:t>
            </a:r>
          </a:p>
          <a:p>
            <a:r>
              <a:rPr lang="en-US" dirty="0"/>
              <a:t>M5: Hodgkin and non-Hodgkin in same specimen</a:t>
            </a:r>
          </a:p>
          <a:p>
            <a:r>
              <a:rPr lang="en-US" dirty="0"/>
              <a:t>M6: Hodgkin and non-Hodgkin in different specimens</a:t>
            </a:r>
          </a:p>
        </p:txBody>
      </p:sp>
      <p:sp>
        <p:nvSpPr>
          <p:cNvPr id="4" name="Slide Number Placeholder 3">
            <a:extLst>
              <a:ext uri="{FF2B5EF4-FFF2-40B4-BE49-F238E27FC236}">
                <a16:creationId xmlns:a16="http://schemas.microsoft.com/office/drawing/2014/main" id="{C00E219D-D486-1681-30C1-8F1532610EA9}"/>
              </a:ext>
            </a:extLst>
          </p:cNvPr>
          <p:cNvSpPr>
            <a:spLocks noGrp="1"/>
          </p:cNvSpPr>
          <p:nvPr>
            <p:ph type="sldNum" sz="quarter" idx="12"/>
          </p:nvPr>
        </p:nvSpPr>
        <p:spPr/>
        <p:txBody>
          <a:bodyPr/>
          <a:lstStyle/>
          <a:p>
            <a:fld id="{08AB70BE-1769-45B8-85A6-0C837432C7E6}" type="slidenum">
              <a:rPr lang="en-US" smtClean="0"/>
              <a:pPr/>
              <a:t>24</a:t>
            </a:fld>
            <a:endParaRPr lang="en-US" dirty="0"/>
          </a:p>
        </p:txBody>
      </p:sp>
    </p:spTree>
    <p:extLst>
      <p:ext uri="{BB962C8B-B14F-4D97-AF65-F5344CB8AC3E}">
        <p14:creationId xmlns:p14="http://schemas.microsoft.com/office/powerpoint/2010/main" val="841356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15C46-951F-E12B-26C6-B30A4BE6FF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F67667-6F1A-4B60-73CF-74E0E56F0953}"/>
              </a:ext>
            </a:extLst>
          </p:cNvPr>
          <p:cNvSpPr>
            <a:spLocks noGrp="1"/>
          </p:cNvSpPr>
          <p:nvPr>
            <p:ph type="title"/>
          </p:nvPr>
        </p:nvSpPr>
        <p:spPr/>
        <p:txBody>
          <a:bodyPr/>
          <a:lstStyle/>
          <a:p>
            <a:r>
              <a:rPr lang="en-US" dirty="0"/>
              <a:t>Determining # Of Primaries and Histology</a:t>
            </a:r>
          </a:p>
        </p:txBody>
      </p:sp>
      <p:graphicFrame>
        <p:nvGraphicFramePr>
          <p:cNvPr id="7" name="Content Placeholder 2">
            <a:extLst>
              <a:ext uri="{FF2B5EF4-FFF2-40B4-BE49-F238E27FC236}">
                <a16:creationId xmlns:a16="http://schemas.microsoft.com/office/drawing/2014/main" id="{EED78236-A0A6-093F-5709-68F0FA65CD05}"/>
              </a:ext>
            </a:extLst>
          </p:cNvPr>
          <p:cNvGraphicFramePr>
            <a:graphicFrameLocks noGrp="1"/>
          </p:cNvGraphicFramePr>
          <p:nvPr>
            <p:ph sz="half" idx="1"/>
            <p:extLst>
              <p:ext uri="{D42A27DB-BD31-4B8C-83A1-F6EECF244321}">
                <p14:modId xmlns:p14="http://schemas.microsoft.com/office/powerpoint/2010/main" val="3881717516"/>
              </p:ext>
            </p:extLst>
          </p:nvPr>
        </p:nvGraphicFramePr>
        <p:xfrm>
          <a:off x="6780164" y="1253317"/>
          <a:ext cx="4610986" cy="4013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a:extLst>
              <a:ext uri="{FF2B5EF4-FFF2-40B4-BE49-F238E27FC236}">
                <a16:creationId xmlns:a16="http://schemas.microsoft.com/office/drawing/2014/main" id="{BA57C736-34DA-DF81-218B-0EA20DB27747}"/>
              </a:ext>
            </a:extLst>
          </p:cNvPr>
          <p:cNvSpPr>
            <a:spLocks noGrp="1"/>
          </p:cNvSpPr>
          <p:nvPr>
            <p:ph sz="half" idx="2"/>
          </p:nvPr>
        </p:nvSpPr>
        <p:spPr>
          <a:xfrm>
            <a:off x="1080977" y="1916262"/>
            <a:ext cx="4853763" cy="4013238"/>
          </a:xfrm>
        </p:spPr>
        <p:txBody>
          <a:bodyPr/>
          <a:lstStyle/>
          <a:p>
            <a:r>
              <a:rPr lang="en-US" dirty="0"/>
              <a:t>M7: More specific histology diagnosed after an NOS histology</a:t>
            </a:r>
          </a:p>
          <a:p>
            <a:pPr lvl="1"/>
            <a:r>
              <a:rPr lang="en-US" dirty="0"/>
              <a:t>Use the heme calculator to confirm that the NOS and more specific histology are the same primary</a:t>
            </a:r>
          </a:p>
          <a:p>
            <a:pPr lvl="1"/>
            <a:r>
              <a:rPr lang="en-US" dirty="0"/>
              <a:t>No time restrictions</a:t>
            </a:r>
          </a:p>
        </p:txBody>
      </p:sp>
      <p:sp>
        <p:nvSpPr>
          <p:cNvPr id="4" name="Slide Number Placeholder 3">
            <a:extLst>
              <a:ext uri="{FF2B5EF4-FFF2-40B4-BE49-F238E27FC236}">
                <a16:creationId xmlns:a16="http://schemas.microsoft.com/office/drawing/2014/main" id="{569B9323-7152-5EE9-7F92-B87000449DA9}"/>
              </a:ext>
            </a:extLst>
          </p:cNvPr>
          <p:cNvSpPr>
            <a:spLocks noGrp="1"/>
          </p:cNvSpPr>
          <p:nvPr>
            <p:ph type="sldNum" sz="quarter" idx="12"/>
          </p:nvPr>
        </p:nvSpPr>
        <p:spPr/>
        <p:txBody>
          <a:bodyPr/>
          <a:lstStyle/>
          <a:p>
            <a:fld id="{08AB70BE-1769-45B8-85A6-0C837432C7E6}" type="slidenum">
              <a:rPr lang="en-US" smtClean="0"/>
              <a:pPr/>
              <a:t>25</a:t>
            </a:fld>
            <a:endParaRPr lang="en-US" dirty="0"/>
          </a:p>
        </p:txBody>
      </p:sp>
      <p:pic>
        <p:nvPicPr>
          <p:cNvPr id="6" name="Picture 5">
            <a:extLst>
              <a:ext uri="{FF2B5EF4-FFF2-40B4-BE49-F238E27FC236}">
                <a16:creationId xmlns:a16="http://schemas.microsoft.com/office/drawing/2014/main" id="{0C74C2F9-A942-D270-17D4-258D08AC5443}"/>
              </a:ext>
            </a:extLst>
          </p:cNvPr>
          <p:cNvPicPr>
            <a:picLocks noChangeAspect="1"/>
          </p:cNvPicPr>
          <p:nvPr/>
        </p:nvPicPr>
        <p:blipFill>
          <a:blip r:embed="rId7"/>
          <a:stretch>
            <a:fillRect/>
          </a:stretch>
        </p:blipFill>
        <p:spPr>
          <a:xfrm>
            <a:off x="2449148" y="5000396"/>
            <a:ext cx="5925377" cy="1476581"/>
          </a:xfrm>
          <a:prstGeom prst="rect">
            <a:avLst/>
          </a:prstGeom>
        </p:spPr>
      </p:pic>
    </p:spTree>
    <p:extLst>
      <p:ext uri="{BB962C8B-B14F-4D97-AF65-F5344CB8AC3E}">
        <p14:creationId xmlns:p14="http://schemas.microsoft.com/office/powerpoint/2010/main" val="281174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4AE72-679F-1424-3BE8-039D50C795CF}"/>
              </a:ext>
            </a:extLst>
          </p:cNvPr>
          <p:cNvSpPr>
            <a:spLocks noGrp="1"/>
          </p:cNvSpPr>
          <p:nvPr>
            <p:ph type="title"/>
          </p:nvPr>
        </p:nvSpPr>
        <p:spPr/>
        <p:txBody>
          <a:bodyPr/>
          <a:lstStyle/>
          <a:p>
            <a:r>
              <a:rPr lang="en-US" dirty="0"/>
              <a:t>Determining # Of Primaries and Histology</a:t>
            </a:r>
          </a:p>
        </p:txBody>
      </p:sp>
      <p:graphicFrame>
        <p:nvGraphicFramePr>
          <p:cNvPr id="6" name="Content Placeholder 2">
            <a:extLst>
              <a:ext uri="{FF2B5EF4-FFF2-40B4-BE49-F238E27FC236}">
                <a16:creationId xmlns:a16="http://schemas.microsoft.com/office/drawing/2014/main" id="{4E2F7AB3-56B7-09E9-F949-58BD356AD339}"/>
              </a:ext>
            </a:extLst>
          </p:cNvPr>
          <p:cNvGraphicFramePr>
            <a:graphicFrameLocks noGrp="1"/>
          </p:cNvGraphicFramePr>
          <p:nvPr>
            <p:ph idx="1"/>
          </p:nvPr>
        </p:nvGraphicFramePr>
        <p:xfrm>
          <a:off x="914400" y="1919673"/>
          <a:ext cx="9914860" cy="4123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0E4A9FC-9A15-3A0C-A088-DD5C44987864}"/>
              </a:ext>
            </a:extLst>
          </p:cNvPr>
          <p:cNvSpPr>
            <a:spLocks noGrp="1"/>
          </p:cNvSpPr>
          <p:nvPr>
            <p:ph type="sldNum" sz="quarter" idx="12"/>
          </p:nvPr>
        </p:nvSpPr>
        <p:spPr/>
        <p:txBody>
          <a:bodyPr/>
          <a:lstStyle/>
          <a:p>
            <a:fld id="{08AB70BE-1769-45B8-85A6-0C837432C7E6}" type="slidenum">
              <a:rPr lang="en-US" smtClean="0"/>
              <a:pPr/>
              <a:t>26</a:t>
            </a:fld>
            <a:endParaRPr lang="en-US" dirty="0"/>
          </a:p>
        </p:txBody>
      </p:sp>
    </p:spTree>
    <p:extLst>
      <p:ext uri="{BB962C8B-B14F-4D97-AF65-F5344CB8AC3E}">
        <p14:creationId xmlns:p14="http://schemas.microsoft.com/office/powerpoint/2010/main" val="2531421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12" name="Freeform: Shape 2111">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113" name="Rectangle 2112">
            <a:extLst>
              <a:ext uri="{FF2B5EF4-FFF2-40B4-BE49-F238E27FC236}">
                <a16:creationId xmlns:a16="http://schemas.microsoft.com/office/drawing/2014/main" id="{D2FE1895-D723-4291-9D23-34ABCE9727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14" name="Rectangle 2113">
            <a:extLst>
              <a:ext uri="{FF2B5EF4-FFF2-40B4-BE49-F238E27FC236}">
                <a16:creationId xmlns:a16="http://schemas.microsoft.com/office/drawing/2014/main" id="{FA0D2B71-5D5B-4887-8703-474324E0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5" name="Rectangle 2114">
            <a:extLst>
              <a:ext uri="{FF2B5EF4-FFF2-40B4-BE49-F238E27FC236}">
                <a16:creationId xmlns:a16="http://schemas.microsoft.com/office/drawing/2014/main" id="{B29C3614-2A4F-446E-99B0-D1589D997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8537" y="0"/>
            <a:ext cx="633672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6" name="Freeform: Shape 2115">
            <a:extLst>
              <a:ext uri="{FF2B5EF4-FFF2-40B4-BE49-F238E27FC236}">
                <a16:creationId xmlns:a16="http://schemas.microsoft.com/office/drawing/2014/main" id="{1BC7C971-803E-4F15-ACE9-AE0BFA876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499" y="4485"/>
            <a:ext cx="4221130" cy="6858000"/>
          </a:xfrm>
          <a:custGeom>
            <a:avLst/>
            <a:gdLst>
              <a:gd name="connsiteX0" fmla="*/ 0 w 7010402"/>
              <a:gd name="connsiteY0" fmla="*/ 6854090 h 6858000"/>
              <a:gd name="connsiteX1" fmla="*/ 2789272 w 7010402"/>
              <a:gd name="connsiteY1" fmla="*/ 6854090 h 6858000"/>
              <a:gd name="connsiteX2" fmla="*/ 2943903 w 7010402"/>
              <a:gd name="connsiteY2" fmla="*/ 6858000 h 6858000"/>
              <a:gd name="connsiteX3" fmla="*/ 0 w 7010402"/>
              <a:gd name="connsiteY3" fmla="*/ 6858000 h 6858000"/>
              <a:gd name="connsiteX4" fmla="*/ 3098547 w 7010402"/>
              <a:gd name="connsiteY4" fmla="*/ 0 h 6858000"/>
              <a:gd name="connsiteX5" fmla="*/ 7010402 w 7010402"/>
              <a:gd name="connsiteY5" fmla="*/ 0 h 6858000"/>
              <a:gd name="connsiteX6" fmla="*/ 7010402 w 7010402"/>
              <a:gd name="connsiteY6" fmla="*/ 6858000 h 6858000"/>
              <a:gd name="connsiteX7" fmla="*/ 2943903 w 7010402"/>
              <a:gd name="connsiteY7" fmla="*/ 6858000 h 6858000"/>
              <a:gd name="connsiteX8" fmla="*/ 6374858 w 7010402"/>
              <a:gd name="connsiteY8" fmla="*/ 3427045 h 6858000"/>
              <a:gd name="connsiteX9" fmla="*/ 3120459 w 7010402"/>
              <a:gd name="connsiteY9" fmla="*/ 554 h 6858000"/>
              <a:gd name="connsiteX0" fmla="*/ 0 w 7010402"/>
              <a:gd name="connsiteY0" fmla="*/ 6858000 h 6858000"/>
              <a:gd name="connsiteX1" fmla="*/ 2789272 w 7010402"/>
              <a:gd name="connsiteY1" fmla="*/ 6854090 h 6858000"/>
              <a:gd name="connsiteX2" fmla="*/ 2943903 w 7010402"/>
              <a:gd name="connsiteY2" fmla="*/ 6858000 h 6858000"/>
              <a:gd name="connsiteX3" fmla="*/ 0 w 7010402"/>
              <a:gd name="connsiteY3" fmla="*/ 6858000 h 6858000"/>
              <a:gd name="connsiteX4" fmla="*/ 3098547 w 7010402"/>
              <a:gd name="connsiteY4" fmla="*/ 0 h 6858000"/>
              <a:gd name="connsiteX5" fmla="*/ 7010402 w 7010402"/>
              <a:gd name="connsiteY5" fmla="*/ 0 h 6858000"/>
              <a:gd name="connsiteX6" fmla="*/ 7010402 w 7010402"/>
              <a:gd name="connsiteY6" fmla="*/ 6858000 h 6858000"/>
              <a:gd name="connsiteX7" fmla="*/ 2943903 w 7010402"/>
              <a:gd name="connsiteY7" fmla="*/ 6858000 h 6858000"/>
              <a:gd name="connsiteX8" fmla="*/ 6374858 w 7010402"/>
              <a:gd name="connsiteY8" fmla="*/ 3427045 h 6858000"/>
              <a:gd name="connsiteX9" fmla="*/ 3120459 w 7010402"/>
              <a:gd name="connsiteY9" fmla="*/ 554 h 6858000"/>
              <a:gd name="connsiteX10" fmla="*/ 3098547 w 7010402"/>
              <a:gd name="connsiteY10" fmla="*/ 0 h 6858000"/>
              <a:gd name="connsiteX0" fmla="*/ 154631 w 4221130"/>
              <a:gd name="connsiteY0" fmla="*/ 6858000 h 6858000"/>
              <a:gd name="connsiteX1" fmla="*/ 0 w 4221130"/>
              <a:gd name="connsiteY1" fmla="*/ 6854090 h 6858000"/>
              <a:gd name="connsiteX2" fmla="*/ 154631 w 4221130"/>
              <a:gd name="connsiteY2" fmla="*/ 6858000 h 6858000"/>
              <a:gd name="connsiteX3" fmla="*/ 309275 w 4221130"/>
              <a:gd name="connsiteY3" fmla="*/ 0 h 6858000"/>
              <a:gd name="connsiteX4" fmla="*/ 4221130 w 4221130"/>
              <a:gd name="connsiteY4" fmla="*/ 0 h 6858000"/>
              <a:gd name="connsiteX5" fmla="*/ 4221130 w 4221130"/>
              <a:gd name="connsiteY5" fmla="*/ 6858000 h 6858000"/>
              <a:gd name="connsiteX6" fmla="*/ 154631 w 4221130"/>
              <a:gd name="connsiteY6" fmla="*/ 6858000 h 6858000"/>
              <a:gd name="connsiteX7" fmla="*/ 3585586 w 4221130"/>
              <a:gd name="connsiteY7" fmla="*/ 3427045 h 6858000"/>
              <a:gd name="connsiteX8" fmla="*/ 331187 w 4221130"/>
              <a:gd name="connsiteY8" fmla="*/ 554 h 6858000"/>
              <a:gd name="connsiteX9" fmla="*/ 309275 w 4221130"/>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1130" h="6858000">
                <a:moveTo>
                  <a:pt x="154631" y="6858000"/>
                </a:moveTo>
                <a:lnTo>
                  <a:pt x="0" y="6854090"/>
                </a:lnTo>
                <a:lnTo>
                  <a:pt x="154631" y="6858000"/>
                </a:lnTo>
                <a:close/>
                <a:moveTo>
                  <a:pt x="309275" y="0"/>
                </a:moveTo>
                <a:lnTo>
                  <a:pt x="4221130" y="0"/>
                </a:lnTo>
                <a:lnTo>
                  <a:pt x="4221130" y="6858000"/>
                </a:lnTo>
                <a:lnTo>
                  <a:pt x="154631" y="6858000"/>
                </a:lnTo>
                <a:cubicBezTo>
                  <a:pt x="2049495" y="6858000"/>
                  <a:pt x="3585586" y="5321909"/>
                  <a:pt x="3585586" y="3427045"/>
                </a:cubicBezTo>
                <a:cubicBezTo>
                  <a:pt x="3585586" y="1591396"/>
                  <a:pt x="2144001" y="92446"/>
                  <a:pt x="331187" y="554"/>
                </a:cubicBezTo>
                <a:lnTo>
                  <a:pt x="309275" y="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91B34224-E0F1-BD7C-E39D-D19B6A44DD28}"/>
              </a:ext>
            </a:extLst>
          </p:cNvPr>
          <p:cNvSpPr>
            <a:spLocks noGrp="1"/>
          </p:cNvSpPr>
          <p:nvPr>
            <p:ph type="title"/>
          </p:nvPr>
        </p:nvSpPr>
        <p:spPr>
          <a:xfrm>
            <a:off x="6658112" y="685800"/>
            <a:ext cx="4846951" cy="3367585"/>
          </a:xfrm>
        </p:spPr>
        <p:txBody>
          <a:bodyPr vert="horz" lIns="91440" tIns="45720" rIns="91440" bIns="45720" rtlCol="0" anchor="b">
            <a:normAutofit/>
          </a:bodyPr>
          <a:lstStyle/>
          <a:p>
            <a:pPr>
              <a:lnSpc>
                <a:spcPct val="100000"/>
              </a:lnSpc>
            </a:pPr>
            <a:r>
              <a:rPr lang="en-US">
                <a:solidFill>
                  <a:srgbClr val="FFFFFF"/>
                </a:solidFill>
              </a:rPr>
              <a:t>Primary Site Coding</a:t>
            </a:r>
          </a:p>
        </p:txBody>
      </p:sp>
      <p:sp>
        <p:nvSpPr>
          <p:cNvPr id="2117" name="Freeform: Shape 2116">
            <a:extLst>
              <a:ext uri="{FF2B5EF4-FFF2-40B4-BE49-F238E27FC236}">
                <a16:creationId xmlns:a16="http://schemas.microsoft.com/office/drawing/2014/main" id="{74319818-7012-46F7-BE23-777D5B2E6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83658" y="4376919"/>
            <a:ext cx="6321600" cy="2476500"/>
          </a:xfrm>
          <a:custGeom>
            <a:avLst/>
            <a:gdLst>
              <a:gd name="connsiteX0" fmla="*/ 3879260 w 6321600"/>
              <a:gd name="connsiteY0" fmla="*/ 0 h 2476500"/>
              <a:gd name="connsiteX1" fmla="*/ 1075569 w 6321600"/>
              <a:gd name="connsiteY1" fmla="*/ 0 h 2476500"/>
              <a:gd name="connsiteX2" fmla="*/ 0 w 6321600"/>
              <a:gd name="connsiteY2" fmla="*/ 0 h 2476500"/>
              <a:gd name="connsiteX3" fmla="*/ 0 w 6321600"/>
              <a:gd name="connsiteY3" fmla="*/ 2476500 h 2476500"/>
              <a:gd name="connsiteX4" fmla="*/ 6320613 w 6321600"/>
              <a:gd name="connsiteY4" fmla="*/ 2476500 h 2476500"/>
              <a:gd name="connsiteX5" fmla="*/ 6321600 w 6321600"/>
              <a:gd name="connsiteY5" fmla="*/ 2455651 h 2476500"/>
              <a:gd name="connsiteX6" fmla="*/ 4125863 w 6321600"/>
              <a:gd name="connsiteY6" fmla="*/ 22472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1600" h="2476500">
                <a:moveTo>
                  <a:pt x="3879260" y="0"/>
                </a:moveTo>
                <a:lnTo>
                  <a:pt x="1075569" y="0"/>
                </a:lnTo>
                <a:lnTo>
                  <a:pt x="0" y="0"/>
                </a:lnTo>
                <a:lnTo>
                  <a:pt x="0" y="2476500"/>
                </a:lnTo>
                <a:lnTo>
                  <a:pt x="6320613" y="2476500"/>
                </a:lnTo>
                <a:lnTo>
                  <a:pt x="6321600" y="2455651"/>
                </a:lnTo>
                <a:cubicBezTo>
                  <a:pt x="6321600" y="1189293"/>
                  <a:pt x="5359176" y="147721"/>
                  <a:pt x="4125863" y="22472"/>
                </a:cubicBez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 Placeholder 5">
            <a:extLst>
              <a:ext uri="{FF2B5EF4-FFF2-40B4-BE49-F238E27FC236}">
                <a16:creationId xmlns:a16="http://schemas.microsoft.com/office/drawing/2014/main" id="{D1C2F0DD-012C-4A77-5F64-52C10F32FE2E}"/>
              </a:ext>
            </a:extLst>
          </p:cNvPr>
          <p:cNvSpPr>
            <a:spLocks noGrp="1"/>
          </p:cNvSpPr>
          <p:nvPr>
            <p:ph type="body" idx="1"/>
          </p:nvPr>
        </p:nvSpPr>
        <p:spPr>
          <a:xfrm>
            <a:off x="6658113" y="5257800"/>
            <a:ext cx="4009888" cy="914400"/>
          </a:xfrm>
        </p:spPr>
        <p:txBody>
          <a:bodyPr vert="horz" lIns="91440" tIns="45720" rIns="91440" bIns="45720" rtlCol="0">
            <a:normAutofit/>
          </a:bodyPr>
          <a:lstStyle/>
          <a:p>
            <a:endParaRPr lang="en-US" sz="1600" b="1" cap="all" spc="300">
              <a:solidFill>
                <a:srgbClr val="FFFFFF"/>
              </a:solidFill>
            </a:endParaRPr>
          </a:p>
        </p:txBody>
      </p:sp>
      <p:pic>
        <p:nvPicPr>
          <p:cNvPr id="2056" name="Picture 8" descr="Vascular Health Community">
            <a:extLst>
              <a:ext uri="{FF2B5EF4-FFF2-40B4-BE49-F238E27FC236}">
                <a16:creationId xmlns:a16="http://schemas.microsoft.com/office/drawing/2014/main" id="{3444EA58-AFB2-B31D-2DE3-D5268232B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 b="19593"/>
          <a:stretch>
            <a:fillRect/>
          </a:stretch>
        </p:blipFill>
        <p:spPr bwMode="auto">
          <a:xfrm>
            <a:off x="634537" y="1104337"/>
            <a:ext cx="4547063" cy="464932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EE45BF1-9603-797D-BAC6-4B8CE21EF654}"/>
              </a:ext>
            </a:extLst>
          </p:cNvPr>
          <p:cNvSpPr>
            <a:spLocks noGrp="1"/>
          </p:cNvSpPr>
          <p:nvPr>
            <p:ph type="sldNum" sz="quarter" idx="12"/>
          </p:nvPr>
        </p:nvSpPr>
        <p:spPr>
          <a:xfrm>
            <a:off x="11391152" y="6433203"/>
            <a:ext cx="702781" cy="367842"/>
          </a:xfrm>
        </p:spPr>
        <p:txBody>
          <a:bodyPr vert="horz" lIns="91440" tIns="45720" rIns="91440" bIns="45720" rtlCol="0" anchor="ctr">
            <a:normAutofit/>
          </a:bodyPr>
          <a:lstStyle/>
          <a:p>
            <a:pPr>
              <a:lnSpc>
                <a:spcPct val="90000"/>
              </a:lnSpc>
              <a:spcAft>
                <a:spcPts val="600"/>
              </a:spcAft>
            </a:pPr>
            <a:fld id="{08AB70BE-1769-45B8-85A6-0C837432C7E6}" type="slidenum">
              <a:rPr lang="en-US" sz="1900" smtClean="0"/>
              <a:pPr>
                <a:lnSpc>
                  <a:spcPct val="90000"/>
                </a:lnSpc>
                <a:spcAft>
                  <a:spcPts val="600"/>
                </a:spcAft>
              </a:pPr>
              <a:t>27</a:t>
            </a:fld>
            <a:endParaRPr lang="en-US" sz="1900"/>
          </a:p>
        </p:txBody>
      </p:sp>
    </p:spTree>
    <p:extLst>
      <p:ext uri="{BB962C8B-B14F-4D97-AF65-F5344CB8AC3E}">
        <p14:creationId xmlns:p14="http://schemas.microsoft.com/office/powerpoint/2010/main" val="3614617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6AAD-3FF3-8B93-0262-8EA43EEDE512}"/>
              </a:ext>
            </a:extLst>
          </p:cNvPr>
          <p:cNvSpPr>
            <a:spLocks noGrp="1"/>
          </p:cNvSpPr>
          <p:nvPr>
            <p:ph type="title"/>
          </p:nvPr>
        </p:nvSpPr>
        <p:spPr/>
        <p:txBody>
          <a:bodyPr/>
          <a:lstStyle/>
          <a:p>
            <a:r>
              <a:rPr lang="en-US"/>
              <a:t>Determining Primary Site</a:t>
            </a:r>
            <a:endParaRPr lang="en-US" dirty="0"/>
          </a:p>
        </p:txBody>
      </p:sp>
      <p:sp>
        <p:nvSpPr>
          <p:cNvPr id="3" name="Content Placeholder 2">
            <a:extLst>
              <a:ext uri="{FF2B5EF4-FFF2-40B4-BE49-F238E27FC236}">
                <a16:creationId xmlns:a16="http://schemas.microsoft.com/office/drawing/2014/main" id="{F3E59947-A452-6ED2-172C-BEA06EF1BF3C}"/>
              </a:ext>
            </a:extLst>
          </p:cNvPr>
          <p:cNvSpPr>
            <a:spLocks noGrp="1"/>
          </p:cNvSpPr>
          <p:nvPr>
            <p:ph idx="1"/>
          </p:nvPr>
        </p:nvSpPr>
        <p:spPr/>
        <p:txBody>
          <a:bodyPr/>
          <a:lstStyle/>
          <a:p>
            <a:r>
              <a:rPr lang="en-US" dirty="0"/>
              <a:t>See pages 51-52 in the manual as a roadmap</a:t>
            </a:r>
          </a:p>
          <a:p>
            <a:r>
              <a:rPr lang="en-US" dirty="0"/>
              <a:t>Some </a:t>
            </a:r>
            <a:r>
              <a:rPr lang="en-US" dirty="0" err="1"/>
              <a:t>histologies</a:t>
            </a:r>
            <a:r>
              <a:rPr lang="en-US" dirty="0"/>
              <a:t> have a default primary site – noted in the database</a:t>
            </a:r>
          </a:p>
          <a:p>
            <a:pPr lvl="1"/>
            <a:r>
              <a:rPr lang="en-US" dirty="0" err="1"/>
              <a:t>i.e</a:t>
            </a:r>
            <a:r>
              <a:rPr lang="en-US" dirty="0"/>
              <a:t> leukemia</a:t>
            </a:r>
          </a:p>
          <a:p>
            <a:r>
              <a:rPr lang="en-US" dirty="0"/>
              <a:t>Site of the biopsy is not necessarily the primary site</a:t>
            </a:r>
          </a:p>
          <a:p>
            <a:r>
              <a:rPr lang="en-US" dirty="0"/>
              <a:t>Bone, brain, liver, lung, bone marrow are all common metastatic sites and not used to assign primary site when other organs are involved</a:t>
            </a:r>
          </a:p>
          <a:p>
            <a:pPr lvl="1"/>
            <a:r>
              <a:rPr lang="en-US" dirty="0"/>
              <a:t>These are recorded in stage</a:t>
            </a:r>
          </a:p>
          <a:p>
            <a:endParaRPr lang="en-US" dirty="0"/>
          </a:p>
        </p:txBody>
      </p:sp>
      <p:sp>
        <p:nvSpPr>
          <p:cNvPr id="4" name="Slide Number Placeholder 3">
            <a:extLst>
              <a:ext uri="{FF2B5EF4-FFF2-40B4-BE49-F238E27FC236}">
                <a16:creationId xmlns:a16="http://schemas.microsoft.com/office/drawing/2014/main" id="{9A48808F-AF2D-1D33-9C2F-8DE28FDBDC3E}"/>
              </a:ext>
            </a:extLst>
          </p:cNvPr>
          <p:cNvSpPr>
            <a:spLocks noGrp="1"/>
          </p:cNvSpPr>
          <p:nvPr>
            <p:ph type="sldNum" sz="quarter" idx="12"/>
          </p:nvPr>
        </p:nvSpPr>
        <p:spPr/>
        <p:txBody>
          <a:bodyPr/>
          <a:lstStyle/>
          <a:p>
            <a:fld id="{08AB70BE-1769-45B8-85A6-0C837432C7E6}" type="slidenum">
              <a:rPr lang="en-US" smtClean="0"/>
              <a:pPr/>
              <a:t>28</a:t>
            </a:fld>
            <a:endParaRPr lang="en-US" dirty="0"/>
          </a:p>
        </p:txBody>
      </p:sp>
    </p:spTree>
    <p:extLst>
      <p:ext uri="{BB962C8B-B14F-4D97-AF65-F5344CB8AC3E}">
        <p14:creationId xmlns:p14="http://schemas.microsoft.com/office/powerpoint/2010/main" val="1901989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AE74EBA-D2C0-48AE-BC45-68F2A5D40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B26DDCB-14E3-4156-835C-B9A6A4300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203942"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D9B23A-EE42-2C07-7EF0-3DBDEC301831}"/>
              </a:ext>
            </a:extLst>
          </p:cNvPr>
          <p:cNvSpPr>
            <a:spLocks noGrp="1"/>
          </p:cNvSpPr>
          <p:nvPr>
            <p:ph type="title"/>
          </p:nvPr>
        </p:nvSpPr>
        <p:spPr>
          <a:xfrm>
            <a:off x="914400" y="591670"/>
            <a:ext cx="9914860" cy="1105648"/>
          </a:xfrm>
        </p:spPr>
        <p:txBody>
          <a:bodyPr>
            <a:normAutofit/>
          </a:bodyPr>
          <a:lstStyle/>
          <a:p>
            <a:r>
              <a:rPr lang="en-US" sz="4400">
                <a:solidFill>
                  <a:srgbClr val="FFFFFF"/>
                </a:solidFill>
              </a:rPr>
              <a:t>Primary Site Roadmap</a:t>
            </a:r>
          </a:p>
        </p:txBody>
      </p:sp>
      <p:sp>
        <p:nvSpPr>
          <p:cNvPr id="17" name="Freeform: Shape 16">
            <a:extLst>
              <a:ext uri="{FF2B5EF4-FFF2-40B4-BE49-F238E27FC236}">
                <a16:creationId xmlns:a16="http://schemas.microsoft.com/office/drawing/2014/main" id="{83299DC6-FC4C-47A5-B9DE-DD3011E19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A455CAC4-59BE-4CCB-9569-D2A1AAA3A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321054F3-FB32-E283-FFF7-F59CA1D77695}"/>
              </a:ext>
            </a:extLst>
          </p:cNvPr>
          <p:cNvSpPr>
            <a:spLocks noGrp="1"/>
          </p:cNvSpPr>
          <p:nvPr>
            <p:ph type="sldNum" sz="quarter" idx="12"/>
          </p:nvPr>
        </p:nvSpPr>
        <p:spPr>
          <a:xfrm>
            <a:off x="11391152" y="6434524"/>
            <a:ext cx="693261" cy="365125"/>
          </a:xfrm>
        </p:spPr>
        <p:txBody>
          <a:bodyP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29</a:t>
            </a:fld>
            <a:endParaRPr lang="en-US" sz="1900">
              <a:solidFill>
                <a:schemeClr val="accent2"/>
              </a:solidFill>
            </a:endParaRPr>
          </a:p>
        </p:txBody>
      </p:sp>
      <p:graphicFrame>
        <p:nvGraphicFramePr>
          <p:cNvPr id="5" name="Content Placeholder 2">
            <a:extLst>
              <a:ext uri="{FF2B5EF4-FFF2-40B4-BE49-F238E27FC236}">
                <a16:creationId xmlns:a16="http://schemas.microsoft.com/office/drawing/2014/main" id="{C70FF9C6-50AB-EAA6-276A-67B4B075541A}"/>
              </a:ext>
            </a:extLst>
          </p:cNvPr>
          <p:cNvGraphicFramePr>
            <a:graphicFrameLocks/>
          </p:cNvGraphicFramePr>
          <p:nvPr>
            <p:extLst>
              <p:ext uri="{D42A27DB-BD31-4B8C-83A1-F6EECF244321}">
                <p14:modId xmlns:p14="http://schemas.microsoft.com/office/powerpoint/2010/main" val="3476629229"/>
              </p:ext>
            </p:extLst>
          </p:nvPr>
        </p:nvGraphicFramePr>
        <p:xfrm>
          <a:off x="260591" y="2657404"/>
          <a:ext cx="11222477" cy="3887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TextBox 22">
            <a:extLst>
              <a:ext uri="{FF2B5EF4-FFF2-40B4-BE49-F238E27FC236}">
                <a16:creationId xmlns:a16="http://schemas.microsoft.com/office/drawing/2014/main" id="{6647DA32-290B-A324-6B75-BDB0718B2DD1}"/>
              </a:ext>
            </a:extLst>
          </p:cNvPr>
          <p:cNvSpPr txBox="1"/>
          <p:nvPr/>
        </p:nvSpPr>
        <p:spPr>
          <a:xfrm>
            <a:off x="344023" y="2192783"/>
            <a:ext cx="10136408" cy="369332"/>
          </a:xfrm>
          <a:prstGeom prst="rect">
            <a:avLst/>
          </a:prstGeom>
          <a:noFill/>
        </p:spPr>
        <p:txBody>
          <a:bodyPr wrap="square">
            <a:spAutoFit/>
          </a:bodyPr>
          <a:lstStyle/>
          <a:p>
            <a:r>
              <a:rPr lang="en-US" i="1" dirty="0"/>
              <a:t>FIRST! Put aside the common metastatic sites and look for any other organ involvement</a:t>
            </a:r>
          </a:p>
        </p:txBody>
      </p:sp>
    </p:spTree>
    <p:extLst>
      <p:ext uri="{BB962C8B-B14F-4D97-AF65-F5344CB8AC3E}">
        <p14:creationId xmlns:p14="http://schemas.microsoft.com/office/powerpoint/2010/main" val="3272800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845B-B818-CDB3-06EA-E1E1A5E1548E}"/>
              </a:ext>
            </a:extLst>
          </p:cNvPr>
          <p:cNvSpPr>
            <a:spLocks noGrp="1"/>
          </p:cNvSpPr>
          <p:nvPr>
            <p:ph type="title"/>
          </p:nvPr>
        </p:nvSpPr>
        <p:spPr/>
        <p:txBody>
          <a:bodyPr/>
          <a:lstStyle/>
          <a:p>
            <a:r>
              <a:rPr lang="en-US" dirty="0"/>
              <a:t>What Changed?</a:t>
            </a:r>
          </a:p>
        </p:txBody>
      </p:sp>
      <p:sp>
        <p:nvSpPr>
          <p:cNvPr id="5" name="Text Placeholder 4">
            <a:extLst>
              <a:ext uri="{FF2B5EF4-FFF2-40B4-BE49-F238E27FC236}">
                <a16:creationId xmlns:a16="http://schemas.microsoft.com/office/drawing/2014/main" id="{A24C4606-0DC0-AF1B-B0B9-ABFB063284C9}"/>
              </a:ext>
            </a:extLst>
          </p:cNvPr>
          <p:cNvSpPr>
            <a:spLocks noGrp="1"/>
          </p:cNvSpPr>
          <p:nvPr>
            <p:ph type="body" idx="1"/>
          </p:nvPr>
        </p:nvSpPr>
        <p:spPr/>
        <p:txBody>
          <a:bodyPr/>
          <a:lstStyle/>
          <a:p>
            <a:r>
              <a:rPr lang="en-US" dirty="0"/>
              <a:t>Hematopoietic Database</a:t>
            </a:r>
          </a:p>
        </p:txBody>
      </p:sp>
      <p:sp>
        <p:nvSpPr>
          <p:cNvPr id="3" name="Content Placeholder 2">
            <a:extLst>
              <a:ext uri="{FF2B5EF4-FFF2-40B4-BE49-F238E27FC236}">
                <a16:creationId xmlns:a16="http://schemas.microsoft.com/office/drawing/2014/main" id="{40683B75-3CD2-B2D6-2A7E-9107A4909CCC}"/>
              </a:ext>
            </a:extLst>
          </p:cNvPr>
          <p:cNvSpPr>
            <a:spLocks noGrp="1"/>
          </p:cNvSpPr>
          <p:nvPr>
            <p:ph sz="half" idx="2"/>
          </p:nvPr>
        </p:nvSpPr>
        <p:spPr>
          <a:xfrm>
            <a:off x="839788" y="2635623"/>
            <a:ext cx="5157787" cy="3797580"/>
          </a:xfrm>
        </p:spPr>
        <p:txBody>
          <a:bodyPr>
            <a:normAutofit/>
          </a:bodyPr>
          <a:lstStyle/>
          <a:p>
            <a:pPr lvl="1"/>
            <a:r>
              <a:rPr lang="en-US" dirty="0"/>
              <a:t>New terms</a:t>
            </a:r>
          </a:p>
          <a:p>
            <a:pPr lvl="1"/>
            <a:r>
              <a:rPr lang="en-US" dirty="0"/>
              <a:t>Immunophenotyping and genetics</a:t>
            </a:r>
          </a:p>
          <a:p>
            <a:pPr lvl="1"/>
            <a:r>
              <a:rPr lang="en-US" dirty="0"/>
              <a:t>Abstractor notes</a:t>
            </a:r>
          </a:p>
          <a:p>
            <a:pPr lvl="1"/>
            <a:r>
              <a:rPr lang="en-US" dirty="0"/>
              <a:t>Definitions</a:t>
            </a:r>
          </a:p>
          <a:p>
            <a:pPr lvl="1"/>
            <a:r>
              <a:rPr lang="en-US" dirty="0"/>
              <a:t>Resources</a:t>
            </a:r>
          </a:p>
        </p:txBody>
      </p:sp>
      <p:sp>
        <p:nvSpPr>
          <p:cNvPr id="6" name="Text Placeholder 5">
            <a:extLst>
              <a:ext uri="{FF2B5EF4-FFF2-40B4-BE49-F238E27FC236}">
                <a16:creationId xmlns:a16="http://schemas.microsoft.com/office/drawing/2014/main" id="{BFDD2776-C84A-9A83-DCFF-59545D5F5317}"/>
              </a:ext>
            </a:extLst>
          </p:cNvPr>
          <p:cNvSpPr>
            <a:spLocks noGrp="1"/>
          </p:cNvSpPr>
          <p:nvPr>
            <p:ph type="body" sz="quarter" idx="3"/>
          </p:nvPr>
        </p:nvSpPr>
        <p:spPr/>
        <p:txBody>
          <a:bodyPr/>
          <a:lstStyle/>
          <a:p>
            <a:r>
              <a:rPr lang="en-US" dirty="0"/>
              <a:t>Hematopoietic manual</a:t>
            </a:r>
          </a:p>
        </p:txBody>
      </p:sp>
      <p:sp>
        <p:nvSpPr>
          <p:cNvPr id="7" name="Content Placeholder 6">
            <a:extLst>
              <a:ext uri="{FF2B5EF4-FFF2-40B4-BE49-F238E27FC236}">
                <a16:creationId xmlns:a16="http://schemas.microsoft.com/office/drawing/2014/main" id="{0432AD48-5AB3-E038-EABA-82AB3A415604}"/>
              </a:ext>
            </a:extLst>
          </p:cNvPr>
          <p:cNvSpPr>
            <a:spLocks noGrp="1"/>
          </p:cNvSpPr>
          <p:nvPr>
            <p:ph sz="quarter" idx="4"/>
          </p:nvPr>
        </p:nvSpPr>
        <p:spPr/>
        <p:txBody>
          <a:bodyPr>
            <a:normAutofit/>
          </a:bodyPr>
          <a:lstStyle/>
          <a:p>
            <a:r>
              <a:rPr lang="en-US" sz="2000" dirty="0"/>
              <a:t>No new or deleted rules or modules</a:t>
            </a:r>
          </a:p>
          <a:p>
            <a:r>
              <a:rPr lang="en-US" sz="2000" dirty="0"/>
              <a:t>Structured differently</a:t>
            </a:r>
          </a:p>
          <a:p>
            <a:r>
              <a:rPr lang="en-US" sz="2000" dirty="0"/>
              <a:t>New sections (introduction to heme neoplasms; coding </a:t>
            </a:r>
            <a:r>
              <a:rPr lang="en-US" sz="2000" dirty="0" err="1"/>
              <a:t>mets</a:t>
            </a:r>
            <a:r>
              <a:rPr lang="en-US" sz="2000" dirty="0"/>
              <a:t> at dx fields)</a:t>
            </a:r>
          </a:p>
          <a:p>
            <a:r>
              <a:rPr lang="en-US" sz="2000" dirty="0"/>
              <a:t>Updated instructions for assigning histology based on immunophenotyping and genetics</a:t>
            </a:r>
          </a:p>
          <a:p>
            <a:r>
              <a:rPr lang="en-US" sz="2000" dirty="0"/>
              <a:t>Many new detailed instructions and examples</a:t>
            </a:r>
          </a:p>
          <a:p>
            <a:endParaRPr lang="en-US" dirty="0"/>
          </a:p>
        </p:txBody>
      </p:sp>
      <p:sp>
        <p:nvSpPr>
          <p:cNvPr id="4" name="Slide Number Placeholder 3">
            <a:extLst>
              <a:ext uri="{FF2B5EF4-FFF2-40B4-BE49-F238E27FC236}">
                <a16:creationId xmlns:a16="http://schemas.microsoft.com/office/drawing/2014/main" id="{229C03F6-774A-31EE-267F-5613B70A91DF}"/>
              </a:ext>
            </a:extLst>
          </p:cNvPr>
          <p:cNvSpPr>
            <a:spLocks noGrp="1"/>
          </p:cNvSpPr>
          <p:nvPr>
            <p:ph type="sldNum" sz="quarter" idx="12"/>
          </p:nvPr>
        </p:nvSpPr>
        <p:spPr/>
        <p:txBody>
          <a:bodyPr/>
          <a:lstStyle/>
          <a:p>
            <a:fld id="{08AB70BE-1769-45B8-85A6-0C837432C7E6}" type="slidenum">
              <a:rPr lang="en-US" smtClean="0"/>
              <a:pPr/>
              <a:t>3</a:t>
            </a:fld>
            <a:endParaRPr lang="en-US" dirty="0"/>
          </a:p>
        </p:txBody>
      </p:sp>
    </p:spTree>
    <p:extLst>
      <p:ext uri="{BB962C8B-B14F-4D97-AF65-F5344CB8AC3E}">
        <p14:creationId xmlns:p14="http://schemas.microsoft.com/office/powerpoint/2010/main" val="3572538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AE74EBA-D2C0-48AE-BC45-68F2A5D40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B26DDCB-14E3-4156-835C-B9A6A4300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203942"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E0DDE0-DD51-1180-EAAF-8EEC5F3D6A14}"/>
              </a:ext>
            </a:extLst>
          </p:cNvPr>
          <p:cNvSpPr>
            <a:spLocks noGrp="1"/>
          </p:cNvSpPr>
          <p:nvPr>
            <p:ph type="title"/>
          </p:nvPr>
        </p:nvSpPr>
        <p:spPr>
          <a:xfrm>
            <a:off x="914400" y="591670"/>
            <a:ext cx="9914860" cy="1105648"/>
          </a:xfrm>
        </p:spPr>
        <p:txBody>
          <a:bodyPr>
            <a:normAutofit/>
          </a:bodyPr>
          <a:lstStyle/>
          <a:p>
            <a:r>
              <a:rPr lang="en-US" sz="4400">
                <a:solidFill>
                  <a:srgbClr val="FFFFFF"/>
                </a:solidFill>
              </a:rPr>
              <a:t>Primary Site Roadmap</a:t>
            </a:r>
          </a:p>
        </p:txBody>
      </p:sp>
      <p:sp>
        <p:nvSpPr>
          <p:cNvPr id="28" name="Freeform: Shape 27">
            <a:extLst>
              <a:ext uri="{FF2B5EF4-FFF2-40B4-BE49-F238E27FC236}">
                <a16:creationId xmlns:a16="http://schemas.microsoft.com/office/drawing/2014/main" id="{83299DC6-FC4C-47A5-B9DE-DD3011E19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A455CAC4-59BE-4CCB-9569-D2A1AAA3A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EBEA057E-D81F-9331-BDDF-363F3B81515E}"/>
              </a:ext>
            </a:extLst>
          </p:cNvPr>
          <p:cNvSpPr>
            <a:spLocks noGrp="1"/>
          </p:cNvSpPr>
          <p:nvPr>
            <p:ph type="sldNum" sz="quarter" idx="12"/>
          </p:nvPr>
        </p:nvSpPr>
        <p:spPr>
          <a:xfrm>
            <a:off x="11391152" y="6434524"/>
            <a:ext cx="693261" cy="365125"/>
          </a:xfrm>
        </p:spPr>
        <p:txBody>
          <a:bodyP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30</a:t>
            </a:fld>
            <a:endParaRPr lang="en-US" sz="1900">
              <a:solidFill>
                <a:schemeClr val="accent2"/>
              </a:solidFill>
            </a:endParaRPr>
          </a:p>
        </p:txBody>
      </p:sp>
      <p:graphicFrame>
        <p:nvGraphicFramePr>
          <p:cNvPr id="19" name="Content Placeholder 2">
            <a:extLst>
              <a:ext uri="{FF2B5EF4-FFF2-40B4-BE49-F238E27FC236}">
                <a16:creationId xmlns:a16="http://schemas.microsoft.com/office/drawing/2014/main" id="{26F33666-02D0-6086-BC79-D7C22AD01C88}"/>
              </a:ext>
            </a:extLst>
          </p:cNvPr>
          <p:cNvGraphicFramePr>
            <a:graphicFrameLocks noGrp="1"/>
          </p:cNvGraphicFramePr>
          <p:nvPr>
            <p:ph idx="1"/>
            <p:extLst>
              <p:ext uri="{D42A27DB-BD31-4B8C-83A1-F6EECF244321}">
                <p14:modId xmlns:p14="http://schemas.microsoft.com/office/powerpoint/2010/main" val="1391712956"/>
              </p:ext>
            </p:extLst>
          </p:nvPr>
        </p:nvGraphicFramePr>
        <p:xfrm>
          <a:off x="609600" y="2702257"/>
          <a:ext cx="10972800" cy="3474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2129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AE74EBA-D2C0-48AE-BC45-68F2A5D40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B26DDCB-14E3-4156-835C-B9A6A4300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203942"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2BD1DE-C1F8-50DC-52D7-85FCA9AA2E14}"/>
              </a:ext>
            </a:extLst>
          </p:cNvPr>
          <p:cNvSpPr>
            <a:spLocks noGrp="1"/>
          </p:cNvSpPr>
          <p:nvPr>
            <p:ph type="title"/>
          </p:nvPr>
        </p:nvSpPr>
        <p:spPr>
          <a:xfrm>
            <a:off x="914400" y="591670"/>
            <a:ext cx="9914860" cy="1105648"/>
          </a:xfrm>
        </p:spPr>
        <p:txBody>
          <a:bodyPr>
            <a:normAutofit/>
          </a:bodyPr>
          <a:lstStyle/>
          <a:p>
            <a:r>
              <a:rPr lang="en-US" sz="4400">
                <a:solidFill>
                  <a:srgbClr val="FFFFFF"/>
                </a:solidFill>
              </a:rPr>
              <a:t>Primary Site Roadmap</a:t>
            </a:r>
          </a:p>
        </p:txBody>
      </p:sp>
      <p:sp>
        <p:nvSpPr>
          <p:cNvPr id="34" name="Freeform: Shape 33">
            <a:extLst>
              <a:ext uri="{FF2B5EF4-FFF2-40B4-BE49-F238E27FC236}">
                <a16:creationId xmlns:a16="http://schemas.microsoft.com/office/drawing/2014/main" id="{83299DC6-FC4C-47A5-B9DE-DD3011E19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A455CAC4-59BE-4CCB-9569-D2A1AAA3A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4C30D699-2E54-3915-AF34-FABEC9E29347}"/>
              </a:ext>
            </a:extLst>
          </p:cNvPr>
          <p:cNvSpPr>
            <a:spLocks noGrp="1"/>
          </p:cNvSpPr>
          <p:nvPr>
            <p:ph type="sldNum" sz="quarter" idx="12"/>
          </p:nvPr>
        </p:nvSpPr>
        <p:spPr>
          <a:xfrm>
            <a:off x="11391152" y="6434524"/>
            <a:ext cx="693261" cy="365125"/>
          </a:xfrm>
        </p:spPr>
        <p:txBody>
          <a:bodyP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31</a:t>
            </a:fld>
            <a:endParaRPr lang="en-US" sz="1900">
              <a:solidFill>
                <a:schemeClr val="accent2"/>
              </a:solidFill>
            </a:endParaRPr>
          </a:p>
        </p:txBody>
      </p:sp>
      <p:graphicFrame>
        <p:nvGraphicFramePr>
          <p:cNvPr id="6" name="Content Placeholder 2">
            <a:extLst>
              <a:ext uri="{FF2B5EF4-FFF2-40B4-BE49-F238E27FC236}">
                <a16:creationId xmlns:a16="http://schemas.microsoft.com/office/drawing/2014/main" id="{44DC1DD6-642E-933B-D288-BF3B88E37FA2}"/>
              </a:ext>
            </a:extLst>
          </p:cNvPr>
          <p:cNvGraphicFramePr>
            <a:graphicFrameLocks noGrp="1"/>
          </p:cNvGraphicFramePr>
          <p:nvPr>
            <p:ph idx="1"/>
            <p:extLst>
              <p:ext uri="{D42A27DB-BD31-4B8C-83A1-F6EECF244321}">
                <p14:modId xmlns:p14="http://schemas.microsoft.com/office/powerpoint/2010/main" val="981361081"/>
              </p:ext>
            </p:extLst>
          </p:nvPr>
        </p:nvGraphicFramePr>
        <p:xfrm>
          <a:off x="609600" y="2702257"/>
          <a:ext cx="10972800" cy="3474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2588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29D63-460C-7DE3-A25C-2FFFB3268CB1}"/>
              </a:ext>
            </a:extLst>
          </p:cNvPr>
          <p:cNvSpPr>
            <a:spLocks noGrp="1"/>
          </p:cNvSpPr>
          <p:nvPr>
            <p:ph type="title"/>
          </p:nvPr>
        </p:nvSpPr>
        <p:spPr/>
        <p:txBody>
          <a:bodyPr/>
          <a:lstStyle/>
          <a:p>
            <a:r>
              <a:rPr lang="en-US" dirty="0"/>
              <a:t>Module 7</a:t>
            </a:r>
          </a:p>
        </p:txBody>
      </p:sp>
      <p:graphicFrame>
        <p:nvGraphicFramePr>
          <p:cNvPr id="8" name="Content Placeholder 2">
            <a:extLst>
              <a:ext uri="{FF2B5EF4-FFF2-40B4-BE49-F238E27FC236}">
                <a16:creationId xmlns:a16="http://schemas.microsoft.com/office/drawing/2014/main" id="{A829F9EF-9F5D-02FD-C56F-0F2A6EEEC2D3}"/>
              </a:ext>
            </a:extLst>
          </p:cNvPr>
          <p:cNvGraphicFramePr>
            <a:graphicFrameLocks noGrp="1"/>
          </p:cNvGraphicFramePr>
          <p:nvPr>
            <p:ph idx="1"/>
          </p:nvPr>
        </p:nvGraphicFramePr>
        <p:xfrm>
          <a:off x="914400" y="1919673"/>
          <a:ext cx="9914860" cy="4123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5FDA3BA-EA5E-0F95-5560-88CEB16DB12E}"/>
              </a:ext>
            </a:extLst>
          </p:cNvPr>
          <p:cNvSpPr>
            <a:spLocks noGrp="1"/>
          </p:cNvSpPr>
          <p:nvPr>
            <p:ph type="sldNum" sz="quarter" idx="12"/>
          </p:nvPr>
        </p:nvSpPr>
        <p:spPr/>
        <p:txBody>
          <a:bodyPr/>
          <a:lstStyle/>
          <a:p>
            <a:fld id="{08AB70BE-1769-45B8-85A6-0C837432C7E6}" type="slidenum">
              <a:rPr lang="en-US" smtClean="0"/>
              <a:pPr/>
              <a:t>32</a:t>
            </a:fld>
            <a:endParaRPr lang="en-US" dirty="0"/>
          </a:p>
        </p:txBody>
      </p:sp>
    </p:spTree>
    <p:extLst>
      <p:ext uri="{BB962C8B-B14F-4D97-AF65-F5344CB8AC3E}">
        <p14:creationId xmlns:p14="http://schemas.microsoft.com/office/powerpoint/2010/main" val="2219465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D76E4-591A-9F40-7339-E8C7CC199AD5}"/>
              </a:ext>
            </a:extLst>
          </p:cNvPr>
          <p:cNvSpPr>
            <a:spLocks noGrp="1"/>
          </p:cNvSpPr>
          <p:nvPr>
            <p:ph type="title"/>
          </p:nvPr>
        </p:nvSpPr>
        <p:spPr/>
        <p:txBody>
          <a:bodyPr/>
          <a:lstStyle/>
          <a:p>
            <a:r>
              <a:rPr lang="en-US" dirty="0"/>
              <a:t>Module 7</a:t>
            </a:r>
          </a:p>
        </p:txBody>
      </p:sp>
      <p:graphicFrame>
        <p:nvGraphicFramePr>
          <p:cNvPr id="6" name="Content Placeholder 2">
            <a:extLst>
              <a:ext uri="{FF2B5EF4-FFF2-40B4-BE49-F238E27FC236}">
                <a16:creationId xmlns:a16="http://schemas.microsoft.com/office/drawing/2014/main" id="{DDB6E50C-CB21-E642-24F0-791EF0E9A468}"/>
              </a:ext>
            </a:extLst>
          </p:cNvPr>
          <p:cNvGraphicFramePr>
            <a:graphicFrameLocks noGrp="1"/>
          </p:cNvGraphicFramePr>
          <p:nvPr>
            <p:ph idx="1"/>
          </p:nvPr>
        </p:nvGraphicFramePr>
        <p:xfrm>
          <a:off x="914399" y="1582615"/>
          <a:ext cx="10199078" cy="5108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326F72E-22C7-7F15-8805-B55F97282353}"/>
              </a:ext>
            </a:extLst>
          </p:cNvPr>
          <p:cNvSpPr>
            <a:spLocks noGrp="1"/>
          </p:cNvSpPr>
          <p:nvPr>
            <p:ph type="sldNum" sz="quarter" idx="12"/>
          </p:nvPr>
        </p:nvSpPr>
        <p:spPr/>
        <p:txBody>
          <a:bodyPr/>
          <a:lstStyle/>
          <a:p>
            <a:fld id="{08AB70BE-1769-45B8-85A6-0C837432C7E6}" type="slidenum">
              <a:rPr lang="en-US" smtClean="0"/>
              <a:pPr/>
              <a:t>33</a:t>
            </a:fld>
            <a:endParaRPr lang="en-US" dirty="0"/>
          </a:p>
        </p:txBody>
      </p:sp>
    </p:spTree>
    <p:extLst>
      <p:ext uri="{BB962C8B-B14F-4D97-AF65-F5344CB8AC3E}">
        <p14:creationId xmlns:p14="http://schemas.microsoft.com/office/powerpoint/2010/main" val="2495201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6" name="Rectangle 35">
            <a:extLst>
              <a:ext uri="{FF2B5EF4-FFF2-40B4-BE49-F238E27FC236}">
                <a16:creationId xmlns:a16="http://schemas.microsoft.com/office/drawing/2014/main" id="{C71F5A19-AFB8-4ED6-8F86-8FE92E25F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0F7475D-5CD0-420F-8E59-B84F32727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81859C0D-E18A-4C86-B214-4AC5F1CB6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18929" cy="6858000"/>
          </a:xfrm>
          <a:custGeom>
            <a:avLst/>
            <a:gdLst>
              <a:gd name="connsiteX0" fmla="*/ 0 w 4618929"/>
              <a:gd name="connsiteY0" fmla="*/ 0 h 6858000"/>
              <a:gd name="connsiteX1" fmla="*/ 4618929 w 4618929"/>
              <a:gd name="connsiteY1" fmla="*/ 0 h 6858000"/>
              <a:gd name="connsiteX2" fmla="*/ 1187974 w 4618929"/>
              <a:gd name="connsiteY2" fmla="*/ 3430955 h 6858000"/>
              <a:gd name="connsiteX3" fmla="*/ 4442373 w 4618929"/>
              <a:gd name="connsiteY3" fmla="*/ 6857446 h 6858000"/>
              <a:gd name="connsiteX4" fmla="*/ 4464285 w 4618929"/>
              <a:gd name="connsiteY4" fmla="*/ 6858000 h 6858000"/>
              <a:gd name="connsiteX5" fmla="*/ 0 w 461892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8929" h="6858000">
                <a:moveTo>
                  <a:pt x="0" y="0"/>
                </a:moveTo>
                <a:lnTo>
                  <a:pt x="4618929" y="0"/>
                </a:lnTo>
                <a:cubicBezTo>
                  <a:pt x="2724065" y="0"/>
                  <a:pt x="1187974" y="1536091"/>
                  <a:pt x="1187974" y="3430955"/>
                </a:cubicBezTo>
                <a:cubicBezTo>
                  <a:pt x="1187974" y="5266604"/>
                  <a:pt x="2629559" y="6765554"/>
                  <a:pt x="4442373" y="6857446"/>
                </a:cubicBezTo>
                <a:lnTo>
                  <a:pt x="4464285"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305FD99-B777-D814-BCF6-430684663D0D}"/>
              </a:ext>
            </a:extLst>
          </p:cNvPr>
          <p:cNvSpPr>
            <a:spLocks noGrp="1"/>
          </p:cNvSpPr>
          <p:nvPr>
            <p:ph type="title"/>
          </p:nvPr>
        </p:nvSpPr>
        <p:spPr>
          <a:xfrm>
            <a:off x="2903620" y="1009816"/>
            <a:ext cx="8069180" cy="2993158"/>
          </a:xfrm>
        </p:spPr>
        <p:txBody>
          <a:bodyPr vert="horz" lIns="91440" tIns="45720" rIns="91440" bIns="45720" rtlCol="0" anchor="b">
            <a:normAutofit/>
          </a:bodyPr>
          <a:lstStyle/>
          <a:p>
            <a:pPr>
              <a:lnSpc>
                <a:spcPct val="100000"/>
              </a:lnSpc>
            </a:pPr>
            <a:r>
              <a:rPr lang="en-US" sz="6600">
                <a:solidFill>
                  <a:srgbClr val="FFFFFF"/>
                </a:solidFill>
              </a:rPr>
              <a:t>Need additional help?</a:t>
            </a:r>
          </a:p>
        </p:txBody>
      </p:sp>
      <p:sp>
        <p:nvSpPr>
          <p:cNvPr id="39" name="Freeform: Shape 38">
            <a:extLst>
              <a:ext uri="{FF2B5EF4-FFF2-40B4-BE49-F238E27FC236}">
                <a16:creationId xmlns:a16="http://schemas.microsoft.com/office/drawing/2014/main" id="{12E616F4-2B04-4A83-B9CB-BD61C5724C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2996" y="4677378"/>
            <a:ext cx="10739004" cy="2180622"/>
          </a:xfrm>
          <a:custGeom>
            <a:avLst/>
            <a:gdLst>
              <a:gd name="connsiteX0" fmla="*/ 3178561 w 10739004"/>
              <a:gd name="connsiteY0" fmla="*/ 0 h 2180622"/>
              <a:gd name="connsiteX1" fmla="*/ 3193852 w 10739004"/>
              <a:gd name="connsiteY1" fmla="*/ 0 h 2180622"/>
              <a:gd name="connsiteX2" fmla="*/ 10739004 w 10739004"/>
              <a:gd name="connsiteY2" fmla="*/ 0 h 2180622"/>
              <a:gd name="connsiteX3" fmla="*/ 10739004 w 10739004"/>
              <a:gd name="connsiteY3" fmla="*/ 2180622 h 2180622"/>
              <a:gd name="connsiteX4" fmla="*/ 0 w 10739004"/>
              <a:gd name="connsiteY4" fmla="*/ 2180622 h 2180622"/>
              <a:gd name="connsiteX5" fmla="*/ 16470 w 10739004"/>
              <a:gd name="connsiteY5" fmla="*/ 2134074 h 2180622"/>
              <a:gd name="connsiteX6" fmla="*/ 3017296 w 10739004"/>
              <a:gd name="connsiteY6" fmla="*/ 4464 h 218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9004" h="2180622">
                <a:moveTo>
                  <a:pt x="3178561" y="0"/>
                </a:moveTo>
                <a:lnTo>
                  <a:pt x="3193852" y="0"/>
                </a:lnTo>
                <a:lnTo>
                  <a:pt x="10739004" y="0"/>
                </a:lnTo>
                <a:lnTo>
                  <a:pt x="10739004" y="2180622"/>
                </a:lnTo>
                <a:lnTo>
                  <a:pt x="0" y="2180622"/>
                </a:lnTo>
                <a:lnTo>
                  <a:pt x="16470" y="2134074"/>
                </a:lnTo>
                <a:cubicBezTo>
                  <a:pt x="506892" y="933772"/>
                  <a:pt x="1657686" y="73383"/>
                  <a:pt x="3017296" y="4464"/>
                </a:cubicBezTo>
                <a:close/>
              </a:path>
            </a:pathLst>
          </a:custGeom>
          <a:solidFill>
            <a:schemeClr val="accent2">
              <a:lumMod val="60000"/>
              <a:lumOff val="4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98680267-3539-8FF0-DE3E-B5468915CBF9}"/>
              </a:ext>
            </a:extLst>
          </p:cNvPr>
          <p:cNvSpPr>
            <a:spLocks noGrp="1"/>
          </p:cNvSpPr>
          <p:nvPr>
            <p:ph type="body" idx="1"/>
          </p:nvPr>
        </p:nvSpPr>
        <p:spPr>
          <a:xfrm>
            <a:off x="2903620" y="5257800"/>
            <a:ext cx="7764380" cy="914400"/>
          </a:xfrm>
        </p:spPr>
        <p:txBody>
          <a:bodyPr vert="horz" lIns="91440" tIns="45720" rIns="91440" bIns="45720" rtlCol="0" anchor="ctr">
            <a:normAutofit/>
          </a:bodyPr>
          <a:lstStyle/>
          <a:p>
            <a:pPr algn="r"/>
            <a:r>
              <a:rPr lang="en-US" sz="1600" b="1" cap="all" spc="300">
                <a:solidFill>
                  <a:srgbClr val="FFFFFF"/>
                </a:solidFill>
              </a:rPr>
              <a:t>Follow the examples in the hematopoietic manual and the case examples in SEER Educate.</a:t>
            </a:r>
          </a:p>
        </p:txBody>
      </p:sp>
      <p:sp>
        <p:nvSpPr>
          <p:cNvPr id="4" name="Slide Number Placeholder 3">
            <a:extLst>
              <a:ext uri="{FF2B5EF4-FFF2-40B4-BE49-F238E27FC236}">
                <a16:creationId xmlns:a16="http://schemas.microsoft.com/office/drawing/2014/main" id="{FDCF92E8-DBDD-B766-C160-D309B706D9E4}"/>
              </a:ext>
            </a:extLst>
          </p:cNvPr>
          <p:cNvSpPr>
            <a:spLocks noGrp="1"/>
          </p:cNvSpPr>
          <p:nvPr>
            <p:ph type="sldNum" sz="quarter" idx="12"/>
          </p:nvPr>
        </p:nvSpPr>
        <p:spPr>
          <a:xfrm>
            <a:off x="11391152" y="6433203"/>
            <a:ext cx="702781" cy="367842"/>
          </a:xfrm>
        </p:spPr>
        <p:txBody>
          <a:bodyPr vert="horz" lIns="91440" tIns="45720" rIns="91440" bIns="45720" rtlCol="0" anchor="ctr">
            <a:normAutofit/>
          </a:bodyPr>
          <a:lstStyle/>
          <a:p>
            <a:pPr>
              <a:lnSpc>
                <a:spcPct val="90000"/>
              </a:lnSpc>
              <a:spcAft>
                <a:spcPts val="600"/>
              </a:spcAft>
            </a:pPr>
            <a:fld id="{08AB70BE-1769-45B8-85A6-0C837432C7E6}" type="slidenum">
              <a:rPr lang="en-US" sz="1900" smtClean="0"/>
              <a:pPr>
                <a:lnSpc>
                  <a:spcPct val="90000"/>
                </a:lnSpc>
                <a:spcAft>
                  <a:spcPts val="600"/>
                </a:spcAft>
              </a:pPr>
              <a:t>34</a:t>
            </a:fld>
            <a:endParaRPr lang="en-US" sz="1900"/>
          </a:p>
        </p:txBody>
      </p:sp>
    </p:spTree>
    <p:extLst>
      <p:ext uri="{BB962C8B-B14F-4D97-AF65-F5344CB8AC3E}">
        <p14:creationId xmlns:p14="http://schemas.microsoft.com/office/powerpoint/2010/main" val="1384352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D2FE1895-D723-4291-9D23-34ABCE9727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FA0D2B71-5D5B-4887-8703-474324E0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29C3614-2A4F-446E-99B0-D1589D997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8537" y="0"/>
            <a:ext cx="633672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1BC7C971-803E-4F15-ACE9-AE0BFA876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499" y="4485"/>
            <a:ext cx="4221130" cy="6858000"/>
          </a:xfrm>
          <a:custGeom>
            <a:avLst/>
            <a:gdLst>
              <a:gd name="connsiteX0" fmla="*/ 0 w 7010402"/>
              <a:gd name="connsiteY0" fmla="*/ 6854090 h 6858000"/>
              <a:gd name="connsiteX1" fmla="*/ 2789272 w 7010402"/>
              <a:gd name="connsiteY1" fmla="*/ 6854090 h 6858000"/>
              <a:gd name="connsiteX2" fmla="*/ 2943903 w 7010402"/>
              <a:gd name="connsiteY2" fmla="*/ 6858000 h 6858000"/>
              <a:gd name="connsiteX3" fmla="*/ 0 w 7010402"/>
              <a:gd name="connsiteY3" fmla="*/ 6858000 h 6858000"/>
              <a:gd name="connsiteX4" fmla="*/ 3098547 w 7010402"/>
              <a:gd name="connsiteY4" fmla="*/ 0 h 6858000"/>
              <a:gd name="connsiteX5" fmla="*/ 7010402 w 7010402"/>
              <a:gd name="connsiteY5" fmla="*/ 0 h 6858000"/>
              <a:gd name="connsiteX6" fmla="*/ 7010402 w 7010402"/>
              <a:gd name="connsiteY6" fmla="*/ 6858000 h 6858000"/>
              <a:gd name="connsiteX7" fmla="*/ 2943903 w 7010402"/>
              <a:gd name="connsiteY7" fmla="*/ 6858000 h 6858000"/>
              <a:gd name="connsiteX8" fmla="*/ 6374858 w 7010402"/>
              <a:gd name="connsiteY8" fmla="*/ 3427045 h 6858000"/>
              <a:gd name="connsiteX9" fmla="*/ 3120459 w 7010402"/>
              <a:gd name="connsiteY9" fmla="*/ 554 h 6858000"/>
              <a:gd name="connsiteX0" fmla="*/ 0 w 7010402"/>
              <a:gd name="connsiteY0" fmla="*/ 6858000 h 6858000"/>
              <a:gd name="connsiteX1" fmla="*/ 2789272 w 7010402"/>
              <a:gd name="connsiteY1" fmla="*/ 6854090 h 6858000"/>
              <a:gd name="connsiteX2" fmla="*/ 2943903 w 7010402"/>
              <a:gd name="connsiteY2" fmla="*/ 6858000 h 6858000"/>
              <a:gd name="connsiteX3" fmla="*/ 0 w 7010402"/>
              <a:gd name="connsiteY3" fmla="*/ 6858000 h 6858000"/>
              <a:gd name="connsiteX4" fmla="*/ 3098547 w 7010402"/>
              <a:gd name="connsiteY4" fmla="*/ 0 h 6858000"/>
              <a:gd name="connsiteX5" fmla="*/ 7010402 w 7010402"/>
              <a:gd name="connsiteY5" fmla="*/ 0 h 6858000"/>
              <a:gd name="connsiteX6" fmla="*/ 7010402 w 7010402"/>
              <a:gd name="connsiteY6" fmla="*/ 6858000 h 6858000"/>
              <a:gd name="connsiteX7" fmla="*/ 2943903 w 7010402"/>
              <a:gd name="connsiteY7" fmla="*/ 6858000 h 6858000"/>
              <a:gd name="connsiteX8" fmla="*/ 6374858 w 7010402"/>
              <a:gd name="connsiteY8" fmla="*/ 3427045 h 6858000"/>
              <a:gd name="connsiteX9" fmla="*/ 3120459 w 7010402"/>
              <a:gd name="connsiteY9" fmla="*/ 554 h 6858000"/>
              <a:gd name="connsiteX10" fmla="*/ 3098547 w 7010402"/>
              <a:gd name="connsiteY10" fmla="*/ 0 h 6858000"/>
              <a:gd name="connsiteX0" fmla="*/ 154631 w 4221130"/>
              <a:gd name="connsiteY0" fmla="*/ 6858000 h 6858000"/>
              <a:gd name="connsiteX1" fmla="*/ 0 w 4221130"/>
              <a:gd name="connsiteY1" fmla="*/ 6854090 h 6858000"/>
              <a:gd name="connsiteX2" fmla="*/ 154631 w 4221130"/>
              <a:gd name="connsiteY2" fmla="*/ 6858000 h 6858000"/>
              <a:gd name="connsiteX3" fmla="*/ 309275 w 4221130"/>
              <a:gd name="connsiteY3" fmla="*/ 0 h 6858000"/>
              <a:gd name="connsiteX4" fmla="*/ 4221130 w 4221130"/>
              <a:gd name="connsiteY4" fmla="*/ 0 h 6858000"/>
              <a:gd name="connsiteX5" fmla="*/ 4221130 w 4221130"/>
              <a:gd name="connsiteY5" fmla="*/ 6858000 h 6858000"/>
              <a:gd name="connsiteX6" fmla="*/ 154631 w 4221130"/>
              <a:gd name="connsiteY6" fmla="*/ 6858000 h 6858000"/>
              <a:gd name="connsiteX7" fmla="*/ 3585586 w 4221130"/>
              <a:gd name="connsiteY7" fmla="*/ 3427045 h 6858000"/>
              <a:gd name="connsiteX8" fmla="*/ 331187 w 4221130"/>
              <a:gd name="connsiteY8" fmla="*/ 554 h 6858000"/>
              <a:gd name="connsiteX9" fmla="*/ 309275 w 4221130"/>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1130" h="6858000">
                <a:moveTo>
                  <a:pt x="154631" y="6858000"/>
                </a:moveTo>
                <a:lnTo>
                  <a:pt x="0" y="6854090"/>
                </a:lnTo>
                <a:lnTo>
                  <a:pt x="154631" y="6858000"/>
                </a:lnTo>
                <a:close/>
                <a:moveTo>
                  <a:pt x="309275" y="0"/>
                </a:moveTo>
                <a:lnTo>
                  <a:pt x="4221130" y="0"/>
                </a:lnTo>
                <a:lnTo>
                  <a:pt x="4221130" y="6858000"/>
                </a:lnTo>
                <a:lnTo>
                  <a:pt x="154631" y="6858000"/>
                </a:lnTo>
                <a:cubicBezTo>
                  <a:pt x="2049495" y="6858000"/>
                  <a:pt x="3585586" y="5321909"/>
                  <a:pt x="3585586" y="3427045"/>
                </a:cubicBezTo>
                <a:cubicBezTo>
                  <a:pt x="3585586" y="1591396"/>
                  <a:pt x="2144001" y="92446"/>
                  <a:pt x="331187" y="554"/>
                </a:cubicBezTo>
                <a:lnTo>
                  <a:pt x="309275" y="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2E59F30-4110-5425-A006-79BD9AEBAACA}"/>
              </a:ext>
            </a:extLst>
          </p:cNvPr>
          <p:cNvSpPr>
            <a:spLocks noGrp="1"/>
          </p:cNvSpPr>
          <p:nvPr>
            <p:ph type="title"/>
          </p:nvPr>
        </p:nvSpPr>
        <p:spPr>
          <a:xfrm>
            <a:off x="6658112" y="685800"/>
            <a:ext cx="4846951" cy="3367585"/>
          </a:xfrm>
        </p:spPr>
        <p:txBody>
          <a:bodyPr vert="horz" lIns="91440" tIns="45720" rIns="91440" bIns="45720" rtlCol="0" anchor="b">
            <a:normAutofit/>
          </a:bodyPr>
          <a:lstStyle/>
          <a:p>
            <a:pPr>
              <a:lnSpc>
                <a:spcPct val="100000"/>
              </a:lnSpc>
            </a:pPr>
            <a:r>
              <a:rPr lang="en-US" sz="5400">
                <a:solidFill>
                  <a:srgbClr val="FFFFFF"/>
                </a:solidFill>
              </a:rPr>
              <a:t>POLLS</a:t>
            </a:r>
          </a:p>
        </p:txBody>
      </p:sp>
      <p:sp>
        <p:nvSpPr>
          <p:cNvPr id="20" name="Freeform: Shape 19">
            <a:extLst>
              <a:ext uri="{FF2B5EF4-FFF2-40B4-BE49-F238E27FC236}">
                <a16:creationId xmlns:a16="http://schemas.microsoft.com/office/drawing/2014/main" id="{74319818-7012-46F7-BE23-777D5B2E6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83658" y="4376919"/>
            <a:ext cx="6321600" cy="2476500"/>
          </a:xfrm>
          <a:custGeom>
            <a:avLst/>
            <a:gdLst>
              <a:gd name="connsiteX0" fmla="*/ 3879260 w 6321600"/>
              <a:gd name="connsiteY0" fmla="*/ 0 h 2476500"/>
              <a:gd name="connsiteX1" fmla="*/ 1075569 w 6321600"/>
              <a:gd name="connsiteY1" fmla="*/ 0 h 2476500"/>
              <a:gd name="connsiteX2" fmla="*/ 0 w 6321600"/>
              <a:gd name="connsiteY2" fmla="*/ 0 h 2476500"/>
              <a:gd name="connsiteX3" fmla="*/ 0 w 6321600"/>
              <a:gd name="connsiteY3" fmla="*/ 2476500 h 2476500"/>
              <a:gd name="connsiteX4" fmla="*/ 6320613 w 6321600"/>
              <a:gd name="connsiteY4" fmla="*/ 2476500 h 2476500"/>
              <a:gd name="connsiteX5" fmla="*/ 6321600 w 6321600"/>
              <a:gd name="connsiteY5" fmla="*/ 2455651 h 2476500"/>
              <a:gd name="connsiteX6" fmla="*/ 4125863 w 6321600"/>
              <a:gd name="connsiteY6" fmla="*/ 22472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1600" h="2476500">
                <a:moveTo>
                  <a:pt x="3879260" y="0"/>
                </a:moveTo>
                <a:lnTo>
                  <a:pt x="1075569" y="0"/>
                </a:lnTo>
                <a:lnTo>
                  <a:pt x="0" y="0"/>
                </a:lnTo>
                <a:lnTo>
                  <a:pt x="0" y="2476500"/>
                </a:lnTo>
                <a:lnTo>
                  <a:pt x="6320613" y="2476500"/>
                </a:lnTo>
                <a:lnTo>
                  <a:pt x="6321600" y="2455651"/>
                </a:lnTo>
                <a:cubicBezTo>
                  <a:pt x="6321600" y="1189293"/>
                  <a:pt x="5359176" y="147721"/>
                  <a:pt x="4125863" y="22472"/>
                </a:cubicBez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ar chart">
            <a:extLst>
              <a:ext uri="{FF2B5EF4-FFF2-40B4-BE49-F238E27FC236}">
                <a16:creationId xmlns:a16="http://schemas.microsoft.com/office/drawing/2014/main" id="{CAC31DCE-FC1A-D089-5355-A425F2652A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4537" y="1155468"/>
            <a:ext cx="4547063" cy="4547063"/>
          </a:xfrm>
          <a:prstGeom prst="rect">
            <a:avLst/>
          </a:prstGeom>
        </p:spPr>
      </p:pic>
      <p:sp>
        <p:nvSpPr>
          <p:cNvPr id="3" name="Slide Number Placeholder 2">
            <a:extLst>
              <a:ext uri="{FF2B5EF4-FFF2-40B4-BE49-F238E27FC236}">
                <a16:creationId xmlns:a16="http://schemas.microsoft.com/office/drawing/2014/main" id="{ECBC45F0-D55F-EF9D-9AA1-C365D679FBB6}"/>
              </a:ext>
            </a:extLst>
          </p:cNvPr>
          <p:cNvSpPr>
            <a:spLocks noGrp="1"/>
          </p:cNvSpPr>
          <p:nvPr>
            <p:ph type="sldNum" sz="quarter" idx="12"/>
          </p:nvPr>
        </p:nvSpPr>
        <p:spPr>
          <a:xfrm>
            <a:off x="11391152" y="6433203"/>
            <a:ext cx="702781" cy="367842"/>
          </a:xfrm>
        </p:spPr>
        <p:txBody>
          <a:bodyPr vert="horz" lIns="91440" tIns="45720" rIns="91440" bIns="45720" rtlCol="0" anchor="ctr">
            <a:normAutofit/>
          </a:bodyPr>
          <a:lstStyle/>
          <a:p>
            <a:pPr>
              <a:lnSpc>
                <a:spcPct val="90000"/>
              </a:lnSpc>
              <a:spcAft>
                <a:spcPts val="600"/>
              </a:spcAft>
            </a:pPr>
            <a:fld id="{08AB70BE-1769-45B8-85A6-0C837432C7E6}" type="slidenum">
              <a:rPr lang="en-US" sz="1900"/>
              <a:pPr>
                <a:lnSpc>
                  <a:spcPct val="90000"/>
                </a:lnSpc>
                <a:spcAft>
                  <a:spcPts val="600"/>
                </a:spcAft>
              </a:pPr>
              <a:t>35</a:t>
            </a:fld>
            <a:endParaRPr lang="en-US" sz="1900"/>
          </a:p>
        </p:txBody>
      </p:sp>
    </p:spTree>
    <p:extLst>
      <p:ext uri="{BB962C8B-B14F-4D97-AF65-F5344CB8AC3E}">
        <p14:creationId xmlns:p14="http://schemas.microsoft.com/office/powerpoint/2010/main" val="388968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7"/>
                                        </p:tgtEl>
                                        <p:attrNameLst>
                                          <p:attrName>style.visibility</p:attrName>
                                        </p:attrNameLst>
                                      </p:cBhvr>
                                      <p:to>
                                        <p:strVal val="visible"/>
                                      </p:to>
                                    </p:set>
                                    <p:animEffect transition="in" filter="fade">
                                      <p:cBhvr>
                                        <p:cTn id="10"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A225AD6-6BD2-0114-AE3A-C1F50DC67085}"/>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FDE5D45-7E8A-F3F4-F643-8967747A5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ova Light"/>
              <a:ea typeface="+mn-ea"/>
              <a:cs typeface="+mn-cs"/>
            </a:endParaRPr>
          </a:p>
        </p:txBody>
      </p:sp>
      <p:sp>
        <p:nvSpPr>
          <p:cNvPr id="22" name="Freeform: Shape 21">
            <a:extLst>
              <a:ext uri="{FF2B5EF4-FFF2-40B4-BE49-F238E27FC236}">
                <a16:creationId xmlns:a16="http://schemas.microsoft.com/office/drawing/2014/main" id="{02FAA9B3-33FA-85F3-3DD6-F92828A039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ova Light"/>
              <a:ea typeface="+mn-ea"/>
              <a:cs typeface="+mn-cs"/>
            </a:endParaRPr>
          </a:p>
        </p:txBody>
      </p:sp>
      <p:sp>
        <p:nvSpPr>
          <p:cNvPr id="23" name="Freeform: Shape 22">
            <a:extLst>
              <a:ext uri="{FF2B5EF4-FFF2-40B4-BE49-F238E27FC236}">
                <a16:creationId xmlns:a16="http://schemas.microsoft.com/office/drawing/2014/main" id="{1548D117-9CE4-74F9-9CFE-2A1861762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ova Light"/>
              <a:ea typeface="+mn-ea"/>
              <a:cs typeface="+mn-cs"/>
            </a:endParaRPr>
          </a:p>
        </p:txBody>
      </p:sp>
      <p:sp>
        <p:nvSpPr>
          <p:cNvPr id="2" name="Title 1">
            <a:extLst>
              <a:ext uri="{FF2B5EF4-FFF2-40B4-BE49-F238E27FC236}">
                <a16:creationId xmlns:a16="http://schemas.microsoft.com/office/drawing/2014/main" id="{8146694A-E9BE-0832-F6D5-7F14E72AA5E1}"/>
              </a:ext>
            </a:extLst>
          </p:cNvPr>
          <p:cNvSpPr>
            <a:spLocks noGrp="1"/>
          </p:cNvSpPr>
          <p:nvPr>
            <p:ph type="title"/>
          </p:nvPr>
        </p:nvSpPr>
        <p:spPr>
          <a:xfrm>
            <a:off x="914400" y="484497"/>
            <a:ext cx="9753600" cy="1239528"/>
          </a:xfrm>
        </p:spPr>
        <p:txBody>
          <a:bodyPr>
            <a:normAutofit/>
          </a:bodyPr>
          <a:lstStyle/>
          <a:p>
            <a:r>
              <a:rPr lang="en-US">
                <a:solidFill>
                  <a:srgbClr val="FFFFFF"/>
                </a:solidFill>
              </a:rPr>
              <a:t>True or False</a:t>
            </a:r>
          </a:p>
        </p:txBody>
      </p:sp>
      <p:sp>
        <p:nvSpPr>
          <p:cNvPr id="3" name="Content Placeholder 2">
            <a:extLst>
              <a:ext uri="{FF2B5EF4-FFF2-40B4-BE49-F238E27FC236}">
                <a16:creationId xmlns:a16="http://schemas.microsoft.com/office/drawing/2014/main" id="{0D1B0A32-0C56-1391-240B-941C7535AA01}"/>
              </a:ext>
            </a:extLst>
          </p:cNvPr>
          <p:cNvSpPr>
            <a:spLocks noGrp="1"/>
          </p:cNvSpPr>
          <p:nvPr>
            <p:ph idx="1"/>
          </p:nvPr>
        </p:nvSpPr>
        <p:spPr>
          <a:xfrm>
            <a:off x="914401" y="2790825"/>
            <a:ext cx="10134600" cy="3386137"/>
          </a:xfrm>
        </p:spPr>
        <p:txBody>
          <a:bodyPr>
            <a:normAutofit/>
          </a:bodyPr>
          <a:lstStyle/>
          <a:p>
            <a:r>
              <a:rPr lang="en-US" dirty="0"/>
              <a:t>The multiple primaries calculator is a good resource to check if you got the # of primaries correct</a:t>
            </a:r>
          </a:p>
        </p:txBody>
      </p:sp>
      <p:sp>
        <p:nvSpPr>
          <p:cNvPr id="4" name="Slide Number Placeholder 3">
            <a:extLst>
              <a:ext uri="{FF2B5EF4-FFF2-40B4-BE49-F238E27FC236}">
                <a16:creationId xmlns:a16="http://schemas.microsoft.com/office/drawing/2014/main" id="{C7E384F2-3CAF-2C0F-BC60-199766CC7411}"/>
              </a:ext>
            </a:extLst>
          </p:cNvPr>
          <p:cNvSpPr>
            <a:spLocks noGrp="1"/>
          </p:cNvSpPr>
          <p:nvPr>
            <p:ph type="sldNum" sz="quarter" idx="12"/>
          </p:nvPr>
        </p:nvSpPr>
        <p:spPr>
          <a:xfrm>
            <a:off x="11391152" y="6434524"/>
            <a:ext cx="693261" cy="365125"/>
          </a:xfrm>
        </p:spPr>
        <p:txBody>
          <a:bodyP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08AB70BE-1769-45B8-85A6-0C837432C7E6}" type="slidenum">
              <a:rPr kumimoji="0" lang="en-US" sz="1900" b="0" i="0" u="none" strike="noStrike" kern="1200" cap="none" spc="0" normalizeH="0" baseline="0" noProof="0">
                <a:ln>
                  <a:noFill/>
                </a:ln>
                <a:solidFill>
                  <a:srgbClr val="009DD9"/>
                </a:solidFill>
                <a:effectLst/>
                <a:uLnTx/>
                <a:uFillTx/>
                <a:latin typeface="Elephant"/>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36</a:t>
            </a:fld>
            <a:endParaRPr kumimoji="0" lang="en-US" sz="1900" b="0" i="0" u="none" strike="noStrike" kern="1200" cap="none" spc="0" normalizeH="0" baseline="0" noProof="0">
              <a:ln>
                <a:noFill/>
              </a:ln>
              <a:solidFill>
                <a:srgbClr val="009DD9"/>
              </a:solidFill>
              <a:effectLst/>
              <a:uLnTx/>
              <a:uFillTx/>
              <a:latin typeface="Elephant"/>
              <a:ea typeface="+mn-ea"/>
              <a:cs typeface="+mn-cs"/>
            </a:endParaRPr>
          </a:p>
        </p:txBody>
      </p:sp>
    </p:spTree>
    <p:extLst>
      <p:ext uri="{BB962C8B-B14F-4D97-AF65-F5344CB8AC3E}">
        <p14:creationId xmlns:p14="http://schemas.microsoft.com/office/powerpoint/2010/main" val="215815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88530-B04C-8615-4A87-13CED7E8BC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1F833A-48E8-4111-3846-2F824755C854}"/>
              </a:ext>
            </a:extLst>
          </p:cNvPr>
          <p:cNvSpPr>
            <a:spLocks noGrp="1"/>
          </p:cNvSpPr>
          <p:nvPr>
            <p:ph type="title"/>
          </p:nvPr>
        </p:nvSpPr>
        <p:spPr/>
        <p:txBody>
          <a:bodyPr/>
          <a:lstStyle/>
          <a:p>
            <a:r>
              <a:rPr lang="en-US" dirty="0"/>
              <a:t>FALSE</a:t>
            </a:r>
          </a:p>
        </p:txBody>
      </p:sp>
      <p:sp>
        <p:nvSpPr>
          <p:cNvPr id="3" name="Text Placeholder 2">
            <a:extLst>
              <a:ext uri="{FF2B5EF4-FFF2-40B4-BE49-F238E27FC236}">
                <a16:creationId xmlns:a16="http://schemas.microsoft.com/office/drawing/2014/main" id="{449C9EF5-80D8-D600-23FD-9C38C2B4045E}"/>
              </a:ext>
            </a:extLst>
          </p:cNvPr>
          <p:cNvSpPr>
            <a:spLocks noGrp="1"/>
          </p:cNvSpPr>
          <p:nvPr>
            <p:ph type="body" idx="1"/>
          </p:nvPr>
        </p:nvSpPr>
        <p:spPr/>
        <p:txBody>
          <a:bodyPr/>
          <a:lstStyle/>
          <a:p>
            <a:r>
              <a:rPr lang="en-US" dirty="0"/>
              <a:t>Only use the multiple primaries calculator when instructed to do so. It can’t be used to check yourself, as it won’t always be accurate if applying the rules appropriately. </a:t>
            </a:r>
          </a:p>
        </p:txBody>
      </p:sp>
      <p:sp>
        <p:nvSpPr>
          <p:cNvPr id="4" name="Slide Number Placeholder 3">
            <a:extLst>
              <a:ext uri="{FF2B5EF4-FFF2-40B4-BE49-F238E27FC236}">
                <a16:creationId xmlns:a16="http://schemas.microsoft.com/office/drawing/2014/main" id="{0EF21B7A-9D9D-BCF3-5252-19F530C1CF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2000" b="0" i="0" u="none" strike="noStrike" kern="1200" cap="none" spc="0" normalizeH="0" baseline="0" noProof="0" dirty="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534503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CF95A78-335D-079A-BA92-B83DC6B0A78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8D571B-EE46-93EF-9B5A-F11BF0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ova Light"/>
              <a:ea typeface="+mn-ea"/>
              <a:cs typeface="+mn-cs"/>
            </a:endParaRPr>
          </a:p>
        </p:txBody>
      </p:sp>
      <p:sp>
        <p:nvSpPr>
          <p:cNvPr id="11" name="Freeform: Shape 10">
            <a:extLst>
              <a:ext uri="{FF2B5EF4-FFF2-40B4-BE49-F238E27FC236}">
                <a16:creationId xmlns:a16="http://schemas.microsoft.com/office/drawing/2014/main" id="{D82FE60D-D207-1012-4895-B9CCB9D66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ova Light"/>
              <a:ea typeface="+mn-ea"/>
              <a:cs typeface="+mn-cs"/>
            </a:endParaRPr>
          </a:p>
        </p:txBody>
      </p:sp>
      <p:sp>
        <p:nvSpPr>
          <p:cNvPr id="13" name="Freeform: Shape 12">
            <a:extLst>
              <a:ext uri="{FF2B5EF4-FFF2-40B4-BE49-F238E27FC236}">
                <a16:creationId xmlns:a16="http://schemas.microsoft.com/office/drawing/2014/main" id="{952ED03B-2341-3B24-82FC-F70FBDC64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ova Light"/>
              <a:ea typeface="+mn-ea"/>
              <a:cs typeface="+mn-cs"/>
            </a:endParaRPr>
          </a:p>
        </p:txBody>
      </p:sp>
      <p:sp>
        <p:nvSpPr>
          <p:cNvPr id="2" name="Title 1">
            <a:extLst>
              <a:ext uri="{FF2B5EF4-FFF2-40B4-BE49-F238E27FC236}">
                <a16:creationId xmlns:a16="http://schemas.microsoft.com/office/drawing/2014/main" id="{486B4E2D-7B83-CF00-77AC-713A6235D713}"/>
              </a:ext>
            </a:extLst>
          </p:cNvPr>
          <p:cNvSpPr>
            <a:spLocks noGrp="1"/>
          </p:cNvSpPr>
          <p:nvPr>
            <p:ph type="title"/>
          </p:nvPr>
        </p:nvSpPr>
        <p:spPr>
          <a:xfrm>
            <a:off x="914400" y="484497"/>
            <a:ext cx="9753600" cy="1239528"/>
          </a:xfrm>
        </p:spPr>
        <p:txBody>
          <a:bodyPr>
            <a:normAutofit/>
          </a:bodyPr>
          <a:lstStyle/>
          <a:p>
            <a:r>
              <a:rPr lang="en-US" dirty="0">
                <a:solidFill>
                  <a:srgbClr val="FFFFFF"/>
                </a:solidFill>
              </a:rPr>
              <a:t>What is the correct histology code?</a:t>
            </a:r>
          </a:p>
        </p:txBody>
      </p:sp>
      <p:sp>
        <p:nvSpPr>
          <p:cNvPr id="3" name="Content Placeholder 2">
            <a:extLst>
              <a:ext uri="{FF2B5EF4-FFF2-40B4-BE49-F238E27FC236}">
                <a16:creationId xmlns:a16="http://schemas.microsoft.com/office/drawing/2014/main" id="{FB6E0149-E6BF-8403-6DEB-194CA9898A62}"/>
              </a:ext>
            </a:extLst>
          </p:cNvPr>
          <p:cNvSpPr>
            <a:spLocks noGrp="1"/>
          </p:cNvSpPr>
          <p:nvPr>
            <p:ph idx="1"/>
          </p:nvPr>
        </p:nvSpPr>
        <p:spPr>
          <a:xfrm>
            <a:off x="914401" y="2790825"/>
            <a:ext cx="10134600" cy="3386137"/>
          </a:xfrm>
        </p:spPr>
        <p:txBody>
          <a:bodyPr>
            <a:normAutofit/>
          </a:bodyPr>
          <a:lstStyle/>
          <a:p>
            <a:r>
              <a:rPr lang="en-US" dirty="0"/>
              <a:t>Left supraclavicular lymph node biopsy = non-Hodgkin lymphoma, suggestive of follicular lymphoma grade 2</a:t>
            </a:r>
          </a:p>
          <a:p>
            <a:r>
              <a:rPr lang="en-US" dirty="0"/>
              <a:t>Only notes available to you state patient is being treated for NHL</a:t>
            </a:r>
          </a:p>
          <a:p>
            <a:pPr lvl="1"/>
            <a:r>
              <a:rPr lang="en-US" dirty="0"/>
              <a:t>Non-Hodgkin Lymphoma 9591/3</a:t>
            </a:r>
          </a:p>
          <a:p>
            <a:pPr lvl="1"/>
            <a:r>
              <a:rPr lang="en-US" dirty="0"/>
              <a:t>Follicular Lymphoma Grade 2 9691/3</a:t>
            </a:r>
          </a:p>
        </p:txBody>
      </p:sp>
      <p:sp>
        <p:nvSpPr>
          <p:cNvPr id="4" name="Slide Number Placeholder 3">
            <a:extLst>
              <a:ext uri="{FF2B5EF4-FFF2-40B4-BE49-F238E27FC236}">
                <a16:creationId xmlns:a16="http://schemas.microsoft.com/office/drawing/2014/main" id="{8BF12B87-55BD-02CE-364D-B29BC0264B43}"/>
              </a:ext>
            </a:extLst>
          </p:cNvPr>
          <p:cNvSpPr>
            <a:spLocks noGrp="1"/>
          </p:cNvSpPr>
          <p:nvPr>
            <p:ph type="sldNum" sz="quarter" idx="12"/>
          </p:nvPr>
        </p:nvSpPr>
        <p:spPr>
          <a:xfrm>
            <a:off x="11391152" y="6434524"/>
            <a:ext cx="693261" cy="365125"/>
          </a:xfrm>
        </p:spPr>
        <p:txBody>
          <a:bodyP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08AB70BE-1769-45B8-85A6-0C837432C7E6}" type="slidenum">
              <a:rPr kumimoji="0" lang="en-US" sz="1900" b="0" i="0" u="none" strike="noStrike" kern="1200" cap="none" spc="0" normalizeH="0" baseline="0" noProof="0">
                <a:ln>
                  <a:noFill/>
                </a:ln>
                <a:solidFill>
                  <a:srgbClr val="009DD9"/>
                </a:solidFill>
                <a:effectLst/>
                <a:uLnTx/>
                <a:uFillTx/>
                <a:latin typeface="Elephant"/>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38</a:t>
            </a:fld>
            <a:endParaRPr kumimoji="0" lang="en-US" sz="1900" b="0" i="0" u="none" strike="noStrike" kern="1200" cap="none" spc="0" normalizeH="0" baseline="0" noProof="0">
              <a:ln>
                <a:noFill/>
              </a:ln>
              <a:solidFill>
                <a:srgbClr val="009DD9"/>
              </a:solidFill>
              <a:effectLst/>
              <a:uLnTx/>
              <a:uFillTx/>
              <a:latin typeface="Elephant"/>
              <a:ea typeface="+mn-ea"/>
              <a:cs typeface="+mn-cs"/>
            </a:endParaRPr>
          </a:p>
        </p:txBody>
      </p:sp>
    </p:spTree>
    <p:extLst>
      <p:ext uri="{BB962C8B-B14F-4D97-AF65-F5344CB8AC3E}">
        <p14:creationId xmlns:p14="http://schemas.microsoft.com/office/powerpoint/2010/main" val="59191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5D5A3-650F-41C2-800F-A4683F2220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C37A6E-B1A0-85CA-99B2-9B178E5F4FAE}"/>
              </a:ext>
            </a:extLst>
          </p:cNvPr>
          <p:cNvSpPr>
            <a:spLocks noGrp="1"/>
          </p:cNvSpPr>
          <p:nvPr>
            <p:ph type="title"/>
          </p:nvPr>
        </p:nvSpPr>
        <p:spPr/>
        <p:txBody>
          <a:bodyPr/>
          <a:lstStyle/>
          <a:p>
            <a:r>
              <a:rPr lang="en-US" dirty="0"/>
              <a:t>Non-Hodgkin Lymphoma 9591/3</a:t>
            </a:r>
          </a:p>
        </p:txBody>
      </p:sp>
      <p:sp>
        <p:nvSpPr>
          <p:cNvPr id="3" name="Text Placeholder 2">
            <a:extLst>
              <a:ext uri="{FF2B5EF4-FFF2-40B4-BE49-F238E27FC236}">
                <a16:creationId xmlns:a16="http://schemas.microsoft.com/office/drawing/2014/main" id="{7A13006A-1B01-1390-A1BE-7F7A924077E9}"/>
              </a:ext>
            </a:extLst>
          </p:cNvPr>
          <p:cNvSpPr>
            <a:spLocks noGrp="1"/>
          </p:cNvSpPr>
          <p:nvPr>
            <p:ph type="body" idx="1"/>
          </p:nvPr>
        </p:nvSpPr>
        <p:spPr/>
        <p:txBody>
          <a:bodyPr>
            <a:normAutofit fontScale="85000" lnSpcReduction="20000"/>
          </a:bodyPr>
          <a:lstStyle/>
          <a:p>
            <a:r>
              <a:rPr lang="en-US" dirty="0"/>
              <a:t>Follicular lymphoma grade 2 followed ‘suggestive of’, which is not a definitive term. The documentation available to us did not support anything more than NHL.</a:t>
            </a:r>
          </a:p>
          <a:p>
            <a:r>
              <a:rPr lang="en-US" dirty="0"/>
              <a:t>If the physician documentation said patient is being treated for follicular lymphoma, then we could have assigned the more specific histology. </a:t>
            </a:r>
          </a:p>
        </p:txBody>
      </p:sp>
      <p:sp>
        <p:nvSpPr>
          <p:cNvPr id="4" name="Slide Number Placeholder 3">
            <a:extLst>
              <a:ext uri="{FF2B5EF4-FFF2-40B4-BE49-F238E27FC236}">
                <a16:creationId xmlns:a16="http://schemas.microsoft.com/office/drawing/2014/main" id="{17537D35-8A1E-332F-4173-E2629F0A40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2000" b="0" i="0" u="none" strike="noStrike" kern="1200" cap="none" spc="0" normalizeH="0" baseline="0" noProof="0" dirty="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3025902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53" name="Freeform: Shape 1152">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54" name="Rectangle 1153">
            <a:extLst>
              <a:ext uri="{FF2B5EF4-FFF2-40B4-BE49-F238E27FC236}">
                <a16:creationId xmlns:a16="http://schemas.microsoft.com/office/drawing/2014/main" id="{9BB8F2C0-5085-4286-BF3B-489C592A9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F2D0533-50C7-A98C-DC6C-602A4165633D}"/>
              </a:ext>
            </a:extLst>
          </p:cNvPr>
          <p:cNvPicPr>
            <a:picLocks noChangeAspect="1"/>
          </p:cNvPicPr>
          <p:nvPr/>
        </p:nvPicPr>
        <p:blipFill>
          <a:blip r:embed="rId2">
            <a:extLst>
              <a:ext uri="{837473B0-CC2E-450A-ABE3-18F120FF3D39}">
                <a1611:picAttrSrcUrl xmlns:a1611="http://schemas.microsoft.com/office/drawing/2016/11/main" r:id="rId3"/>
              </a:ext>
            </a:extLst>
          </a:blip>
          <a:srcRect l="8292" r="-2" b="-2"/>
          <a:stretch>
            <a:fillRect/>
          </a:stretch>
        </p:blipFill>
        <p:spPr>
          <a:xfrm>
            <a:off x="-4896" y="83856"/>
            <a:ext cx="6579504" cy="6349347"/>
          </a:xfrm>
          <a:prstGeom prst="rect">
            <a:avLst/>
          </a:prstGeom>
        </p:spPr>
      </p:pic>
      <p:sp>
        <p:nvSpPr>
          <p:cNvPr id="1155" name="Freeform: Shape 1154">
            <a:extLst>
              <a:ext uri="{FF2B5EF4-FFF2-40B4-BE49-F238E27FC236}">
                <a16:creationId xmlns:a16="http://schemas.microsoft.com/office/drawing/2014/main" id="{E705AD56-8B1B-4111-AE73-A1DEC7073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5103" y="-5976"/>
            <a:ext cx="8556895" cy="6872531"/>
          </a:xfrm>
          <a:custGeom>
            <a:avLst/>
            <a:gdLst>
              <a:gd name="connsiteX0" fmla="*/ 5317418 w 8556895"/>
              <a:gd name="connsiteY0" fmla="*/ 0 h 6865265"/>
              <a:gd name="connsiteX1" fmla="*/ 8556895 w 8556895"/>
              <a:gd name="connsiteY1" fmla="*/ 0 h 6865265"/>
              <a:gd name="connsiteX2" fmla="*/ 8556895 w 8556895"/>
              <a:gd name="connsiteY2" fmla="*/ 6858000 h 6865265"/>
              <a:gd name="connsiteX3" fmla="*/ 5869355 w 8556895"/>
              <a:gd name="connsiteY3" fmla="*/ 6858000 h 6865265"/>
              <a:gd name="connsiteX4" fmla="*/ 5869355 w 8556895"/>
              <a:gd name="connsiteY4" fmla="*/ 6865265 h 6865265"/>
              <a:gd name="connsiteX5" fmla="*/ 0 w 8556895"/>
              <a:gd name="connsiteY5" fmla="*/ 6865265 h 6865265"/>
              <a:gd name="connsiteX6" fmla="*/ 3430955 w 8556895"/>
              <a:gd name="connsiteY6" fmla="*/ 3434310 h 6865265"/>
              <a:gd name="connsiteX7" fmla="*/ 176556 w 8556895"/>
              <a:gd name="connsiteY7" fmla="*/ 7819 h 6865265"/>
              <a:gd name="connsiteX8" fmla="*/ 154644 w 8556895"/>
              <a:gd name="connsiteY8" fmla="*/ 7265 h 6865265"/>
              <a:gd name="connsiteX9" fmla="*/ 5317418 w 8556895"/>
              <a:gd name="connsiteY9" fmla="*/ 7265 h 6865265"/>
              <a:gd name="connsiteX0" fmla="*/ 5317418 w 8556895"/>
              <a:gd name="connsiteY0" fmla="*/ 7265 h 6865265"/>
              <a:gd name="connsiteX1" fmla="*/ 8556895 w 8556895"/>
              <a:gd name="connsiteY1" fmla="*/ 0 h 6865265"/>
              <a:gd name="connsiteX2" fmla="*/ 8556895 w 8556895"/>
              <a:gd name="connsiteY2" fmla="*/ 6858000 h 6865265"/>
              <a:gd name="connsiteX3" fmla="*/ 5869355 w 8556895"/>
              <a:gd name="connsiteY3" fmla="*/ 6858000 h 6865265"/>
              <a:gd name="connsiteX4" fmla="*/ 5869355 w 8556895"/>
              <a:gd name="connsiteY4" fmla="*/ 6865265 h 6865265"/>
              <a:gd name="connsiteX5" fmla="*/ 0 w 8556895"/>
              <a:gd name="connsiteY5" fmla="*/ 6865265 h 6865265"/>
              <a:gd name="connsiteX6" fmla="*/ 3430955 w 8556895"/>
              <a:gd name="connsiteY6" fmla="*/ 3434310 h 6865265"/>
              <a:gd name="connsiteX7" fmla="*/ 176556 w 8556895"/>
              <a:gd name="connsiteY7" fmla="*/ 7819 h 6865265"/>
              <a:gd name="connsiteX8" fmla="*/ 154644 w 8556895"/>
              <a:gd name="connsiteY8" fmla="*/ 7265 h 6865265"/>
              <a:gd name="connsiteX9" fmla="*/ 5317418 w 8556895"/>
              <a:gd name="connsiteY9" fmla="*/ 7265 h 6865265"/>
              <a:gd name="connsiteX0" fmla="*/ 5317418 w 8556895"/>
              <a:gd name="connsiteY0" fmla="*/ 7265 h 6865265"/>
              <a:gd name="connsiteX1" fmla="*/ 8556895 w 8556895"/>
              <a:gd name="connsiteY1" fmla="*/ 0 h 6865265"/>
              <a:gd name="connsiteX2" fmla="*/ 8556895 w 8556895"/>
              <a:gd name="connsiteY2" fmla="*/ 6858000 h 6865265"/>
              <a:gd name="connsiteX3" fmla="*/ 5869355 w 8556895"/>
              <a:gd name="connsiteY3" fmla="*/ 6858000 h 6865265"/>
              <a:gd name="connsiteX4" fmla="*/ 0 w 8556895"/>
              <a:gd name="connsiteY4" fmla="*/ 6865265 h 6865265"/>
              <a:gd name="connsiteX5" fmla="*/ 3430955 w 8556895"/>
              <a:gd name="connsiteY5" fmla="*/ 3434310 h 6865265"/>
              <a:gd name="connsiteX6" fmla="*/ 176556 w 8556895"/>
              <a:gd name="connsiteY6" fmla="*/ 7819 h 6865265"/>
              <a:gd name="connsiteX7" fmla="*/ 154644 w 8556895"/>
              <a:gd name="connsiteY7" fmla="*/ 7265 h 6865265"/>
              <a:gd name="connsiteX8" fmla="*/ 5317418 w 8556895"/>
              <a:gd name="connsiteY8" fmla="*/ 7265 h 6865265"/>
              <a:gd name="connsiteX0" fmla="*/ 5317418 w 8556895"/>
              <a:gd name="connsiteY0" fmla="*/ 7265 h 6865265"/>
              <a:gd name="connsiteX1" fmla="*/ 8556895 w 8556895"/>
              <a:gd name="connsiteY1" fmla="*/ 0 h 6865265"/>
              <a:gd name="connsiteX2" fmla="*/ 8556895 w 8556895"/>
              <a:gd name="connsiteY2" fmla="*/ 6858000 h 6865265"/>
              <a:gd name="connsiteX3" fmla="*/ 0 w 8556895"/>
              <a:gd name="connsiteY3" fmla="*/ 6865265 h 6865265"/>
              <a:gd name="connsiteX4" fmla="*/ 3430955 w 8556895"/>
              <a:gd name="connsiteY4" fmla="*/ 3434310 h 6865265"/>
              <a:gd name="connsiteX5" fmla="*/ 176556 w 8556895"/>
              <a:gd name="connsiteY5" fmla="*/ 7819 h 6865265"/>
              <a:gd name="connsiteX6" fmla="*/ 154644 w 8556895"/>
              <a:gd name="connsiteY6" fmla="*/ 7265 h 6865265"/>
              <a:gd name="connsiteX7" fmla="*/ 5317418 w 8556895"/>
              <a:gd name="connsiteY7" fmla="*/ 7265 h 6865265"/>
              <a:gd name="connsiteX0" fmla="*/ 154644 w 8556895"/>
              <a:gd name="connsiteY0" fmla="*/ 7265 h 6865265"/>
              <a:gd name="connsiteX1" fmla="*/ 8556895 w 8556895"/>
              <a:gd name="connsiteY1" fmla="*/ 0 h 6865265"/>
              <a:gd name="connsiteX2" fmla="*/ 8556895 w 8556895"/>
              <a:gd name="connsiteY2" fmla="*/ 6858000 h 6865265"/>
              <a:gd name="connsiteX3" fmla="*/ 0 w 8556895"/>
              <a:gd name="connsiteY3" fmla="*/ 6865265 h 6865265"/>
              <a:gd name="connsiteX4" fmla="*/ 3430955 w 8556895"/>
              <a:gd name="connsiteY4" fmla="*/ 3434310 h 6865265"/>
              <a:gd name="connsiteX5" fmla="*/ 176556 w 8556895"/>
              <a:gd name="connsiteY5" fmla="*/ 7819 h 6865265"/>
              <a:gd name="connsiteX6" fmla="*/ 154644 w 8556895"/>
              <a:gd name="connsiteY6" fmla="*/ 7265 h 686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6895" h="6865265">
                <a:moveTo>
                  <a:pt x="154644" y="7265"/>
                </a:moveTo>
                <a:lnTo>
                  <a:pt x="8556895" y="0"/>
                </a:lnTo>
                <a:lnTo>
                  <a:pt x="8556895" y="6858000"/>
                </a:lnTo>
                <a:lnTo>
                  <a:pt x="0" y="6865265"/>
                </a:lnTo>
                <a:cubicBezTo>
                  <a:pt x="1894864" y="6865265"/>
                  <a:pt x="3430955" y="5329174"/>
                  <a:pt x="3430955" y="3434310"/>
                </a:cubicBezTo>
                <a:cubicBezTo>
                  <a:pt x="3430955" y="1598661"/>
                  <a:pt x="1989370" y="99711"/>
                  <a:pt x="176556" y="7819"/>
                </a:cubicBezTo>
                <a:lnTo>
                  <a:pt x="154644" y="72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CF99883-D791-A8B4-FACC-B45563306168}"/>
              </a:ext>
            </a:extLst>
          </p:cNvPr>
          <p:cNvSpPr>
            <a:spLocks noGrp="1"/>
          </p:cNvSpPr>
          <p:nvPr>
            <p:ph type="title"/>
          </p:nvPr>
        </p:nvSpPr>
        <p:spPr>
          <a:xfrm>
            <a:off x="7237380" y="685800"/>
            <a:ext cx="4345020" cy="3814481"/>
          </a:xfrm>
        </p:spPr>
        <p:txBody>
          <a:bodyPr vert="horz" lIns="91440" tIns="45720" rIns="91440" bIns="45720" rtlCol="0" anchor="b">
            <a:normAutofit/>
          </a:bodyPr>
          <a:lstStyle/>
          <a:p>
            <a:pPr algn="r">
              <a:lnSpc>
                <a:spcPct val="100000"/>
              </a:lnSpc>
            </a:pPr>
            <a:r>
              <a:rPr lang="en-US" sz="6000" dirty="0">
                <a:solidFill>
                  <a:srgbClr val="FFFFFF"/>
                </a:solidFill>
              </a:rPr>
              <a:t>Important</a:t>
            </a:r>
            <a:endParaRPr lang="en-US" sz="4800" dirty="0">
              <a:solidFill>
                <a:srgbClr val="FFFFFF"/>
              </a:solidFill>
            </a:endParaRPr>
          </a:p>
        </p:txBody>
      </p:sp>
      <p:sp>
        <p:nvSpPr>
          <p:cNvPr id="1156" name="Freeform: Shape 1155">
            <a:extLst>
              <a:ext uri="{FF2B5EF4-FFF2-40B4-BE49-F238E27FC236}">
                <a16:creationId xmlns:a16="http://schemas.microsoft.com/office/drawing/2014/main" id="{0439D4E6-5229-413A-A17B-5910539E8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600" y="4957767"/>
            <a:ext cx="9880399" cy="1907146"/>
          </a:xfrm>
          <a:custGeom>
            <a:avLst/>
            <a:gdLst>
              <a:gd name="connsiteX0" fmla="*/ 3703306 w 9880399"/>
              <a:gd name="connsiteY0" fmla="*/ 0 h 1907146"/>
              <a:gd name="connsiteX1" fmla="*/ 9880399 w 9880399"/>
              <a:gd name="connsiteY1" fmla="*/ 0 h 1907146"/>
              <a:gd name="connsiteX2" fmla="*/ 9880399 w 9880399"/>
              <a:gd name="connsiteY2" fmla="*/ 1907146 h 1907146"/>
              <a:gd name="connsiteX3" fmla="*/ 0 w 9880399"/>
              <a:gd name="connsiteY3" fmla="*/ 1907146 h 1907146"/>
              <a:gd name="connsiteX4" fmla="*/ 38110 w 9880399"/>
              <a:gd name="connsiteY4" fmla="*/ 1752976 h 1907146"/>
              <a:gd name="connsiteX5" fmla="*/ 2390342 w 9880399"/>
              <a:gd name="connsiteY5" fmla="*/ 1 h 1907146"/>
              <a:gd name="connsiteX6" fmla="*/ 2500931 w 9880399"/>
              <a:gd name="connsiteY6" fmla="*/ 2797 h 1907146"/>
              <a:gd name="connsiteX7" fmla="*/ 3703306 w 9880399"/>
              <a:gd name="connsiteY7" fmla="*/ 2797 h 190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0399" h="1907146">
                <a:moveTo>
                  <a:pt x="3703306" y="0"/>
                </a:moveTo>
                <a:lnTo>
                  <a:pt x="9880399" y="0"/>
                </a:lnTo>
                <a:lnTo>
                  <a:pt x="9880399" y="1907146"/>
                </a:lnTo>
                <a:lnTo>
                  <a:pt x="0" y="1907146"/>
                </a:lnTo>
                <a:lnTo>
                  <a:pt x="38110" y="1752976"/>
                </a:lnTo>
                <a:cubicBezTo>
                  <a:pt x="339672" y="739254"/>
                  <a:pt x="1278677" y="1"/>
                  <a:pt x="2390342" y="1"/>
                </a:cubicBezTo>
                <a:lnTo>
                  <a:pt x="2500931" y="2797"/>
                </a:lnTo>
                <a:lnTo>
                  <a:pt x="3703306" y="2797"/>
                </a:lnTo>
                <a:close/>
              </a:path>
            </a:pathLst>
          </a:cu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07949845-6074-535C-38DA-807B54C977A5}"/>
              </a:ext>
            </a:extLst>
          </p:cNvPr>
          <p:cNvSpPr>
            <a:spLocks noGrp="1"/>
          </p:cNvSpPr>
          <p:nvPr>
            <p:ph type="body" idx="1"/>
          </p:nvPr>
        </p:nvSpPr>
        <p:spPr>
          <a:xfrm>
            <a:off x="6643991" y="5257800"/>
            <a:ext cx="4938408" cy="1425102"/>
          </a:xfrm>
        </p:spPr>
        <p:txBody>
          <a:bodyPr vert="horz" lIns="91440" tIns="45720" rIns="91440" bIns="45720" rtlCol="0" anchor="ctr">
            <a:normAutofit/>
          </a:bodyPr>
          <a:lstStyle/>
          <a:p>
            <a:pPr algn="r">
              <a:lnSpc>
                <a:spcPct val="110000"/>
              </a:lnSpc>
            </a:pPr>
            <a:r>
              <a:rPr lang="en-US" sz="1200" b="1" cap="all" spc="300" dirty="0">
                <a:solidFill>
                  <a:srgbClr val="FFFFFF"/>
                </a:solidFill>
              </a:rPr>
              <a:t>The updates to the hematopoietic manual can be applied for all cases diagnosed 2010+. It is not recommended to make changes to already abstracted cases but apply to all new cases moving forward.</a:t>
            </a:r>
          </a:p>
        </p:txBody>
      </p:sp>
      <p:sp>
        <p:nvSpPr>
          <p:cNvPr id="4" name="Slide Number Placeholder 3">
            <a:extLst>
              <a:ext uri="{FF2B5EF4-FFF2-40B4-BE49-F238E27FC236}">
                <a16:creationId xmlns:a16="http://schemas.microsoft.com/office/drawing/2014/main" id="{5D4056D0-D824-B210-2B90-83F6914981CF}"/>
              </a:ext>
            </a:extLst>
          </p:cNvPr>
          <p:cNvSpPr>
            <a:spLocks noGrp="1"/>
          </p:cNvSpPr>
          <p:nvPr>
            <p:ph type="sldNum" sz="quarter" idx="12"/>
          </p:nvPr>
        </p:nvSpPr>
        <p:spPr>
          <a:xfrm>
            <a:off x="11391152" y="6433203"/>
            <a:ext cx="702781" cy="367842"/>
          </a:xfrm>
        </p:spPr>
        <p:txBody>
          <a:bodyPr vert="horz" lIns="91440" tIns="45720" rIns="91440" bIns="45720" rtlCol="0" anchor="ctr">
            <a:normAutofit/>
          </a:bodyPr>
          <a:lstStyle/>
          <a:p>
            <a:pPr>
              <a:lnSpc>
                <a:spcPct val="90000"/>
              </a:lnSpc>
              <a:spcAft>
                <a:spcPts val="600"/>
              </a:spcAft>
            </a:pPr>
            <a:fld id="{08AB70BE-1769-45B8-85A6-0C837432C7E6}" type="slidenum">
              <a:rPr lang="en-US" sz="1900" smtClean="0"/>
              <a:pPr>
                <a:lnSpc>
                  <a:spcPct val="90000"/>
                </a:lnSpc>
                <a:spcAft>
                  <a:spcPts val="600"/>
                </a:spcAft>
              </a:pPr>
              <a:t>4</a:t>
            </a:fld>
            <a:endParaRPr lang="en-US" sz="1900"/>
          </a:p>
        </p:txBody>
      </p:sp>
    </p:spTree>
    <p:extLst>
      <p:ext uri="{BB962C8B-B14F-4D97-AF65-F5344CB8AC3E}">
        <p14:creationId xmlns:p14="http://schemas.microsoft.com/office/powerpoint/2010/main" val="1665065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F75E69A-7E64-5219-6B9F-984C2D6A5614}"/>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6318BC9-2CDD-159D-DD92-3459C70F3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ova Light"/>
              <a:ea typeface="+mn-ea"/>
              <a:cs typeface="+mn-cs"/>
            </a:endParaRPr>
          </a:p>
        </p:txBody>
      </p:sp>
      <p:sp>
        <p:nvSpPr>
          <p:cNvPr id="22" name="Freeform: Shape 21">
            <a:extLst>
              <a:ext uri="{FF2B5EF4-FFF2-40B4-BE49-F238E27FC236}">
                <a16:creationId xmlns:a16="http://schemas.microsoft.com/office/drawing/2014/main" id="{A61FD322-992A-F879-0884-29ED25674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ova Light"/>
              <a:ea typeface="+mn-ea"/>
              <a:cs typeface="+mn-cs"/>
            </a:endParaRPr>
          </a:p>
        </p:txBody>
      </p:sp>
      <p:sp>
        <p:nvSpPr>
          <p:cNvPr id="23" name="Freeform: Shape 22">
            <a:extLst>
              <a:ext uri="{FF2B5EF4-FFF2-40B4-BE49-F238E27FC236}">
                <a16:creationId xmlns:a16="http://schemas.microsoft.com/office/drawing/2014/main" id="{06F4B6C6-6C0A-BED2-F4C8-C283538CE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ova Light"/>
              <a:ea typeface="+mn-ea"/>
              <a:cs typeface="+mn-cs"/>
            </a:endParaRPr>
          </a:p>
        </p:txBody>
      </p:sp>
      <p:sp>
        <p:nvSpPr>
          <p:cNvPr id="2" name="Title 1">
            <a:extLst>
              <a:ext uri="{FF2B5EF4-FFF2-40B4-BE49-F238E27FC236}">
                <a16:creationId xmlns:a16="http://schemas.microsoft.com/office/drawing/2014/main" id="{B2CB3731-BE06-1773-53EA-2DA6032D9322}"/>
              </a:ext>
            </a:extLst>
          </p:cNvPr>
          <p:cNvSpPr>
            <a:spLocks noGrp="1"/>
          </p:cNvSpPr>
          <p:nvPr>
            <p:ph type="title"/>
          </p:nvPr>
        </p:nvSpPr>
        <p:spPr>
          <a:xfrm>
            <a:off x="914400" y="484497"/>
            <a:ext cx="9753600" cy="1239528"/>
          </a:xfrm>
        </p:spPr>
        <p:txBody>
          <a:bodyPr>
            <a:normAutofit/>
          </a:bodyPr>
          <a:lstStyle/>
          <a:p>
            <a:r>
              <a:rPr lang="en-US">
                <a:solidFill>
                  <a:srgbClr val="FFFFFF"/>
                </a:solidFill>
              </a:rPr>
              <a:t>True or False</a:t>
            </a:r>
          </a:p>
        </p:txBody>
      </p:sp>
      <p:sp>
        <p:nvSpPr>
          <p:cNvPr id="3" name="Content Placeholder 2">
            <a:extLst>
              <a:ext uri="{FF2B5EF4-FFF2-40B4-BE49-F238E27FC236}">
                <a16:creationId xmlns:a16="http://schemas.microsoft.com/office/drawing/2014/main" id="{CDD642A0-1B25-4329-C846-BF88BB612119}"/>
              </a:ext>
            </a:extLst>
          </p:cNvPr>
          <p:cNvSpPr>
            <a:spLocks noGrp="1"/>
          </p:cNvSpPr>
          <p:nvPr>
            <p:ph idx="1"/>
          </p:nvPr>
        </p:nvSpPr>
        <p:spPr>
          <a:xfrm>
            <a:off x="914401" y="2790825"/>
            <a:ext cx="10134600" cy="3386137"/>
          </a:xfrm>
        </p:spPr>
        <p:txBody>
          <a:bodyPr>
            <a:normAutofit/>
          </a:bodyPr>
          <a:lstStyle/>
          <a:p>
            <a:r>
              <a:rPr lang="en-US" dirty="0"/>
              <a:t>If bone marrow is involved, the primary site code is going to be C42.1</a:t>
            </a:r>
          </a:p>
        </p:txBody>
      </p:sp>
      <p:sp>
        <p:nvSpPr>
          <p:cNvPr id="4" name="Slide Number Placeholder 3">
            <a:extLst>
              <a:ext uri="{FF2B5EF4-FFF2-40B4-BE49-F238E27FC236}">
                <a16:creationId xmlns:a16="http://schemas.microsoft.com/office/drawing/2014/main" id="{4A97D066-509D-A377-0780-2DE76DD2A727}"/>
              </a:ext>
            </a:extLst>
          </p:cNvPr>
          <p:cNvSpPr>
            <a:spLocks noGrp="1"/>
          </p:cNvSpPr>
          <p:nvPr>
            <p:ph type="sldNum" sz="quarter" idx="12"/>
          </p:nvPr>
        </p:nvSpPr>
        <p:spPr>
          <a:xfrm>
            <a:off x="11391152" y="6434524"/>
            <a:ext cx="693261" cy="365125"/>
          </a:xfrm>
        </p:spPr>
        <p:txBody>
          <a:bodyP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08AB70BE-1769-45B8-85A6-0C837432C7E6}" type="slidenum">
              <a:rPr kumimoji="0" lang="en-US" sz="1900" b="0" i="0" u="none" strike="noStrike" kern="1200" cap="none" spc="0" normalizeH="0" baseline="0" noProof="0">
                <a:ln>
                  <a:noFill/>
                </a:ln>
                <a:solidFill>
                  <a:srgbClr val="009DD9"/>
                </a:solidFill>
                <a:effectLst/>
                <a:uLnTx/>
                <a:uFillTx/>
                <a:latin typeface="Elephant"/>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40</a:t>
            </a:fld>
            <a:endParaRPr kumimoji="0" lang="en-US" sz="1900" b="0" i="0" u="none" strike="noStrike" kern="1200" cap="none" spc="0" normalizeH="0" baseline="0" noProof="0">
              <a:ln>
                <a:noFill/>
              </a:ln>
              <a:solidFill>
                <a:srgbClr val="009DD9"/>
              </a:solidFill>
              <a:effectLst/>
              <a:uLnTx/>
              <a:uFillTx/>
              <a:latin typeface="Elephant"/>
              <a:ea typeface="+mn-ea"/>
              <a:cs typeface="+mn-cs"/>
            </a:endParaRPr>
          </a:p>
        </p:txBody>
      </p:sp>
    </p:spTree>
    <p:extLst>
      <p:ext uri="{BB962C8B-B14F-4D97-AF65-F5344CB8AC3E}">
        <p14:creationId xmlns:p14="http://schemas.microsoft.com/office/powerpoint/2010/main" val="148539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E5DC6-CD69-7E20-0D99-B365D6FA27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55BEC1-A989-5CFD-BBA6-3F2FDF29BF0A}"/>
              </a:ext>
            </a:extLst>
          </p:cNvPr>
          <p:cNvSpPr>
            <a:spLocks noGrp="1"/>
          </p:cNvSpPr>
          <p:nvPr>
            <p:ph type="title"/>
          </p:nvPr>
        </p:nvSpPr>
        <p:spPr>
          <a:xfrm>
            <a:off x="492867" y="212494"/>
            <a:ext cx="9144000" cy="1264851"/>
          </a:xfrm>
        </p:spPr>
        <p:txBody>
          <a:bodyPr/>
          <a:lstStyle/>
          <a:p>
            <a:r>
              <a:rPr lang="en-US" dirty="0"/>
              <a:t>FALSE</a:t>
            </a:r>
          </a:p>
        </p:txBody>
      </p:sp>
      <p:sp>
        <p:nvSpPr>
          <p:cNvPr id="3" name="Text Placeholder 2">
            <a:extLst>
              <a:ext uri="{FF2B5EF4-FFF2-40B4-BE49-F238E27FC236}">
                <a16:creationId xmlns:a16="http://schemas.microsoft.com/office/drawing/2014/main" id="{82C6A181-9818-E09D-F080-CCC6BC262968}"/>
              </a:ext>
            </a:extLst>
          </p:cNvPr>
          <p:cNvSpPr>
            <a:spLocks noGrp="1"/>
          </p:cNvSpPr>
          <p:nvPr>
            <p:ph type="body" idx="1"/>
          </p:nvPr>
        </p:nvSpPr>
        <p:spPr>
          <a:xfrm>
            <a:off x="492867" y="1477345"/>
            <a:ext cx="9144001" cy="1500187"/>
          </a:xfrm>
        </p:spPr>
        <p:txBody>
          <a:bodyPr>
            <a:normAutofit fontScale="92500" lnSpcReduction="20000"/>
          </a:bodyPr>
          <a:lstStyle/>
          <a:p>
            <a:r>
              <a:rPr lang="en-US" dirty="0"/>
              <a:t>Bone marrow is a common metastatic site and should be ignored when assigning primary site code when other organs are involved. It is not automatically the primary site unless documented in the hematopoietic database that way (leukemia, multiple myeloma, PV, etc.).</a:t>
            </a:r>
          </a:p>
        </p:txBody>
      </p:sp>
      <p:sp>
        <p:nvSpPr>
          <p:cNvPr id="4" name="Slide Number Placeholder 3">
            <a:extLst>
              <a:ext uri="{FF2B5EF4-FFF2-40B4-BE49-F238E27FC236}">
                <a16:creationId xmlns:a16="http://schemas.microsoft.com/office/drawing/2014/main" id="{465AB2DC-C9C7-882D-4517-41BE4C95AE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2000" b="0" i="0" u="none" strike="noStrike" kern="1200" cap="none" spc="0" normalizeH="0" baseline="0" noProof="0" dirty="0">
              <a:ln>
                <a:noFill/>
              </a:ln>
              <a:solidFill>
                <a:srgbClr val="FFFFFF"/>
              </a:solidFill>
              <a:effectLst/>
              <a:uLnTx/>
              <a:uFillTx/>
              <a:latin typeface="Elephant"/>
              <a:ea typeface="+mn-ea"/>
              <a:cs typeface="+mn-cs"/>
            </a:endParaRPr>
          </a:p>
        </p:txBody>
      </p:sp>
      <p:pic>
        <p:nvPicPr>
          <p:cNvPr id="6" name="Picture 5">
            <a:extLst>
              <a:ext uri="{FF2B5EF4-FFF2-40B4-BE49-F238E27FC236}">
                <a16:creationId xmlns:a16="http://schemas.microsoft.com/office/drawing/2014/main" id="{1F52A315-0226-EAC3-1860-DE6A3462E728}"/>
              </a:ext>
            </a:extLst>
          </p:cNvPr>
          <p:cNvPicPr>
            <a:picLocks noChangeAspect="1"/>
          </p:cNvPicPr>
          <p:nvPr/>
        </p:nvPicPr>
        <p:blipFill>
          <a:blip r:embed="rId2"/>
          <a:stretch>
            <a:fillRect/>
          </a:stretch>
        </p:blipFill>
        <p:spPr>
          <a:xfrm>
            <a:off x="2456197" y="3694619"/>
            <a:ext cx="7039957" cy="1095528"/>
          </a:xfrm>
          <a:prstGeom prst="rect">
            <a:avLst/>
          </a:prstGeom>
        </p:spPr>
      </p:pic>
    </p:spTree>
    <p:extLst>
      <p:ext uri="{BB962C8B-B14F-4D97-AF65-F5344CB8AC3E}">
        <p14:creationId xmlns:p14="http://schemas.microsoft.com/office/powerpoint/2010/main" val="34908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754ACAD-B5A9-A0BC-2783-351733AD8C60}"/>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1C7E98C-A014-8BD5-5BC7-6ADF316AEB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ova Light"/>
              <a:ea typeface="+mn-ea"/>
              <a:cs typeface="+mn-cs"/>
            </a:endParaRPr>
          </a:p>
        </p:txBody>
      </p:sp>
      <p:sp>
        <p:nvSpPr>
          <p:cNvPr id="22" name="Freeform: Shape 21">
            <a:extLst>
              <a:ext uri="{FF2B5EF4-FFF2-40B4-BE49-F238E27FC236}">
                <a16:creationId xmlns:a16="http://schemas.microsoft.com/office/drawing/2014/main" id="{4B34098D-BD48-1F5A-441D-1F6C5E11F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ova Light"/>
              <a:ea typeface="+mn-ea"/>
              <a:cs typeface="+mn-cs"/>
            </a:endParaRPr>
          </a:p>
        </p:txBody>
      </p:sp>
      <p:sp>
        <p:nvSpPr>
          <p:cNvPr id="23" name="Freeform: Shape 22">
            <a:extLst>
              <a:ext uri="{FF2B5EF4-FFF2-40B4-BE49-F238E27FC236}">
                <a16:creationId xmlns:a16="http://schemas.microsoft.com/office/drawing/2014/main" id="{40A073C9-6E5C-A0A2-B10F-D3311BED8A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ova Light"/>
              <a:ea typeface="+mn-ea"/>
              <a:cs typeface="+mn-cs"/>
            </a:endParaRPr>
          </a:p>
        </p:txBody>
      </p:sp>
      <p:sp>
        <p:nvSpPr>
          <p:cNvPr id="2" name="Title 1">
            <a:extLst>
              <a:ext uri="{FF2B5EF4-FFF2-40B4-BE49-F238E27FC236}">
                <a16:creationId xmlns:a16="http://schemas.microsoft.com/office/drawing/2014/main" id="{65FA9A4E-2583-3CE0-2CF5-33B9EEA090C9}"/>
              </a:ext>
            </a:extLst>
          </p:cNvPr>
          <p:cNvSpPr>
            <a:spLocks noGrp="1"/>
          </p:cNvSpPr>
          <p:nvPr>
            <p:ph type="title"/>
          </p:nvPr>
        </p:nvSpPr>
        <p:spPr>
          <a:xfrm>
            <a:off x="914400" y="484497"/>
            <a:ext cx="9753600" cy="1239528"/>
          </a:xfrm>
        </p:spPr>
        <p:txBody>
          <a:bodyPr>
            <a:normAutofit/>
          </a:bodyPr>
          <a:lstStyle/>
          <a:p>
            <a:r>
              <a:rPr lang="en-US">
                <a:solidFill>
                  <a:srgbClr val="FFFFFF"/>
                </a:solidFill>
              </a:rPr>
              <a:t>True or False</a:t>
            </a:r>
          </a:p>
        </p:txBody>
      </p:sp>
      <p:sp>
        <p:nvSpPr>
          <p:cNvPr id="3" name="Content Placeholder 2">
            <a:extLst>
              <a:ext uri="{FF2B5EF4-FFF2-40B4-BE49-F238E27FC236}">
                <a16:creationId xmlns:a16="http://schemas.microsoft.com/office/drawing/2014/main" id="{773C13BB-70C1-558B-592A-E5A080E117BD}"/>
              </a:ext>
            </a:extLst>
          </p:cNvPr>
          <p:cNvSpPr>
            <a:spLocks noGrp="1"/>
          </p:cNvSpPr>
          <p:nvPr>
            <p:ph idx="1"/>
          </p:nvPr>
        </p:nvSpPr>
        <p:spPr>
          <a:xfrm>
            <a:off x="914401" y="2790825"/>
            <a:ext cx="10134600" cy="3386137"/>
          </a:xfrm>
        </p:spPr>
        <p:txBody>
          <a:bodyPr>
            <a:normAutofit/>
          </a:bodyPr>
          <a:lstStyle/>
          <a:p>
            <a:r>
              <a:rPr lang="en-US" dirty="0"/>
              <a:t>Patient is diagnosed with MDS and starts decitabine with plans for a stem cell transplant</a:t>
            </a:r>
          </a:p>
          <a:p>
            <a:r>
              <a:rPr lang="en-US" dirty="0"/>
              <a:t>He has minimal response after 3 months and physicians decided to add </a:t>
            </a:r>
            <a:r>
              <a:rPr lang="en-US" dirty="0" err="1"/>
              <a:t>Ivosidenib</a:t>
            </a:r>
            <a:r>
              <a:rPr lang="en-US" dirty="0"/>
              <a:t> to increase his chances of transplant</a:t>
            </a:r>
          </a:p>
          <a:p>
            <a:pPr lvl="1"/>
            <a:r>
              <a:rPr lang="en-US" dirty="0"/>
              <a:t>This is all recorded as first course treatment </a:t>
            </a:r>
          </a:p>
        </p:txBody>
      </p:sp>
      <p:sp>
        <p:nvSpPr>
          <p:cNvPr id="4" name="Slide Number Placeholder 3">
            <a:extLst>
              <a:ext uri="{FF2B5EF4-FFF2-40B4-BE49-F238E27FC236}">
                <a16:creationId xmlns:a16="http://schemas.microsoft.com/office/drawing/2014/main" id="{84EE1C20-401E-E1F6-73CD-0AE116BB8BFC}"/>
              </a:ext>
            </a:extLst>
          </p:cNvPr>
          <p:cNvSpPr>
            <a:spLocks noGrp="1"/>
          </p:cNvSpPr>
          <p:nvPr>
            <p:ph type="sldNum" sz="quarter" idx="12"/>
          </p:nvPr>
        </p:nvSpPr>
        <p:spPr>
          <a:xfrm>
            <a:off x="11391152" y="6434524"/>
            <a:ext cx="693261" cy="365125"/>
          </a:xfrm>
        </p:spPr>
        <p:txBody>
          <a:bodyP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08AB70BE-1769-45B8-85A6-0C837432C7E6}" type="slidenum">
              <a:rPr kumimoji="0" lang="en-US" sz="1900" b="0" i="0" u="none" strike="noStrike" kern="1200" cap="none" spc="0" normalizeH="0" baseline="0" noProof="0">
                <a:ln>
                  <a:noFill/>
                </a:ln>
                <a:solidFill>
                  <a:srgbClr val="009DD9"/>
                </a:solidFill>
                <a:effectLst/>
                <a:uLnTx/>
                <a:uFillTx/>
                <a:latin typeface="Elephant"/>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42</a:t>
            </a:fld>
            <a:endParaRPr kumimoji="0" lang="en-US" sz="1900" b="0" i="0" u="none" strike="noStrike" kern="1200" cap="none" spc="0" normalizeH="0" baseline="0" noProof="0">
              <a:ln>
                <a:noFill/>
              </a:ln>
              <a:solidFill>
                <a:srgbClr val="009DD9"/>
              </a:solidFill>
              <a:effectLst/>
              <a:uLnTx/>
              <a:uFillTx/>
              <a:latin typeface="Elephant"/>
              <a:ea typeface="+mn-ea"/>
              <a:cs typeface="+mn-cs"/>
            </a:endParaRPr>
          </a:p>
        </p:txBody>
      </p:sp>
    </p:spTree>
    <p:extLst>
      <p:ext uri="{BB962C8B-B14F-4D97-AF65-F5344CB8AC3E}">
        <p14:creationId xmlns:p14="http://schemas.microsoft.com/office/powerpoint/2010/main" val="169532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4C4BE-AA6C-DF60-270B-FFC6CCB7AA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C70564-C620-548B-3B60-E83F31BCAF07}"/>
              </a:ext>
            </a:extLst>
          </p:cNvPr>
          <p:cNvSpPr>
            <a:spLocks noGrp="1"/>
          </p:cNvSpPr>
          <p:nvPr>
            <p:ph type="title"/>
          </p:nvPr>
        </p:nvSpPr>
        <p:spPr/>
        <p:txBody>
          <a:bodyPr/>
          <a:lstStyle/>
          <a:p>
            <a:r>
              <a:rPr lang="en-US" dirty="0"/>
              <a:t>TRUE</a:t>
            </a:r>
          </a:p>
        </p:txBody>
      </p:sp>
      <p:sp>
        <p:nvSpPr>
          <p:cNvPr id="3" name="Text Placeholder 2">
            <a:extLst>
              <a:ext uri="{FF2B5EF4-FFF2-40B4-BE49-F238E27FC236}">
                <a16:creationId xmlns:a16="http://schemas.microsoft.com/office/drawing/2014/main" id="{B362408C-9E20-2945-F6F5-792D762731F6}"/>
              </a:ext>
            </a:extLst>
          </p:cNvPr>
          <p:cNvSpPr>
            <a:spLocks noGrp="1"/>
          </p:cNvSpPr>
          <p:nvPr>
            <p:ph type="body" idx="1"/>
          </p:nvPr>
        </p:nvSpPr>
        <p:spPr/>
        <p:txBody>
          <a:bodyPr/>
          <a:lstStyle/>
          <a:p>
            <a:r>
              <a:rPr lang="en-US" dirty="0"/>
              <a:t>First course of therapy ends when the treatment plan is completed </a:t>
            </a:r>
            <a:r>
              <a:rPr lang="en-US" u="sng" dirty="0"/>
              <a:t>or</a:t>
            </a:r>
            <a:r>
              <a:rPr lang="en-US" dirty="0"/>
              <a:t> remission is achieved.</a:t>
            </a:r>
          </a:p>
        </p:txBody>
      </p:sp>
      <p:sp>
        <p:nvSpPr>
          <p:cNvPr id="4" name="Slide Number Placeholder 3">
            <a:extLst>
              <a:ext uri="{FF2B5EF4-FFF2-40B4-BE49-F238E27FC236}">
                <a16:creationId xmlns:a16="http://schemas.microsoft.com/office/drawing/2014/main" id="{B0934F8F-458B-E8BA-B08B-7A4373220D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2000" b="0" i="0" u="none" strike="noStrike" kern="1200" cap="none" spc="0" normalizeH="0" baseline="0" noProof="0" dirty="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1374423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FA0B0F3-4BE3-414F-BF92-563F722B1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3B544EC4-1768-4207-B2BF-E80679952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0F70CA1-2131-66E9-BE00-E910F5963898}"/>
              </a:ext>
            </a:extLst>
          </p:cNvPr>
          <p:cNvSpPr>
            <a:spLocks noGrp="1"/>
          </p:cNvSpPr>
          <p:nvPr>
            <p:ph type="title"/>
          </p:nvPr>
        </p:nvSpPr>
        <p:spPr>
          <a:xfrm>
            <a:off x="914400" y="484497"/>
            <a:ext cx="9753600" cy="1239528"/>
          </a:xfrm>
        </p:spPr>
        <p:txBody>
          <a:bodyPr>
            <a:normAutofit/>
          </a:bodyPr>
          <a:lstStyle/>
          <a:p>
            <a:r>
              <a:rPr lang="en-US">
                <a:solidFill>
                  <a:srgbClr val="FFFFFF"/>
                </a:solidFill>
              </a:rPr>
              <a:t>What is the primary site code?</a:t>
            </a:r>
          </a:p>
        </p:txBody>
      </p:sp>
      <p:sp>
        <p:nvSpPr>
          <p:cNvPr id="3" name="Content Placeholder 2">
            <a:extLst>
              <a:ext uri="{FF2B5EF4-FFF2-40B4-BE49-F238E27FC236}">
                <a16:creationId xmlns:a16="http://schemas.microsoft.com/office/drawing/2014/main" id="{DA7B4AA4-D5D9-3F6A-0254-F672C5E93715}"/>
              </a:ext>
            </a:extLst>
          </p:cNvPr>
          <p:cNvSpPr>
            <a:spLocks noGrp="1"/>
          </p:cNvSpPr>
          <p:nvPr>
            <p:ph idx="1"/>
          </p:nvPr>
        </p:nvSpPr>
        <p:spPr>
          <a:xfrm>
            <a:off x="914401" y="2790825"/>
            <a:ext cx="10134600" cy="3386137"/>
          </a:xfrm>
        </p:spPr>
        <p:txBody>
          <a:bodyPr>
            <a:normAutofit/>
          </a:bodyPr>
          <a:lstStyle/>
          <a:p>
            <a:r>
              <a:rPr lang="en-US" dirty="0"/>
              <a:t>Blood flow cytometry = involvement by CLL/SLL</a:t>
            </a:r>
          </a:p>
          <a:p>
            <a:r>
              <a:rPr lang="en-US" dirty="0"/>
              <a:t>PET = widespread nodes on both sides of the diaphragm</a:t>
            </a:r>
          </a:p>
          <a:p>
            <a:pPr lvl="1"/>
            <a:r>
              <a:rPr lang="en-US" dirty="0"/>
              <a:t>C42.1</a:t>
            </a:r>
          </a:p>
          <a:p>
            <a:pPr lvl="1"/>
            <a:r>
              <a:rPr lang="en-US" dirty="0"/>
              <a:t>C77.8</a:t>
            </a:r>
          </a:p>
          <a:p>
            <a:pPr lvl="1"/>
            <a:r>
              <a:rPr lang="en-US" dirty="0"/>
              <a:t>C77.9</a:t>
            </a:r>
          </a:p>
        </p:txBody>
      </p:sp>
      <p:sp>
        <p:nvSpPr>
          <p:cNvPr id="4" name="Slide Number Placeholder 3">
            <a:extLst>
              <a:ext uri="{FF2B5EF4-FFF2-40B4-BE49-F238E27FC236}">
                <a16:creationId xmlns:a16="http://schemas.microsoft.com/office/drawing/2014/main" id="{40EB4D27-1B51-5D2B-0FCF-9D9EA1E9F0BD}"/>
              </a:ext>
            </a:extLst>
          </p:cNvPr>
          <p:cNvSpPr>
            <a:spLocks noGrp="1"/>
          </p:cNvSpPr>
          <p:nvPr>
            <p:ph type="sldNum" sz="quarter" idx="12"/>
          </p:nvPr>
        </p:nvSpPr>
        <p:spPr>
          <a:xfrm>
            <a:off x="11391152" y="6434524"/>
            <a:ext cx="693261" cy="365125"/>
          </a:xfrm>
        </p:spPr>
        <p:txBody>
          <a:bodyP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44</a:t>
            </a:fld>
            <a:endParaRPr lang="en-US" sz="1900">
              <a:solidFill>
                <a:schemeClr val="accent2"/>
              </a:solidFill>
            </a:endParaRPr>
          </a:p>
        </p:txBody>
      </p:sp>
    </p:spTree>
    <p:extLst>
      <p:ext uri="{BB962C8B-B14F-4D97-AF65-F5344CB8AC3E}">
        <p14:creationId xmlns:p14="http://schemas.microsoft.com/office/powerpoint/2010/main" val="3115935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8BB84-80F8-E27E-B597-6757F75BBF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8570E0-4E2A-F22F-88D4-44AB37EBB619}"/>
              </a:ext>
            </a:extLst>
          </p:cNvPr>
          <p:cNvSpPr>
            <a:spLocks noGrp="1"/>
          </p:cNvSpPr>
          <p:nvPr>
            <p:ph type="title"/>
          </p:nvPr>
        </p:nvSpPr>
        <p:spPr/>
        <p:txBody>
          <a:bodyPr/>
          <a:lstStyle/>
          <a:p>
            <a:r>
              <a:rPr lang="en-US" dirty="0"/>
              <a:t>C42.1</a:t>
            </a:r>
          </a:p>
        </p:txBody>
      </p:sp>
      <p:sp>
        <p:nvSpPr>
          <p:cNvPr id="3" name="Text Placeholder 2">
            <a:extLst>
              <a:ext uri="{FF2B5EF4-FFF2-40B4-BE49-F238E27FC236}">
                <a16:creationId xmlns:a16="http://schemas.microsoft.com/office/drawing/2014/main" id="{931FCD82-7FAB-4EF6-2CDE-B9A1C90A31D3}"/>
              </a:ext>
            </a:extLst>
          </p:cNvPr>
          <p:cNvSpPr>
            <a:spLocks noGrp="1"/>
          </p:cNvSpPr>
          <p:nvPr>
            <p:ph type="body" idx="1"/>
          </p:nvPr>
        </p:nvSpPr>
        <p:spPr/>
        <p:txBody>
          <a:bodyPr/>
          <a:lstStyle/>
          <a:p>
            <a:r>
              <a:rPr lang="en-US" dirty="0"/>
              <a:t>With CLL/SLL, if blood is involved, primary site will ALWAYS be C42.1. Even with a negative bone marrow!</a:t>
            </a:r>
          </a:p>
          <a:p>
            <a:r>
              <a:rPr lang="en-US" dirty="0"/>
              <a:t>	Module 3: Rule PH5 </a:t>
            </a:r>
          </a:p>
        </p:txBody>
      </p:sp>
      <p:sp>
        <p:nvSpPr>
          <p:cNvPr id="4" name="Slide Number Placeholder 3">
            <a:extLst>
              <a:ext uri="{FF2B5EF4-FFF2-40B4-BE49-F238E27FC236}">
                <a16:creationId xmlns:a16="http://schemas.microsoft.com/office/drawing/2014/main" id="{C298047F-9BBD-6A6C-B3ED-A5D5DF30C7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2000" b="0" i="0" u="none" strike="noStrike" kern="1200" cap="none" spc="0" normalizeH="0" baseline="0" noProof="0" dirty="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1713618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FA0B0F3-4BE3-414F-BF92-563F722B1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3B544EC4-1768-4207-B2BF-E80679952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703CE18-BEE6-C463-96BA-FB9C6F952AA2}"/>
              </a:ext>
            </a:extLst>
          </p:cNvPr>
          <p:cNvSpPr>
            <a:spLocks noGrp="1"/>
          </p:cNvSpPr>
          <p:nvPr>
            <p:ph type="title"/>
          </p:nvPr>
        </p:nvSpPr>
        <p:spPr>
          <a:xfrm>
            <a:off x="914400" y="484497"/>
            <a:ext cx="9753600" cy="1239528"/>
          </a:xfrm>
        </p:spPr>
        <p:txBody>
          <a:bodyPr>
            <a:normAutofit/>
          </a:bodyPr>
          <a:lstStyle/>
          <a:p>
            <a:r>
              <a:rPr lang="en-US" dirty="0">
                <a:solidFill>
                  <a:srgbClr val="FFFFFF"/>
                </a:solidFill>
              </a:rPr>
              <a:t>What is the primary site code?</a:t>
            </a:r>
          </a:p>
        </p:txBody>
      </p:sp>
      <p:sp>
        <p:nvSpPr>
          <p:cNvPr id="3" name="Content Placeholder 2">
            <a:extLst>
              <a:ext uri="{FF2B5EF4-FFF2-40B4-BE49-F238E27FC236}">
                <a16:creationId xmlns:a16="http://schemas.microsoft.com/office/drawing/2014/main" id="{6C70043E-EAB7-6B76-7507-D134A1624C6F}"/>
              </a:ext>
            </a:extLst>
          </p:cNvPr>
          <p:cNvSpPr>
            <a:spLocks noGrp="1"/>
          </p:cNvSpPr>
          <p:nvPr>
            <p:ph idx="1"/>
          </p:nvPr>
        </p:nvSpPr>
        <p:spPr>
          <a:xfrm>
            <a:off x="914401" y="2790825"/>
            <a:ext cx="10134600" cy="3386137"/>
          </a:xfrm>
        </p:spPr>
        <p:txBody>
          <a:bodyPr>
            <a:normAutofit/>
          </a:bodyPr>
          <a:lstStyle/>
          <a:p>
            <a:r>
              <a:rPr lang="en-US" dirty="0"/>
              <a:t>Patient has involvement of the terminal ileum, ileocecal nodes, and the thyroid.</a:t>
            </a:r>
          </a:p>
          <a:p>
            <a:pPr lvl="1"/>
            <a:r>
              <a:rPr lang="en-US" dirty="0"/>
              <a:t>C172</a:t>
            </a:r>
          </a:p>
          <a:p>
            <a:pPr lvl="1"/>
            <a:r>
              <a:rPr lang="en-US" dirty="0"/>
              <a:t>C778</a:t>
            </a:r>
          </a:p>
          <a:p>
            <a:pPr lvl="1"/>
            <a:r>
              <a:rPr lang="en-US" dirty="0"/>
              <a:t>C779</a:t>
            </a:r>
          </a:p>
          <a:p>
            <a:pPr lvl="1"/>
            <a:r>
              <a:rPr lang="en-US" dirty="0"/>
              <a:t>C809</a:t>
            </a:r>
          </a:p>
        </p:txBody>
      </p:sp>
      <p:sp>
        <p:nvSpPr>
          <p:cNvPr id="4" name="Slide Number Placeholder 3">
            <a:extLst>
              <a:ext uri="{FF2B5EF4-FFF2-40B4-BE49-F238E27FC236}">
                <a16:creationId xmlns:a16="http://schemas.microsoft.com/office/drawing/2014/main" id="{46AC40A2-5548-A0CA-2097-4C535A88ED9E}"/>
              </a:ext>
            </a:extLst>
          </p:cNvPr>
          <p:cNvSpPr>
            <a:spLocks noGrp="1"/>
          </p:cNvSpPr>
          <p:nvPr>
            <p:ph type="sldNum" sz="quarter" idx="12"/>
          </p:nvPr>
        </p:nvSpPr>
        <p:spPr>
          <a:xfrm>
            <a:off x="11391152" y="6434524"/>
            <a:ext cx="693261" cy="365125"/>
          </a:xfrm>
        </p:spPr>
        <p:txBody>
          <a:bodyP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46</a:t>
            </a:fld>
            <a:endParaRPr lang="en-US" sz="1900">
              <a:solidFill>
                <a:schemeClr val="accent2"/>
              </a:solidFill>
            </a:endParaRPr>
          </a:p>
        </p:txBody>
      </p:sp>
    </p:spTree>
    <p:extLst>
      <p:ext uri="{BB962C8B-B14F-4D97-AF65-F5344CB8AC3E}">
        <p14:creationId xmlns:p14="http://schemas.microsoft.com/office/powerpoint/2010/main" val="127770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D0CAD-43C5-6AFE-784F-C22503AABE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FC4B11-3808-9A8B-A2D6-EB2688091F9F}"/>
              </a:ext>
            </a:extLst>
          </p:cNvPr>
          <p:cNvSpPr>
            <a:spLocks noGrp="1"/>
          </p:cNvSpPr>
          <p:nvPr>
            <p:ph type="title"/>
          </p:nvPr>
        </p:nvSpPr>
        <p:spPr/>
        <p:txBody>
          <a:bodyPr/>
          <a:lstStyle/>
          <a:p>
            <a:r>
              <a:rPr lang="en-US" dirty="0"/>
              <a:t>C77.9</a:t>
            </a:r>
          </a:p>
        </p:txBody>
      </p:sp>
      <p:sp>
        <p:nvSpPr>
          <p:cNvPr id="3" name="Text Placeholder 2">
            <a:extLst>
              <a:ext uri="{FF2B5EF4-FFF2-40B4-BE49-F238E27FC236}">
                <a16:creationId xmlns:a16="http://schemas.microsoft.com/office/drawing/2014/main" id="{81339746-C577-4954-28C0-EE1FB9473CAE}"/>
              </a:ext>
            </a:extLst>
          </p:cNvPr>
          <p:cNvSpPr>
            <a:spLocks noGrp="1"/>
          </p:cNvSpPr>
          <p:nvPr>
            <p:ph type="body" idx="1"/>
          </p:nvPr>
        </p:nvSpPr>
        <p:spPr/>
        <p:txBody>
          <a:bodyPr/>
          <a:lstStyle/>
          <a:p>
            <a:r>
              <a:rPr lang="en-US" dirty="0"/>
              <a:t>We have two extranodal sites involved, with regional nodes for only one site and nobody can say where the lymphoma original arose from. Rule PH22</a:t>
            </a:r>
          </a:p>
        </p:txBody>
      </p:sp>
      <p:sp>
        <p:nvSpPr>
          <p:cNvPr id="4" name="Slide Number Placeholder 3">
            <a:extLst>
              <a:ext uri="{FF2B5EF4-FFF2-40B4-BE49-F238E27FC236}">
                <a16:creationId xmlns:a16="http://schemas.microsoft.com/office/drawing/2014/main" id="{3CD32317-8568-42F6-3F07-05CFD5CC2F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2000" b="0" i="0" u="none" strike="noStrike" kern="1200" cap="none" spc="0" normalizeH="0" baseline="0" noProof="0" dirty="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2009037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0FF25AD-0F94-41DA-B0CB-8FDC642B7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14EEE2-91CA-464B-AC64-5479DB513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850C165-81F9-4CBC-87CA-3E6EBEA63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C1A212B-431A-4929-AA76-34A688D35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0EB5010-980A-4C42-C7A8-EFC237F58FA0}"/>
              </a:ext>
            </a:extLst>
          </p:cNvPr>
          <p:cNvSpPr>
            <a:spLocks noGrp="1"/>
          </p:cNvSpPr>
          <p:nvPr>
            <p:ph type="title"/>
          </p:nvPr>
        </p:nvSpPr>
        <p:spPr>
          <a:xfrm>
            <a:off x="914401" y="430307"/>
            <a:ext cx="9914859" cy="1371600"/>
          </a:xfrm>
        </p:spPr>
        <p:txBody>
          <a:bodyPr>
            <a:normAutofit/>
          </a:bodyPr>
          <a:lstStyle/>
          <a:p>
            <a:r>
              <a:rPr lang="en-US">
                <a:solidFill>
                  <a:srgbClr val="FFFFFF"/>
                </a:solidFill>
              </a:rPr>
              <a:t>How many primaries?</a:t>
            </a:r>
          </a:p>
        </p:txBody>
      </p:sp>
      <p:sp>
        <p:nvSpPr>
          <p:cNvPr id="3" name="Content Placeholder 2">
            <a:extLst>
              <a:ext uri="{FF2B5EF4-FFF2-40B4-BE49-F238E27FC236}">
                <a16:creationId xmlns:a16="http://schemas.microsoft.com/office/drawing/2014/main" id="{6D522B3F-5AA3-A8DB-5BEF-716B1A83EC88}"/>
              </a:ext>
            </a:extLst>
          </p:cNvPr>
          <p:cNvSpPr>
            <a:spLocks noGrp="1"/>
          </p:cNvSpPr>
          <p:nvPr>
            <p:ph idx="1"/>
          </p:nvPr>
        </p:nvSpPr>
        <p:spPr>
          <a:xfrm>
            <a:off x="914400" y="2810001"/>
            <a:ext cx="9753600" cy="3366961"/>
          </a:xfrm>
        </p:spPr>
        <p:txBody>
          <a:bodyPr>
            <a:normAutofit/>
          </a:bodyPr>
          <a:lstStyle/>
          <a:p>
            <a:r>
              <a:rPr lang="en-US" dirty="0"/>
              <a:t>1/2025 left orchiectomy = plasmacytoma of the left testicle</a:t>
            </a:r>
          </a:p>
          <a:p>
            <a:r>
              <a:rPr lang="en-US" dirty="0"/>
              <a:t>7/2025 elevation in serum light chains, abnormal ratio. Diagnosis is smoldering myeloma.</a:t>
            </a:r>
          </a:p>
        </p:txBody>
      </p:sp>
      <p:sp>
        <p:nvSpPr>
          <p:cNvPr id="4" name="Slide Number Placeholder 3">
            <a:extLst>
              <a:ext uri="{FF2B5EF4-FFF2-40B4-BE49-F238E27FC236}">
                <a16:creationId xmlns:a16="http://schemas.microsoft.com/office/drawing/2014/main" id="{6CF4C735-5ED1-3BE4-B45D-7F6805444113}"/>
              </a:ext>
            </a:extLst>
          </p:cNvPr>
          <p:cNvSpPr>
            <a:spLocks noGrp="1"/>
          </p:cNvSpPr>
          <p:nvPr>
            <p:ph type="sldNum" sz="quarter" idx="12"/>
          </p:nvPr>
        </p:nvSpPr>
        <p:spPr>
          <a:xfrm>
            <a:off x="11391152" y="6434524"/>
            <a:ext cx="693261" cy="365125"/>
          </a:xfrm>
        </p:spPr>
        <p:txBody>
          <a:bodyP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48</a:t>
            </a:fld>
            <a:endParaRPr lang="en-US" sz="1900">
              <a:solidFill>
                <a:schemeClr val="accent2"/>
              </a:solidFill>
            </a:endParaRPr>
          </a:p>
        </p:txBody>
      </p:sp>
      <p:graphicFrame>
        <p:nvGraphicFramePr>
          <p:cNvPr id="5" name="Table 4">
            <a:extLst>
              <a:ext uri="{FF2B5EF4-FFF2-40B4-BE49-F238E27FC236}">
                <a16:creationId xmlns:a16="http://schemas.microsoft.com/office/drawing/2014/main" id="{AF0E8C27-FE7E-C19E-D171-1AFD746E41B8}"/>
              </a:ext>
            </a:extLst>
          </p:cNvPr>
          <p:cNvGraphicFramePr>
            <a:graphicFrameLocks noGrp="1"/>
          </p:cNvGraphicFramePr>
          <p:nvPr>
            <p:extLst>
              <p:ext uri="{D42A27DB-BD31-4B8C-83A1-F6EECF244321}">
                <p14:modId xmlns:p14="http://schemas.microsoft.com/office/powerpoint/2010/main" val="4022287501"/>
              </p:ext>
            </p:extLst>
          </p:nvPr>
        </p:nvGraphicFramePr>
        <p:xfrm>
          <a:off x="3454400" y="4067846"/>
          <a:ext cx="8128000" cy="2682240"/>
        </p:xfrm>
        <a:graphic>
          <a:graphicData uri="http://schemas.openxmlformats.org/drawingml/2006/table">
            <a:tbl>
              <a:tblPr firstRow="1" bandRow="1">
                <a:tableStyleId>{69012ECD-51FC-41F1-AA8D-1B2483CD663E}</a:tableStyleId>
              </a:tblPr>
              <a:tblGrid>
                <a:gridCol w="2504831">
                  <a:extLst>
                    <a:ext uri="{9D8B030D-6E8A-4147-A177-3AD203B41FA5}">
                      <a16:colId xmlns:a16="http://schemas.microsoft.com/office/drawing/2014/main" val="3214704646"/>
                    </a:ext>
                  </a:extLst>
                </a:gridCol>
                <a:gridCol w="5623169">
                  <a:extLst>
                    <a:ext uri="{9D8B030D-6E8A-4147-A177-3AD203B41FA5}">
                      <a16:colId xmlns:a16="http://schemas.microsoft.com/office/drawing/2014/main" val="400525274"/>
                    </a:ext>
                  </a:extLst>
                </a:gridCol>
              </a:tblGrid>
              <a:tr h="370840">
                <a:tc>
                  <a:txBody>
                    <a:bodyPr/>
                    <a:lstStyle/>
                    <a:p>
                      <a:pPr algn="ctr"/>
                      <a:r>
                        <a:rPr lang="en-US" sz="1200" dirty="0"/>
                        <a:t>Rule</a:t>
                      </a:r>
                    </a:p>
                  </a:txBody>
                  <a:tcPr/>
                </a:tc>
                <a:tc>
                  <a:txBody>
                    <a:bodyPr/>
                    <a:lstStyle/>
                    <a:p>
                      <a:pPr algn="ctr"/>
                      <a:r>
                        <a:rPr lang="en-US" sz="1200" dirty="0"/>
                        <a:t>Description</a:t>
                      </a:r>
                    </a:p>
                  </a:txBody>
                  <a:tcPr/>
                </a:tc>
                <a:extLst>
                  <a:ext uri="{0D108BD9-81ED-4DB2-BD59-A6C34878D82A}">
                    <a16:rowId xmlns:a16="http://schemas.microsoft.com/office/drawing/2014/main" val="4085632353"/>
                  </a:ext>
                </a:extLst>
              </a:tr>
              <a:tr h="370840">
                <a:tc>
                  <a:txBody>
                    <a:bodyPr/>
                    <a:lstStyle/>
                    <a:p>
                      <a:r>
                        <a:rPr lang="en-US" sz="1200" dirty="0"/>
                        <a:t>M8 – Single primary</a:t>
                      </a:r>
                    </a:p>
                  </a:txBody>
                  <a:tcPr/>
                </a:tc>
                <a:tc>
                  <a:txBody>
                    <a:bodyPr/>
                    <a:lstStyle/>
                    <a:p>
                      <a:r>
                        <a:rPr lang="en-US" sz="1200" dirty="0"/>
                        <a:t>Chronic and acute diagnosed at the same time, single biopsy</a:t>
                      </a:r>
                    </a:p>
                  </a:txBody>
                  <a:tcPr/>
                </a:tc>
                <a:extLst>
                  <a:ext uri="{0D108BD9-81ED-4DB2-BD59-A6C34878D82A}">
                    <a16:rowId xmlns:a16="http://schemas.microsoft.com/office/drawing/2014/main" val="2442228037"/>
                  </a:ext>
                </a:extLst>
              </a:tr>
              <a:tr h="370840">
                <a:tc>
                  <a:txBody>
                    <a:bodyPr/>
                    <a:lstStyle/>
                    <a:p>
                      <a:r>
                        <a:rPr lang="en-US" sz="1200" dirty="0"/>
                        <a:t>M9 – Single primary</a:t>
                      </a:r>
                    </a:p>
                  </a:txBody>
                  <a:tcPr/>
                </a:tc>
                <a:tc>
                  <a:txBody>
                    <a:bodyPr/>
                    <a:lstStyle/>
                    <a:p>
                      <a:r>
                        <a:rPr lang="en-US" sz="1200" dirty="0"/>
                        <a:t>Chronic and acute diagnosed at the same time and no documentation of the biopsy(</a:t>
                      </a:r>
                      <a:r>
                        <a:rPr lang="en-US" sz="1200" dirty="0" err="1"/>
                        <a:t>ies</a:t>
                      </a:r>
                      <a:r>
                        <a:rPr lang="en-US" sz="1200" dirty="0"/>
                        <a:t>)</a:t>
                      </a:r>
                    </a:p>
                  </a:txBody>
                  <a:tcPr/>
                </a:tc>
                <a:extLst>
                  <a:ext uri="{0D108BD9-81ED-4DB2-BD59-A6C34878D82A}">
                    <a16:rowId xmlns:a16="http://schemas.microsoft.com/office/drawing/2014/main" val="2834303919"/>
                  </a:ext>
                </a:extLst>
              </a:tr>
              <a:tr h="370840">
                <a:tc>
                  <a:txBody>
                    <a:bodyPr/>
                    <a:lstStyle/>
                    <a:p>
                      <a:r>
                        <a:rPr lang="en-US" sz="1200" dirty="0"/>
                        <a:t>M10 – Multiple primaries</a:t>
                      </a:r>
                    </a:p>
                  </a:txBody>
                  <a:tcPr/>
                </a:tc>
                <a:tc>
                  <a:txBody>
                    <a:bodyPr/>
                    <a:lstStyle/>
                    <a:p>
                      <a:r>
                        <a:rPr lang="en-US" sz="1200" dirty="0"/>
                        <a:t>Chronic and acute diagnosed at different times</a:t>
                      </a:r>
                    </a:p>
                  </a:txBody>
                  <a:tcPr/>
                </a:tc>
                <a:extLst>
                  <a:ext uri="{0D108BD9-81ED-4DB2-BD59-A6C34878D82A}">
                    <a16:rowId xmlns:a16="http://schemas.microsoft.com/office/drawing/2014/main" val="2575009340"/>
                  </a:ext>
                </a:extLst>
              </a:tr>
              <a:tr h="370840">
                <a:tc>
                  <a:txBody>
                    <a:bodyPr/>
                    <a:lstStyle/>
                    <a:p>
                      <a:r>
                        <a:rPr lang="en-US" sz="1200" dirty="0"/>
                        <a:t>M11 – Multiple primaries</a:t>
                      </a:r>
                    </a:p>
                  </a:txBody>
                  <a:tcPr/>
                </a:tc>
                <a:tc>
                  <a:txBody>
                    <a:bodyPr/>
                    <a:lstStyle/>
                    <a:p>
                      <a:r>
                        <a:rPr lang="en-US" sz="1200" dirty="0"/>
                        <a:t>Chronic and acute diagnosed at the same time, two biopsies</a:t>
                      </a:r>
                    </a:p>
                  </a:txBody>
                  <a:tcPr/>
                </a:tc>
                <a:extLst>
                  <a:ext uri="{0D108BD9-81ED-4DB2-BD59-A6C34878D82A}">
                    <a16:rowId xmlns:a16="http://schemas.microsoft.com/office/drawing/2014/main" val="917748156"/>
                  </a:ext>
                </a:extLst>
              </a:tr>
              <a:tr h="370840">
                <a:tc>
                  <a:txBody>
                    <a:bodyPr/>
                    <a:lstStyle/>
                    <a:p>
                      <a:r>
                        <a:rPr lang="en-US" sz="1200" dirty="0"/>
                        <a:t>M12 – Single primary</a:t>
                      </a:r>
                    </a:p>
                  </a:txBody>
                  <a:tcPr/>
                </a:tc>
                <a:tc>
                  <a:txBody>
                    <a:bodyPr/>
                    <a:lstStyle/>
                    <a:p>
                      <a:r>
                        <a:rPr lang="en-US" sz="1200" dirty="0"/>
                        <a:t>Acute neoplasm reverts to chronic and no treatment was given for the acute</a:t>
                      </a:r>
                    </a:p>
                  </a:txBody>
                  <a:tcPr/>
                </a:tc>
                <a:extLst>
                  <a:ext uri="{0D108BD9-81ED-4DB2-BD59-A6C34878D82A}">
                    <a16:rowId xmlns:a16="http://schemas.microsoft.com/office/drawing/2014/main" val="199571414"/>
                  </a:ext>
                </a:extLst>
              </a:tr>
              <a:tr h="370840">
                <a:tc>
                  <a:txBody>
                    <a:bodyPr/>
                    <a:lstStyle/>
                    <a:p>
                      <a:r>
                        <a:rPr lang="en-US" sz="1200" dirty="0"/>
                        <a:t>M13 – Multiple primaries</a:t>
                      </a:r>
                    </a:p>
                  </a:txBody>
                  <a:tcPr/>
                </a:tc>
                <a:tc>
                  <a:txBody>
                    <a:bodyPr/>
                    <a:lstStyle/>
                    <a:p>
                      <a:r>
                        <a:rPr lang="en-US" sz="1200" dirty="0"/>
                        <a:t>Acute neoplasm reverts to chronic and treatment was given for the acute</a:t>
                      </a:r>
                    </a:p>
                  </a:txBody>
                  <a:tcPr/>
                </a:tc>
                <a:extLst>
                  <a:ext uri="{0D108BD9-81ED-4DB2-BD59-A6C34878D82A}">
                    <a16:rowId xmlns:a16="http://schemas.microsoft.com/office/drawing/2014/main" val="2098631414"/>
                  </a:ext>
                </a:extLst>
              </a:tr>
            </a:tbl>
          </a:graphicData>
        </a:graphic>
      </p:graphicFrame>
      <p:graphicFrame>
        <p:nvGraphicFramePr>
          <p:cNvPr id="6" name="Diagram 5">
            <a:extLst>
              <a:ext uri="{FF2B5EF4-FFF2-40B4-BE49-F238E27FC236}">
                <a16:creationId xmlns:a16="http://schemas.microsoft.com/office/drawing/2014/main" id="{54627516-56CB-FE09-772E-E27B7511A4C2}"/>
              </a:ext>
            </a:extLst>
          </p:cNvPr>
          <p:cNvGraphicFramePr/>
          <p:nvPr>
            <p:extLst>
              <p:ext uri="{D42A27DB-BD31-4B8C-83A1-F6EECF244321}">
                <p14:modId xmlns:p14="http://schemas.microsoft.com/office/powerpoint/2010/main" val="434040176"/>
              </p:ext>
            </p:extLst>
          </p:nvPr>
        </p:nvGraphicFramePr>
        <p:xfrm>
          <a:off x="442672" y="4677607"/>
          <a:ext cx="2509715" cy="1462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8520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1547E-ECC8-9C60-623B-1DC7EE3052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12C31-9EC1-0D07-FA0A-556EAEA39B78}"/>
              </a:ext>
            </a:extLst>
          </p:cNvPr>
          <p:cNvSpPr>
            <a:spLocks noGrp="1"/>
          </p:cNvSpPr>
          <p:nvPr>
            <p:ph type="title"/>
          </p:nvPr>
        </p:nvSpPr>
        <p:spPr/>
        <p:txBody>
          <a:bodyPr/>
          <a:lstStyle/>
          <a:p>
            <a:r>
              <a:rPr lang="en-US" dirty="0"/>
              <a:t>Multiple primaries</a:t>
            </a:r>
          </a:p>
        </p:txBody>
      </p:sp>
      <p:sp>
        <p:nvSpPr>
          <p:cNvPr id="3" name="Text Placeholder 2">
            <a:extLst>
              <a:ext uri="{FF2B5EF4-FFF2-40B4-BE49-F238E27FC236}">
                <a16:creationId xmlns:a16="http://schemas.microsoft.com/office/drawing/2014/main" id="{06A56C87-F411-E075-8021-5DD669CA0BAE}"/>
              </a:ext>
            </a:extLst>
          </p:cNvPr>
          <p:cNvSpPr>
            <a:spLocks noGrp="1"/>
          </p:cNvSpPr>
          <p:nvPr>
            <p:ph type="body" idx="1"/>
          </p:nvPr>
        </p:nvSpPr>
        <p:spPr/>
        <p:txBody>
          <a:bodyPr/>
          <a:lstStyle/>
          <a:p>
            <a:r>
              <a:rPr lang="en-US" dirty="0"/>
              <a:t>Rule M10 – originally diagnosed as chronic; acute diagnosis following treatment (after the initial clinical workup was completed for the chronic)</a:t>
            </a:r>
          </a:p>
        </p:txBody>
      </p:sp>
      <p:sp>
        <p:nvSpPr>
          <p:cNvPr id="4" name="Slide Number Placeholder 3">
            <a:extLst>
              <a:ext uri="{FF2B5EF4-FFF2-40B4-BE49-F238E27FC236}">
                <a16:creationId xmlns:a16="http://schemas.microsoft.com/office/drawing/2014/main" id="{87EA2160-F4F9-2A4F-86BB-2BD2F2DB3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2000" b="0" i="0" u="none" strike="noStrike" kern="1200" cap="none" spc="0" normalizeH="0" baseline="0" noProof="0" dirty="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809665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FA0B0F3-4BE3-414F-BF92-563F722B1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544EC4-1768-4207-B2BF-E80679952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F7220F5-0D6B-DB46-1349-ADA3D200D994}"/>
              </a:ext>
            </a:extLst>
          </p:cNvPr>
          <p:cNvSpPr>
            <a:spLocks noGrp="1"/>
          </p:cNvSpPr>
          <p:nvPr>
            <p:ph type="title"/>
          </p:nvPr>
        </p:nvSpPr>
        <p:spPr>
          <a:xfrm>
            <a:off x="914400" y="484497"/>
            <a:ext cx="9753600" cy="1239528"/>
          </a:xfrm>
        </p:spPr>
        <p:txBody>
          <a:bodyPr>
            <a:normAutofit/>
          </a:bodyPr>
          <a:lstStyle/>
          <a:p>
            <a:r>
              <a:rPr lang="en-US">
                <a:solidFill>
                  <a:srgbClr val="FFFFFF"/>
                </a:solidFill>
              </a:rPr>
              <a:t>First Course of Treatment</a:t>
            </a:r>
          </a:p>
        </p:txBody>
      </p:sp>
      <p:sp>
        <p:nvSpPr>
          <p:cNvPr id="3" name="Content Placeholder 2">
            <a:extLst>
              <a:ext uri="{FF2B5EF4-FFF2-40B4-BE49-F238E27FC236}">
                <a16:creationId xmlns:a16="http://schemas.microsoft.com/office/drawing/2014/main" id="{E3FF7D90-57C8-C4A1-D59F-8811456CF531}"/>
              </a:ext>
            </a:extLst>
          </p:cNvPr>
          <p:cNvSpPr>
            <a:spLocks noGrp="1"/>
          </p:cNvSpPr>
          <p:nvPr>
            <p:ph idx="1"/>
          </p:nvPr>
        </p:nvSpPr>
        <p:spPr>
          <a:xfrm>
            <a:off x="914401" y="2790825"/>
            <a:ext cx="10134600" cy="3386137"/>
          </a:xfrm>
        </p:spPr>
        <p:txBody>
          <a:bodyPr>
            <a:normAutofit/>
          </a:bodyPr>
          <a:lstStyle/>
          <a:p>
            <a:r>
              <a:rPr lang="en-US" dirty="0"/>
              <a:t>When there is a single primary, use the documented first course of therapy (treatment plan). First course of therapy ends when the treatment plan is completed </a:t>
            </a:r>
            <a:r>
              <a:rPr lang="en-US" u="sng" dirty="0"/>
              <a:t>or</a:t>
            </a:r>
            <a:r>
              <a:rPr lang="en-US" dirty="0"/>
              <a:t> remission is achieved. </a:t>
            </a:r>
          </a:p>
          <a:p>
            <a:pPr lvl="1"/>
            <a:r>
              <a:rPr lang="en-US" dirty="0"/>
              <a:t>Keep in mind, the treatment plan evolves as the patient goes through treatment.</a:t>
            </a:r>
          </a:p>
          <a:p>
            <a:pPr lvl="1"/>
            <a:r>
              <a:rPr lang="en-US" dirty="0"/>
              <a:t>Changes in treatment, due to either a patient responding well or not responding well is still first course of treatment.</a:t>
            </a:r>
          </a:p>
          <a:p>
            <a:pPr lvl="2"/>
            <a:r>
              <a:rPr lang="en-US" dirty="0"/>
              <a:t>See the specific examples in the manual</a:t>
            </a:r>
          </a:p>
          <a:p>
            <a:pPr lvl="1"/>
            <a:r>
              <a:rPr lang="en-US" dirty="0"/>
              <a:t>If active surveillance is the first course treatment, that is the only first course treatment.</a:t>
            </a:r>
          </a:p>
          <a:p>
            <a:pPr lvl="2"/>
            <a:r>
              <a:rPr lang="en-US" dirty="0"/>
              <a:t>Starting treatment after a period of AS is subsequent therapy</a:t>
            </a:r>
          </a:p>
        </p:txBody>
      </p:sp>
      <p:sp>
        <p:nvSpPr>
          <p:cNvPr id="4" name="Slide Number Placeholder 3">
            <a:extLst>
              <a:ext uri="{FF2B5EF4-FFF2-40B4-BE49-F238E27FC236}">
                <a16:creationId xmlns:a16="http://schemas.microsoft.com/office/drawing/2014/main" id="{AAB0B055-96D8-2804-D5C4-1CFEE69A2D9C}"/>
              </a:ext>
            </a:extLst>
          </p:cNvPr>
          <p:cNvSpPr>
            <a:spLocks noGrp="1"/>
          </p:cNvSpPr>
          <p:nvPr>
            <p:ph type="sldNum" sz="quarter" idx="12"/>
          </p:nvPr>
        </p:nvSpPr>
        <p:spPr>
          <a:xfrm>
            <a:off x="11391152" y="6434524"/>
            <a:ext cx="693261" cy="365125"/>
          </a:xfrm>
        </p:spPr>
        <p:txBody>
          <a:bodyP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5</a:t>
            </a:fld>
            <a:endParaRPr lang="en-US" sz="1900">
              <a:solidFill>
                <a:schemeClr val="accent2"/>
              </a:solidFill>
            </a:endParaRPr>
          </a:p>
        </p:txBody>
      </p:sp>
    </p:spTree>
    <p:extLst>
      <p:ext uri="{BB962C8B-B14F-4D97-AF65-F5344CB8AC3E}">
        <p14:creationId xmlns:p14="http://schemas.microsoft.com/office/powerpoint/2010/main" val="33344766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Rectangle 10">
            <a:extLst>
              <a:ext uri="{FF2B5EF4-FFF2-40B4-BE49-F238E27FC236}">
                <a16:creationId xmlns:a16="http://schemas.microsoft.com/office/drawing/2014/main" id="{C71F5A19-AFB8-4ED6-8F86-8FE92E25F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95318C9-7067-4AF3-A9BC-F2C5E2B9E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25211A9-2F99-4D0E-8058-8131DFD2D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620" y="0"/>
            <a:ext cx="4155380" cy="6858000"/>
          </a:xfrm>
          <a:custGeom>
            <a:avLst/>
            <a:gdLst>
              <a:gd name="connsiteX0" fmla="*/ 0 w 4155380"/>
              <a:gd name="connsiteY0" fmla="*/ 0 h 6858000"/>
              <a:gd name="connsiteX1" fmla="*/ 2340963 w 4155380"/>
              <a:gd name="connsiteY1" fmla="*/ 0 h 6858000"/>
              <a:gd name="connsiteX2" fmla="*/ 2588613 w 4155380"/>
              <a:gd name="connsiteY2" fmla="*/ 0 h 6858000"/>
              <a:gd name="connsiteX3" fmla="*/ 4155380 w 4155380"/>
              <a:gd name="connsiteY3" fmla="*/ 0 h 6858000"/>
              <a:gd name="connsiteX4" fmla="*/ 4155380 w 4155380"/>
              <a:gd name="connsiteY4" fmla="*/ 6858000 h 6858000"/>
              <a:gd name="connsiteX5" fmla="*/ 2588613 w 4155380"/>
              <a:gd name="connsiteY5" fmla="*/ 6858000 h 6858000"/>
              <a:gd name="connsiteX6" fmla="*/ 2340963 w 4155380"/>
              <a:gd name="connsiteY6" fmla="*/ 6858000 h 6858000"/>
              <a:gd name="connsiteX7" fmla="*/ 3834 w 4155380"/>
              <a:gd name="connsiteY7" fmla="*/ 6858000 h 6858000"/>
              <a:gd name="connsiteX8" fmla="*/ 11560 w 4155380"/>
              <a:gd name="connsiteY8" fmla="*/ 6852506 h 6858000"/>
              <a:gd name="connsiteX9" fmla="*/ 1727655 w 4155380"/>
              <a:gd name="connsiteY9" fmla="*/ 3429000 h 6858000"/>
              <a:gd name="connsiteX10" fmla="*/ 260951 w 4155380"/>
              <a:gd name="connsiteY10" fmla="*/ 2069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5380" h="6858000">
                <a:moveTo>
                  <a:pt x="0" y="0"/>
                </a:moveTo>
                <a:lnTo>
                  <a:pt x="2340963" y="0"/>
                </a:lnTo>
                <a:lnTo>
                  <a:pt x="2588613" y="0"/>
                </a:lnTo>
                <a:lnTo>
                  <a:pt x="4155380" y="0"/>
                </a:lnTo>
                <a:lnTo>
                  <a:pt x="4155380" y="6858000"/>
                </a:lnTo>
                <a:lnTo>
                  <a:pt x="2588613" y="6858000"/>
                </a:lnTo>
                <a:lnTo>
                  <a:pt x="2340963" y="6858000"/>
                </a:lnTo>
                <a:lnTo>
                  <a:pt x="3834" y="6858000"/>
                </a:lnTo>
                <a:lnTo>
                  <a:pt x="11560" y="6852506"/>
                </a:lnTo>
                <a:cubicBezTo>
                  <a:pt x="1053335" y="6073410"/>
                  <a:pt x="1727655" y="4829953"/>
                  <a:pt x="1727655" y="3429000"/>
                </a:cubicBezTo>
                <a:cubicBezTo>
                  <a:pt x="1727655" y="2143258"/>
                  <a:pt x="1159683" y="990172"/>
                  <a:pt x="260951" y="206956"/>
                </a:cubicBez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D113B6-A37E-602C-F7B9-03A5CDB04C88}"/>
              </a:ext>
            </a:extLst>
          </p:cNvPr>
          <p:cNvSpPr>
            <a:spLocks noGrp="1"/>
          </p:cNvSpPr>
          <p:nvPr>
            <p:ph type="title"/>
          </p:nvPr>
        </p:nvSpPr>
        <p:spPr>
          <a:xfrm>
            <a:off x="1219200" y="1009816"/>
            <a:ext cx="7873684" cy="3219282"/>
          </a:xfrm>
        </p:spPr>
        <p:txBody>
          <a:bodyPr vert="horz" lIns="91440" tIns="45720" rIns="91440" bIns="45720" rtlCol="0" anchor="b">
            <a:normAutofit/>
          </a:bodyPr>
          <a:lstStyle/>
          <a:p>
            <a:pPr>
              <a:lnSpc>
                <a:spcPct val="100000"/>
              </a:lnSpc>
            </a:pPr>
            <a:r>
              <a:rPr lang="en-US" sz="6600">
                <a:solidFill>
                  <a:srgbClr val="FFFFFF"/>
                </a:solidFill>
              </a:rPr>
              <a:t>Questions?</a:t>
            </a:r>
          </a:p>
        </p:txBody>
      </p:sp>
      <p:sp>
        <p:nvSpPr>
          <p:cNvPr id="17" name="Freeform: Shape 16">
            <a:extLst>
              <a:ext uri="{FF2B5EF4-FFF2-40B4-BE49-F238E27FC236}">
                <a16:creationId xmlns:a16="http://schemas.microsoft.com/office/drawing/2014/main" id="{3E9D310E-D6B4-4E05-9F42-005036195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2930" y="4914898"/>
            <a:ext cx="9699071" cy="1943102"/>
          </a:xfrm>
          <a:custGeom>
            <a:avLst/>
            <a:gdLst>
              <a:gd name="connsiteX0" fmla="*/ 3712194 w 9699071"/>
              <a:gd name="connsiteY0" fmla="*/ 0 h 1943102"/>
              <a:gd name="connsiteX1" fmla="*/ 9699071 w 9699071"/>
              <a:gd name="connsiteY1" fmla="*/ 0 h 1943102"/>
              <a:gd name="connsiteX2" fmla="*/ 9699071 w 9699071"/>
              <a:gd name="connsiteY2" fmla="*/ 1943102 h 1943102"/>
              <a:gd name="connsiteX3" fmla="*/ 0 w 9699071"/>
              <a:gd name="connsiteY3" fmla="*/ 1943102 h 1943102"/>
              <a:gd name="connsiteX4" fmla="*/ 46998 w 9699071"/>
              <a:gd name="connsiteY4" fmla="*/ 1752976 h 1943102"/>
              <a:gd name="connsiteX5" fmla="*/ 2399230 w 9699071"/>
              <a:gd name="connsiteY5" fmla="*/ 1 h 1943102"/>
              <a:gd name="connsiteX6" fmla="*/ 2509819 w 9699071"/>
              <a:gd name="connsiteY6" fmla="*/ 2797 h 1943102"/>
              <a:gd name="connsiteX7" fmla="*/ 3712194 w 9699071"/>
              <a:gd name="connsiteY7" fmla="*/ 2797 h 194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9071" h="1943102">
                <a:moveTo>
                  <a:pt x="3712194" y="0"/>
                </a:moveTo>
                <a:lnTo>
                  <a:pt x="9699071" y="0"/>
                </a:lnTo>
                <a:lnTo>
                  <a:pt x="9699071" y="1943102"/>
                </a:lnTo>
                <a:lnTo>
                  <a:pt x="0" y="1943102"/>
                </a:lnTo>
                <a:lnTo>
                  <a:pt x="46998" y="1752976"/>
                </a:lnTo>
                <a:cubicBezTo>
                  <a:pt x="348561" y="739254"/>
                  <a:pt x="1287565" y="1"/>
                  <a:pt x="2399230" y="1"/>
                </a:cubicBezTo>
                <a:lnTo>
                  <a:pt x="2509819" y="2797"/>
                </a:lnTo>
                <a:lnTo>
                  <a:pt x="3712194" y="2797"/>
                </a:lnTo>
                <a:close/>
              </a:path>
            </a:pathLst>
          </a:custGeom>
          <a:solidFill>
            <a:schemeClr val="accent2">
              <a:lumMod val="60000"/>
              <a:lumOff val="4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0A4C0F4-2B97-4481-237A-8CC391F4E7F3}"/>
              </a:ext>
            </a:extLst>
          </p:cNvPr>
          <p:cNvSpPr>
            <a:spLocks noGrp="1"/>
          </p:cNvSpPr>
          <p:nvPr>
            <p:ph type="body" idx="1"/>
          </p:nvPr>
        </p:nvSpPr>
        <p:spPr>
          <a:xfrm>
            <a:off x="2856013" y="5238914"/>
            <a:ext cx="6223992" cy="914400"/>
          </a:xfrm>
        </p:spPr>
        <p:txBody>
          <a:bodyPr vert="horz" lIns="91440" tIns="45720" rIns="91440" bIns="45720" rtlCol="0" anchor="ctr">
            <a:normAutofit/>
          </a:bodyPr>
          <a:lstStyle/>
          <a:p>
            <a:pPr algn="r"/>
            <a:r>
              <a:rPr lang="en-US" sz="1400" b="1" cap="all" spc="300" dirty="0">
                <a:solidFill>
                  <a:schemeClr val="bg1"/>
                </a:solidFill>
                <a:hlinkClick r:id="rId2">
                  <a:extLst>
                    <a:ext uri="{A12FA001-AC4F-418D-AE19-62706E023703}">
                      <ahyp:hlinkClr xmlns:ahyp="http://schemas.microsoft.com/office/drawing/2018/hyperlinkcolor" val="tx"/>
                    </a:ext>
                  </a:extLst>
                </a:hlinkClick>
              </a:rPr>
              <a:t>Leslie.Woodard@franciscanalliance.org</a:t>
            </a:r>
            <a:r>
              <a:rPr lang="en-US" sz="1400" b="1" cap="all" spc="300" dirty="0">
                <a:solidFill>
                  <a:schemeClr val="bg1"/>
                </a:solidFill>
              </a:rPr>
              <a:t> </a:t>
            </a:r>
          </a:p>
        </p:txBody>
      </p:sp>
      <p:sp>
        <p:nvSpPr>
          <p:cNvPr id="4" name="Slide Number Placeholder 3">
            <a:extLst>
              <a:ext uri="{FF2B5EF4-FFF2-40B4-BE49-F238E27FC236}">
                <a16:creationId xmlns:a16="http://schemas.microsoft.com/office/drawing/2014/main" id="{FECBC94C-0D6C-E0CF-71C5-7C6AC15A0D39}"/>
              </a:ext>
            </a:extLst>
          </p:cNvPr>
          <p:cNvSpPr>
            <a:spLocks noGrp="1"/>
          </p:cNvSpPr>
          <p:nvPr>
            <p:ph type="sldNum" sz="quarter" idx="12"/>
          </p:nvPr>
        </p:nvSpPr>
        <p:spPr>
          <a:xfrm>
            <a:off x="11391152" y="6433203"/>
            <a:ext cx="702781" cy="367842"/>
          </a:xfrm>
        </p:spPr>
        <p:txBody>
          <a:bodyPr vert="horz" lIns="91440" tIns="45720" rIns="91440" bIns="45720" rtlCol="0" anchor="ctr">
            <a:normAutofit/>
          </a:bodyPr>
          <a:lstStyle/>
          <a:p>
            <a:pPr>
              <a:lnSpc>
                <a:spcPct val="90000"/>
              </a:lnSpc>
              <a:spcAft>
                <a:spcPts val="600"/>
              </a:spcAft>
            </a:pPr>
            <a:fld id="{08AB70BE-1769-45B8-85A6-0C837432C7E6}" type="slidenum">
              <a:rPr lang="en-US" sz="1900" smtClean="0"/>
              <a:pPr>
                <a:lnSpc>
                  <a:spcPct val="90000"/>
                </a:lnSpc>
                <a:spcAft>
                  <a:spcPts val="600"/>
                </a:spcAft>
              </a:pPr>
              <a:t>50</a:t>
            </a:fld>
            <a:endParaRPr lang="en-US" sz="1900"/>
          </a:p>
        </p:txBody>
      </p:sp>
    </p:spTree>
    <p:extLst>
      <p:ext uri="{BB962C8B-B14F-4D97-AF65-F5344CB8AC3E}">
        <p14:creationId xmlns:p14="http://schemas.microsoft.com/office/powerpoint/2010/main" val="16572249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7" name="Rectangle 46">
            <a:extLst>
              <a:ext uri="{FF2B5EF4-FFF2-40B4-BE49-F238E27FC236}">
                <a16:creationId xmlns:a16="http://schemas.microsoft.com/office/drawing/2014/main" id="{FA0D2B71-5D5B-4887-8703-474324E0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C33726A-64BA-4161-9C00-56473978E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9" y="0"/>
            <a:ext cx="736609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98C69426-91BF-42CB-85D6-367FB5AC58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3" y="0"/>
            <a:ext cx="7366098" cy="6858000"/>
          </a:xfrm>
          <a:prstGeom prst="rect">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EED85171-4A9E-4BA1-BD5E-13B660AD2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455" y="1"/>
            <a:ext cx="6732644" cy="6857999"/>
          </a:xfrm>
          <a:custGeom>
            <a:avLst/>
            <a:gdLst>
              <a:gd name="connsiteX0" fmla="*/ 2 w 6757947"/>
              <a:gd name="connsiteY0" fmla="*/ 0 h 6857999"/>
              <a:gd name="connsiteX1" fmla="*/ 3564834 w 6757947"/>
              <a:gd name="connsiteY1" fmla="*/ 0 h 6857999"/>
              <a:gd name="connsiteX2" fmla="*/ 6757947 w 6757947"/>
              <a:gd name="connsiteY2" fmla="*/ 0 h 6857999"/>
              <a:gd name="connsiteX3" fmla="*/ 6757947 w 6757947"/>
              <a:gd name="connsiteY3" fmla="*/ 6857999 h 6857999"/>
              <a:gd name="connsiteX4" fmla="*/ 3658076 w 6757947"/>
              <a:gd name="connsiteY4" fmla="*/ 6857999 h 6857999"/>
              <a:gd name="connsiteX5" fmla="*/ 3564834 w 6757947"/>
              <a:gd name="connsiteY5" fmla="*/ 6857999 h 6857999"/>
              <a:gd name="connsiteX6" fmla="*/ 3564834 w 6757947"/>
              <a:gd name="connsiteY6" fmla="*/ 6855652 h 6857999"/>
              <a:gd name="connsiteX7" fmla="*/ 3469832 w 6757947"/>
              <a:gd name="connsiteY7" fmla="*/ 6853261 h 6857999"/>
              <a:gd name="connsiteX8" fmla="*/ 0 w 6757947"/>
              <a:gd name="connsiteY8" fmla="*/ 3216493 h 6857999"/>
              <a:gd name="connsiteX9" fmla="*/ 2532 w 6757947"/>
              <a:gd name="connsiteY9" fmla="*/ 3116768 h 6857999"/>
              <a:gd name="connsiteX10" fmla="*/ 2 w 6757947"/>
              <a:gd name="connsiteY10" fmla="*/ 311676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57947" h="6857999">
                <a:moveTo>
                  <a:pt x="2" y="0"/>
                </a:moveTo>
                <a:lnTo>
                  <a:pt x="3564834" y="0"/>
                </a:lnTo>
                <a:lnTo>
                  <a:pt x="6757947" y="0"/>
                </a:lnTo>
                <a:lnTo>
                  <a:pt x="6757947" y="6857999"/>
                </a:lnTo>
                <a:lnTo>
                  <a:pt x="3658076" y="6857999"/>
                </a:lnTo>
                <a:lnTo>
                  <a:pt x="3564834" y="6857999"/>
                </a:lnTo>
                <a:lnTo>
                  <a:pt x="3564834" y="6855652"/>
                </a:lnTo>
                <a:lnTo>
                  <a:pt x="3469832" y="6853261"/>
                </a:lnTo>
                <a:cubicBezTo>
                  <a:pt x="1537014" y="6755730"/>
                  <a:pt x="0" y="5164793"/>
                  <a:pt x="0" y="3216493"/>
                </a:cubicBezTo>
                <a:lnTo>
                  <a:pt x="2532" y="3116768"/>
                </a:lnTo>
                <a:lnTo>
                  <a:pt x="2" y="31167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CCFC256-3AB0-27FD-57ED-5616BB5D8A7D}"/>
              </a:ext>
            </a:extLst>
          </p:cNvPr>
          <p:cNvSpPr>
            <a:spLocks noGrp="1"/>
          </p:cNvSpPr>
          <p:nvPr>
            <p:ph type="title"/>
          </p:nvPr>
        </p:nvSpPr>
        <p:spPr>
          <a:xfrm>
            <a:off x="1219200" y="736980"/>
            <a:ext cx="5467350" cy="3268638"/>
          </a:xfrm>
        </p:spPr>
        <p:txBody>
          <a:bodyPr vert="horz" lIns="91440" tIns="45720" rIns="91440" bIns="45720" rtlCol="0" anchor="b">
            <a:normAutofit/>
          </a:bodyPr>
          <a:lstStyle/>
          <a:p>
            <a:pPr>
              <a:lnSpc>
                <a:spcPct val="100000"/>
              </a:lnSpc>
            </a:pPr>
            <a:r>
              <a:rPr lang="en-US">
                <a:solidFill>
                  <a:srgbClr val="FFFFFF"/>
                </a:solidFill>
              </a:rPr>
              <a:t>Thank you!</a:t>
            </a:r>
          </a:p>
        </p:txBody>
      </p:sp>
      <p:sp>
        <p:nvSpPr>
          <p:cNvPr id="51" name="Freeform: Shape 50">
            <a:extLst>
              <a:ext uri="{FF2B5EF4-FFF2-40B4-BE49-F238E27FC236}">
                <a16:creationId xmlns:a16="http://schemas.microsoft.com/office/drawing/2014/main" id="{09282055-79F7-4BB4-A6C7-92E8513A1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3" y="4343401"/>
            <a:ext cx="7366228" cy="2514599"/>
          </a:xfrm>
          <a:custGeom>
            <a:avLst/>
            <a:gdLst>
              <a:gd name="connsiteX0" fmla="*/ 0 w 7366228"/>
              <a:gd name="connsiteY0" fmla="*/ 0 h 2514599"/>
              <a:gd name="connsiteX1" fmla="*/ 4532311 w 7366228"/>
              <a:gd name="connsiteY1" fmla="*/ 0 h 2514599"/>
              <a:gd name="connsiteX2" fmla="*/ 4532311 w 7366228"/>
              <a:gd name="connsiteY2" fmla="*/ 1919 h 2514599"/>
              <a:gd name="connsiteX3" fmla="*/ 4608198 w 7366228"/>
              <a:gd name="connsiteY3" fmla="*/ 0 h 2514599"/>
              <a:gd name="connsiteX4" fmla="*/ 7364868 w 7366228"/>
              <a:gd name="connsiteY4" fmla="*/ 2487660 h 2514599"/>
              <a:gd name="connsiteX5" fmla="*/ 7366228 w 7366228"/>
              <a:gd name="connsiteY5" fmla="*/ 2514599 h 2514599"/>
              <a:gd name="connsiteX6" fmla="*/ 0 w 7366228"/>
              <a:gd name="connsiteY6" fmla="*/ 2514599 h 25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228" h="2514599">
                <a:moveTo>
                  <a:pt x="0" y="0"/>
                </a:moveTo>
                <a:lnTo>
                  <a:pt x="4532311" y="0"/>
                </a:lnTo>
                <a:lnTo>
                  <a:pt x="4532311" y="1919"/>
                </a:lnTo>
                <a:lnTo>
                  <a:pt x="4608198" y="0"/>
                </a:lnTo>
                <a:cubicBezTo>
                  <a:pt x="6042918" y="0"/>
                  <a:pt x="7222966" y="1090378"/>
                  <a:pt x="7364868" y="2487660"/>
                </a:cubicBezTo>
                <a:lnTo>
                  <a:pt x="7366228" y="2514599"/>
                </a:lnTo>
                <a:lnTo>
                  <a:pt x="0" y="2514599"/>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
            <a:extLst>
              <a:ext uri="{FF2B5EF4-FFF2-40B4-BE49-F238E27FC236}">
                <a16:creationId xmlns:a16="http://schemas.microsoft.com/office/drawing/2014/main" id="{4D43DB10-E91C-8533-3557-219E3D660A19}"/>
              </a:ext>
            </a:extLst>
          </p:cNvPr>
          <p:cNvSpPr>
            <a:spLocks noGrp="1"/>
          </p:cNvSpPr>
          <p:nvPr>
            <p:ph type="body" idx="1"/>
          </p:nvPr>
        </p:nvSpPr>
        <p:spPr>
          <a:xfrm>
            <a:off x="1219200" y="4694829"/>
            <a:ext cx="4629150" cy="1310185"/>
          </a:xfrm>
        </p:spPr>
        <p:txBody>
          <a:bodyPr vert="horz" lIns="91440" tIns="45720" rIns="91440" bIns="45720" rtlCol="0">
            <a:normAutofit/>
          </a:bodyPr>
          <a:lstStyle/>
          <a:p>
            <a:r>
              <a:rPr lang="en-US" sz="1600" b="1" cap="all" spc="300">
                <a:solidFill>
                  <a:srgbClr val="FFFFFF"/>
                </a:solidFill>
              </a:rPr>
              <a:t>CE Certificate and Q&amp;A to be emailed out to all who attended the live session. </a:t>
            </a:r>
          </a:p>
        </p:txBody>
      </p:sp>
      <p:pic>
        <p:nvPicPr>
          <p:cNvPr id="8" name="Graphic 7" descr="Diploma">
            <a:extLst>
              <a:ext uri="{FF2B5EF4-FFF2-40B4-BE49-F238E27FC236}">
                <a16:creationId xmlns:a16="http://schemas.microsoft.com/office/drawing/2014/main" id="{90B92E8B-49CF-59B9-B7A1-2FD69101E2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0417" y="1698008"/>
            <a:ext cx="3461983" cy="3461983"/>
          </a:xfrm>
          <a:prstGeom prst="rect">
            <a:avLst/>
          </a:prstGeom>
        </p:spPr>
      </p:pic>
      <p:sp>
        <p:nvSpPr>
          <p:cNvPr id="4" name="Slide Number Placeholder 3">
            <a:extLst>
              <a:ext uri="{FF2B5EF4-FFF2-40B4-BE49-F238E27FC236}">
                <a16:creationId xmlns:a16="http://schemas.microsoft.com/office/drawing/2014/main" id="{627005F0-5CC6-7846-6ABA-D1FFB979EF4C}"/>
              </a:ext>
            </a:extLst>
          </p:cNvPr>
          <p:cNvSpPr>
            <a:spLocks noGrp="1"/>
          </p:cNvSpPr>
          <p:nvPr>
            <p:ph type="sldNum" sz="quarter" idx="12"/>
          </p:nvPr>
        </p:nvSpPr>
        <p:spPr>
          <a:xfrm>
            <a:off x="11391152" y="6433203"/>
            <a:ext cx="702781" cy="367842"/>
          </a:xfrm>
        </p:spPr>
        <p:txBody>
          <a:bodyPr vert="horz" lIns="91440" tIns="45720" rIns="91440" bIns="45720" rtlCol="0" anchor="ct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51</a:t>
            </a:fld>
            <a:endParaRPr lang="en-US" sz="1900">
              <a:solidFill>
                <a:schemeClr val="accent2"/>
              </a:solidFill>
            </a:endParaRPr>
          </a:p>
        </p:txBody>
      </p:sp>
    </p:spTree>
    <p:extLst>
      <p:ext uri="{BB962C8B-B14F-4D97-AF65-F5344CB8AC3E}">
        <p14:creationId xmlns:p14="http://schemas.microsoft.com/office/powerpoint/2010/main" val="16779103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A8169-DB5F-05E0-A2E7-260E94E7C944}"/>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DF93853E-4008-2D83-8090-7EFA37C6D373}"/>
              </a:ext>
            </a:extLst>
          </p:cNvPr>
          <p:cNvSpPr>
            <a:spLocks noGrp="1"/>
          </p:cNvSpPr>
          <p:nvPr>
            <p:ph idx="1"/>
          </p:nvPr>
        </p:nvSpPr>
        <p:spPr/>
        <p:txBody>
          <a:bodyPr>
            <a:normAutofit/>
          </a:bodyPr>
          <a:lstStyle/>
          <a:p>
            <a:r>
              <a:rPr lang="en-US" sz="1600" dirty="0"/>
              <a:t>Ruhl J, Callaghan C, Janes T, Adams S (November 2025). </a:t>
            </a:r>
            <a:r>
              <a:rPr lang="en-US" sz="1600" i="1" dirty="0"/>
              <a:t>Hematopoietic and Lymphoid Neoplasm Coding Manual</a:t>
            </a:r>
            <a:r>
              <a:rPr lang="en-US" sz="1600" dirty="0"/>
              <a:t>. National Cancer Institute, Bethesda, MD, 2025.</a:t>
            </a:r>
          </a:p>
          <a:p>
            <a:pPr lvl="1"/>
            <a:r>
              <a:rPr lang="en-US" sz="1400" dirty="0">
                <a:hlinkClick r:id="rId2"/>
              </a:rPr>
              <a:t>Hematopoietic and Lymphoid Neoplasm Coding Manual 2026</a:t>
            </a:r>
            <a:endParaRPr lang="en-US" sz="1400" dirty="0"/>
          </a:p>
          <a:p>
            <a:r>
              <a:rPr lang="en-US" sz="1600" dirty="0"/>
              <a:t>The rules, guidelines, and the Hematopoietic Database follow the current edition of the World Health Organization (WHO).</a:t>
            </a:r>
            <a:br>
              <a:rPr lang="en-US" sz="1600" dirty="0"/>
            </a:br>
            <a:r>
              <a:rPr lang="en-US" sz="1600" i="1" dirty="0"/>
              <a:t>World Health Organization (WHO) Classification of </a:t>
            </a:r>
            <a:r>
              <a:rPr lang="en-US" sz="1600" i="1" dirty="0" err="1"/>
              <a:t>Tumours</a:t>
            </a:r>
            <a:r>
              <a:rPr lang="en-US" sz="1600" dirty="0"/>
              <a:t>. Editorial Board. </a:t>
            </a:r>
            <a:r>
              <a:rPr lang="en-US" sz="1600" dirty="0" err="1"/>
              <a:t>Haematolymphoid</a:t>
            </a:r>
            <a:r>
              <a:rPr lang="en-US" sz="1600" dirty="0"/>
              <a:t> </a:t>
            </a:r>
            <a:r>
              <a:rPr lang="en-US" sz="1600" dirty="0" err="1"/>
              <a:t>tumours</a:t>
            </a:r>
            <a:r>
              <a:rPr lang="en-US" sz="1600" dirty="0"/>
              <a:t>. Lyon (France). International Agency for Research on Cancer: 2024. (WHO classification of </a:t>
            </a:r>
            <a:r>
              <a:rPr lang="en-US" sz="1600" dirty="0" err="1"/>
              <a:t>tumours</a:t>
            </a:r>
            <a:r>
              <a:rPr lang="en-US" sz="1600" dirty="0"/>
              <a:t> series, 5th ed.; vol 11) https:://publications.iarc.who.int/637</a:t>
            </a:r>
          </a:p>
          <a:p>
            <a:pPr lvl="1"/>
            <a:r>
              <a:rPr lang="en-US" sz="1400" dirty="0">
                <a:hlinkClick r:id="rId3"/>
              </a:rPr>
              <a:t>SEER Hematopoietic and Lymphoid Neoplasm Database</a:t>
            </a:r>
            <a:endParaRPr lang="en-US" sz="1400" dirty="0"/>
          </a:p>
          <a:p>
            <a:endParaRPr lang="en-US" sz="1600" dirty="0"/>
          </a:p>
        </p:txBody>
      </p:sp>
      <p:sp>
        <p:nvSpPr>
          <p:cNvPr id="4" name="Slide Number Placeholder 3">
            <a:extLst>
              <a:ext uri="{FF2B5EF4-FFF2-40B4-BE49-F238E27FC236}">
                <a16:creationId xmlns:a16="http://schemas.microsoft.com/office/drawing/2014/main" id="{EAB7AA5C-9AF9-9F61-7C57-48695F33FFCE}"/>
              </a:ext>
            </a:extLst>
          </p:cNvPr>
          <p:cNvSpPr>
            <a:spLocks noGrp="1"/>
          </p:cNvSpPr>
          <p:nvPr>
            <p:ph type="sldNum" sz="quarter" idx="12"/>
          </p:nvPr>
        </p:nvSpPr>
        <p:spPr/>
        <p:txBody>
          <a:bodyPr/>
          <a:lstStyle/>
          <a:p>
            <a:fld id="{08AB70BE-1769-45B8-85A6-0C837432C7E6}" type="slidenum">
              <a:rPr lang="en-US" smtClean="0"/>
              <a:pPr/>
              <a:t>52</a:t>
            </a:fld>
            <a:endParaRPr lang="en-US" dirty="0"/>
          </a:p>
        </p:txBody>
      </p:sp>
    </p:spTree>
    <p:extLst>
      <p:ext uri="{BB962C8B-B14F-4D97-AF65-F5344CB8AC3E}">
        <p14:creationId xmlns:p14="http://schemas.microsoft.com/office/powerpoint/2010/main" val="173606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D9E6EB-2E59-B926-09B3-CD0A0C45FB24}"/>
              </a:ext>
            </a:extLst>
          </p:cNvPr>
          <p:cNvSpPr>
            <a:spLocks noGrp="1"/>
          </p:cNvSpPr>
          <p:nvPr>
            <p:ph type="sldNum" sz="quarter" idx="12"/>
          </p:nvPr>
        </p:nvSpPr>
        <p:spPr/>
        <p:txBody>
          <a:bodyPr/>
          <a:lstStyle/>
          <a:p>
            <a:fld id="{08AB70BE-1769-45B8-85A6-0C837432C7E6}" type="slidenum">
              <a:rPr lang="en-US" smtClean="0"/>
              <a:pPr/>
              <a:t>53</a:t>
            </a:fld>
            <a:endParaRPr lang="en-US" dirty="0"/>
          </a:p>
        </p:txBody>
      </p:sp>
      <p:pic>
        <p:nvPicPr>
          <p:cNvPr id="4" name="Picture 3">
            <a:extLst>
              <a:ext uri="{FF2B5EF4-FFF2-40B4-BE49-F238E27FC236}">
                <a16:creationId xmlns:a16="http://schemas.microsoft.com/office/drawing/2014/main" id="{ECF8197F-7F3B-4387-4977-1B2716BB77B7}"/>
              </a:ext>
            </a:extLst>
          </p:cNvPr>
          <p:cNvPicPr>
            <a:picLocks noChangeAspect="1"/>
          </p:cNvPicPr>
          <p:nvPr/>
        </p:nvPicPr>
        <p:blipFill>
          <a:blip r:embed="rId2"/>
          <a:stretch>
            <a:fillRect/>
          </a:stretch>
        </p:blipFill>
        <p:spPr>
          <a:xfrm rot="5400000">
            <a:off x="2667000" y="857250"/>
            <a:ext cx="6858000" cy="5143500"/>
          </a:xfrm>
          <a:prstGeom prst="rect">
            <a:avLst/>
          </a:prstGeom>
        </p:spPr>
      </p:pic>
    </p:spTree>
    <p:extLst>
      <p:ext uri="{BB962C8B-B14F-4D97-AF65-F5344CB8AC3E}">
        <p14:creationId xmlns:p14="http://schemas.microsoft.com/office/powerpoint/2010/main" val="2184109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14C43-D41D-8677-FCB0-55B37335DF3D}"/>
              </a:ext>
            </a:extLst>
          </p:cNvPr>
          <p:cNvSpPr>
            <a:spLocks noGrp="1"/>
          </p:cNvSpPr>
          <p:nvPr>
            <p:ph type="title"/>
          </p:nvPr>
        </p:nvSpPr>
        <p:spPr/>
        <p:txBody>
          <a:bodyPr/>
          <a:lstStyle/>
          <a:p>
            <a:r>
              <a:rPr lang="en-US" dirty="0"/>
              <a:t>Diagnostic Confirmation</a:t>
            </a:r>
          </a:p>
        </p:txBody>
      </p:sp>
      <p:sp>
        <p:nvSpPr>
          <p:cNvPr id="5" name="Content Placeholder 4">
            <a:extLst>
              <a:ext uri="{FF2B5EF4-FFF2-40B4-BE49-F238E27FC236}">
                <a16:creationId xmlns:a16="http://schemas.microsoft.com/office/drawing/2014/main" id="{7D704263-11FB-C8C1-211C-6E690FED9E0F}"/>
              </a:ext>
            </a:extLst>
          </p:cNvPr>
          <p:cNvSpPr>
            <a:spLocks noGrp="1"/>
          </p:cNvSpPr>
          <p:nvPr>
            <p:ph sz="half" idx="1"/>
          </p:nvPr>
        </p:nvSpPr>
        <p:spPr>
          <a:xfrm>
            <a:off x="1143000" y="2163725"/>
            <a:ext cx="5398477" cy="4013237"/>
          </a:xfrm>
        </p:spPr>
        <p:txBody>
          <a:bodyPr>
            <a:normAutofit fontScale="92500" lnSpcReduction="20000"/>
          </a:bodyPr>
          <a:lstStyle/>
          <a:p>
            <a:r>
              <a:rPr lang="en-US" dirty="0"/>
              <a:t>There are a handful of </a:t>
            </a:r>
            <a:r>
              <a:rPr lang="en-US" dirty="0" err="1"/>
              <a:t>histologies</a:t>
            </a:r>
            <a:r>
              <a:rPr lang="en-US" dirty="0"/>
              <a:t> that can only be 3</a:t>
            </a:r>
          </a:p>
          <a:p>
            <a:pPr lvl="1"/>
            <a:r>
              <a:rPr lang="en-US" dirty="0"/>
              <a:t>Noted in the database AND enforced by edits</a:t>
            </a:r>
          </a:p>
          <a:p>
            <a:r>
              <a:rPr lang="en-US" dirty="0"/>
              <a:t>Positive immunophenotyping doesn’t automatically = 3</a:t>
            </a:r>
          </a:p>
          <a:p>
            <a:pPr lvl="1"/>
            <a:r>
              <a:rPr lang="en-US" dirty="0"/>
              <a:t>Registrars are NOT to update the diagnosis based on positive immunophenotyping and genetics results only. The updated diagnosis based on positive genetics or immunophenotyping MUST be provided by the pathologist or the managing physician</a:t>
            </a:r>
          </a:p>
          <a:p>
            <a:r>
              <a:rPr lang="en-US" dirty="0"/>
              <a:t>When in doubt, use code 1</a:t>
            </a:r>
          </a:p>
          <a:p>
            <a:endParaRPr lang="en-US" dirty="0"/>
          </a:p>
        </p:txBody>
      </p:sp>
      <p:pic>
        <p:nvPicPr>
          <p:cNvPr id="10" name="Content Placeholder 9">
            <a:extLst>
              <a:ext uri="{FF2B5EF4-FFF2-40B4-BE49-F238E27FC236}">
                <a16:creationId xmlns:a16="http://schemas.microsoft.com/office/drawing/2014/main" id="{91C35CED-D1A6-06D0-08C6-A96C45312107}"/>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728768" y="2163763"/>
            <a:ext cx="3911302" cy="4013200"/>
          </a:xfrm>
        </p:spPr>
      </p:pic>
      <p:sp>
        <p:nvSpPr>
          <p:cNvPr id="4" name="Slide Number Placeholder 3">
            <a:extLst>
              <a:ext uri="{FF2B5EF4-FFF2-40B4-BE49-F238E27FC236}">
                <a16:creationId xmlns:a16="http://schemas.microsoft.com/office/drawing/2014/main" id="{CDED8DAD-5886-6C3F-EB87-2AF5E5C85459}"/>
              </a:ext>
            </a:extLst>
          </p:cNvPr>
          <p:cNvSpPr>
            <a:spLocks noGrp="1"/>
          </p:cNvSpPr>
          <p:nvPr>
            <p:ph type="sldNum" sz="quarter" idx="12"/>
          </p:nvPr>
        </p:nvSpPr>
        <p:spPr/>
        <p:txBody>
          <a:bodyPr/>
          <a:lstStyle/>
          <a:p>
            <a:fld id="{08AB70BE-1769-45B8-85A6-0C837432C7E6}" type="slidenum">
              <a:rPr lang="en-US" smtClean="0"/>
              <a:pPr/>
              <a:t>6</a:t>
            </a:fld>
            <a:endParaRPr lang="en-US" dirty="0"/>
          </a:p>
        </p:txBody>
      </p:sp>
    </p:spTree>
    <p:extLst>
      <p:ext uri="{BB962C8B-B14F-4D97-AF65-F5344CB8AC3E}">
        <p14:creationId xmlns:p14="http://schemas.microsoft.com/office/powerpoint/2010/main" val="2509550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DAA11-FEC5-21D5-C211-D00CC2A5A4A7}"/>
              </a:ext>
            </a:extLst>
          </p:cNvPr>
          <p:cNvSpPr>
            <a:spLocks noGrp="1"/>
          </p:cNvSpPr>
          <p:nvPr>
            <p:ph type="title"/>
          </p:nvPr>
        </p:nvSpPr>
        <p:spPr/>
        <p:txBody>
          <a:bodyPr/>
          <a:lstStyle/>
          <a:p>
            <a:r>
              <a:rPr lang="en-US" dirty="0"/>
              <a:t>Multiple Primary Rules</a:t>
            </a:r>
          </a:p>
        </p:txBody>
      </p:sp>
      <p:sp>
        <p:nvSpPr>
          <p:cNvPr id="3" name="Content Placeholder 2">
            <a:extLst>
              <a:ext uri="{FF2B5EF4-FFF2-40B4-BE49-F238E27FC236}">
                <a16:creationId xmlns:a16="http://schemas.microsoft.com/office/drawing/2014/main" id="{3E8B0633-41D7-9C14-A0FE-35241FFBA1D8}"/>
              </a:ext>
            </a:extLst>
          </p:cNvPr>
          <p:cNvSpPr>
            <a:spLocks noGrp="1"/>
          </p:cNvSpPr>
          <p:nvPr>
            <p:ph idx="1"/>
          </p:nvPr>
        </p:nvSpPr>
        <p:spPr/>
        <p:txBody>
          <a:bodyPr/>
          <a:lstStyle/>
          <a:p>
            <a:r>
              <a:rPr lang="en-US" dirty="0"/>
              <a:t>Clarifications made with examples added</a:t>
            </a:r>
          </a:p>
          <a:p>
            <a:r>
              <a:rPr lang="en-US" dirty="0"/>
              <a:t>Single histology = single primary</a:t>
            </a:r>
          </a:p>
          <a:p>
            <a:pPr lvl="1"/>
            <a:r>
              <a:rPr lang="en-US" dirty="0"/>
              <a:t>No timing rule</a:t>
            </a:r>
          </a:p>
          <a:p>
            <a:r>
              <a:rPr lang="en-US" dirty="0"/>
              <a:t>Blood smear +/- flow cytometry is counted as a specimen </a:t>
            </a:r>
          </a:p>
          <a:p>
            <a:pPr lvl="1"/>
            <a:r>
              <a:rPr lang="en-US" dirty="0"/>
              <a:t>Example: M11 says multiple primaries when there is a chronic and acute diagnosed during the initial workup with two </a:t>
            </a:r>
            <a:r>
              <a:rPr lang="en-US" i="1" u="sng" dirty="0"/>
              <a:t>biopsies</a:t>
            </a:r>
            <a:endParaRPr lang="en-US" b="1" i="1" dirty="0"/>
          </a:p>
          <a:p>
            <a:pPr lvl="2"/>
            <a:r>
              <a:rPr lang="en-US" dirty="0"/>
              <a:t>Bone marrow biopsy on 3/4/26 = CMML</a:t>
            </a:r>
          </a:p>
          <a:p>
            <a:pPr lvl="2"/>
            <a:r>
              <a:rPr lang="en-US" dirty="0"/>
              <a:t>Blood smear with flow cytometry on 3/19/26 = AML</a:t>
            </a:r>
          </a:p>
          <a:p>
            <a:pPr lvl="3"/>
            <a:r>
              <a:rPr lang="en-US" dirty="0"/>
              <a:t>Although M11 says two </a:t>
            </a:r>
            <a:r>
              <a:rPr lang="en-US" i="1" u="sng" dirty="0"/>
              <a:t>biopsies</a:t>
            </a:r>
            <a:r>
              <a:rPr lang="en-US" dirty="0"/>
              <a:t>, and the notes specifically list bone marrow biopsy, lymph node biopsy, or tissue biopsy only, Ask-A-SEER did confirm a blood smear counts as a 2</a:t>
            </a:r>
            <a:r>
              <a:rPr lang="en-US" baseline="30000" dirty="0"/>
              <a:t>nd</a:t>
            </a:r>
            <a:r>
              <a:rPr lang="en-US" dirty="0"/>
              <a:t> specimen </a:t>
            </a:r>
          </a:p>
        </p:txBody>
      </p:sp>
      <p:sp>
        <p:nvSpPr>
          <p:cNvPr id="4" name="Slide Number Placeholder 3">
            <a:extLst>
              <a:ext uri="{FF2B5EF4-FFF2-40B4-BE49-F238E27FC236}">
                <a16:creationId xmlns:a16="http://schemas.microsoft.com/office/drawing/2014/main" id="{55BC348F-09D2-8E89-AD48-9482A3FE48FF}"/>
              </a:ext>
            </a:extLst>
          </p:cNvPr>
          <p:cNvSpPr>
            <a:spLocks noGrp="1"/>
          </p:cNvSpPr>
          <p:nvPr>
            <p:ph type="sldNum" sz="quarter" idx="12"/>
          </p:nvPr>
        </p:nvSpPr>
        <p:spPr/>
        <p:txBody>
          <a:bodyPr/>
          <a:lstStyle/>
          <a:p>
            <a:fld id="{08AB70BE-1769-45B8-85A6-0C837432C7E6}" type="slidenum">
              <a:rPr lang="en-US" smtClean="0"/>
              <a:pPr/>
              <a:t>7</a:t>
            </a:fld>
            <a:endParaRPr lang="en-US" dirty="0"/>
          </a:p>
        </p:txBody>
      </p:sp>
    </p:spTree>
    <p:extLst>
      <p:ext uri="{BB962C8B-B14F-4D97-AF65-F5344CB8AC3E}">
        <p14:creationId xmlns:p14="http://schemas.microsoft.com/office/powerpoint/2010/main" val="2383502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FF30AE3-5A36-4C87-A232-1BB2380AE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9621A52-88CD-4B49-A58B-BEF9A39CC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203942"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1C7E7A1-91C8-4555-9917-CA8A58A8C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861149" y="-135146"/>
            <a:ext cx="2343647" cy="4520714"/>
          </a:xfrm>
          <a:custGeom>
            <a:avLst/>
            <a:gdLst>
              <a:gd name="connsiteX0" fmla="*/ 2343647 w 2343647"/>
              <a:gd name="connsiteY0" fmla="*/ 0 h 4520714"/>
              <a:gd name="connsiteX1" fmla="*/ 2343647 w 2343647"/>
              <a:gd name="connsiteY1" fmla="*/ 4520714 h 4520714"/>
              <a:gd name="connsiteX2" fmla="*/ 2340504 w 2343647"/>
              <a:gd name="connsiteY2" fmla="*/ 4458470 h 4520714"/>
              <a:gd name="connsiteX3" fmla="*/ 134816 w 2343647"/>
              <a:gd name="connsiteY3" fmla="*/ 2266740 h 4520714"/>
              <a:gd name="connsiteX4" fmla="*/ 0 w 2343647"/>
              <a:gd name="connsiteY4" fmla="*/ 2260357 h 4520714"/>
              <a:gd name="connsiteX5" fmla="*/ 134816 w 2343647"/>
              <a:gd name="connsiteY5" fmla="*/ 2253974 h 4520714"/>
              <a:gd name="connsiteX6" fmla="*/ 2340504 w 2343647"/>
              <a:gd name="connsiteY6" fmla="*/ 62243 h 452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647" h="4520714">
                <a:moveTo>
                  <a:pt x="2343647" y="0"/>
                </a:moveTo>
                <a:lnTo>
                  <a:pt x="2343647" y="4520714"/>
                </a:lnTo>
                <a:lnTo>
                  <a:pt x="2340504" y="4458470"/>
                </a:lnTo>
                <a:cubicBezTo>
                  <a:pt x="2222700" y="3298480"/>
                  <a:pt x="1296917" y="2377350"/>
                  <a:pt x="134816" y="2266740"/>
                </a:cubicBezTo>
                <a:lnTo>
                  <a:pt x="0" y="2260357"/>
                </a:lnTo>
                <a:lnTo>
                  <a:pt x="134816" y="2253974"/>
                </a:lnTo>
                <a:cubicBezTo>
                  <a:pt x="1296917" y="2143364"/>
                  <a:pt x="2222700" y="1222233"/>
                  <a:pt x="2340504" y="6224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BE861055-2EAB-429E-B867-4869568A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861147" y="-135146"/>
            <a:ext cx="2343647" cy="4520714"/>
          </a:xfrm>
          <a:custGeom>
            <a:avLst/>
            <a:gdLst>
              <a:gd name="connsiteX0" fmla="*/ 2343647 w 2343647"/>
              <a:gd name="connsiteY0" fmla="*/ 0 h 4520714"/>
              <a:gd name="connsiteX1" fmla="*/ 2343647 w 2343647"/>
              <a:gd name="connsiteY1" fmla="*/ 4520714 h 4520714"/>
              <a:gd name="connsiteX2" fmla="*/ 2340504 w 2343647"/>
              <a:gd name="connsiteY2" fmla="*/ 4458470 h 4520714"/>
              <a:gd name="connsiteX3" fmla="*/ 134816 w 2343647"/>
              <a:gd name="connsiteY3" fmla="*/ 2266740 h 4520714"/>
              <a:gd name="connsiteX4" fmla="*/ 0 w 2343647"/>
              <a:gd name="connsiteY4" fmla="*/ 2260357 h 4520714"/>
              <a:gd name="connsiteX5" fmla="*/ 134816 w 2343647"/>
              <a:gd name="connsiteY5" fmla="*/ 2253974 h 4520714"/>
              <a:gd name="connsiteX6" fmla="*/ 2340504 w 2343647"/>
              <a:gd name="connsiteY6" fmla="*/ 62243 h 452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647" h="4520714">
                <a:moveTo>
                  <a:pt x="2343647" y="0"/>
                </a:moveTo>
                <a:lnTo>
                  <a:pt x="2343647" y="4520714"/>
                </a:lnTo>
                <a:lnTo>
                  <a:pt x="2340504" y="4458470"/>
                </a:lnTo>
                <a:cubicBezTo>
                  <a:pt x="2222700" y="3298480"/>
                  <a:pt x="1296917" y="2377350"/>
                  <a:pt x="134816" y="2266740"/>
                </a:cubicBezTo>
                <a:lnTo>
                  <a:pt x="0" y="2260357"/>
                </a:lnTo>
                <a:lnTo>
                  <a:pt x="134816" y="2253974"/>
                </a:lnTo>
                <a:cubicBezTo>
                  <a:pt x="1296917" y="2143364"/>
                  <a:pt x="2222700" y="1222233"/>
                  <a:pt x="2340504" y="6224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2ACEB15-35DD-C966-4571-47F91CD82083}"/>
              </a:ext>
            </a:extLst>
          </p:cNvPr>
          <p:cNvSpPr>
            <a:spLocks noGrp="1"/>
          </p:cNvSpPr>
          <p:nvPr>
            <p:ph type="title"/>
          </p:nvPr>
        </p:nvSpPr>
        <p:spPr>
          <a:xfrm>
            <a:off x="914401" y="411538"/>
            <a:ext cx="10058399" cy="1359737"/>
          </a:xfrm>
        </p:spPr>
        <p:txBody>
          <a:bodyPr>
            <a:normAutofit/>
          </a:bodyPr>
          <a:lstStyle/>
          <a:p>
            <a:r>
              <a:rPr lang="en-US">
                <a:solidFill>
                  <a:srgbClr val="FFFFFF"/>
                </a:solidFill>
              </a:rPr>
              <a:t>Transformations </a:t>
            </a:r>
          </a:p>
        </p:txBody>
      </p:sp>
      <p:pic>
        <p:nvPicPr>
          <p:cNvPr id="6" name="Content Placeholder 5">
            <a:extLst>
              <a:ext uri="{FF2B5EF4-FFF2-40B4-BE49-F238E27FC236}">
                <a16:creationId xmlns:a16="http://schemas.microsoft.com/office/drawing/2014/main" id="{23D7ACB2-81B4-B29D-29C9-0E1111F48B4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600" y="3233071"/>
            <a:ext cx="3581400" cy="2515933"/>
          </a:xfrm>
          <a:prstGeom prst="rect">
            <a:avLst/>
          </a:prstGeom>
        </p:spPr>
      </p:pic>
      <p:graphicFrame>
        <p:nvGraphicFramePr>
          <p:cNvPr id="25" name="Content Placeholder 9">
            <a:extLst>
              <a:ext uri="{FF2B5EF4-FFF2-40B4-BE49-F238E27FC236}">
                <a16:creationId xmlns:a16="http://schemas.microsoft.com/office/drawing/2014/main" id="{4C747E33-7503-7BCB-C7E6-4A9B27927187}"/>
              </a:ext>
            </a:extLst>
          </p:cNvPr>
          <p:cNvGraphicFramePr>
            <a:graphicFrameLocks noGrp="1"/>
          </p:cNvGraphicFramePr>
          <p:nvPr>
            <p:ph idx="1"/>
            <p:extLst>
              <p:ext uri="{D42A27DB-BD31-4B8C-83A1-F6EECF244321}">
                <p14:modId xmlns:p14="http://schemas.microsoft.com/office/powerpoint/2010/main" val="4026977617"/>
              </p:ext>
            </p:extLst>
          </p:nvPr>
        </p:nvGraphicFramePr>
        <p:xfrm>
          <a:off x="4629150" y="2809875"/>
          <a:ext cx="6324600" cy="3367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15463F0C-3E30-F324-6D74-8275BA65BBE1}"/>
              </a:ext>
            </a:extLst>
          </p:cNvPr>
          <p:cNvSpPr>
            <a:spLocks noGrp="1"/>
          </p:cNvSpPr>
          <p:nvPr>
            <p:ph type="sldNum" sz="quarter" idx="12"/>
          </p:nvPr>
        </p:nvSpPr>
        <p:spPr>
          <a:xfrm>
            <a:off x="11391152" y="6434524"/>
            <a:ext cx="693261" cy="365125"/>
          </a:xfrm>
        </p:spPr>
        <p:txBody>
          <a:bodyP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8</a:t>
            </a:fld>
            <a:endParaRPr lang="en-US" sz="1900">
              <a:solidFill>
                <a:schemeClr val="accent2"/>
              </a:solidFill>
            </a:endParaRPr>
          </a:p>
        </p:txBody>
      </p:sp>
    </p:spTree>
    <p:extLst>
      <p:ext uri="{BB962C8B-B14F-4D97-AF65-F5344CB8AC3E}">
        <p14:creationId xmlns:p14="http://schemas.microsoft.com/office/powerpoint/2010/main" val="3435794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E74EBA-D2C0-48AE-BC45-68F2A5D40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B26DDCB-14E3-4156-835C-B9A6A4300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203942"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10D3AE-A1F5-3A6D-1399-F94E360B49B6}"/>
              </a:ext>
            </a:extLst>
          </p:cNvPr>
          <p:cNvSpPr>
            <a:spLocks noGrp="1"/>
          </p:cNvSpPr>
          <p:nvPr>
            <p:ph type="title"/>
          </p:nvPr>
        </p:nvSpPr>
        <p:spPr>
          <a:xfrm>
            <a:off x="914400" y="591670"/>
            <a:ext cx="9914860" cy="1105648"/>
          </a:xfrm>
        </p:spPr>
        <p:txBody>
          <a:bodyPr>
            <a:normAutofit/>
          </a:bodyPr>
          <a:lstStyle/>
          <a:p>
            <a:r>
              <a:rPr lang="en-US" sz="4400">
                <a:solidFill>
                  <a:srgbClr val="FFFFFF"/>
                </a:solidFill>
              </a:rPr>
              <a:t>Mets at Dx</a:t>
            </a:r>
          </a:p>
        </p:txBody>
      </p:sp>
      <p:sp>
        <p:nvSpPr>
          <p:cNvPr id="14" name="Freeform: Shape 13">
            <a:extLst>
              <a:ext uri="{FF2B5EF4-FFF2-40B4-BE49-F238E27FC236}">
                <a16:creationId xmlns:a16="http://schemas.microsoft.com/office/drawing/2014/main" id="{83299DC6-FC4C-47A5-B9DE-DD3011E19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A455CAC4-59BE-4CCB-9569-D2A1AAA3A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EF408B23-85F6-F147-DC10-452516ADBBED}"/>
              </a:ext>
            </a:extLst>
          </p:cNvPr>
          <p:cNvSpPr>
            <a:spLocks noGrp="1"/>
          </p:cNvSpPr>
          <p:nvPr>
            <p:ph type="sldNum" sz="quarter" idx="12"/>
          </p:nvPr>
        </p:nvSpPr>
        <p:spPr>
          <a:xfrm>
            <a:off x="11391152" y="6434524"/>
            <a:ext cx="693261" cy="365125"/>
          </a:xfrm>
        </p:spPr>
        <p:txBody>
          <a:bodyP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9</a:t>
            </a:fld>
            <a:endParaRPr lang="en-US" sz="1900">
              <a:solidFill>
                <a:schemeClr val="accent2"/>
              </a:solidFill>
            </a:endParaRPr>
          </a:p>
        </p:txBody>
      </p:sp>
      <p:graphicFrame>
        <p:nvGraphicFramePr>
          <p:cNvPr id="6" name="Content Placeholder 2">
            <a:extLst>
              <a:ext uri="{FF2B5EF4-FFF2-40B4-BE49-F238E27FC236}">
                <a16:creationId xmlns:a16="http://schemas.microsoft.com/office/drawing/2014/main" id="{5C74B888-B87C-EE37-E391-8E163B7F722E}"/>
              </a:ext>
            </a:extLst>
          </p:cNvPr>
          <p:cNvGraphicFramePr>
            <a:graphicFrameLocks noGrp="1"/>
          </p:cNvGraphicFramePr>
          <p:nvPr>
            <p:ph idx="1"/>
            <p:extLst>
              <p:ext uri="{D42A27DB-BD31-4B8C-83A1-F6EECF244321}">
                <p14:modId xmlns:p14="http://schemas.microsoft.com/office/powerpoint/2010/main" val="4129812936"/>
              </p:ext>
            </p:extLst>
          </p:nvPr>
        </p:nvGraphicFramePr>
        <p:xfrm>
          <a:off x="609600" y="2702257"/>
          <a:ext cx="10972800" cy="3474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5345097"/>
      </p:ext>
    </p:extLst>
  </p:cSld>
  <p:clrMapOvr>
    <a:masterClrMapping/>
  </p:clrMapOvr>
</p:sld>
</file>

<file path=ppt/theme/theme1.xml><?xml version="1.0" encoding="utf-8"?>
<a:theme xmlns:a="http://schemas.openxmlformats.org/drawingml/2006/main" name="ModOverlayVTI">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5C2001-E626-4890-B405-22B5BD1CB05A}">
  <ds:schemaRefs>
    <ds:schemaRef ds:uri="http://schemas.microsoft.com/sharepoint/v3/contenttype/forms"/>
  </ds:schemaRefs>
</ds:datastoreItem>
</file>

<file path=customXml/itemProps2.xml><?xml version="1.0" encoding="utf-8"?>
<ds:datastoreItem xmlns:ds="http://schemas.openxmlformats.org/officeDocument/2006/customXml" ds:itemID="{80D7C3E5-1734-4636-9EC5-AEB06BF1FB20}">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55453AF4-4FB0-4B39-9296-55DED383E9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b843c54-adae-4ff2-9f04-d9248f52101e}" enabled="0" method="" siteId="{4b843c54-adae-4ff2-9f04-d9248f52101e}" removed="1"/>
</clbl:labelList>
</file>

<file path=docProps/app.xml><?xml version="1.0" encoding="utf-8"?>
<Properties xmlns="http://schemas.openxmlformats.org/officeDocument/2006/extended-properties" xmlns:vt="http://schemas.openxmlformats.org/officeDocument/2006/docPropsVTypes">
  <Template/>
  <TotalTime>551</TotalTime>
  <Words>3130</Words>
  <Application>Microsoft Office PowerPoint</Application>
  <PresentationFormat>Widescreen</PresentationFormat>
  <Paragraphs>366</Paragraphs>
  <Slides>53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Arial Nova Light</vt:lpstr>
      <vt:lpstr>Calibri</vt:lpstr>
      <vt:lpstr>Elephant</vt:lpstr>
      <vt:lpstr>ModOverlayVTI</vt:lpstr>
      <vt:lpstr>ICRA Q1 2026: Hematopoietic Primary Site and Histology Coding</vt:lpstr>
      <vt:lpstr>ICYMI</vt:lpstr>
      <vt:lpstr>What Changed?</vt:lpstr>
      <vt:lpstr>Important</vt:lpstr>
      <vt:lpstr>First Course of Treatment</vt:lpstr>
      <vt:lpstr>Diagnostic Confirmation</vt:lpstr>
      <vt:lpstr>Multiple Primary Rules</vt:lpstr>
      <vt:lpstr>Transformations </vt:lpstr>
      <vt:lpstr>Mets at Dx</vt:lpstr>
      <vt:lpstr>Histology Coding</vt:lpstr>
      <vt:lpstr>Notes</vt:lpstr>
      <vt:lpstr>Multiple Primary/Histology Examples</vt:lpstr>
      <vt:lpstr>Follicular Lymphoma</vt:lpstr>
      <vt:lpstr>DLBCL</vt:lpstr>
      <vt:lpstr>Chronic/Acute Rules</vt:lpstr>
      <vt:lpstr>Chronic/Acute Rules</vt:lpstr>
      <vt:lpstr>Chronic/Acute Rules</vt:lpstr>
      <vt:lpstr>Chronic/Acute Rules</vt:lpstr>
      <vt:lpstr>Multiple Primaries – Where do we stop?</vt:lpstr>
      <vt:lpstr>2003: Lymphoplasmacytic lymphoma 9671/3 2026: Mantle cell lymphoma 9673/3</vt:lpstr>
      <vt:lpstr>2003: Lymphoplasmacytic lymphoma 9671/3 2026: Mantle cell lymphoma 9673/3</vt:lpstr>
      <vt:lpstr>Determining # Of Primaries and Histology</vt:lpstr>
      <vt:lpstr>PowerPoint Presentation</vt:lpstr>
      <vt:lpstr>Determining # Of Primaries and Histology</vt:lpstr>
      <vt:lpstr>Determining # Of Primaries and Histology</vt:lpstr>
      <vt:lpstr>Determining # Of Primaries and Histology</vt:lpstr>
      <vt:lpstr>Primary Site Coding</vt:lpstr>
      <vt:lpstr>Determining Primary Site</vt:lpstr>
      <vt:lpstr>Primary Site Roadmap</vt:lpstr>
      <vt:lpstr>Primary Site Roadmap</vt:lpstr>
      <vt:lpstr>Primary Site Roadmap</vt:lpstr>
      <vt:lpstr>Module 7</vt:lpstr>
      <vt:lpstr>Module 7</vt:lpstr>
      <vt:lpstr>Need additional help?</vt:lpstr>
      <vt:lpstr>POLLS</vt:lpstr>
      <vt:lpstr>True or False</vt:lpstr>
      <vt:lpstr>FALSE</vt:lpstr>
      <vt:lpstr>What is the correct histology code?</vt:lpstr>
      <vt:lpstr>Non-Hodgkin Lymphoma 9591/3</vt:lpstr>
      <vt:lpstr>True or False</vt:lpstr>
      <vt:lpstr>FALSE</vt:lpstr>
      <vt:lpstr>True or False</vt:lpstr>
      <vt:lpstr>TRUE</vt:lpstr>
      <vt:lpstr>What is the primary site code?</vt:lpstr>
      <vt:lpstr>C42.1</vt:lpstr>
      <vt:lpstr>What is the primary site code?</vt:lpstr>
      <vt:lpstr>C77.9</vt:lpstr>
      <vt:lpstr>How many primaries?</vt:lpstr>
      <vt:lpstr>Multiple primaries</vt:lpstr>
      <vt:lpstr>Questions?</vt:lpstr>
      <vt:lpstr>Thank you!</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Woodard Leslie N</dc:creator>
  <cp:lastModifiedBy>Leslie N Woodard</cp:lastModifiedBy>
  <cp:revision>1</cp:revision>
  <dcterms:created xsi:type="dcterms:W3CDTF">2026-01-19T16:27:10Z</dcterms:created>
  <dcterms:modified xsi:type="dcterms:W3CDTF">2026-03-17T15:20:40Z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